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  <p:sldMasterId id="2147483716" r:id="rId6"/>
    <p:sldMasterId id="2147483733" r:id="rId7"/>
    <p:sldMasterId id="2147483748" r:id="rId8"/>
    <p:sldMasterId id="2147483770" r:id="rId9"/>
  </p:sldMasterIdLst>
  <p:notesMasterIdLst>
    <p:notesMasterId r:id="rId32"/>
  </p:notesMasterIdLst>
  <p:handoutMasterIdLst>
    <p:handoutMasterId r:id="rId33"/>
  </p:handoutMasterIdLst>
  <p:sldIdLst>
    <p:sldId id="1551" r:id="rId10"/>
    <p:sldId id="1553" r:id="rId11"/>
    <p:sldId id="1571" r:id="rId12"/>
    <p:sldId id="1563" r:id="rId13"/>
    <p:sldId id="1568" r:id="rId14"/>
    <p:sldId id="1569" r:id="rId15"/>
    <p:sldId id="1570" r:id="rId16"/>
    <p:sldId id="1555" r:id="rId17"/>
    <p:sldId id="1537" r:id="rId18"/>
    <p:sldId id="1557" r:id="rId19"/>
    <p:sldId id="1547" r:id="rId20"/>
    <p:sldId id="1539" r:id="rId21"/>
    <p:sldId id="1541" r:id="rId22"/>
    <p:sldId id="1559" r:id="rId23"/>
    <p:sldId id="1556" r:id="rId24"/>
    <p:sldId id="1560" r:id="rId25"/>
    <p:sldId id="1558" r:id="rId26"/>
    <p:sldId id="1562" r:id="rId27"/>
    <p:sldId id="1561" r:id="rId28"/>
    <p:sldId id="1565" r:id="rId29"/>
    <p:sldId id="1564" r:id="rId30"/>
    <p:sldId id="1566" r:id="rId31"/>
  </p:sldIdLst>
  <p:sldSz cx="12192000" cy="6858000"/>
  <p:notesSz cx="7010400" cy="92964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ESOX" initials="u" lastIdx="15" clrIdx="0">
    <p:extLst>
      <p:ext uri="{19B8F6BF-5375-455C-9EA6-DF929625EA0E}">
        <p15:presenceInfo xmlns:p15="http://schemas.microsoft.com/office/powerpoint/2012/main" userId="SEES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F6600"/>
    <a:srgbClr val="3CA0F2"/>
    <a:srgbClr val="FF9900"/>
    <a:srgbClr val="33CCFF"/>
    <a:srgbClr val="006F45"/>
    <a:srgbClr val="0066FF"/>
    <a:srgbClr val="0099FF"/>
    <a:srgbClr val="00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50B07-A6E5-4E47-B282-3B78E0074A1A}" v="140" dt="2020-02-26T12:14:04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1" autoAdjust="0"/>
  </p:normalViewPr>
  <p:slideViewPr>
    <p:cSldViewPr snapToObjects="1">
      <p:cViewPr varScale="1">
        <p:scale>
          <a:sx n="50" d="100"/>
          <a:sy n="50" d="100"/>
        </p:scale>
        <p:origin x="58" y="346"/>
      </p:cViewPr>
      <p:guideLst>
        <p:guide orient="horz" pos="3552"/>
        <p:guide pos="214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notesViewPr>
    <p:cSldViewPr snapToObjects="1">
      <p:cViewPr varScale="1">
        <p:scale>
          <a:sx n="78" d="100"/>
          <a:sy n="78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3.xml"/><Relationship Id="rId7" Type="http://schemas.openxmlformats.org/officeDocument/2006/relationships/slide" Target="slides/slide1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5" Type="http://schemas.openxmlformats.org/officeDocument/2006/relationships/slide" Target="slides/slide8.xml"/><Relationship Id="rId4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thairport-my.sharepoint.com/personal/kotsip_aia_gr/Documents/KotsiP%20(aerousersn)/Requests/Internal/CEO/Brain%20Drain%20case%20study/Brain%20drai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72432219978513E-2"/>
          <c:y val="4.9955631830362945E-2"/>
          <c:w val="0.81841919467398005"/>
          <c:h val="0.7447591055989728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Emigration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64AB-4C0D-9D5D-9A523F100A4B}"/>
              </c:ext>
            </c:extLst>
          </c:dPt>
          <c:cat>
            <c:numRef>
              <c:f>Sheet1!$A$3:$A$16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3"/>
                <c:pt idx="1">
                  <c:v>19088</c:v>
                </c:pt>
                <c:pt idx="2">
                  <c:v>19799</c:v>
                </c:pt>
                <c:pt idx="3">
                  <c:v>28301</c:v>
                </c:pt>
                <c:pt idx="4">
                  <c:v>53210</c:v>
                </c:pt>
                <c:pt idx="5">
                  <c:v>65264</c:v>
                </c:pt>
                <c:pt idx="6">
                  <c:v>62089</c:v>
                </c:pt>
                <c:pt idx="7">
                  <c:v>55633</c:v>
                </c:pt>
                <c:pt idx="8">
                  <c:v>55977</c:v>
                </c:pt>
                <c:pt idx="9">
                  <c:v>54752</c:v>
                </c:pt>
                <c:pt idx="10">
                  <c:v>53652</c:v>
                </c:pt>
                <c:pt idx="11">
                  <c:v>49979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64AB-4C0D-9D5D-9A523F100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617608"/>
        <c:axId val="753618336"/>
      </c:lineChart>
      <c:catAx>
        <c:axId val="5616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3618336"/>
        <c:crosses val="autoZero"/>
        <c:auto val="1"/>
        <c:lblAlgn val="ctr"/>
        <c:lblOffset val="100"/>
        <c:noMultiLvlLbl val="0"/>
      </c:catAx>
      <c:valAx>
        <c:axId val="75361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61617608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10623446486879E-2"/>
          <c:y val="3.0770626588153445E-2"/>
          <c:w val="0.92732182519054596"/>
          <c:h val="0.9273221382064506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rgbClr val="00B0F0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E0-4A8A-9BFF-D65041CEB3E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E0-4A8A-9BFF-D65041CEB3E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E0-4A8A-9BFF-D65041CEB3E6}"/>
              </c:ext>
            </c:extLst>
          </c:dPt>
          <c:dPt>
            <c:idx val="3"/>
            <c:bubble3D val="0"/>
            <c:spPr>
              <a:solidFill>
                <a:srgbClr val="4E86B9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E0-4A8A-9BFF-D65041CEB3E6}"/>
              </c:ext>
            </c:extLst>
          </c:dPt>
          <c:dPt>
            <c:idx val="4"/>
            <c:bubble3D val="0"/>
            <c:spPr>
              <a:solidFill>
                <a:srgbClr val="538EC4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E0-4A8A-9BFF-D65041CEB3E6}"/>
              </c:ext>
            </c:extLst>
          </c:dPt>
          <c:dPt>
            <c:idx val="5"/>
            <c:bubble3D val="0"/>
            <c:spPr>
              <a:solidFill>
                <a:srgbClr val="5897CF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E0-4A8A-9BFF-D65041CEB3E6}"/>
              </c:ext>
            </c:extLst>
          </c:dPt>
          <c:dPt>
            <c:idx val="6"/>
            <c:bubble3D val="0"/>
            <c:spPr>
              <a:solidFill>
                <a:srgbClr val="6CA2D7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E0-4A8A-9BFF-D65041CEB3E6}"/>
              </c:ext>
            </c:extLst>
          </c:dPt>
          <c:dPt>
            <c:idx val="7"/>
            <c:bubble3D val="0"/>
            <c:spPr>
              <a:solidFill>
                <a:srgbClr val="88B0DC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E0-4A8A-9BFF-D65041CEB3E6}"/>
              </c:ext>
            </c:extLst>
          </c:dPt>
          <c:dPt>
            <c:idx val="8"/>
            <c:bubble3D val="0"/>
            <c:spPr>
              <a:solidFill>
                <a:srgbClr val="9DBCE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E0-4A8A-9BFF-D65041CEB3E6}"/>
              </c:ext>
            </c:extLst>
          </c:dPt>
          <c:dPt>
            <c:idx val="9"/>
            <c:bubble3D val="0"/>
            <c:spPr>
              <a:solidFill>
                <a:srgbClr val="B0C8E6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E0-4A8A-9BFF-D65041CEB3E6}"/>
              </c:ext>
            </c:extLst>
          </c:dPt>
          <c:cat>
            <c:strRef>
              <c:f>Tabelle1!$A$2:$A$4</c:f>
              <c:strCache>
                <c:ptCount val="3"/>
                <c:pt idx="0">
                  <c:v>Private sector </c:v>
                </c:pt>
                <c:pt idx="1">
                  <c:v>Public sector</c:v>
                </c:pt>
                <c:pt idx="2">
                  <c:v>Self employeed 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65</c:v>
                </c:pt>
                <c:pt idx="1">
                  <c:v>11.5</c:v>
                </c:pt>
                <c:pt idx="2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6E0-4A8A-9BFF-D65041CEB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127474804576"/>
          <c:y val="4.8443607597178175E-2"/>
          <c:w val="0.81946652403046771"/>
          <c:h val="0.7863137758444485"/>
        </c:manualLayout>
      </c:layout>
      <c:lineChart>
        <c:grouping val="standard"/>
        <c:varyColors val="0"/>
        <c:ser>
          <c:idx val="1"/>
          <c:order val="1"/>
          <c:tx>
            <c:strRef>
              <c:f>Sheet4!$A$3</c:f>
              <c:strCache>
                <c:ptCount val="1"/>
                <c:pt idx="0">
                  <c:v>Intl Greek professionals mobility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72-43A3-9CAC-E9ECC27DA2A5}"/>
              </c:ext>
            </c:extLst>
          </c:dPt>
          <c:cat>
            <c:numRef>
              <c:f>Sheet4!$C$1:$O$1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Sheet4!$C$3:$O$3</c:f>
              <c:numCache>
                <c:formatCode>General</c:formatCode>
                <c:ptCount val="13"/>
                <c:pt idx="0">
                  <c:v>341454.20880662784</c:v>
                </c:pt>
                <c:pt idx="1">
                  <c:v>357776.88868883235</c:v>
                </c:pt>
                <c:pt idx="2">
                  <c:v>391390.69990086864</c:v>
                </c:pt>
                <c:pt idx="3">
                  <c:v>379898.73241679609</c:v>
                </c:pt>
                <c:pt idx="4">
                  <c:v>419321.99077663466</c:v>
                </c:pt>
                <c:pt idx="5">
                  <c:v>422315.30481877626</c:v>
                </c:pt>
                <c:pt idx="6">
                  <c:v>479623.07577210892</c:v>
                </c:pt>
                <c:pt idx="7">
                  <c:v>538553.42673787149</c:v>
                </c:pt>
                <c:pt idx="8">
                  <c:v>590298.66853389877</c:v>
                </c:pt>
                <c:pt idx="9">
                  <c:v>661837.92504572985</c:v>
                </c:pt>
                <c:pt idx="10">
                  <c:v>620453.04371336882</c:v>
                </c:pt>
                <c:pt idx="11">
                  <c:v>663130.8148828689</c:v>
                </c:pt>
                <c:pt idx="12">
                  <c:v>532934.97439949587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AFA-492C-91C7-6D1430844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739096"/>
        <c:axId val="519739424"/>
      </c:lineChart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Intl Greek students mobility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2-43A3-9CAC-E9ECC27DA2A5}"/>
              </c:ext>
            </c:extLst>
          </c:dPt>
          <c:cat>
            <c:numRef>
              <c:f>Sheet4!$C$1:$O$1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Sheet4!$C$2:$O$2</c:f>
              <c:numCache>
                <c:formatCode>General</c:formatCode>
                <c:ptCount val="13"/>
                <c:pt idx="0">
                  <c:v>36511.48613097216</c:v>
                </c:pt>
                <c:pt idx="1">
                  <c:v>32468.40874663051</c:v>
                </c:pt>
                <c:pt idx="2">
                  <c:v>27324.691762425788</c:v>
                </c:pt>
                <c:pt idx="3">
                  <c:v>27324.691762425788</c:v>
                </c:pt>
                <c:pt idx="4">
                  <c:v>29967.616827174039</c:v>
                </c:pt>
                <c:pt idx="5">
                  <c:v>17459.041550875161</c:v>
                </c:pt>
                <c:pt idx="6">
                  <c:v>14324.47909103106</c:v>
                </c:pt>
                <c:pt idx="7">
                  <c:v>22732.062306288481</c:v>
                </c:pt>
                <c:pt idx="8">
                  <c:v>28203.708387621318</c:v>
                </c:pt>
                <c:pt idx="9">
                  <c:v>28727.522623019991</c:v>
                </c:pt>
                <c:pt idx="10">
                  <c:v>42353.327094631197</c:v>
                </c:pt>
                <c:pt idx="11">
                  <c:v>33874.456173331331</c:v>
                </c:pt>
                <c:pt idx="12">
                  <c:v>20189.026015133986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AFA-492C-91C7-6D1430844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737784"/>
        <c:axId val="519725648"/>
      </c:lineChart>
      <c:catAx>
        <c:axId val="51973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19739424"/>
        <c:crosses val="autoZero"/>
        <c:auto val="1"/>
        <c:lblAlgn val="ctr"/>
        <c:lblOffset val="100"/>
        <c:noMultiLvlLbl val="0"/>
      </c:catAx>
      <c:valAx>
        <c:axId val="51973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19739096"/>
        <c:crosses val="autoZero"/>
        <c:crossBetween val="between"/>
      </c:valAx>
      <c:valAx>
        <c:axId val="519725648"/>
        <c:scaling>
          <c:orientation val="minMax"/>
          <c:max val="70000"/>
          <c:min val="1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19737784"/>
        <c:crosses val="max"/>
        <c:crossBetween val="between"/>
        <c:minorUnit val="20000"/>
      </c:valAx>
      <c:catAx>
        <c:axId val="519737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9725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14835562680917E-2"/>
          <c:y val="4.4813052523984223E-2"/>
          <c:w val="0.94954327663899996"/>
          <c:h val="0.854504817290165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Intl Greek friends &amp; relatives mobility 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84EA-4643-9CCF-66FCAED2DD9E}"/>
              </c:ext>
            </c:extLst>
          </c:dPt>
          <c:cat>
            <c:numRef>
              <c:f>Sheet1!$A$2:$A$16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3"/>
                <c:pt idx="0">
                  <c:v>277451</c:v>
                </c:pt>
                <c:pt idx="1">
                  <c:v>404676</c:v>
                </c:pt>
                <c:pt idx="2">
                  <c:v>397855</c:v>
                </c:pt>
                <c:pt idx="3">
                  <c:v>417132</c:v>
                </c:pt>
                <c:pt idx="4">
                  <c:v>468778</c:v>
                </c:pt>
                <c:pt idx="5">
                  <c:v>451031</c:v>
                </c:pt>
                <c:pt idx="6">
                  <c:v>409237</c:v>
                </c:pt>
                <c:pt idx="7">
                  <c:v>425457</c:v>
                </c:pt>
                <c:pt idx="8">
                  <c:v>504014</c:v>
                </c:pt>
                <c:pt idx="9">
                  <c:v>503513</c:v>
                </c:pt>
                <c:pt idx="10">
                  <c:v>585300</c:v>
                </c:pt>
                <c:pt idx="11">
                  <c:v>589774</c:v>
                </c:pt>
                <c:pt idx="12">
                  <c:v>614583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686-4044-9A97-1C44BE288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617608"/>
        <c:axId val="75361833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Intl Greek professionals mobility</c:v>
                </c:pt>
              </c:strCache>
            </c:strRef>
          </c:tx>
          <c:spPr>
            <a:ln w="28575" cap="rnd">
              <a:solidFill>
                <a:srgbClr val="3CA0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C8-4715-856E-9903F5A931D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C8-4715-856E-9903F5A931D4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C8-4715-856E-9903F5A931D4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rgbClr val="3CA0F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3-4EC4-B38B-5F028A08DD3C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C8-4715-856E-9903F5A931D4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C8-4715-856E-9903F5A931D4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AC8-4715-856E-9903F5A931D4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C8-4715-856E-9903F5A931D4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C8-4715-856E-9903F5A931D4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C8-4715-856E-9903F5A931D4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1-4731-B764-564BA48E248B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5E-456C-B88A-03B33FD06D2D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8D5E-456C-B88A-03B33FD06D2D}"/>
              </c:ext>
            </c:extLst>
          </c:dPt>
          <c:cat>
            <c:numRef>
              <c:f>Sheet1!$A$2:$A$16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3"/>
                <c:pt idx="0">
                  <c:v>341454</c:v>
                </c:pt>
                <c:pt idx="1">
                  <c:v>357777</c:v>
                </c:pt>
                <c:pt idx="2">
                  <c:v>391391</c:v>
                </c:pt>
                <c:pt idx="3">
                  <c:v>379899</c:v>
                </c:pt>
                <c:pt idx="4">
                  <c:v>419322</c:v>
                </c:pt>
                <c:pt idx="5">
                  <c:v>422315</c:v>
                </c:pt>
                <c:pt idx="6">
                  <c:v>479623</c:v>
                </c:pt>
                <c:pt idx="7">
                  <c:v>538553</c:v>
                </c:pt>
                <c:pt idx="8">
                  <c:v>590299</c:v>
                </c:pt>
                <c:pt idx="9">
                  <c:v>661838</c:v>
                </c:pt>
                <c:pt idx="10">
                  <c:v>620453</c:v>
                </c:pt>
                <c:pt idx="11">
                  <c:v>663131</c:v>
                </c:pt>
                <c:pt idx="12">
                  <c:v>532935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AA3-4EC4-B38B-5F028A08D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698128"/>
        <c:axId val="662697800"/>
      </c:lineChart>
      <c:catAx>
        <c:axId val="5616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3618336"/>
        <c:crosses val="autoZero"/>
        <c:auto val="1"/>
        <c:lblAlgn val="ctr"/>
        <c:lblOffset val="100"/>
        <c:noMultiLvlLbl val="0"/>
      </c:catAx>
      <c:valAx>
        <c:axId val="75361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61617608"/>
        <c:crosses val="autoZero"/>
        <c:crossBetween val="between"/>
        <c:dispUnits>
          <c:builtInUnit val="thousands"/>
        </c:dispUnits>
      </c:valAx>
      <c:valAx>
        <c:axId val="6626978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62698128"/>
        <c:crosses val="max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96916752901834646"/>
                <c:y val="0.3696252120772902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3CA0F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</c:dispUnitsLbl>
        </c:dispUnits>
      </c:valAx>
      <c:catAx>
        <c:axId val="66269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2697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066167007834772E-2"/>
          <c:y val="8.8670944775657966E-3"/>
          <c:w val="0.92732182519054596"/>
          <c:h val="0.9273221382064506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E5-423B-87C2-FADEDB9B2A0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E5-423B-87C2-FADEDB9B2A0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E5-423B-87C2-FADEDB9B2A01}"/>
              </c:ext>
            </c:extLst>
          </c:dPt>
          <c:dPt>
            <c:idx val="3"/>
            <c:bubble3D val="0"/>
            <c:spPr>
              <a:solidFill>
                <a:srgbClr val="4E86B9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E5-423B-87C2-FADEDB9B2A01}"/>
              </c:ext>
            </c:extLst>
          </c:dPt>
          <c:dPt>
            <c:idx val="4"/>
            <c:bubble3D val="0"/>
            <c:spPr>
              <a:solidFill>
                <a:srgbClr val="538EC4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E5-423B-87C2-FADEDB9B2A01}"/>
              </c:ext>
            </c:extLst>
          </c:dPt>
          <c:dPt>
            <c:idx val="5"/>
            <c:bubble3D val="0"/>
            <c:spPr>
              <a:solidFill>
                <a:srgbClr val="5897CF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E5-423B-87C2-FADEDB9B2A01}"/>
              </c:ext>
            </c:extLst>
          </c:dPt>
          <c:dPt>
            <c:idx val="6"/>
            <c:bubble3D val="0"/>
            <c:spPr>
              <a:solidFill>
                <a:srgbClr val="6CA2D7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E5-423B-87C2-FADEDB9B2A01}"/>
              </c:ext>
            </c:extLst>
          </c:dPt>
          <c:dPt>
            <c:idx val="7"/>
            <c:bubble3D val="0"/>
            <c:spPr>
              <a:solidFill>
                <a:srgbClr val="88B0DC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E5-423B-87C2-FADEDB9B2A01}"/>
              </c:ext>
            </c:extLst>
          </c:dPt>
          <c:dPt>
            <c:idx val="8"/>
            <c:bubble3D val="0"/>
            <c:spPr>
              <a:solidFill>
                <a:srgbClr val="9DBCE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BE5-423B-87C2-FADEDB9B2A01}"/>
              </c:ext>
            </c:extLst>
          </c:dPt>
          <c:dPt>
            <c:idx val="9"/>
            <c:bubble3D val="0"/>
            <c:spPr>
              <a:solidFill>
                <a:srgbClr val="B0C8E6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BE5-423B-87C2-FADEDB9B2A01}"/>
              </c:ext>
            </c:extLst>
          </c:dPt>
          <c:cat>
            <c:strRef>
              <c:f>Tabelle1!$A$2:$A$4</c:f>
              <c:strCache>
                <c:ptCount val="2"/>
                <c:pt idx="0">
                  <c:v>Description 1</c:v>
                </c:pt>
                <c:pt idx="1">
                  <c:v>Description 2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BE5-423B-87C2-FADEDB9B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726975614761663E-2"/>
          <c:y val="0"/>
          <c:w val="0.92732182519054596"/>
          <c:h val="0.9273221382064506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rgbClr val="336699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F3-4936-9F24-8B961B723CA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3-4936-9F24-8B961B723CA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F3-4936-9F24-8B961B723CAD}"/>
              </c:ext>
            </c:extLst>
          </c:dPt>
          <c:dPt>
            <c:idx val="3"/>
            <c:bubble3D val="0"/>
            <c:spPr>
              <a:solidFill>
                <a:srgbClr val="4E86B9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3-4936-9F24-8B961B723CAD}"/>
              </c:ext>
            </c:extLst>
          </c:dPt>
          <c:dPt>
            <c:idx val="4"/>
            <c:bubble3D val="0"/>
            <c:spPr>
              <a:solidFill>
                <a:srgbClr val="538EC4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F3-4936-9F24-8B961B723CAD}"/>
              </c:ext>
            </c:extLst>
          </c:dPt>
          <c:dPt>
            <c:idx val="5"/>
            <c:bubble3D val="0"/>
            <c:spPr>
              <a:solidFill>
                <a:srgbClr val="5897CF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F3-4936-9F24-8B961B723CAD}"/>
              </c:ext>
            </c:extLst>
          </c:dPt>
          <c:dPt>
            <c:idx val="6"/>
            <c:bubble3D val="0"/>
            <c:spPr>
              <a:solidFill>
                <a:srgbClr val="6CA2D7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F3-4936-9F24-8B961B723CAD}"/>
              </c:ext>
            </c:extLst>
          </c:dPt>
          <c:dPt>
            <c:idx val="7"/>
            <c:bubble3D val="0"/>
            <c:spPr>
              <a:solidFill>
                <a:srgbClr val="88B0DC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F3-4936-9F24-8B961B723CAD}"/>
              </c:ext>
            </c:extLst>
          </c:dPt>
          <c:dPt>
            <c:idx val="8"/>
            <c:bubble3D val="0"/>
            <c:spPr>
              <a:solidFill>
                <a:srgbClr val="9DBCE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F3-4936-9F24-8B961B723CAD}"/>
              </c:ext>
            </c:extLst>
          </c:dPt>
          <c:dPt>
            <c:idx val="9"/>
            <c:bubble3D val="0"/>
            <c:spPr>
              <a:solidFill>
                <a:srgbClr val="B0C8E6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F3-4936-9F24-8B961B723CAD}"/>
              </c:ext>
            </c:extLst>
          </c:dPt>
          <c:cat>
            <c:strRef>
              <c:f>Tabelle1!$A$2:$A$4</c:f>
              <c:strCache>
                <c:ptCount val="2"/>
                <c:pt idx="0">
                  <c:v>Description 1</c:v>
                </c:pt>
                <c:pt idx="1">
                  <c:v>Description 2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EF3-4936-9F24-8B961B723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'ΕΚΠΑΙΔΕΥΣΗ ΣΥΝΕΝΩΣΗ'!$B$22</c:f>
              <c:strCache>
                <c:ptCount val="1"/>
                <c:pt idx="0">
                  <c:v>OSCED 0-2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innerShdw blurRad="114300">
                <a:schemeClr val="accent5">
                  <a:tint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'ΕΚΠΑΙΔΕΥΣΗ ΣΥΝΕΝΩΣΗ'!$A$23:$A$28</c:f>
              <c:strCache>
                <c:ptCount val="6"/>
                <c:pt idx="0">
                  <c:v>-1969</c:v>
                </c:pt>
                <c:pt idx="1">
                  <c:v>1970-1979</c:v>
                </c:pt>
                <c:pt idx="2">
                  <c:v>1980-1989</c:v>
                </c:pt>
                <c:pt idx="3">
                  <c:v>1990-1999</c:v>
                </c:pt>
                <c:pt idx="4">
                  <c:v>2000-2009</c:v>
                </c:pt>
                <c:pt idx="5">
                  <c:v>2010-2015</c:v>
                </c:pt>
              </c:strCache>
            </c:strRef>
          </c:cat>
          <c:val>
            <c:numRef>
              <c:f>'ΕΚΠΑΙΔΕΥΣΗ ΣΥΝΕΝΩΣΗ'!$B$23:$B$28</c:f>
              <c:numCache>
                <c:formatCode>0%</c:formatCode>
                <c:ptCount val="6"/>
                <c:pt idx="0">
                  <c:v>0.67692307692307696</c:v>
                </c:pt>
                <c:pt idx="1">
                  <c:v>0.59459459459459463</c:v>
                </c:pt>
                <c:pt idx="2">
                  <c:v>0.25</c:v>
                </c:pt>
                <c:pt idx="3">
                  <c:v>0.17777777777777778</c:v>
                </c:pt>
                <c:pt idx="4">
                  <c:v>7.407407407407407E-2</c:v>
                </c:pt>
                <c:pt idx="5">
                  <c:v>5.6737588652482268E-2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F-423F-8390-0238BAA71EC8}"/>
            </c:ext>
          </c:extLst>
        </c:ser>
        <c:ser>
          <c:idx val="1"/>
          <c:order val="1"/>
          <c:tx>
            <c:strRef>
              <c:f>'ΕΚΠΑΙΔΕΥΣΗ ΣΥΝΕΝΩΣΗ'!$C$22</c:f>
              <c:strCache>
                <c:ptCount val="1"/>
                <c:pt idx="0">
                  <c:v>OSCED 3-4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'ΕΚΠΑΙΔΕΥΣΗ ΣΥΝΕΝΩΣΗ'!$A$23:$A$28</c:f>
              <c:strCache>
                <c:ptCount val="6"/>
                <c:pt idx="0">
                  <c:v>-1969</c:v>
                </c:pt>
                <c:pt idx="1">
                  <c:v>1970-1979</c:v>
                </c:pt>
                <c:pt idx="2">
                  <c:v>1980-1989</c:v>
                </c:pt>
                <c:pt idx="3">
                  <c:v>1990-1999</c:v>
                </c:pt>
                <c:pt idx="4">
                  <c:v>2000-2009</c:v>
                </c:pt>
                <c:pt idx="5">
                  <c:v>2010-2015</c:v>
                </c:pt>
              </c:strCache>
            </c:strRef>
          </c:cat>
          <c:val>
            <c:numRef>
              <c:f>'ΕΚΠΑΙΔΕΥΣΗ ΣΥΝΕΝΩΣΗ'!$C$23:$C$28</c:f>
              <c:numCache>
                <c:formatCode>0%</c:formatCode>
                <c:ptCount val="6"/>
                <c:pt idx="0">
                  <c:v>0.2</c:v>
                </c:pt>
                <c:pt idx="1">
                  <c:v>0.29729729729729731</c:v>
                </c:pt>
                <c:pt idx="2">
                  <c:v>0.4642857142857143</c:v>
                </c:pt>
                <c:pt idx="3">
                  <c:v>0.4</c:v>
                </c:pt>
                <c:pt idx="4">
                  <c:v>0.22222222222222221</c:v>
                </c:pt>
                <c:pt idx="5">
                  <c:v>0.27659574468085107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2F-423F-8390-0238BAA71EC8}"/>
            </c:ext>
          </c:extLst>
        </c:ser>
        <c:ser>
          <c:idx val="2"/>
          <c:order val="2"/>
          <c:tx>
            <c:strRef>
              <c:f>'ΕΚΠΑΙΔΕΥΣΗ ΣΥΝΕΝΩΣΗ'!$D$22</c:f>
              <c:strCache>
                <c:ptCount val="1"/>
                <c:pt idx="0">
                  <c:v>OSCED 5-6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5">
                  <a:shade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'ΕΚΠΑΙΔΕΥΣΗ ΣΥΝΕΝΩΣΗ'!$A$23:$A$28</c:f>
              <c:strCache>
                <c:ptCount val="6"/>
                <c:pt idx="0">
                  <c:v>-1969</c:v>
                </c:pt>
                <c:pt idx="1">
                  <c:v>1970-1979</c:v>
                </c:pt>
                <c:pt idx="2">
                  <c:v>1980-1989</c:v>
                </c:pt>
                <c:pt idx="3">
                  <c:v>1990-1999</c:v>
                </c:pt>
                <c:pt idx="4">
                  <c:v>2000-2009</c:v>
                </c:pt>
                <c:pt idx="5">
                  <c:v>2010-2015</c:v>
                </c:pt>
              </c:strCache>
            </c:strRef>
          </c:cat>
          <c:val>
            <c:numRef>
              <c:f>'ΕΚΠΑΙΔΕΥΣΗ ΣΥΝΕΝΩΣΗ'!$D$23:$D$28</c:f>
              <c:numCache>
                <c:formatCode>0%</c:formatCode>
                <c:ptCount val="6"/>
                <c:pt idx="0">
                  <c:v>0.12307692307692308</c:v>
                </c:pt>
                <c:pt idx="1">
                  <c:v>0.10810810810810811</c:v>
                </c:pt>
                <c:pt idx="2">
                  <c:v>0.2857142857142857</c:v>
                </c:pt>
                <c:pt idx="3">
                  <c:v>0.42222222222222222</c:v>
                </c:pt>
                <c:pt idx="4">
                  <c:v>0.70370370370370372</c:v>
                </c:pt>
                <c:pt idx="5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2F-423F-8390-0238BAA71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0097920"/>
        <c:axId val="130099456"/>
      </c:barChart>
      <c:catAx>
        <c:axId val="13009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0099456"/>
        <c:crosses val="autoZero"/>
        <c:auto val="1"/>
        <c:lblAlgn val="ctr"/>
        <c:lblOffset val="100"/>
        <c:noMultiLvlLbl val="0"/>
      </c:catAx>
      <c:valAx>
        <c:axId val="1300994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9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A26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09-4B69-94C8-0B1C0C0E993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09-4B69-94C8-0B1C0C0E9932}"/>
              </c:ext>
            </c:extLst>
          </c:dPt>
          <c:cat>
            <c:strRef>
              <c:f>Sheet1!$I$144:$J$144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Sheet1!$I$145:$J$145</c:f>
              <c:numCache>
                <c:formatCode>General</c:formatCode>
                <c:ptCount val="2"/>
                <c:pt idx="0">
                  <c:v>44.2</c:v>
                </c:pt>
                <c:pt idx="1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09-4B69-94C8-0B1C0C0E993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A09-4B69-94C8-0B1C0C0E993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A09-4B69-94C8-0B1C0C0E9932}"/>
              </c:ext>
            </c:extLst>
          </c:dPt>
          <c:cat>
            <c:strRef>
              <c:f>Sheet1!$I$144:$J$144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Sheet1!$I$146:$J$146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09-4B69-94C8-0B1C0C0E9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1-44AD-8C25-BACF1907847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1-44AD-8C25-BACF19078471}"/>
              </c:ext>
            </c:extLst>
          </c:dPt>
          <c:cat>
            <c:strRef>
              <c:f>Sheet1!$I$134:$J$134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Sheet1!$I$135:$J$135</c:f>
              <c:numCache>
                <c:formatCode>General</c:formatCode>
                <c:ptCount val="2"/>
                <c:pt idx="0">
                  <c:v>45.8</c:v>
                </c:pt>
                <c:pt idx="1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1-44AD-8C25-BACF1907847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11-44AD-8C25-BACF1907847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F11-44AD-8C25-BACF19078471}"/>
              </c:ext>
            </c:extLst>
          </c:dPt>
          <c:cat>
            <c:strRef>
              <c:f>Sheet1!$I$134:$J$134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Sheet1!$I$136:$J$136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11-44AD-8C25-BACF19078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50332693957699"/>
          <c:y val="3.5172464668289924E-2"/>
          <c:w val="0.56149417133036084"/>
          <c:h val="0.844910076067693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8-489D-84A4-81B0DC2DB0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E8-489D-84A4-81B0DC2DB026}"/>
              </c:ext>
            </c:extLst>
          </c:dPt>
          <c:cat>
            <c:strRef>
              <c:f>Sheet1!$I$130:$J$130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Sheet1!$I$131:$J$131</c:f>
              <c:numCache>
                <c:formatCode>General</c:formatCode>
                <c:ptCount val="2"/>
                <c:pt idx="0">
                  <c:v>42.5</c:v>
                </c:pt>
                <c:pt idx="1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E8-489D-84A4-81B0DC2DB02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9E8-489D-84A4-81B0DC2DB0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9E8-489D-84A4-81B0DC2DB026}"/>
              </c:ext>
            </c:extLst>
          </c:dPt>
          <c:cat>
            <c:strRef>
              <c:f>Sheet1!$I$130:$J$130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Sheet1!$I$132:$J$132</c:f>
              <c:numCache>
                <c:formatCode>General</c:formatCode>
                <c:ptCount val="2"/>
                <c:pt idx="0">
                  <c:v>67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E8-489D-84A4-81B0DC2DB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67512712777562"/>
          <c:y val="0.89980757111849696"/>
          <c:w val="0.74264974574444875"/>
          <c:h val="0.10019242888150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7-4E9D-A791-5126D478BDB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7-4E9D-A791-5126D478BDB5}"/>
              </c:ext>
            </c:extLst>
          </c:dPt>
          <c:cat>
            <c:strRef>
              <c:f>Sheet1!$I$161:$J$161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Sheet1!$I$162:$J$162</c:f>
              <c:numCache>
                <c:formatCode>General</c:formatCode>
                <c:ptCount val="2"/>
                <c:pt idx="0">
                  <c:v>28.9</c:v>
                </c:pt>
                <c:pt idx="1">
                  <c:v>71.099999999999994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7-4E9D-A791-5126D478BDB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AD7-4E9D-A791-5126D478BDB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AD7-4E9D-A791-5126D478BDB5}"/>
              </c:ext>
            </c:extLst>
          </c:dPt>
          <c:cat>
            <c:strRef>
              <c:f>Sheet1!$I$161:$J$161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Sheet1!$I$163:$J$163</c:f>
              <c:numCache>
                <c:formatCode>General</c:formatCode>
                <c:ptCount val="2"/>
                <c:pt idx="0">
                  <c:v>26.6</c:v>
                </c:pt>
                <c:pt idx="1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D7-4E9D-A791-5126D478B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0F-4EC6-B959-03896BBFCDB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0F-4EC6-B959-03896BBFCDB9}"/>
              </c:ext>
            </c:extLst>
          </c:dPt>
          <c:cat>
            <c:strRef>
              <c:f>Sheet1!$I$168:$J$168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Sheet1!$I$169:$J$169</c:f>
              <c:numCache>
                <c:formatCode>General</c:formatCode>
                <c:ptCount val="2"/>
                <c:pt idx="0">
                  <c:v>40.299999999999997</c:v>
                </c:pt>
                <c:pt idx="1">
                  <c:v>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0F-4EC6-B959-03896BBFCDB9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00F-4EC6-B959-03896BBFCDB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00F-4EC6-B959-03896BBFCDB9}"/>
              </c:ext>
            </c:extLst>
          </c:dPt>
          <c:cat>
            <c:strRef>
              <c:f>Sheet1!$I$168:$J$168</c:f>
              <c:strCache>
                <c:ptCount val="2"/>
                <c:pt idx="0">
                  <c:v>Tertiary educated</c:v>
                </c:pt>
                <c:pt idx="1">
                  <c:v>Not tertiary educated</c:v>
                </c:pt>
              </c:strCache>
            </c:strRef>
          </c:cat>
          <c:val>
            <c:numRef>
              <c:f>Sheet1!$I$170:$J$170</c:f>
              <c:numCache>
                <c:formatCode>General</c:formatCode>
                <c:ptCount val="2"/>
                <c:pt idx="0">
                  <c:v>23.5</c:v>
                </c:pt>
                <c:pt idx="1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0F-4EC6-B959-03896BBFC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marL="0" indent="0">
        <a:defRPr lang="el-GR" sz="1600" b="1">
          <a:solidFill>
            <a:schemeClr val="accent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779684551283224E-2"/>
          <c:y val="3.0770519903107835E-2"/>
          <c:w val="0.92732182519054596"/>
          <c:h val="0.9273221382064506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C-4459-829D-F28406BA54F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C-4459-829D-F28406BA54F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EC-4459-829D-F28406BA54FD}"/>
              </c:ext>
            </c:extLst>
          </c:dPt>
          <c:dPt>
            <c:idx val="3"/>
            <c:bubble3D val="0"/>
            <c:spPr>
              <a:solidFill>
                <a:srgbClr val="4E86B9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EC-4459-829D-F28406BA54FD}"/>
              </c:ext>
            </c:extLst>
          </c:dPt>
          <c:dPt>
            <c:idx val="4"/>
            <c:bubble3D val="0"/>
            <c:spPr>
              <a:solidFill>
                <a:srgbClr val="538EC4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EC-4459-829D-F28406BA54FD}"/>
              </c:ext>
            </c:extLst>
          </c:dPt>
          <c:dPt>
            <c:idx val="5"/>
            <c:bubble3D val="0"/>
            <c:spPr>
              <a:solidFill>
                <a:srgbClr val="5897CF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EC-4459-829D-F28406BA54FD}"/>
              </c:ext>
            </c:extLst>
          </c:dPt>
          <c:dPt>
            <c:idx val="6"/>
            <c:bubble3D val="0"/>
            <c:spPr>
              <a:solidFill>
                <a:srgbClr val="6CA2D7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EC-4459-829D-F28406BA54FD}"/>
              </c:ext>
            </c:extLst>
          </c:dPt>
          <c:dPt>
            <c:idx val="7"/>
            <c:bubble3D val="0"/>
            <c:spPr>
              <a:solidFill>
                <a:srgbClr val="88B0DC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EC-4459-829D-F28406BA54FD}"/>
              </c:ext>
            </c:extLst>
          </c:dPt>
          <c:dPt>
            <c:idx val="8"/>
            <c:bubble3D val="0"/>
            <c:spPr>
              <a:solidFill>
                <a:srgbClr val="9DBCE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DEC-4459-829D-F28406BA54FD}"/>
              </c:ext>
            </c:extLst>
          </c:dPt>
          <c:dPt>
            <c:idx val="9"/>
            <c:bubble3D val="0"/>
            <c:spPr>
              <a:solidFill>
                <a:srgbClr val="B0C8E6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DEC-4459-829D-F28406BA54FD}"/>
              </c:ext>
            </c:extLst>
          </c:dPt>
          <c:cat>
            <c:strRef>
              <c:f>Tabelle1!$A$2:$A$4</c:f>
              <c:strCache>
                <c:ptCount val="2"/>
                <c:pt idx="0">
                  <c:v>Description 1</c:v>
                </c:pt>
                <c:pt idx="1">
                  <c:v>Description 2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DEC-4459-829D-F28406BA5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72432219978513E-2"/>
          <c:y val="4.9955631830362945E-2"/>
          <c:w val="0.81841919467398005"/>
          <c:h val="0.74475910559897285"/>
        </c:manualLayout>
      </c:layou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Intl Greek professionals mobility</c:v>
                </c:pt>
              </c:strCache>
            </c:strRef>
          </c:tx>
          <c:spPr>
            <a:ln w="28575" cap="rnd">
              <a:solidFill>
                <a:srgbClr val="3CA0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E3-42EC-BF2C-84E959F81A3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E3-42EC-BF2C-84E959F81A3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E3-42EC-BF2C-84E959F81A38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E3-42EC-BF2C-84E959F81A38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E3-42EC-BF2C-84E959F81A38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E3-42EC-BF2C-84E959F81A38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2E3-42EC-BF2C-84E959F81A38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2E3-42EC-BF2C-84E959F81A3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2E3-42EC-BF2C-84E959F81A38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52E3-42EC-BF2C-84E959F81A38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2E3-42EC-BF2C-84E959F81A38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FFFF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52E3-42EC-BF2C-84E959F81A38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CA0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52E3-42EC-BF2C-84E959F81A38}"/>
              </c:ext>
            </c:extLst>
          </c:dPt>
          <c:cat>
            <c:numRef>
              <c:f>Sheet1!$A$3:$A$16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3"/>
                <c:pt idx="0">
                  <c:v>341454</c:v>
                </c:pt>
                <c:pt idx="1">
                  <c:v>357777</c:v>
                </c:pt>
                <c:pt idx="2">
                  <c:v>391391</c:v>
                </c:pt>
                <c:pt idx="3">
                  <c:v>379899</c:v>
                </c:pt>
                <c:pt idx="4">
                  <c:v>419322</c:v>
                </c:pt>
                <c:pt idx="5">
                  <c:v>422315</c:v>
                </c:pt>
                <c:pt idx="6">
                  <c:v>479623</c:v>
                </c:pt>
                <c:pt idx="7">
                  <c:v>538553</c:v>
                </c:pt>
                <c:pt idx="8">
                  <c:v>590299</c:v>
                </c:pt>
                <c:pt idx="9">
                  <c:v>661838</c:v>
                </c:pt>
                <c:pt idx="10">
                  <c:v>620453</c:v>
                </c:pt>
                <c:pt idx="11">
                  <c:v>663131</c:v>
                </c:pt>
                <c:pt idx="12">
                  <c:v>532935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A-52E3-42EC-BF2C-84E959F81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617608"/>
        <c:axId val="753618336"/>
      </c:line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Emigration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52E3-42EC-BF2C-84E959F81A38}"/>
              </c:ext>
            </c:extLst>
          </c:dPt>
          <c:cat>
            <c:numRef>
              <c:f>Sheet1!$A$3:$A$16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3"/>
                <c:pt idx="1">
                  <c:v>19088</c:v>
                </c:pt>
                <c:pt idx="2">
                  <c:v>19799</c:v>
                </c:pt>
                <c:pt idx="3">
                  <c:v>28301</c:v>
                </c:pt>
                <c:pt idx="4">
                  <c:v>53210</c:v>
                </c:pt>
                <c:pt idx="5">
                  <c:v>65264</c:v>
                </c:pt>
                <c:pt idx="6">
                  <c:v>62089</c:v>
                </c:pt>
                <c:pt idx="7">
                  <c:v>55633</c:v>
                </c:pt>
                <c:pt idx="8">
                  <c:v>55977</c:v>
                </c:pt>
                <c:pt idx="9">
                  <c:v>54752</c:v>
                </c:pt>
                <c:pt idx="10">
                  <c:v>53652</c:v>
                </c:pt>
                <c:pt idx="11">
                  <c:v>49979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52E3-42EC-BF2C-84E959F81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358792"/>
        <c:axId val="524359448"/>
      </c:lineChart>
      <c:catAx>
        <c:axId val="5616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3618336"/>
        <c:crosses val="autoZero"/>
        <c:auto val="1"/>
        <c:lblAlgn val="ctr"/>
        <c:lblOffset val="100"/>
        <c:noMultiLvlLbl val="0"/>
      </c:catAx>
      <c:valAx>
        <c:axId val="75361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61617608"/>
        <c:crosses val="autoZero"/>
        <c:crossBetween val="between"/>
        <c:dispUnits>
          <c:builtInUnit val="thousands"/>
        </c:dispUnits>
      </c:valAx>
      <c:valAx>
        <c:axId val="5243594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24358792"/>
        <c:crosses val="max"/>
        <c:crossBetween val="between"/>
        <c:dispUnits>
          <c:builtInUnit val="thousands"/>
        </c:dispUnits>
      </c:valAx>
      <c:catAx>
        <c:axId val="524358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3594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0.3595</cdr:x>
      <cdr:y>0</cdr:y>
    </cdr:from>
    <cdr:to>
      <cdr:x>0.65534</cdr:x>
      <cdr:y>0.13488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CC3EE00-815C-4C54-BCF8-A90D18CA3400}"/>
            </a:ext>
          </a:extLst>
        </cdr:cNvPr>
        <cdr:cNvSpPr txBox="1"/>
      </cdr:nvSpPr>
      <cdr:spPr>
        <a:xfrm xmlns:a="http://schemas.openxmlformats.org/drawingml/2006/main">
          <a:off x="1320235" y="0"/>
          <a:ext cx="1086446" cy="25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>
            <a:solidFill>
              <a:schemeClr val="bg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0.12807</cdr:x>
      <cdr:y>0.65129</cdr:y>
    </cdr:from>
    <cdr:to>
      <cdr:x>0.31103</cdr:x>
      <cdr:y>0.74542</cdr:y>
    </cdr:to>
    <cdr:cxnSp macro="">
      <cdr:nvCxnSpPr>
        <cdr:cNvPr id="4" name="Connector: Elbow 3">
          <a:extLst xmlns:a="http://schemas.openxmlformats.org/drawingml/2006/main">
            <a:ext uri="{FF2B5EF4-FFF2-40B4-BE49-F238E27FC236}">
              <a16:creationId xmlns:a16="http://schemas.microsoft.com/office/drawing/2014/main" id="{2E419134-A10E-47EA-822E-232822F5F445}"/>
            </a:ext>
          </a:extLst>
        </cdr:cNvPr>
        <cdr:cNvCxnSpPr/>
      </cdr:nvCxnSpPr>
      <cdr:spPr>
        <a:xfrm xmlns:a="http://schemas.openxmlformats.org/drawingml/2006/main" rot="10800000">
          <a:off x="504054" y="1494606"/>
          <a:ext cx="720082" cy="216020"/>
        </a:xfrm>
        <a:prstGeom xmlns:a="http://schemas.openxmlformats.org/drawingml/2006/main" prst="bentConnector3">
          <a:avLst/>
        </a:prstGeom>
        <a:ln xmlns:a="http://schemas.openxmlformats.org/drawingml/2006/main"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0.53409</cdr:y>
    </cdr:from>
    <cdr:to>
      <cdr:x>0.1511</cdr:x>
      <cdr:y>0.6327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C78EF57-7962-4D26-B7C6-B7C491549153}"/>
            </a:ext>
          </a:extLst>
        </cdr:cNvPr>
        <cdr:cNvSpPr txBox="1"/>
      </cdr:nvSpPr>
      <cdr:spPr>
        <a:xfrm xmlns:a="http://schemas.openxmlformats.org/drawingml/2006/main">
          <a:off x="0" y="990546"/>
          <a:ext cx="554901" cy="182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0070C0"/>
              </a:solidFill>
            </a:rPr>
            <a:t>71%</a:t>
          </a:r>
        </a:p>
      </cdr:txBody>
    </cdr:sp>
  </cdr:relSizeAnchor>
  <cdr:relSizeAnchor xmlns:cdr="http://schemas.openxmlformats.org/drawingml/2006/chartDrawing">
    <cdr:from>
      <cdr:x>0.00768</cdr:x>
      <cdr:y>0.66898</cdr:y>
    </cdr:from>
    <cdr:to>
      <cdr:x>0.33129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438279E-8081-4542-AD73-572A17DDB7C6}"/>
            </a:ext>
          </a:extLst>
        </cdr:cNvPr>
        <cdr:cNvSpPr txBox="1"/>
      </cdr:nvSpPr>
      <cdr:spPr>
        <a:xfrm xmlns:a="http://schemas.openxmlformats.org/drawingml/2006/main">
          <a:off x="29278" y="1660096"/>
          <a:ext cx="1233564" cy="821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aseline="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2010-2014</a:t>
          </a:r>
        </a:p>
        <a:p xmlns:a="http://schemas.openxmlformats.org/drawingml/2006/main">
          <a:r>
            <a:rPr lang="en-US" sz="1100" baseline="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Greek emigrants </a:t>
          </a:r>
        </a:p>
        <a:p xmlns:a="http://schemas.openxmlformats.org/drawingml/2006/main">
          <a:r>
            <a:rPr lang="en-US" sz="1100" baseline="0" dirty="0">
              <a:solidFill>
                <a:srgbClr val="FFFFFF"/>
              </a:solidFill>
              <a:effectLst/>
            </a:rPr>
            <a:t>with tertiary education</a:t>
          </a:r>
          <a:endParaRPr lang="en-US" dirty="0">
            <a:solidFill>
              <a:srgbClr val="FFFFFF"/>
            </a:solidFill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0.49722</cdr:x>
      <cdr:y>0.19444</cdr:y>
    </cdr:from>
    <cdr:to>
      <cdr:x>0.63867</cdr:x>
      <cdr:y>0.30838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06C10B5-380C-4DC4-ABED-ED1F8D0D9DD2}"/>
            </a:ext>
          </a:extLst>
        </cdr:cNvPr>
        <cdr:cNvSpPr txBox="1"/>
      </cdr:nvSpPr>
      <cdr:spPr>
        <a:xfrm xmlns:a="http://schemas.openxmlformats.org/drawingml/2006/main">
          <a:off x="1825995" y="360617"/>
          <a:ext cx="519462" cy="211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44%</a:t>
          </a:r>
        </a:p>
      </cdr:txBody>
    </cdr:sp>
  </cdr:relSizeAnchor>
  <cdr:relSizeAnchor xmlns:cdr="http://schemas.openxmlformats.org/drawingml/2006/chartDrawing">
    <cdr:from>
      <cdr:x>0.01073</cdr:x>
      <cdr:y>0.01581</cdr:y>
    </cdr:from>
    <cdr:to>
      <cdr:x>0.21569</cdr:x>
      <cdr:y>0.18466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D9F9D4F-7278-4E32-9204-F1A51231C0FF}"/>
            </a:ext>
          </a:extLst>
        </cdr:cNvPr>
        <cdr:cNvSpPr txBox="1"/>
      </cdr:nvSpPr>
      <cdr:spPr>
        <a:xfrm xmlns:a="http://schemas.openxmlformats.org/drawingml/2006/main">
          <a:off x="39405" y="29322"/>
          <a:ext cx="752683" cy="313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0.42778</cdr:x>
      <cdr:y>0.4213</cdr:y>
    </cdr:from>
    <cdr:to>
      <cdr:x>0.57917</cdr:x>
      <cdr:y>0.49769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72584E0-A212-4CAA-BF16-6552DAB771BB}"/>
            </a:ext>
          </a:extLst>
        </cdr:cNvPr>
        <cdr:cNvSpPr txBox="1"/>
      </cdr:nvSpPr>
      <cdr:spPr>
        <a:xfrm xmlns:a="http://schemas.openxmlformats.org/drawingml/2006/main">
          <a:off x="1955800" y="1155700"/>
          <a:ext cx="6921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0.41528</cdr:x>
      <cdr:y>0.44213</cdr:y>
    </cdr:from>
    <cdr:to>
      <cdr:x>0.59306</cdr:x>
      <cdr:y>0.5162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750C1D4-E93B-44A4-A1B7-87752D7DA682}"/>
            </a:ext>
          </a:extLst>
        </cdr:cNvPr>
        <cdr:cNvSpPr txBox="1"/>
      </cdr:nvSpPr>
      <cdr:spPr>
        <a:xfrm xmlns:a="http://schemas.openxmlformats.org/drawingml/2006/main">
          <a:off x="1898650" y="1212850"/>
          <a:ext cx="81280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0.13056</cdr:x>
      <cdr:y>0.53009</cdr:y>
    </cdr:from>
    <cdr:to>
      <cdr:x>0.29808</cdr:x>
      <cdr:y>0.64222</cdr:y>
    </cdr:to>
    <cdr:cxnSp macro="">
      <cdr:nvCxnSpPr>
        <cdr:cNvPr id="11" name="Connector: Elbow 10">
          <a:extLst xmlns:a="http://schemas.openxmlformats.org/drawingml/2006/main">
            <a:ext uri="{FF2B5EF4-FFF2-40B4-BE49-F238E27FC236}">
              <a16:creationId xmlns:a16="http://schemas.microsoft.com/office/drawing/2014/main" id="{6536A521-22FE-4F8E-A7EB-C72C2650C561}"/>
            </a:ext>
          </a:extLst>
        </cdr:cNvPr>
        <cdr:cNvCxnSpPr/>
      </cdr:nvCxnSpPr>
      <cdr:spPr>
        <a:xfrm xmlns:a="http://schemas.openxmlformats.org/drawingml/2006/main" rot="10800000">
          <a:off x="599264" y="1170856"/>
          <a:ext cx="768889" cy="247669"/>
        </a:xfrm>
        <a:prstGeom xmlns:a="http://schemas.openxmlformats.org/drawingml/2006/main" prst="bentConnector3">
          <a:avLst/>
        </a:prstGeom>
        <a:ln xmlns:a="http://schemas.openxmlformats.org/drawingml/2006/main"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0.42235</cdr:y>
    </cdr:from>
    <cdr:to>
      <cdr:x>0.17353</cdr:x>
      <cdr:y>0.57765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7578964-C976-4953-84DA-1972705E2CBF}"/>
            </a:ext>
          </a:extLst>
        </cdr:cNvPr>
        <cdr:cNvSpPr txBox="1"/>
      </cdr:nvSpPr>
      <cdr:spPr>
        <a:xfrm xmlns:a="http://schemas.openxmlformats.org/drawingml/2006/main">
          <a:off x="0" y="783305"/>
          <a:ext cx="63726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0070C0"/>
              </a:solidFill>
            </a:rPr>
            <a:t>78%</a:t>
          </a:r>
        </a:p>
      </cdr:txBody>
    </cdr:sp>
  </cdr:relSizeAnchor>
  <cdr:relSizeAnchor xmlns:cdr="http://schemas.openxmlformats.org/drawingml/2006/chartDrawing">
    <cdr:from>
      <cdr:x>0</cdr:x>
      <cdr:y>0.56886</cdr:y>
    </cdr:from>
    <cdr:to>
      <cdr:x>0.4642</cdr:x>
      <cdr:y>1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649AA996-BAA3-4FF6-A6B1-13B342D8DAB3}"/>
            </a:ext>
          </a:extLst>
        </cdr:cNvPr>
        <cdr:cNvSpPr txBox="1"/>
      </cdr:nvSpPr>
      <cdr:spPr>
        <a:xfrm xmlns:a="http://schemas.openxmlformats.org/drawingml/2006/main">
          <a:off x="0" y="1086997"/>
          <a:ext cx="1822801" cy="823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aseline="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2014 Greek </a:t>
          </a:r>
        </a:p>
        <a:p xmlns:a="http://schemas.openxmlformats.org/drawingml/2006/main">
          <a:r>
            <a:rPr lang="en-US" sz="1100" baseline="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emigrants with </a:t>
          </a:r>
        </a:p>
        <a:p xmlns:a="http://schemas.openxmlformats.org/drawingml/2006/main">
          <a:r>
            <a:rPr lang="en-US" sz="1100" baseline="0" dirty="0">
              <a:solidFill>
                <a:srgbClr val="FFFFFF"/>
              </a:solidFill>
              <a:effectLst/>
            </a:rPr>
            <a:t>tertiary education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0.50139</cdr:x>
      <cdr:y>0.19444</cdr:y>
    </cdr:from>
    <cdr:to>
      <cdr:x>0.64706</cdr:x>
      <cdr:y>0.3447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2882E07D-1760-4450-9248-D64F409EEF21}"/>
            </a:ext>
          </a:extLst>
        </cdr:cNvPr>
        <cdr:cNvSpPr txBox="1"/>
      </cdr:nvSpPr>
      <cdr:spPr>
        <a:xfrm xmlns:a="http://schemas.openxmlformats.org/drawingml/2006/main">
          <a:off x="1841308" y="360617"/>
          <a:ext cx="534955" cy="278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46%</a:t>
          </a:r>
        </a:p>
      </cdr:txBody>
    </cdr:sp>
  </cdr:relSizeAnchor>
  <cdr:relSizeAnchor xmlns:cdr="http://schemas.openxmlformats.org/drawingml/2006/chartDrawing">
    <cdr:from>
      <cdr:x>0.01667</cdr:x>
      <cdr:y>0.02315</cdr:y>
    </cdr:from>
    <cdr:to>
      <cdr:x>0.21667</cdr:x>
      <cdr:y>0.15046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id="{A1D00F99-F050-4978-B6F8-EFE1DA1F6203}"/>
            </a:ext>
          </a:extLst>
        </cdr:cNvPr>
        <cdr:cNvSpPr txBox="1"/>
      </cdr:nvSpPr>
      <cdr:spPr>
        <a:xfrm xmlns:a="http://schemas.openxmlformats.org/drawingml/2006/main">
          <a:off x="76200" y="63500"/>
          <a:ext cx="914400" cy="34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bg1">
                  <a:lumMod val="65000"/>
                </a:schemeClr>
              </a:solidFill>
            </a:rPr>
            <a:t>  </a:t>
          </a:r>
          <a:endParaRPr lang="en-US" sz="1100" dirty="0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0.39831</cdr:x>
      <cdr:y>0</cdr:y>
    </cdr:from>
    <cdr:to>
      <cdr:x>0.60109</cdr:x>
      <cdr:y>0.10825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C1C755F-58B7-404E-BF23-85323E5200A5}"/>
            </a:ext>
          </a:extLst>
        </cdr:cNvPr>
        <cdr:cNvSpPr txBox="1"/>
      </cdr:nvSpPr>
      <cdr:spPr>
        <a:xfrm xmlns:a="http://schemas.openxmlformats.org/drawingml/2006/main">
          <a:off x="1779322" y="-1914537"/>
          <a:ext cx="905851" cy="319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0.15139</cdr:x>
      <cdr:y>0.63725</cdr:y>
    </cdr:from>
    <cdr:to>
      <cdr:x>0.32222</cdr:x>
      <cdr:y>0.74959</cdr:y>
    </cdr:to>
    <cdr:cxnSp macro="">
      <cdr:nvCxnSpPr>
        <cdr:cNvPr id="6" name="Connector: Elbow 5">
          <a:extLst xmlns:a="http://schemas.openxmlformats.org/drawingml/2006/main">
            <a:ext uri="{FF2B5EF4-FFF2-40B4-BE49-F238E27FC236}">
              <a16:creationId xmlns:a16="http://schemas.microsoft.com/office/drawing/2014/main" id="{62E24EFC-4228-4D2F-A749-2504531F73C6}"/>
            </a:ext>
          </a:extLst>
        </cdr:cNvPr>
        <cdr:cNvCxnSpPr/>
      </cdr:nvCxnSpPr>
      <cdr:spPr>
        <a:xfrm xmlns:a="http://schemas.openxmlformats.org/drawingml/2006/main" rot="10800000">
          <a:off x="692150" y="1981200"/>
          <a:ext cx="781050" cy="349250"/>
        </a:xfrm>
        <a:prstGeom xmlns:a="http://schemas.openxmlformats.org/drawingml/2006/main" prst="bentConnector3">
          <a:avLst/>
        </a:prstGeom>
        <a:ln xmlns:a="http://schemas.openxmlformats.org/drawingml/2006/main"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0.03917</cdr:x>
      <cdr:y>0.67824</cdr:y>
    </cdr:from>
    <cdr:to>
      <cdr:x>0.33639</cdr:x>
      <cdr:y>0.9356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7264628B-B998-4720-8523-305059579770}"/>
            </a:ext>
          </a:extLst>
        </cdr:cNvPr>
        <cdr:cNvSpPr txBox="1"/>
      </cdr:nvSpPr>
      <cdr:spPr>
        <a:xfrm xmlns:a="http://schemas.openxmlformats.org/drawingml/2006/main">
          <a:off x="179777" y="2108630"/>
          <a:ext cx="1364220" cy="80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aseline="0" dirty="0">
              <a:solidFill>
                <a:srgbClr val="FFFFFF"/>
              </a:solidFill>
            </a:rPr>
            <a:t>2010-2017</a:t>
          </a:r>
        </a:p>
        <a:p xmlns:a="http://schemas.openxmlformats.org/drawingml/2006/main">
          <a:r>
            <a:rPr lang="en-US" sz="1100" baseline="0" dirty="0">
              <a:solidFill>
                <a:srgbClr val="FFFFFF"/>
              </a:solidFill>
            </a:rPr>
            <a:t>Greek emigrants</a:t>
          </a:r>
        </a:p>
        <a:p xmlns:a="http://schemas.openxmlformats.org/drawingml/2006/main">
          <a:r>
            <a:rPr lang="en-US" sz="1100" baseline="0" dirty="0">
              <a:solidFill>
                <a:srgbClr val="FFFFFF"/>
              </a:solidFill>
            </a:rPr>
            <a:t>with tertiary education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0.04306</cdr:x>
      <cdr:y>0.58211</cdr:y>
    </cdr:from>
    <cdr:to>
      <cdr:x>0.17222</cdr:x>
      <cdr:y>0.66381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11AE2BA1-F8AB-4CD1-B5EE-0C12DF45F973}"/>
            </a:ext>
          </a:extLst>
        </cdr:cNvPr>
        <cdr:cNvSpPr txBox="1"/>
      </cdr:nvSpPr>
      <cdr:spPr>
        <a:xfrm xmlns:a="http://schemas.openxmlformats.org/drawingml/2006/main">
          <a:off x="196850" y="1809750"/>
          <a:ext cx="59055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0070C0"/>
              </a:solidFill>
            </a:rPr>
            <a:t>67%</a:t>
          </a:r>
        </a:p>
      </cdr:txBody>
    </cdr:sp>
  </cdr:relSizeAnchor>
  <cdr:relSizeAnchor xmlns:cdr="http://schemas.openxmlformats.org/drawingml/2006/chartDrawing">
    <cdr:from>
      <cdr:x>0.49861</cdr:x>
      <cdr:y>0.23284</cdr:y>
    </cdr:from>
    <cdr:to>
      <cdr:x>0.64722</cdr:x>
      <cdr:y>0.34518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6599F043-BD1C-4540-A7BC-AA4E8559AE8E}"/>
            </a:ext>
          </a:extLst>
        </cdr:cNvPr>
        <cdr:cNvSpPr txBox="1"/>
      </cdr:nvSpPr>
      <cdr:spPr>
        <a:xfrm xmlns:a="http://schemas.openxmlformats.org/drawingml/2006/main">
          <a:off x="2279650" y="723900"/>
          <a:ext cx="679450" cy="34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41%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0.77917</cdr:x>
      <cdr:y>0.07639</cdr:y>
    </cdr:from>
    <cdr:to>
      <cdr:x>0.97778</cdr:x>
      <cdr:y>0.2155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196FF52-F150-4394-81B4-540C42D819B4}"/>
            </a:ext>
          </a:extLst>
        </cdr:cNvPr>
        <cdr:cNvSpPr txBox="1"/>
      </cdr:nvSpPr>
      <cdr:spPr>
        <a:xfrm xmlns:a="http://schemas.openxmlformats.org/drawingml/2006/main">
          <a:off x="2524791" y="147245"/>
          <a:ext cx="643561" cy="268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800" b="1" dirty="0">
              <a:solidFill>
                <a:srgbClr val="0070C0"/>
              </a:solidFill>
            </a:rPr>
            <a:t>27%</a:t>
          </a:r>
        </a:p>
      </cdr:txBody>
    </cdr:sp>
  </cdr:relSizeAnchor>
  <cdr:relSizeAnchor xmlns:cdr="http://schemas.openxmlformats.org/drawingml/2006/chartDrawing">
    <cdr:from>
      <cdr:x>0.49167</cdr:x>
      <cdr:y>0.19213</cdr:y>
    </cdr:from>
    <cdr:to>
      <cdr:x>0.68146</cdr:x>
      <cdr:y>0.33372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8B1FBAB-70EC-445A-84F9-CFF4142633E7}"/>
            </a:ext>
          </a:extLst>
        </cdr:cNvPr>
        <cdr:cNvSpPr txBox="1"/>
      </cdr:nvSpPr>
      <cdr:spPr>
        <a:xfrm xmlns:a="http://schemas.openxmlformats.org/drawingml/2006/main">
          <a:off x="1451571" y="352621"/>
          <a:ext cx="560314" cy="25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29%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0.71944</cdr:x>
      <cdr:y>0.47247</cdr:y>
    </cdr:from>
    <cdr:to>
      <cdr:x>1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ECE5387-5B99-4044-8012-DC6E35323B51}"/>
            </a:ext>
          </a:extLst>
        </cdr:cNvPr>
        <cdr:cNvSpPr txBox="1"/>
      </cdr:nvSpPr>
      <cdr:spPr>
        <a:xfrm xmlns:a="http://schemas.openxmlformats.org/drawingml/2006/main">
          <a:off x="2124023" y="867137"/>
          <a:ext cx="828305" cy="968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>
              <a:solidFill>
                <a:srgbClr val="FFFFFF"/>
              </a:solidFill>
            </a:rPr>
            <a:t>2007-2012</a:t>
          </a:r>
          <a:r>
            <a:rPr lang="en-US" sz="1100" baseline="0" dirty="0"/>
            <a:t> </a:t>
          </a:r>
          <a:r>
            <a:rPr lang="en-US" sz="1100" dirty="0">
              <a:solidFill>
                <a:srgbClr val="FFFFFF"/>
              </a:solidFill>
            </a:rPr>
            <a:t>Greek </a:t>
          </a:r>
          <a:r>
            <a:rPr lang="en-US" sz="1100" baseline="0" dirty="0">
              <a:solidFill>
                <a:srgbClr val="FFFFFF"/>
              </a:solidFill>
            </a:rPr>
            <a:t>migrants with tertiary education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0.60931</cdr:x>
      <cdr:y>0.08333</cdr:y>
    </cdr:from>
    <cdr:to>
      <cdr:x>0.77433</cdr:x>
      <cdr:y>0.13657</cdr:y>
    </cdr:to>
    <cdr:cxnSp macro="">
      <cdr:nvCxnSpPr>
        <cdr:cNvPr id="8" name="Connector: Elbow 7">
          <a:extLst xmlns:a="http://schemas.openxmlformats.org/drawingml/2006/main">
            <a:ext uri="{FF2B5EF4-FFF2-40B4-BE49-F238E27FC236}">
              <a16:creationId xmlns:a16="http://schemas.microsoft.com/office/drawing/2014/main" id="{42EE2373-E676-4880-9774-9F682AD300C4}"/>
            </a:ext>
          </a:extLst>
        </cdr:cNvPr>
        <cdr:cNvCxnSpPr/>
      </cdr:nvCxnSpPr>
      <cdr:spPr>
        <a:xfrm xmlns:a="http://schemas.openxmlformats.org/drawingml/2006/main">
          <a:off x="2743200" y="228600"/>
          <a:ext cx="742950" cy="146050"/>
        </a:xfrm>
        <a:prstGeom xmlns:a="http://schemas.openxmlformats.org/drawingml/2006/main" prst="bentConnector3">
          <a:avLst/>
        </a:prstGeom>
        <a:ln xmlns:a="http://schemas.openxmlformats.org/drawingml/2006/main"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0.60189</cdr:x>
      <cdr:y>0.08943</cdr:y>
    </cdr:from>
    <cdr:to>
      <cdr:x>0.78703</cdr:x>
      <cdr:y>0.18434</cdr:y>
    </cdr:to>
    <cdr:cxnSp macro="">
      <cdr:nvCxnSpPr>
        <cdr:cNvPr id="4" name="Connector: Elbow 3">
          <a:extLst xmlns:a="http://schemas.openxmlformats.org/drawingml/2006/main">
            <a:ext uri="{FF2B5EF4-FFF2-40B4-BE49-F238E27FC236}">
              <a16:creationId xmlns:a16="http://schemas.microsoft.com/office/drawing/2014/main" id="{E3D31C67-F8F7-4BE7-8A10-50E2F6442FC7}"/>
            </a:ext>
          </a:extLst>
        </cdr:cNvPr>
        <cdr:cNvCxnSpPr/>
      </cdr:nvCxnSpPr>
      <cdr:spPr>
        <a:xfrm xmlns:a="http://schemas.openxmlformats.org/drawingml/2006/main">
          <a:off x="2368892" y="205220"/>
          <a:ext cx="728667" cy="217803"/>
        </a:xfrm>
        <a:prstGeom xmlns:a="http://schemas.openxmlformats.org/drawingml/2006/main" prst="bentConnector3">
          <a:avLst/>
        </a:prstGeom>
        <a:ln xmlns:a="http://schemas.openxmlformats.org/drawingml/2006/main"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0.4979</cdr:x>
      <cdr:y>0.19213</cdr:y>
    </cdr:from>
    <cdr:to>
      <cdr:x>0.67232</cdr:x>
      <cdr:y>0.33025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2A7723F-BEFD-4007-96AE-48D0C19C6E87}"/>
            </a:ext>
          </a:extLst>
        </cdr:cNvPr>
        <cdr:cNvSpPr txBox="1"/>
      </cdr:nvSpPr>
      <cdr:spPr>
        <a:xfrm xmlns:a="http://schemas.openxmlformats.org/drawingml/2006/main">
          <a:off x="1756785" y="356332"/>
          <a:ext cx="615413" cy="256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40%</a:t>
          </a:r>
        </a:p>
      </cdr:txBody>
    </cdr:sp>
  </cdr:relSizeAnchor>
  <cdr:relSizeAnchor xmlns:cdr="http://schemas.openxmlformats.org/drawingml/2006/chartDrawing">
    <cdr:from>
      <cdr:x>0.78703</cdr:x>
      <cdr:y>0.11605</cdr:y>
    </cdr:from>
    <cdr:to>
      <cdr:x>0.95177</cdr:x>
      <cdr:y>0.28307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61DE4BB-731E-4BA7-B007-B9C22F9664A1}"/>
            </a:ext>
          </a:extLst>
        </cdr:cNvPr>
        <cdr:cNvSpPr txBox="1"/>
      </cdr:nvSpPr>
      <cdr:spPr>
        <a:xfrm xmlns:a="http://schemas.openxmlformats.org/drawingml/2006/main">
          <a:off x="3111998" y="234596"/>
          <a:ext cx="651399" cy="337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0" dirty="0">
              <a:solidFill>
                <a:srgbClr val="0070C0"/>
              </a:solidFill>
            </a:rPr>
            <a:t>24%</a:t>
          </a:r>
        </a:p>
      </cdr:txBody>
    </cdr:sp>
  </cdr:relSizeAnchor>
  <cdr:relSizeAnchor xmlns:cdr="http://schemas.openxmlformats.org/drawingml/2006/chartDrawing">
    <cdr:from>
      <cdr:x>0.70456</cdr:x>
      <cdr:y>0.49047</cdr:y>
    </cdr:from>
    <cdr:to>
      <cdr:x>0.93878</cdr:x>
      <cdr:y>0.91462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7413B70-3EE5-4E4B-A4B8-AEB88A989833}"/>
            </a:ext>
          </a:extLst>
        </cdr:cNvPr>
        <cdr:cNvSpPr txBox="1"/>
      </cdr:nvSpPr>
      <cdr:spPr>
        <a:xfrm xmlns:a="http://schemas.openxmlformats.org/drawingml/2006/main">
          <a:off x="2485947" y="909640"/>
          <a:ext cx="826420" cy="786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>
              <a:solidFill>
                <a:srgbClr val="FFFFFF"/>
              </a:solidFill>
            </a:rPr>
            <a:t>2006-2016 </a:t>
          </a:r>
          <a:r>
            <a:rPr lang="en-US" sz="110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Greek </a:t>
          </a:r>
          <a:r>
            <a:rPr lang="en-US" sz="1100" baseline="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migrants </a:t>
          </a:r>
        </a:p>
        <a:p xmlns:a="http://schemas.openxmlformats.org/drawingml/2006/main">
          <a:pPr algn="r"/>
          <a:r>
            <a:rPr lang="en-US" sz="1100" baseline="0" dirty="0">
              <a:solidFill>
                <a:srgbClr val="FFFFFF"/>
              </a:solidFill>
              <a:effectLst/>
            </a:rPr>
            <a:t>with tertiary education</a:t>
          </a:r>
          <a:endParaRPr lang="en-US" sz="11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117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83" y="2"/>
            <a:ext cx="3037117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627"/>
            <a:ext cx="3037117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83" y="8832627"/>
            <a:ext cx="3037117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B136DAF-B6B6-4212-9DAC-B9A0935ED8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8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3038786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 Hel" pitchFamily="2" charset="-95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955" y="5"/>
            <a:ext cx="303878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Gill Sans Hel" pitchFamily="2" charset="-95"/>
              </a:defRPr>
            </a:lvl1pPr>
          </a:lstStyle>
          <a:p>
            <a:pPr>
              <a:defRPr/>
            </a:pPr>
            <a:fld id="{A68DE922-BBE6-4C47-9C11-762A857F91F3}" type="datetimeFigureOut">
              <a:rPr lang="el-GR"/>
              <a:pPr>
                <a:defRPr/>
              </a:pPr>
              <a:t>27/2/2020</a:t>
            </a:fld>
            <a:endParaRPr lang="el-GR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1960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543" y="4416318"/>
            <a:ext cx="5605315" cy="418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52"/>
            <a:ext cx="3038786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 Hel" pitchFamily="2" charset="-95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955" y="8829652"/>
            <a:ext cx="303878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Gill Sans Hel" pitchFamily="2" charset="-95"/>
              </a:defRPr>
            </a:lvl1pPr>
          </a:lstStyle>
          <a:p>
            <a:pPr>
              <a:defRPr/>
            </a:pPr>
            <a:fld id="{AF55EC48-297F-467A-8869-A8AFDAEF73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2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242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67% NO INTENTION TO RETURN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EC48-297F-467A-8869-A8AFDAEF73E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Hel" pitchFamily="2" charset="-95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Hel" pitchFamily="2" charset="-95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899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991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78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20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843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49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08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27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EC48-297F-467A-8869-A8AFDAEF73E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7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6013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EC48-297F-467A-8869-A8AFDAEF73E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Hel" pitchFamily="2" charset="-95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Hel" pitchFamily="2" charset="-95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0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F1FC-B089-4B16-9FA3-9AF5E5BA4712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9B4F-3976-4E4A-B634-37E50BD1A8D6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3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AB7-B958-40B2-BFD1-4305E09F548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36C1-9380-4435-AEE6-86BCC353339A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27C7-6503-4139-A957-F8AB965A5F10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A809-9AF9-43E9-8DAE-1D6B721985A7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4973-F8C7-4C8B-A00E-1D3EF184AFA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A395-8507-453B-922C-2A232CE07D35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C350-9AC8-46DE-B677-708E96EE7CE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AE74-40DB-42ED-BB4D-4DBDB7293025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D719-D3EC-4F74-B387-C4F9D73A407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AE46-6F9D-41C1-9F73-5198F4D02112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7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3927-E081-484B-AAC1-4581B0508BC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28E5-4545-4A64-A4BD-048B385C07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5182-D784-493A-83CF-026B6799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5CAD7-48A3-4715-9134-FCABB516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32DF5-DA95-4F71-8BCF-F417F81090BA}" type="datetime1">
              <a:rPr lang="en-US" altLang="el-GR" smtClean="0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23F9B-B9DC-4E30-9EAB-6488526D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F8B8E-5F52-4B36-860C-49111BA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34D73-C662-4C8D-B7FE-47618A2A97A4}" type="slidenum">
              <a:rPr lang="en-US" altLang="el-G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2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FFE4-400D-4C94-90A9-56F80C55D23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77F-B882-4A4E-BC7E-8F476ECAF8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1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4AAD-1C61-400E-90BD-C59DA4FA37D5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3A41-2D6A-4D64-AA89-A4ACD0E8A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4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2B0E-FB80-4039-AE66-962FBB86910E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D2A6-F61D-4D68-913D-31E5233D75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8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C18C-AD61-4AAA-92A8-188ADC2DABF6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EDED-04F7-40AC-ABA7-43F0195A8D36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2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35BC3-81BC-49AB-8654-AB9DC9D75E8E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86FC-7B86-4ABD-909E-F32DD408C5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9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7B93-4CBF-4685-87E6-837E9DD17087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83B1-8E8D-4D9C-B7ED-58A89C4336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7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E480-3212-4250-BF34-751C360433F6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44D0-CB69-4967-8B62-71C9078F4C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65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6DD3-D95E-4021-A744-81C67D525853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5A35-AF11-4F26-86C3-A88180521E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1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DCFC-CCD8-4151-998A-C326C41EB2CE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7092-D891-4851-B03D-A0A6339B58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4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048F-D30F-4DA1-B135-92D78798279D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D5AE-2AAA-4C66-B9C4-2A07214036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6A83-45FB-4D98-8972-88420BF275B7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D0E0-36B0-4D89-A626-ACD18F96EA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84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88E7-F3F0-4C04-9846-D112D93773B2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C7B2-D043-48FE-878C-9C99CCF9C4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24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F5E1-B6AB-43C3-BE7A-4B0A18E90369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3175-C969-403B-B200-D4F9802E6E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68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35C8-259B-4AA8-A448-7E1797B650D5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C468-BDB3-4BA6-8CAA-B24280DD84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2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77DC-C1DB-468C-944B-24BCDF887701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EF11-CD2E-41F2-9FED-5E1A13EE90BB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0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F69B-6A66-49E1-84ED-F773427A5A1F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D993-7A34-46CD-B9A2-76E5451284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4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7E2F-CE0D-4488-94E1-A3ED96DE9D1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A896-D7C9-47D3-96DA-D2F1CEE28F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41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F5C0F-18F7-412B-8665-F7503F7D675F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5944-400A-45F9-9206-6E22B25190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50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B14D-4269-4748-BC47-C7CE50D0CB01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9481-BE15-4AF2-BBCB-5853B92ECC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45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33ED-D0C5-42FA-B2D7-A03A4263747D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CBC7-2C8D-4F78-AB21-E7BE89B942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9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11D5-F0D7-4921-8E82-DB01500BD770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4CD8-1F6A-4835-86C3-A0A4167CED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0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38EE-2FEC-4704-89C2-1FC111C059BA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9E2B-8503-47E3-B574-5E37B6D294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6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B034-66B3-4616-8058-3EEF89E9B09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0FB6-E9EB-41FE-9EDF-305555C955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BD5C0-C1D4-456D-9769-3FB1F36133E7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5302-B72B-49BE-9F0B-EC2E3EDF3D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63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957F-AA64-4388-9688-BE80B5BF6ABA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D99C-1569-4A35-B51E-237F9C723E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9BFF-A7CC-488E-9116-A39B95AA185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CB42-C3AA-41DB-A500-11E922F11810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3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5FB6-257F-492D-B841-87F0015F3F90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4FC5-32B9-4A04-97C8-ED3D8C7C36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91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7B0E-9898-4519-9626-F4ED27EACA4A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B5C2-FA1D-474D-A557-1002CDD48B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51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945F-9AB0-40D2-9F5F-EE1F247D272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7219-E7B6-4C35-8CB0-42030A1543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54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EDFA-266A-4023-86A8-96F4E4BBCB4F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852B-C84F-4AF8-BF4B-A9A0837E5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52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A37D-2C56-426D-84A0-D869382A505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96B0-0FF3-4FAE-988A-32D119CAC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1347-271B-4ED6-91FC-43BD06FAC410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FA3E-F9C7-418E-8CD8-23BAE20B5E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0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02313-F294-47B9-ADC3-BB669BC90E2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8BEE-A954-4DC1-BD33-C06510EAC2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43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8638-976D-477A-A74A-B42B8B2E58B6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33BE-4DA1-4DD5-8770-F83EFC2197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2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DB64-4E73-4168-9C67-C80A9AF6284A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BD63-A60D-46C8-B650-A178F93864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70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A3D1-B9A8-49AF-BCAB-20A37FDAB99E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51F0-D2AB-49C3-8F0F-7974BAB2A5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456D-92E9-48F3-A07D-8B93DB4A15F3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B452-F658-470F-91C1-AA2ACD3F0302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33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D64-5E47-499C-B15E-E68E9052339F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0497-3633-49C6-9838-67D76741A3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30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F5BF-3E18-4596-8343-DAF4FA3934E6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FA64-D3A0-4D2B-A556-353169F623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38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D79F-4F8A-4A77-AF95-A7EABD210A86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92A5-6C7E-45FE-8376-7BCC4A6003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9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5F65-AD8D-46B5-8775-7167B8F82957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2E89-A127-4558-B08E-C2ADF88CB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57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D2D-78E4-4147-B799-EE6E000109D4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6AEC-46E4-410E-A049-19026C87E0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81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9B9C-74E0-468F-82A1-8D8554197EC7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E2FA-C136-4BE5-91FF-5E1AE16EFA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78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9E83A-F5AF-4B96-8233-460E4C748EE9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91B3-5B4C-4203-91C3-FBE19FCCE0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57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90E-57DB-4A9B-B4DD-7FFD753CFC00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7ECF-F561-4E97-8065-64CB9B2355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7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A7EB-3C36-4622-905A-68A0DCEBC70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9F98-7B6A-4ED0-AC9B-D60A4211C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9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B3E4-69B9-4785-9D8E-75D77276219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CAB8-8F3C-4846-A655-E1C42FB2F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42CB-CA49-43A3-AB64-E0521683947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0F13-DDCB-4260-9D66-8E594DB89731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00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910C-5942-4367-8758-76C5F3DA942A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E656-A3E9-4EE0-B50C-D1AE87CE59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33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AE0C-313A-4F5C-9A7D-0E32C412ED76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1649-DD6D-4F8F-94A4-B1E5425FA6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16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C170-4FF6-4B2C-A34F-76C35F62504E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BE9D-30F4-4ABC-84BE-BCA75DCD35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61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0D2A-08D9-43D2-AB7B-C7431CE3A6E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8108-CBC5-4801-BD1B-2B6D5B35A2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67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1221-DD71-4075-A6F7-2866ED74C18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A9E6-12A0-42AD-BBED-FAB67C567E94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59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9F26-F35C-49D1-80C6-AFF56180103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6474-BDF9-4F6D-B8C5-96B807A2072D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9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405F-E723-4DAC-A7AF-CE61146E868D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1073-300F-49E8-856E-FF6465F90FBE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67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DDFB-997C-4FC1-835D-98AB83B081A1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A7B9-4BFD-4F48-9352-568EDACB5350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82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0CEB-B171-4A09-AE74-04263827B980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4B57-2543-4AE9-8FDD-9136A81FAB88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0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0685-0475-4BD1-A040-E5C821E1128E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8DE1-ACFB-40D3-8DE8-C575855E3871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5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A1DA-7A4E-4509-82F9-E2F1D0F0DBE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D973-17A4-4366-81EB-C7A4B8A34390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472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09DC-3106-4F53-BF17-2AFDC584EFA6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0CE1-E6EC-4A35-9781-D4A8FA83390B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704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CCB-1BDA-467E-924E-3764FCFB8655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0749-13E8-4C52-BB01-3C19BFFF75B7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85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4BD5-9F9B-4E19-B822-AE2B07280268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1DF98-0BD3-4FE4-B0E0-42E286921AEF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4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12B0-35F1-436E-850D-6146F39B175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E2C3-3000-457C-8A3D-C5716787AE0C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7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E2E0-A116-4E33-9173-2882835EB4F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5EAD-731B-4202-8A22-AF40BB95910B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4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1125-2F8E-49C6-9732-903BC93F44EC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26CC-8D8D-4860-991B-60661A710B91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09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9A2A-E7C4-49D5-A607-ADD15B3A22E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7251-3A05-4C23-A679-CF22A30ED5F9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50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4AE5-9342-499A-B216-365004093AC9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BEA2-6B76-4E15-989D-C2BD36E900EA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407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AB65-7EE2-4E06-9F6F-3056C2D5EE9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2F72-4712-43CF-8EDE-906B0909BB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2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B1C3-FCE4-4763-813A-322B8428663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A6DE-9F29-4B65-9D4D-878ABF6EBFF8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58EF-3468-4486-8272-65B722829B26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82DA-AEF9-4FD8-AA50-732581F9409A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dirty="0"/>
              <a:t>Click to edit Master text styles</a:t>
            </a:r>
          </a:p>
          <a:p>
            <a:pPr lvl="1"/>
            <a:r>
              <a:rPr lang="en-US" altLang="el-GR" dirty="0"/>
              <a:t>Second level</a:t>
            </a:r>
          </a:p>
          <a:p>
            <a:pPr lvl="2"/>
            <a:r>
              <a:rPr lang="en-US" altLang="el-GR" dirty="0"/>
              <a:t>Third level</a:t>
            </a:r>
          </a:p>
          <a:p>
            <a:pPr lvl="3"/>
            <a:r>
              <a:rPr lang="en-US" altLang="el-GR" dirty="0"/>
              <a:t>Fourth level</a:t>
            </a:r>
          </a:p>
          <a:p>
            <a:pPr lvl="4"/>
            <a:r>
              <a:rPr lang="en-US" altLang="el-GR" dirty="0"/>
              <a:t>Fifth level</a:t>
            </a:r>
            <a:endParaRPr lang="el-GR" altLang="el-GR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D932DF5-DA95-4F71-8BCF-F417F81090B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40873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A034D73-C662-4C8D-B7FE-47618A2A97A4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1364B1-6EBE-4608-B72B-61E0430D8187}"/>
              </a:ext>
            </a:extLst>
          </p:cNvPr>
          <p:cNvGrpSpPr/>
          <p:nvPr userDrawn="1"/>
        </p:nvGrpSpPr>
        <p:grpSpPr>
          <a:xfrm>
            <a:off x="11352584" y="6052515"/>
            <a:ext cx="631537" cy="609968"/>
            <a:chOff x="3888737" y="6021288"/>
            <a:chExt cx="755271" cy="80921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9DB15AA-871D-4655-86D3-F7E1A9B938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90" b="65408"/>
            <a:stretch/>
          </p:blipFill>
          <p:spPr bwMode="auto">
            <a:xfrm>
              <a:off x="4427984" y="6093296"/>
              <a:ext cx="164298" cy="17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7A5C"/>
                    </a:outerShdw>
                  </a:effectLst>
                </a14:hiddenEffects>
              </a:ext>
            </a:extLst>
          </p:spPr>
        </p:pic>
        <p:pic>
          <p:nvPicPr>
            <p:cNvPr id="9" name="Picture 7" descr="PP_black_cyan">
              <a:extLst>
                <a:ext uri="{FF2B5EF4-FFF2-40B4-BE49-F238E27FC236}">
                  <a16:creationId xmlns:a16="http://schemas.microsoft.com/office/drawing/2014/main" id="{8D375B92-D5DA-4AB9-BEEF-A3B8BCA4C0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326" b="16925" l="88902" r="977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99" t="2751" r="1176" b="81500"/>
            <a:stretch/>
          </p:blipFill>
          <p:spPr bwMode="auto">
            <a:xfrm>
              <a:off x="3888737" y="6021288"/>
              <a:ext cx="755271" cy="80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Image result for seesox logos black white">
            <a:extLst>
              <a:ext uri="{FF2B5EF4-FFF2-40B4-BE49-F238E27FC236}">
                <a16:creationId xmlns:a16="http://schemas.microsoft.com/office/drawing/2014/main" id="{20AB750F-A5AD-433B-9049-5B7B62D851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" y="6027139"/>
            <a:ext cx="1527735" cy="6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449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8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41CFCA8-45AF-4FA3-AE71-29E42F8FD3B5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40873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8C47714-456F-465D-A3D0-8A0856149E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4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193CDA2-9E1C-4D0C-924D-142970F2B6F0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40873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7C32B30B-6C29-43A5-AA71-1049346643BF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16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D2FF3993-F5EF-4272-BB21-8668207BFFA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40873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19B1A8C-9548-4BAA-9263-9591DBF840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8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E6A7C6-13DC-4E9F-A46C-CE33B3CC0750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2/27/2020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40873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2095293-3470-4283-B9A7-D06F3A22FEA4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0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seesoxdiaspora.org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98382" y="1589958"/>
            <a:ext cx="9144000" cy="2559122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l-GR" sz="2400" b="1" kern="12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Greek diaspora relations with the homeland</a:t>
            </a:r>
            <a:br>
              <a:rPr lang="en-US" altLang="el-GR" sz="2400" b="1" kern="12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altLang="el-GR" sz="2400" b="1" kern="12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l-GR" sz="2400" b="1" kern="12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the travelling dynamics in the post-2010 period</a:t>
            </a:r>
            <a:endParaRPr lang="en-GB" altLang="el-GR" sz="2400" b="1" kern="12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00241" y="606185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Greek Diaspora relations with the homeland</a:t>
            </a:r>
          </a:p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The travelling dynamics in the post – 2010 period </a:t>
            </a:r>
          </a:p>
        </p:txBody>
      </p:sp>
      <p:pic>
        <p:nvPicPr>
          <p:cNvPr id="28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C5B27E43-7998-4444-A176-68C3B89FB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26"/>
          <a:stretch/>
        </p:blipFill>
        <p:spPr bwMode="auto">
          <a:xfrm>
            <a:off x="2775922" y="1657294"/>
            <a:ext cx="6640155" cy="3843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0095FF-173C-4E31-A6B2-D8EDA8A79739}"/>
              </a:ext>
            </a:extLst>
          </p:cNvPr>
          <p:cNvGrpSpPr/>
          <p:nvPr/>
        </p:nvGrpSpPr>
        <p:grpSpPr>
          <a:xfrm>
            <a:off x="11352584" y="6052515"/>
            <a:ext cx="631537" cy="609968"/>
            <a:chOff x="3888737" y="6021288"/>
            <a:chExt cx="755271" cy="809219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1C00411B-247A-45B7-A8A1-37F8F0D4F9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90" b="65408"/>
            <a:stretch/>
          </p:blipFill>
          <p:spPr bwMode="auto">
            <a:xfrm>
              <a:off x="4427984" y="6093296"/>
              <a:ext cx="164298" cy="17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7A5C"/>
                    </a:outerShdw>
                  </a:effectLst>
                </a14:hiddenEffects>
              </a:ext>
            </a:extLst>
          </p:spPr>
        </p:pic>
        <p:pic>
          <p:nvPicPr>
            <p:cNvPr id="31" name="Picture 7" descr="PP_black_cyan">
              <a:extLst>
                <a:ext uri="{FF2B5EF4-FFF2-40B4-BE49-F238E27FC236}">
                  <a16:creationId xmlns:a16="http://schemas.microsoft.com/office/drawing/2014/main" id="{A7529FAE-6835-4C6D-A514-4A91174045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26" b="16925" l="88902" r="977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99" t="2751" r="1176" b="81500"/>
            <a:stretch/>
          </p:blipFill>
          <p:spPr bwMode="auto">
            <a:xfrm>
              <a:off x="3888737" y="6021288"/>
              <a:ext cx="755271" cy="80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mage result for seesox logos black white">
            <a:extLst>
              <a:ext uri="{FF2B5EF4-FFF2-40B4-BE49-F238E27FC236}">
                <a16:creationId xmlns:a16="http://schemas.microsoft.com/office/drawing/2014/main" id="{CF05BC79-0DC6-41EB-942D-27A1B68A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" y="6027139"/>
            <a:ext cx="1527735" cy="6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53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8FEF64D-7629-4EE5-90F0-F2CEE00A6DFE}"/>
              </a:ext>
            </a:extLst>
          </p:cNvPr>
          <p:cNvSpPr/>
          <p:nvPr/>
        </p:nvSpPr>
        <p:spPr>
          <a:xfrm>
            <a:off x="914142" y="109862"/>
            <a:ext cx="10690568" cy="155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10000"/>
              </a:lnSpc>
              <a:spcBef>
                <a:spcPts val="675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en-US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The three phases of the Greek diaspora travelling in recent years</a:t>
            </a:r>
            <a:endParaRPr kumimoji="0" lang="en-US" altLang="el-G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10000"/>
              </a:lnSpc>
              <a:spcBef>
                <a:spcPts val="675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kumimoji="0" lang="en-US" altLang="el-G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5B3991-1E99-43A8-B3BC-C25680B8B939}"/>
              </a:ext>
            </a:extLst>
          </p:cNvPr>
          <p:cNvSpPr txBox="1"/>
          <p:nvPr/>
        </p:nvSpPr>
        <p:spPr>
          <a:xfrm rot="16200000">
            <a:off x="2304544" y="491676"/>
            <a:ext cx="369332" cy="19736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Thousand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3833039E-9F3A-44F9-A8DD-5181FFC2E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33025" y="0"/>
            <a:ext cx="780859" cy="375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2F56DCD4-DE36-4185-AFEF-98B773A69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445919"/>
              </p:ext>
            </p:extLst>
          </p:nvPr>
        </p:nvGraphicFramePr>
        <p:xfrm>
          <a:off x="1502382" y="872724"/>
          <a:ext cx="10415963" cy="635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2D25F5F-F51E-4305-B68D-5384A0EA58CC}"/>
              </a:ext>
            </a:extLst>
          </p:cNvPr>
          <p:cNvSpPr txBox="1"/>
          <p:nvPr/>
        </p:nvSpPr>
        <p:spPr>
          <a:xfrm rot="16200000" flipH="1">
            <a:off x="2957770" y="4146271"/>
            <a:ext cx="923330" cy="19486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Annual emigration of Greek citizens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60F3A2-AA19-48F7-ACE4-D0A5FBE6DFD6}"/>
              </a:ext>
            </a:extLst>
          </p:cNvPr>
          <p:cNvSpPr txBox="1"/>
          <p:nvPr/>
        </p:nvSpPr>
        <p:spPr>
          <a:xfrm rot="16200000" flipH="1">
            <a:off x="1259716" y="3075796"/>
            <a:ext cx="677108" cy="194907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Greek diaspora int’l travelling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D29A4A5-C87F-40CA-9FA7-F14EAA5DD747}"/>
              </a:ext>
            </a:extLst>
          </p:cNvPr>
          <p:cNvGrpSpPr/>
          <p:nvPr/>
        </p:nvGrpSpPr>
        <p:grpSpPr>
          <a:xfrm>
            <a:off x="6525414" y="2946430"/>
            <a:ext cx="1440323" cy="937871"/>
            <a:chOff x="4785379" y="1635485"/>
            <a:chExt cx="1224134" cy="82650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02C3C87-38B9-4538-8544-D88B175A9D07}"/>
                </a:ext>
              </a:extLst>
            </p:cNvPr>
            <p:cNvSpPr/>
            <p:nvPr/>
          </p:nvSpPr>
          <p:spPr bwMode="auto">
            <a:xfrm>
              <a:off x="4785379" y="1635485"/>
              <a:ext cx="1224134" cy="826504"/>
            </a:xfrm>
            <a:prstGeom prst="ellipse">
              <a:avLst/>
            </a:prstGeom>
            <a:solidFill>
              <a:srgbClr val="FF9900">
                <a:alpha val="8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9900"/>
                </a:highlight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3" name="TextBox 1">
              <a:extLst>
                <a:ext uri="{FF2B5EF4-FFF2-40B4-BE49-F238E27FC236}">
                  <a16:creationId xmlns:a16="http://schemas.microsoft.com/office/drawing/2014/main" id="{44EDC1D6-58CD-43FA-A602-7623BCC5B3DB}"/>
                </a:ext>
              </a:extLst>
            </p:cNvPr>
            <p:cNvSpPr txBox="1"/>
            <p:nvPr/>
          </p:nvSpPr>
          <p:spPr>
            <a:xfrm>
              <a:off x="4785379" y="1834826"/>
              <a:ext cx="1224134" cy="473140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Commuting diaspora</a:t>
              </a:r>
              <a:endPara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38F1EB5-DB2F-469E-850E-31982356928A}"/>
              </a:ext>
            </a:extLst>
          </p:cNvPr>
          <p:cNvSpPr txBox="1"/>
          <p:nvPr/>
        </p:nvSpPr>
        <p:spPr>
          <a:xfrm>
            <a:off x="3046759" y="2801992"/>
            <a:ext cx="85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+4%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573500-68D6-4544-8B62-96236F1520BC}"/>
              </a:ext>
            </a:extLst>
          </p:cNvPr>
          <p:cNvSpPr txBox="1"/>
          <p:nvPr/>
        </p:nvSpPr>
        <p:spPr>
          <a:xfrm>
            <a:off x="6738969" y="1434262"/>
            <a:ext cx="101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+12%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82DD956-25AF-41BF-BD52-56719124D8EF}"/>
              </a:ext>
            </a:extLst>
          </p:cNvPr>
          <p:cNvSpPr txBox="1"/>
          <p:nvPr/>
        </p:nvSpPr>
        <p:spPr>
          <a:xfrm>
            <a:off x="8448141" y="1110845"/>
            <a:ext cx="69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0%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Ellipse 34">
            <a:extLst>
              <a:ext uri="{FF2B5EF4-FFF2-40B4-BE49-F238E27FC236}">
                <a16:creationId xmlns:a16="http://schemas.microsoft.com/office/drawing/2014/main" id="{9DF75824-1535-4FBF-BB81-857B2D2F7AF1}"/>
              </a:ext>
            </a:extLst>
          </p:cNvPr>
          <p:cNvSpPr/>
          <p:nvPr/>
        </p:nvSpPr>
        <p:spPr bwMode="gray">
          <a:xfrm>
            <a:off x="9309862" y="2358742"/>
            <a:ext cx="458717" cy="452252"/>
          </a:xfrm>
          <a:prstGeom prst="ellipse">
            <a:avLst/>
          </a:prstGeom>
          <a:solidFill>
            <a:srgbClr val="FFC000">
              <a:alpha val="10000"/>
            </a:srgbClr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30" name="Gerade Verbindung 35">
            <a:extLst>
              <a:ext uri="{FF2B5EF4-FFF2-40B4-BE49-F238E27FC236}">
                <a16:creationId xmlns:a16="http://schemas.microsoft.com/office/drawing/2014/main" id="{FC52B227-B4AB-4DBB-8CD3-EFC70B1BAA8F}"/>
              </a:ext>
            </a:extLst>
          </p:cNvPr>
          <p:cNvCxnSpPr>
            <a:cxnSpLocks/>
          </p:cNvCxnSpPr>
          <p:nvPr/>
        </p:nvCxnSpPr>
        <p:spPr bwMode="gray">
          <a:xfrm>
            <a:off x="9539221" y="2811939"/>
            <a:ext cx="0" cy="318660"/>
          </a:xfrm>
          <a:prstGeom prst="line">
            <a:avLst/>
          </a:prstGeom>
          <a:solidFill>
            <a:sysClr val="window" lastClr="FFFFFF">
              <a:alpha val="10000"/>
            </a:sysClr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31" name="Rechteck 36">
            <a:extLst>
              <a:ext uri="{FF2B5EF4-FFF2-40B4-BE49-F238E27FC236}">
                <a16:creationId xmlns:a16="http://schemas.microsoft.com/office/drawing/2014/main" id="{18D9960D-2A53-41F3-A0CD-A552F84DC9DA}"/>
              </a:ext>
            </a:extLst>
          </p:cNvPr>
          <p:cNvSpPr/>
          <p:nvPr/>
        </p:nvSpPr>
        <p:spPr bwMode="gray">
          <a:xfrm>
            <a:off x="9119396" y="3163110"/>
            <a:ext cx="937027" cy="44146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92D050"/>
                </a:solidFill>
                <a:latin typeface="Bebas Neue" panose="020B0506020202020201" pitchFamily="34" charset="0"/>
                <a:ea typeface="Arial"/>
                <a:cs typeface="Arial"/>
              </a:rPr>
              <a:t>50 TH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Bebas Neue" panose="020B0506020202020201" pitchFamily="34" charset="0"/>
              <a:ea typeface="Arial"/>
              <a:cs typeface="Arial"/>
            </a:endParaRPr>
          </a:p>
        </p:txBody>
      </p:sp>
      <p:sp>
        <p:nvSpPr>
          <p:cNvPr id="33" name="Ellipse 42">
            <a:extLst>
              <a:ext uri="{FF2B5EF4-FFF2-40B4-BE49-F238E27FC236}">
                <a16:creationId xmlns:a16="http://schemas.microsoft.com/office/drawing/2014/main" id="{847A4E57-1B17-42C9-8C4B-BA73D30C1E92}"/>
              </a:ext>
            </a:extLst>
          </p:cNvPr>
          <p:cNvSpPr/>
          <p:nvPr/>
        </p:nvSpPr>
        <p:spPr bwMode="gray">
          <a:xfrm>
            <a:off x="9916617" y="2036502"/>
            <a:ext cx="458717" cy="505090"/>
          </a:xfrm>
          <a:prstGeom prst="ellipse">
            <a:avLst/>
          </a:prstGeom>
          <a:solidFill>
            <a:schemeClr val="tx1">
              <a:alpha val="1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Rechteck 44">
            <a:extLst>
              <a:ext uri="{FF2B5EF4-FFF2-40B4-BE49-F238E27FC236}">
                <a16:creationId xmlns:a16="http://schemas.microsoft.com/office/drawing/2014/main" id="{31710A6B-366C-483D-8108-FCE5F2E5F61A}"/>
              </a:ext>
            </a:extLst>
          </p:cNvPr>
          <p:cNvSpPr/>
          <p:nvPr/>
        </p:nvSpPr>
        <p:spPr bwMode="gray">
          <a:xfrm>
            <a:off x="10922547" y="2056138"/>
            <a:ext cx="1069817" cy="44146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bas Neue" panose="020B0506020202020201" pitchFamily="34" charset="0"/>
                <a:ea typeface="Arial"/>
                <a:cs typeface="Arial"/>
              </a:rPr>
              <a:t>530 TH</a:t>
            </a:r>
          </a:p>
        </p:txBody>
      </p:sp>
      <p:cxnSp>
        <p:nvCxnSpPr>
          <p:cNvPr id="35" name="Gerade Verbindung 43">
            <a:extLst>
              <a:ext uri="{FF2B5EF4-FFF2-40B4-BE49-F238E27FC236}">
                <a16:creationId xmlns:a16="http://schemas.microsoft.com/office/drawing/2014/main" id="{3BCEA855-3FDA-450B-BDCF-27E75FC194D3}"/>
              </a:ext>
            </a:extLst>
          </p:cNvPr>
          <p:cNvCxnSpPr>
            <a:cxnSpLocks/>
          </p:cNvCxnSpPr>
          <p:nvPr/>
        </p:nvCxnSpPr>
        <p:spPr bwMode="gray">
          <a:xfrm>
            <a:off x="10363328" y="2276872"/>
            <a:ext cx="485200" cy="0"/>
          </a:xfrm>
          <a:prstGeom prst="line">
            <a:avLst/>
          </a:prstGeom>
          <a:solidFill>
            <a:sysClr val="window" lastClr="FFFFFF">
              <a:alpha val="10000"/>
            </a:sys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1377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 uiExpand="1">
        <p:bldSub>
          <a:bldChart bld="series"/>
        </p:bldSub>
      </p:bldGraphic>
      <p:bldP spid="59" grpId="0"/>
      <p:bldP spid="28" grpId="0" animBg="1"/>
      <p:bldP spid="31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19">
            <a:extLst>
              <a:ext uri="{FF2B5EF4-FFF2-40B4-BE49-F238E27FC236}">
                <a16:creationId xmlns:a16="http://schemas.microsoft.com/office/drawing/2014/main" id="{DA5FAC21-9E9C-4BA7-B0D5-7D6D68239AFE}"/>
              </a:ext>
            </a:extLst>
          </p:cNvPr>
          <p:cNvGrpSpPr/>
          <p:nvPr/>
        </p:nvGrpSpPr>
        <p:grpSpPr>
          <a:xfrm>
            <a:off x="4765295" y="2359925"/>
            <a:ext cx="8265778" cy="2976957"/>
            <a:chOff x="4011894" y="1714416"/>
            <a:chExt cx="11201166" cy="4034149"/>
          </a:xfrm>
        </p:grpSpPr>
        <p:graphicFrame>
          <p:nvGraphicFramePr>
            <p:cNvPr id="27" name="Inhaltsplatzhalter 45">
              <a:extLst>
                <a:ext uri="{FF2B5EF4-FFF2-40B4-BE49-F238E27FC236}">
                  <a16:creationId xmlns:a16="http://schemas.microsoft.com/office/drawing/2014/main" id="{0C40CC75-D8FC-492D-B29A-A849A958B1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0171287"/>
                </p:ext>
              </p:extLst>
            </p:nvPr>
          </p:nvGraphicFramePr>
          <p:xfrm>
            <a:off x="4011894" y="1714417"/>
            <a:ext cx="4079161" cy="40341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8" name="Gruppieren 4">
              <a:extLst>
                <a:ext uri="{FF2B5EF4-FFF2-40B4-BE49-F238E27FC236}">
                  <a16:creationId xmlns:a16="http://schemas.microsoft.com/office/drawing/2014/main" id="{6E943DB2-5D27-482A-ACF7-51F05149C92C}"/>
                </a:ext>
              </a:extLst>
            </p:cNvPr>
            <p:cNvGrpSpPr/>
            <p:nvPr/>
          </p:nvGrpSpPr>
          <p:grpSpPr bwMode="gray">
            <a:xfrm>
              <a:off x="4942936" y="1714416"/>
              <a:ext cx="10270124" cy="1057193"/>
              <a:chOff x="4942936" y="1714416"/>
              <a:chExt cx="10270124" cy="1057193"/>
            </a:xfrm>
          </p:grpSpPr>
          <p:cxnSp>
            <p:nvCxnSpPr>
              <p:cNvPr id="39" name="Gerade Verbindung 5">
                <a:extLst>
                  <a:ext uri="{FF2B5EF4-FFF2-40B4-BE49-F238E27FC236}">
                    <a16:creationId xmlns:a16="http://schemas.microsoft.com/office/drawing/2014/main" id="{EDC5C356-E864-4828-86BD-92206EFE6D6D}"/>
                  </a:ext>
                </a:extLst>
              </p:cNvPr>
              <p:cNvCxnSpPr/>
              <p:nvPr/>
            </p:nvCxnSpPr>
            <p:spPr bwMode="gray">
              <a:xfrm>
                <a:off x="4942936" y="2243013"/>
                <a:ext cx="344368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headEnd type="oval" w="lg" len="lg"/>
                <a:tailEnd type="none"/>
              </a:ln>
              <a:effectLst/>
            </p:spPr>
          </p:cxnSp>
          <p:grpSp>
            <p:nvGrpSpPr>
              <p:cNvPr id="40" name="Gruppieren 6">
                <a:extLst>
                  <a:ext uri="{FF2B5EF4-FFF2-40B4-BE49-F238E27FC236}">
                    <a16:creationId xmlns:a16="http://schemas.microsoft.com/office/drawing/2014/main" id="{52EAD70A-DEFD-492D-B5B7-8BCC0D23357F}"/>
                  </a:ext>
                </a:extLst>
              </p:cNvPr>
              <p:cNvGrpSpPr/>
              <p:nvPr/>
            </p:nvGrpSpPr>
            <p:grpSpPr bwMode="gray">
              <a:xfrm>
                <a:off x="8386618" y="1714416"/>
                <a:ext cx="6826442" cy="1057193"/>
                <a:chOff x="8386618" y="1714416"/>
                <a:chExt cx="6826442" cy="1057193"/>
              </a:xfrm>
            </p:grpSpPr>
            <p:sp>
              <p:nvSpPr>
                <p:cNvPr id="41" name="Rechteck 7">
                  <a:extLst>
                    <a:ext uri="{FF2B5EF4-FFF2-40B4-BE49-F238E27FC236}">
                      <a16:creationId xmlns:a16="http://schemas.microsoft.com/office/drawing/2014/main" id="{348D3434-5136-4D7B-AFFF-35D50C0B8653}"/>
                    </a:ext>
                  </a:extLst>
                </p:cNvPr>
                <p:cNvSpPr/>
                <p:nvPr/>
              </p:nvSpPr>
              <p:spPr bwMode="gray">
                <a:xfrm>
                  <a:off x="10526765" y="1714416"/>
                  <a:ext cx="4686295" cy="105719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108000" tIns="0" rIns="0" bIns="0" rtlCol="0" anchor="ctr" anchorCtr="0"/>
                <a:lstStyle/>
                <a:p>
                  <a:pPr marL="0" marR="0" lvl="0" indent="0" algn="l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Self employed</a:t>
                  </a:r>
                </a:p>
                <a:p>
                  <a:pPr marL="0" marR="0" lvl="0" indent="0" algn="l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kern="0" dirty="0">
                      <a:solidFill>
                        <a:srgbClr val="92D050"/>
                      </a:solidFill>
                      <a:latin typeface="Calibri Light"/>
                      <a:ea typeface="+mn-ea"/>
                    </a:rPr>
                    <a:t>126 TH </a:t>
                  </a:r>
                </a:p>
                <a:p>
                  <a:pPr marL="0" marR="0" lvl="0" indent="0" algn="l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+5% vs. 2018</a:t>
                  </a:r>
                </a:p>
              </p:txBody>
            </p:sp>
            <p:sp>
              <p:nvSpPr>
                <p:cNvPr id="42" name="Rechteck 8">
                  <a:extLst>
                    <a:ext uri="{FF2B5EF4-FFF2-40B4-BE49-F238E27FC236}">
                      <a16:creationId xmlns:a16="http://schemas.microsoft.com/office/drawing/2014/main" id="{BD462AFA-13F9-42E9-A9A0-A2A9CBA35AD8}"/>
                    </a:ext>
                  </a:extLst>
                </p:cNvPr>
                <p:cNvSpPr/>
                <p:nvPr/>
              </p:nvSpPr>
              <p:spPr bwMode="gray">
                <a:xfrm>
                  <a:off x="8386618" y="1714417"/>
                  <a:ext cx="1190667" cy="105719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108000" tIns="0" rIns="0" bIns="0" rtlCol="0" anchor="ctr" anchorCtr="0"/>
                <a:lstStyle/>
                <a:p>
                  <a:pPr marL="0" marR="0" lvl="0" indent="0" algn="l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  <a:ea typeface="+mn-ea"/>
                      <a:cs typeface="+mn-cs"/>
                    </a:rPr>
                    <a:t>24%</a:t>
                  </a:r>
                </a:p>
              </p:txBody>
            </p:sp>
          </p:grpSp>
        </p:grpSp>
        <p:grpSp>
          <p:nvGrpSpPr>
            <p:cNvPr id="29" name="Gruppieren 9">
              <a:extLst>
                <a:ext uri="{FF2B5EF4-FFF2-40B4-BE49-F238E27FC236}">
                  <a16:creationId xmlns:a16="http://schemas.microsoft.com/office/drawing/2014/main" id="{3CD84F7B-BE11-454C-B27A-21DCE8FCD92C}"/>
                </a:ext>
              </a:extLst>
            </p:cNvPr>
            <p:cNvGrpSpPr/>
            <p:nvPr/>
          </p:nvGrpSpPr>
          <p:grpSpPr bwMode="gray">
            <a:xfrm>
              <a:off x="7952509" y="3068638"/>
              <a:ext cx="5376753" cy="1191449"/>
              <a:chOff x="7952509" y="3068638"/>
              <a:chExt cx="5376753" cy="1191449"/>
            </a:xfrm>
          </p:grpSpPr>
          <p:cxnSp>
            <p:nvCxnSpPr>
              <p:cNvPr id="35" name="Gerade Verbindung 10">
                <a:extLst>
                  <a:ext uri="{FF2B5EF4-FFF2-40B4-BE49-F238E27FC236}">
                    <a16:creationId xmlns:a16="http://schemas.microsoft.com/office/drawing/2014/main" id="{F3206C93-308E-4A02-A1A0-FC34592EAF3B}"/>
                  </a:ext>
                </a:extLst>
              </p:cNvPr>
              <p:cNvCxnSpPr/>
              <p:nvPr/>
            </p:nvCxnSpPr>
            <p:spPr bwMode="gray">
              <a:xfrm>
                <a:off x="7952509" y="3576350"/>
                <a:ext cx="4341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headEnd type="oval" w="lg" len="lg"/>
                <a:tailEnd type="none"/>
              </a:ln>
              <a:effectLst/>
            </p:spPr>
          </p:cxnSp>
          <p:grpSp>
            <p:nvGrpSpPr>
              <p:cNvPr id="36" name="Gruppieren 11">
                <a:extLst>
                  <a:ext uri="{FF2B5EF4-FFF2-40B4-BE49-F238E27FC236}">
                    <a16:creationId xmlns:a16="http://schemas.microsoft.com/office/drawing/2014/main" id="{4DB37A25-8A60-41D7-B13E-1607855BD8EB}"/>
                  </a:ext>
                </a:extLst>
              </p:cNvPr>
              <p:cNvGrpSpPr/>
              <p:nvPr/>
            </p:nvGrpSpPr>
            <p:grpSpPr bwMode="gray">
              <a:xfrm>
                <a:off x="8386618" y="3068638"/>
                <a:ext cx="4942644" cy="1191449"/>
                <a:chOff x="8386618" y="3068638"/>
                <a:chExt cx="4942644" cy="1191449"/>
              </a:xfrm>
            </p:grpSpPr>
            <p:sp>
              <p:nvSpPr>
                <p:cNvPr id="37" name="Rechteck 12">
                  <a:extLst>
                    <a:ext uri="{FF2B5EF4-FFF2-40B4-BE49-F238E27FC236}">
                      <a16:creationId xmlns:a16="http://schemas.microsoft.com/office/drawing/2014/main" id="{4690C9A0-C9EF-44B7-B657-E76CD0E751B5}"/>
                    </a:ext>
                  </a:extLst>
                </p:cNvPr>
                <p:cNvSpPr/>
                <p:nvPr/>
              </p:nvSpPr>
              <p:spPr bwMode="gray">
                <a:xfrm>
                  <a:off x="9474201" y="3202895"/>
                  <a:ext cx="3855061" cy="105719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108000" tIns="0" rIns="0" bIns="0" rtlCol="0" anchor="ctr" anchorCtr="0"/>
                <a:lstStyle/>
                <a:p>
                  <a:pPr algn="l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800" b="1" kern="0" dirty="0">
                      <a:solidFill>
                        <a:prstClr val="white"/>
                      </a:solidFill>
                      <a:latin typeface="Calibri Light"/>
                      <a:ea typeface="+mn-ea"/>
                    </a:rPr>
                    <a:t>Working in the private sector </a:t>
                  </a:r>
                </a:p>
                <a:p>
                  <a:pPr algn="l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b="1" kern="0" dirty="0">
                      <a:solidFill>
                        <a:srgbClr val="92D050"/>
                      </a:solidFill>
                      <a:latin typeface="Calibri Light"/>
                      <a:ea typeface="+mn-ea"/>
                    </a:rPr>
                    <a:t>345 TH</a:t>
                  </a:r>
                </a:p>
              </p:txBody>
            </p:sp>
            <p:sp>
              <p:nvSpPr>
                <p:cNvPr id="38" name="Rechteck 13">
                  <a:extLst>
                    <a:ext uri="{FF2B5EF4-FFF2-40B4-BE49-F238E27FC236}">
                      <a16:creationId xmlns:a16="http://schemas.microsoft.com/office/drawing/2014/main" id="{76CDDB74-71F6-4F61-8350-E624141BD08D}"/>
                    </a:ext>
                  </a:extLst>
                </p:cNvPr>
                <p:cNvSpPr/>
                <p:nvPr/>
              </p:nvSpPr>
              <p:spPr bwMode="gray">
                <a:xfrm>
                  <a:off x="8386618" y="3068638"/>
                  <a:ext cx="1087583" cy="105719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108000" tIns="0" rIns="0" bIns="0" rtlCol="0" anchor="ctr" anchorCtr="0"/>
                <a:lstStyle/>
                <a:p>
                  <a:pPr marL="0" marR="0" lvl="0" indent="0" algn="l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CCFF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  <a:ea typeface="+mn-ea"/>
                      <a:cs typeface="+mn-cs"/>
                    </a:rPr>
                    <a:t>65%</a:t>
                  </a:r>
                </a:p>
              </p:txBody>
            </p:sp>
          </p:grpSp>
        </p:grpSp>
      </p:grpSp>
      <p:pic>
        <p:nvPicPr>
          <p:cNvPr id="43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3AE9F2DF-B7B7-4404-852A-A5DD54C86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41411" y="0"/>
            <a:ext cx="736629" cy="354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Gerade Verbindung 10">
            <a:extLst>
              <a:ext uri="{FF2B5EF4-FFF2-40B4-BE49-F238E27FC236}">
                <a16:creationId xmlns:a16="http://schemas.microsoft.com/office/drawing/2014/main" id="{834F4A83-C06B-42C8-BCF9-3BC362144889}"/>
              </a:ext>
            </a:extLst>
          </p:cNvPr>
          <p:cNvCxnSpPr>
            <a:cxnSpLocks/>
          </p:cNvCxnSpPr>
          <p:nvPr/>
        </p:nvCxnSpPr>
        <p:spPr bwMode="gray">
          <a:xfrm>
            <a:off x="5230151" y="4483415"/>
            <a:ext cx="276342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oval" w="lg" len="lg"/>
            <a:tailEnd type="none"/>
          </a:ln>
          <a:effectLst/>
        </p:spPr>
      </p:cxnSp>
      <p:sp>
        <p:nvSpPr>
          <p:cNvPr id="45" name="Rechteck 12">
            <a:extLst>
              <a:ext uri="{FF2B5EF4-FFF2-40B4-BE49-F238E27FC236}">
                <a16:creationId xmlns:a16="http://schemas.microsoft.com/office/drawing/2014/main" id="{665AD8FD-9868-4025-8126-1DE817CE65FD}"/>
              </a:ext>
            </a:extLst>
          </p:cNvPr>
          <p:cNvSpPr/>
          <p:nvPr/>
        </p:nvSpPr>
        <p:spPr bwMode="gray">
          <a:xfrm>
            <a:off x="8758266" y="4415410"/>
            <a:ext cx="2844800" cy="7801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kern="0" dirty="0">
                <a:solidFill>
                  <a:prstClr val="white"/>
                </a:solidFill>
                <a:latin typeface="Calibri Light"/>
                <a:ea typeface="+mn-ea"/>
              </a:rPr>
              <a:t>Working in the public sector 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kern="0" dirty="0">
                <a:solidFill>
                  <a:srgbClr val="92D050"/>
                </a:solidFill>
                <a:latin typeface="Calibri Light"/>
                <a:ea typeface="+mn-ea"/>
              </a:rPr>
              <a:t>61 TH</a:t>
            </a:r>
          </a:p>
        </p:txBody>
      </p:sp>
      <p:sp>
        <p:nvSpPr>
          <p:cNvPr id="46" name="Rechteck 13">
            <a:extLst>
              <a:ext uri="{FF2B5EF4-FFF2-40B4-BE49-F238E27FC236}">
                <a16:creationId xmlns:a16="http://schemas.microsoft.com/office/drawing/2014/main" id="{93D4EDE6-5885-462C-801A-7825E0DD4F2B}"/>
              </a:ext>
            </a:extLst>
          </p:cNvPr>
          <p:cNvSpPr/>
          <p:nvPr/>
        </p:nvSpPr>
        <p:spPr bwMode="gray">
          <a:xfrm>
            <a:off x="7955696" y="4316336"/>
            <a:ext cx="802570" cy="7801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C3E50">
                    <a:lumMod val="60000"/>
                    <a:lumOff val="40000"/>
                  </a:srgbClr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12%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361FBA-DE5E-450C-8C9F-4388191B3591}"/>
              </a:ext>
            </a:extLst>
          </p:cNvPr>
          <p:cNvSpPr/>
          <p:nvPr/>
        </p:nvSpPr>
        <p:spPr bwMode="auto">
          <a:xfrm>
            <a:off x="8001016" y="2038708"/>
            <a:ext cx="3602050" cy="1397392"/>
          </a:xfrm>
          <a:prstGeom prst="rect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CD845F-7C0A-4B4C-A63B-DA3A7D762E8A}"/>
              </a:ext>
            </a:extLst>
          </p:cNvPr>
          <p:cNvGrpSpPr/>
          <p:nvPr/>
        </p:nvGrpSpPr>
        <p:grpSpPr>
          <a:xfrm>
            <a:off x="1098844" y="1701310"/>
            <a:ext cx="3606726" cy="4294187"/>
            <a:chOff x="1098844" y="1701310"/>
            <a:chExt cx="3606726" cy="4294187"/>
          </a:xfrm>
        </p:grpSpPr>
        <p:sp>
          <p:nvSpPr>
            <p:cNvPr id="25" name="Rechteck 2">
              <a:extLst>
                <a:ext uri="{FF2B5EF4-FFF2-40B4-BE49-F238E27FC236}">
                  <a16:creationId xmlns:a16="http://schemas.microsoft.com/office/drawing/2014/main" id="{277D5FF0-00AB-47F2-B8EC-8756E07FD636}"/>
                </a:ext>
              </a:extLst>
            </p:cNvPr>
            <p:cNvSpPr/>
            <p:nvPr/>
          </p:nvSpPr>
          <p:spPr bwMode="gray">
            <a:xfrm>
              <a:off x="1098844" y="1701310"/>
              <a:ext cx="3322925" cy="42941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alibri Light"/>
                  <a:ea typeface="+mn-ea"/>
                </a:rPr>
                <a:t>Airline selection criteria</a:t>
              </a:r>
              <a:endParaRPr lang="en-US" dirty="0"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92D050"/>
                  </a:solidFill>
                  <a:latin typeface="Calibri Light"/>
                  <a:ea typeface="+mn-ea"/>
                </a:rPr>
                <a:t>25% </a:t>
              </a:r>
              <a:r>
                <a:rPr lang="en-US" sz="2000" kern="0" dirty="0">
                  <a:solidFill>
                    <a:prstClr val="white"/>
                  </a:solidFill>
                  <a:latin typeface="Calibri Light"/>
                  <a:ea typeface="+mn-ea"/>
                </a:rPr>
                <a:t>Convenient flight schedule </a:t>
              </a:r>
            </a:p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92D050"/>
                  </a:solidFill>
                  <a:latin typeface="Calibri Light"/>
                  <a:ea typeface="+mn-ea"/>
                </a:rPr>
                <a:t>21% </a:t>
              </a:r>
              <a:r>
                <a:rPr lang="en-US" sz="2000" kern="0" dirty="0">
                  <a:solidFill>
                    <a:prstClr val="white"/>
                  </a:solidFill>
                  <a:latin typeface="Calibri Light"/>
                  <a:ea typeface="+mn-ea"/>
                </a:rPr>
                <a:t>Ticket price</a:t>
              </a:r>
            </a:p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92D050"/>
                  </a:solidFill>
                  <a:latin typeface="Calibri Light"/>
                  <a:ea typeface="+mn-ea"/>
                </a:rPr>
                <a:t>12% </a:t>
              </a:r>
              <a:r>
                <a:rPr lang="en-US" sz="2000" kern="0" dirty="0">
                  <a:solidFill>
                    <a:prstClr val="white"/>
                  </a:solidFill>
                  <a:latin typeface="Calibri Light"/>
                  <a:ea typeface="+mn-ea"/>
                </a:rPr>
                <a:t>Availability </a:t>
              </a:r>
              <a:r>
                <a:rPr lang="en-US" sz="1800" kern="0" dirty="0">
                  <a:solidFill>
                    <a:prstClr val="white"/>
                  </a:solidFill>
                  <a:latin typeface="Calibri Light"/>
                  <a:ea typeface="+mn-ea"/>
                </a:rPr>
                <a:t>(vs. 8% in 2018)</a:t>
              </a:r>
            </a:p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lang="en-US" sz="2000" kern="0" dirty="0">
                <a:solidFill>
                  <a:prstClr val="white"/>
                </a:solidFill>
                <a:latin typeface="Calibri Light"/>
                <a:ea typeface="+mn-ea"/>
              </a:endParaRPr>
            </a:p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alibri Light"/>
                  <a:ea typeface="+mn-ea"/>
                </a:rPr>
                <a:t>Might signify issues of 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92D050"/>
                  </a:solidFill>
                  <a:latin typeface="Calibri Light"/>
                  <a:ea typeface="+mn-ea"/>
                </a:rPr>
                <a:t>offered capacity &amp; pricing for incoming traffic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cxnSp>
          <p:nvCxnSpPr>
            <p:cNvPr id="48" name="Gerade Verbindung 16">
              <a:extLst>
                <a:ext uri="{FF2B5EF4-FFF2-40B4-BE49-F238E27FC236}">
                  <a16:creationId xmlns:a16="http://schemas.microsoft.com/office/drawing/2014/main" id="{B847BC1E-ECFA-4278-8BAF-21FF90540DFB}"/>
                </a:ext>
              </a:extLst>
            </p:cNvPr>
            <p:cNvCxnSpPr>
              <a:cxnSpLocks/>
            </p:cNvCxnSpPr>
            <p:nvPr/>
          </p:nvCxnSpPr>
          <p:spPr>
            <a:xfrm>
              <a:off x="4705570" y="2599969"/>
              <a:ext cx="0" cy="2298721"/>
            </a:xfrm>
            <a:prstGeom prst="line">
              <a:avLst/>
            </a:prstGeom>
            <a:ln w="1905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FDC5854-C239-48BF-AFAD-A7DC65AC0702}"/>
              </a:ext>
            </a:extLst>
          </p:cNvPr>
          <p:cNvSpPr/>
          <p:nvPr/>
        </p:nvSpPr>
        <p:spPr>
          <a:xfrm>
            <a:off x="1010296" y="128743"/>
            <a:ext cx="10690568" cy="99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9263">
              <a:lnSpc>
                <a:spcPct val="110000"/>
              </a:lnSpc>
              <a:spcBef>
                <a:spcPts val="675"/>
              </a:spcBef>
              <a:buClr>
                <a:srgbClr val="FF9900"/>
              </a:buClr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altLang="el-GR" b="1" dirty="0">
                <a:solidFill>
                  <a:srgbClr val="FFFFFF"/>
                </a:solidFill>
                <a:cs typeface="Tahoma" pitchFamily="34" charset="0"/>
              </a:rPr>
              <a:t>Self-employed working diaspora increase their trips to Greece</a:t>
            </a:r>
            <a:endParaRPr lang="en-US" altLang="el-G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3BE1D58-D5D1-4127-9841-C7DFB6329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918071"/>
              </p:ext>
            </p:extLst>
          </p:nvPr>
        </p:nvGraphicFramePr>
        <p:xfrm>
          <a:off x="996566" y="1291401"/>
          <a:ext cx="9860223" cy="576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267047E-7F51-405B-971B-9B1C018EF37F}"/>
              </a:ext>
            </a:extLst>
          </p:cNvPr>
          <p:cNvSpPr txBox="1"/>
          <p:nvPr/>
        </p:nvSpPr>
        <p:spPr>
          <a:xfrm rot="16200000">
            <a:off x="10614146" y="4719264"/>
            <a:ext cx="830997" cy="1509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b="1" dirty="0">
                <a:solidFill>
                  <a:srgbClr val="FF9900"/>
                </a:solidFill>
              </a:rPr>
              <a:t>Studying Greek Diaspora</a:t>
            </a:r>
          </a:p>
          <a:p>
            <a:r>
              <a:rPr lang="en-US" sz="1400" b="1" dirty="0">
                <a:solidFill>
                  <a:srgbClr val="FF9900"/>
                </a:solidFill>
              </a:rPr>
              <a:t>Int’l </a:t>
            </a:r>
            <a:r>
              <a:rPr lang="en-US" sz="1400" b="1" dirty="0" err="1">
                <a:solidFill>
                  <a:srgbClr val="FF9900"/>
                </a:solidFill>
              </a:rPr>
              <a:t>travellers</a:t>
            </a:r>
            <a:endParaRPr lang="el-GR" sz="1400" b="1" dirty="0">
              <a:solidFill>
                <a:srgbClr val="FF99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0E0CD-6C9B-4916-A202-F1677A10C27A}"/>
              </a:ext>
            </a:extLst>
          </p:cNvPr>
          <p:cNvSpPr txBox="1"/>
          <p:nvPr/>
        </p:nvSpPr>
        <p:spPr>
          <a:xfrm rot="16200000">
            <a:off x="878817" y="2622700"/>
            <a:ext cx="830997" cy="216023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Working Greek Diaspora int’l </a:t>
            </a:r>
            <a:r>
              <a:rPr lang="en-US" sz="1400" b="1" dirty="0" err="1">
                <a:solidFill>
                  <a:srgbClr val="00B0F0"/>
                </a:solidFill>
              </a:rPr>
              <a:t>travellers</a:t>
            </a:r>
            <a:endParaRPr lang="el-GR" sz="1400" b="1" dirty="0">
              <a:solidFill>
                <a:srgbClr val="00B0F0"/>
              </a:solidFill>
            </a:endParaRPr>
          </a:p>
        </p:txBody>
      </p:sp>
      <p:pic>
        <p:nvPicPr>
          <p:cNvPr id="14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0797CD2F-480F-4F0C-8CAD-0CD8DB3E8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41411" y="0"/>
            <a:ext cx="736629" cy="354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pieren 29">
            <a:extLst>
              <a:ext uri="{FF2B5EF4-FFF2-40B4-BE49-F238E27FC236}">
                <a16:creationId xmlns:a16="http://schemas.microsoft.com/office/drawing/2014/main" id="{D24FF4EE-DA2B-4781-8A20-4E9A1C9A8CF1}"/>
              </a:ext>
            </a:extLst>
          </p:cNvPr>
          <p:cNvGrpSpPr/>
          <p:nvPr/>
        </p:nvGrpSpPr>
        <p:grpSpPr bwMode="gray">
          <a:xfrm rot="10800000">
            <a:off x="1939087" y="3975134"/>
            <a:ext cx="854957" cy="1244520"/>
            <a:chOff x="1980963" y="2960877"/>
            <a:chExt cx="1157348" cy="1684697"/>
          </a:xfrm>
        </p:grpSpPr>
        <p:sp>
          <p:nvSpPr>
            <p:cNvPr id="41" name="Ellipse 30">
              <a:extLst>
                <a:ext uri="{FF2B5EF4-FFF2-40B4-BE49-F238E27FC236}">
                  <a16:creationId xmlns:a16="http://schemas.microsoft.com/office/drawing/2014/main" id="{4618A2F0-0623-4B29-90EA-70A2F768E5EA}"/>
                </a:ext>
              </a:extLst>
            </p:cNvPr>
            <p:cNvSpPr/>
            <p:nvPr/>
          </p:nvSpPr>
          <p:spPr bwMode="gray">
            <a:xfrm>
              <a:off x="2316433" y="4059785"/>
              <a:ext cx="585788" cy="585789"/>
            </a:xfrm>
            <a:prstGeom prst="ellipse">
              <a:avLst/>
            </a:prstGeom>
            <a:solidFill>
              <a:sysClr val="window" lastClr="FFFFFF">
                <a:alpha val="10000"/>
              </a:sysClr>
            </a:solidFill>
            <a:ln w="25400" cap="flat" cmpd="sng" algn="ctr">
              <a:solidFill>
                <a:srgbClr val="FF9900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42" name="Gerade Verbindung 31">
              <a:extLst>
                <a:ext uri="{FF2B5EF4-FFF2-40B4-BE49-F238E27FC236}">
                  <a16:creationId xmlns:a16="http://schemas.microsoft.com/office/drawing/2014/main" id="{B1C6194F-DD49-4592-86F5-0CEFAAB6B717}"/>
                </a:ext>
              </a:extLst>
            </p:cNvPr>
            <p:cNvCxnSpPr/>
            <p:nvPr/>
          </p:nvCxnSpPr>
          <p:spPr bwMode="gray">
            <a:xfrm>
              <a:off x="2583754" y="3607595"/>
              <a:ext cx="0" cy="412750"/>
            </a:xfrm>
            <a:prstGeom prst="line">
              <a:avLst/>
            </a:prstGeom>
            <a:solidFill>
              <a:sysClr val="window" lastClr="FFFFFF">
                <a:alpha val="10000"/>
              </a:sysClr>
            </a:solidFill>
            <a:ln w="25400" cap="flat" cmpd="sng" algn="ctr">
              <a:solidFill>
                <a:srgbClr val="FF9900"/>
              </a:solidFill>
              <a:prstDash val="solid"/>
            </a:ln>
            <a:effectLst/>
          </p:spPr>
        </p:cxnSp>
        <p:sp>
          <p:nvSpPr>
            <p:cNvPr id="43" name="Rechteck 32">
              <a:extLst>
                <a:ext uri="{FF2B5EF4-FFF2-40B4-BE49-F238E27FC236}">
                  <a16:creationId xmlns:a16="http://schemas.microsoft.com/office/drawing/2014/main" id="{136811BE-9FF8-4283-8B00-51EB43358CB0}"/>
                </a:ext>
              </a:extLst>
            </p:cNvPr>
            <p:cNvSpPr/>
            <p:nvPr/>
          </p:nvSpPr>
          <p:spPr bwMode="gray">
            <a:xfrm rot="10800000">
              <a:off x="1980963" y="2960877"/>
              <a:ext cx="1157348" cy="57181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Bebas Neue" panose="020B0506020202020201" pitchFamily="34" charset="0"/>
                  <a:ea typeface="Arial"/>
                  <a:cs typeface="Arial"/>
                </a:rPr>
                <a:t>34 TH</a:t>
              </a:r>
            </a:p>
          </p:txBody>
        </p:sp>
      </p:grpSp>
      <p:grpSp>
        <p:nvGrpSpPr>
          <p:cNvPr id="44" name="Gruppieren 33">
            <a:extLst>
              <a:ext uri="{FF2B5EF4-FFF2-40B4-BE49-F238E27FC236}">
                <a16:creationId xmlns:a16="http://schemas.microsoft.com/office/drawing/2014/main" id="{90B1A5D3-1F22-4E4F-BB86-2CDF4C912F81}"/>
              </a:ext>
            </a:extLst>
          </p:cNvPr>
          <p:cNvGrpSpPr/>
          <p:nvPr/>
        </p:nvGrpSpPr>
        <p:grpSpPr bwMode="gray">
          <a:xfrm>
            <a:off x="9482572" y="4314194"/>
            <a:ext cx="792088" cy="1160055"/>
            <a:chOff x="3416755" y="1820544"/>
            <a:chExt cx="1072243" cy="1570357"/>
          </a:xfrm>
        </p:grpSpPr>
        <p:sp>
          <p:nvSpPr>
            <p:cNvPr id="45" name="Ellipse 34">
              <a:extLst>
                <a:ext uri="{FF2B5EF4-FFF2-40B4-BE49-F238E27FC236}">
                  <a16:creationId xmlns:a16="http://schemas.microsoft.com/office/drawing/2014/main" id="{05102A23-FB7F-49C5-9406-39E196D57F6E}"/>
                </a:ext>
              </a:extLst>
            </p:cNvPr>
            <p:cNvSpPr/>
            <p:nvPr/>
          </p:nvSpPr>
          <p:spPr bwMode="gray">
            <a:xfrm>
              <a:off x="3659982" y="2805113"/>
              <a:ext cx="585788" cy="585788"/>
            </a:xfrm>
            <a:prstGeom prst="ellipse">
              <a:avLst/>
            </a:prstGeom>
            <a:solidFill>
              <a:srgbClr val="FFC000">
                <a:alpha val="10000"/>
              </a:srgbClr>
            </a:solidFill>
            <a:ln w="25400" cap="flat" cmpd="sng" algn="ctr">
              <a:solidFill>
                <a:srgbClr val="FF9900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46" name="Gerade Verbindung 35">
              <a:extLst>
                <a:ext uri="{FF2B5EF4-FFF2-40B4-BE49-F238E27FC236}">
                  <a16:creationId xmlns:a16="http://schemas.microsoft.com/office/drawing/2014/main" id="{445584ED-21F7-4BDC-8887-BFD1BA4739C8}"/>
                </a:ext>
              </a:extLst>
            </p:cNvPr>
            <p:cNvCxnSpPr/>
            <p:nvPr/>
          </p:nvCxnSpPr>
          <p:spPr bwMode="gray">
            <a:xfrm>
              <a:off x="3952876" y="2392363"/>
              <a:ext cx="0" cy="412750"/>
            </a:xfrm>
            <a:prstGeom prst="line">
              <a:avLst/>
            </a:prstGeom>
            <a:solidFill>
              <a:sysClr val="window" lastClr="FFFFFF">
                <a:alpha val="10000"/>
              </a:sysClr>
            </a:solidFill>
            <a:ln w="25400" cap="flat" cmpd="sng" algn="ctr">
              <a:solidFill>
                <a:srgbClr val="FF9900"/>
              </a:solidFill>
              <a:prstDash val="solid"/>
            </a:ln>
            <a:effectLst/>
          </p:spPr>
        </p:cxnSp>
        <p:sp>
          <p:nvSpPr>
            <p:cNvPr id="47" name="Rechteck 36">
              <a:extLst>
                <a:ext uri="{FF2B5EF4-FFF2-40B4-BE49-F238E27FC236}">
                  <a16:creationId xmlns:a16="http://schemas.microsoft.com/office/drawing/2014/main" id="{4E4B31C1-3973-4654-9E5F-D3290F01C865}"/>
                </a:ext>
              </a:extLst>
            </p:cNvPr>
            <p:cNvSpPr/>
            <p:nvPr/>
          </p:nvSpPr>
          <p:spPr bwMode="gray">
            <a:xfrm>
              <a:off x="3416755" y="1820544"/>
              <a:ext cx="1072243" cy="571818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Bebas Neue" panose="020B0506020202020201" pitchFamily="34" charset="0"/>
                  <a:ea typeface="Arial"/>
                  <a:cs typeface="Arial"/>
                </a:rPr>
                <a:t>20 TH</a:t>
              </a:r>
            </a:p>
          </p:txBody>
        </p:sp>
      </p:grpSp>
      <p:grpSp>
        <p:nvGrpSpPr>
          <p:cNvPr id="52" name="Gruppieren 41">
            <a:extLst>
              <a:ext uri="{FF2B5EF4-FFF2-40B4-BE49-F238E27FC236}">
                <a16:creationId xmlns:a16="http://schemas.microsoft.com/office/drawing/2014/main" id="{22047F44-A100-43C6-AFFD-3077DEF9A0F6}"/>
              </a:ext>
            </a:extLst>
          </p:cNvPr>
          <p:cNvGrpSpPr/>
          <p:nvPr/>
        </p:nvGrpSpPr>
        <p:grpSpPr bwMode="gray">
          <a:xfrm>
            <a:off x="9536645" y="1716830"/>
            <a:ext cx="898247" cy="1153370"/>
            <a:chOff x="10326629" y="2274094"/>
            <a:chExt cx="1215950" cy="1561307"/>
          </a:xfrm>
        </p:grpSpPr>
        <p:sp>
          <p:nvSpPr>
            <p:cNvPr id="53" name="Ellipse 42">
              <a:extLst>
                <a:ext uri="{FF2B5EF4-FFF2-40B4-BE49-F238E27FC236}">
                  <a16:creationId xmlns:a16="http://schemas.microsoft.com/office/drawing/2014/main" id="{93778BD7-D68C-4921-B0FA-2524CE91F78E}"/>
                </a:ext>
              </a:extLst>
            </p:cNvPr>
            <p:cNvSpPr/>
            <p:nvPr/>
          </p:nvSpPr>
          <p:spPr bwMode="gray">
            <a:xfrm>
              <a:off x="10389249" y="3249613"/>
              <a:ext cx="585788" cy="585788"/>
            </a:xfrm>
            <a:prstGeom prst="ellipse">
              <a:avLst/>
            </a:prstGeom>
            <a:solidFill>
              <a:srgbClr val="00B0F0">
                <a:alpha val="10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54" name="Gerade Verbindung 43">
              <a:extLst>
                <a:ext uri="{FF2B5EF4-FFF2-40B4-BE49-F238E27FC236}">
                  <a16:creationId xmlns:a16="http://schemas.microsoft.com/office/drawing/2014/main" id="{51C0E17E-CE65-4210-B565-51B67D432517}"/>
                </a:ext>
              </a:extLst>
            </p:cNvPr>
            <p:cNvCxnSpPr/>
            <p:nvPr/>
          </p:nvCxnSpPr>
          <p:spPr bwMode="gray">
            <a:xfrm>
              <a:off x="10676429" y="2845912"/>
              <a:ext cx="0" cy="412750"/>
            </a:xfrm>
            <a:prstGeom prst="line">
              <a:avLst/>
            </a:prstGeom>
            <a:solidFill>
              <a:sysClr val="window" lastClr="FFFFFF">
                <a:alpha val="10000"/>
              </a:sys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55" name="Rechteck 44">
              <a:extLst>
                <a:ext uri="{FF2B5EF4-FFF2-40B4-BE49-F238E27FC236}">
                  <a16:creationId xmlns:a16="http://schemas.microsoft.com/office/drawing/2014/main" id="{1B26FBD6-9505-44F6-8D72-0B6668F1D797}"/>
                </a:ext>
              </a:extLst>
            </p:cNvPr>
            <p:cNvSpPr/>
            <p:nvPr/>
          </p:nvSpPr>
          <p:spPr bwMode="gray">
            <a:xfrm>
              <a:off x="10326629" y="2274094"/>
              <a:ext cx="1215950" cy="571818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bas Neue" panose="020B0506020202020201" pitchFamily="34" charset="0"/>
                  <a:ea typeface="Arial"/>
                  <a:cs typeface="Arial"/>
                </a:rPr>
                <a:t>530 TH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2925A172-DF45-4EE8-9B2F-9B720E4C20B8}"/>
              </a:ext>
            </a:extLst>
          </p:cNvPr>
          <p:cNvSpPr/>
          <p:nvPr/>
        </p:nvSpPr>
        <p:spPr>
          <a:xfrm>
            <a:off x="991630" y="109254"/>
            <a:ext cx="10690568" cy="99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9263">
              <a:lnSpc>
                <a:spcPct val="110000"/>
              </a:lnSpc>
              <a:spcBef>
                <a:spcPts val="675"/>
              </a:spcBef>
              <a:buClr>
                <a:srgbClr val="FF9900"/>
              </a:buClr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altLang="el-GR" b="1" dirty="0">
                <a:solidFill>
                  <a:srgbClr val="FFFFFF"/>
                </a:solidFill>
                <a:cs typeface="Tahoma" pitchFamily="34" charset="0"/>
              </a:rPr>
              <a:t>Diverse evolution of trips to the homeland of Working Diaspora Greeks and Greeks studying abroad</a:t>
            </a:r>
            <a:endParaRPr lang="en-US" altLang="el-GR" b="1" dirty="0">
              <a:solidFill>
                <a:srgbClr val="FFFFFF"/>
              </a:solidFill>
            </a:endParaRPr>
          </a:p>
        </p:txBody>
      </p:sp>
      <p:sp>
        <p:nvSpPr>
          <p:cNvPr id="63" name="Rechteck 44">
            <a:extLst>
              <a:ext uri="{FF2B5EF4-FFF2-40B4-BE49-F238E27FC236}">
                <a16:creationId xmlns:a16="http://schemas.microsoft.com/office/drawing/2014/main" id="{48E85E37-FE86-4E06-8ED1-D2E9B321E55F}"/>
              </a:ext>
            </a:extLst>
          </p:cNvPr>
          <p:cNvSpPr/>
          <p:nvPr/>
        </p:nvSpPr>
        <p:spPr bwMode="gray">
          <a:xfrm>
            <a:off x="1860155" y="2789240"/>
            <a:ext cx="939408" cy="422414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bas Neue" panose="020B0506020202020201" pitchFamily="34" charset="0"/>
                <a:ea typeface="Arial"/>
                <a:cs typeface="Arial"/>
              </a:rPr>
              <a:t>260 TH</a:t>
            </a:r>
          </a:p>
        </p:txBody>
      </p:sp>
      <p:sp>
        <p:nvSpPr>
          <p:cNvPr id="64" name="Ellipse 42">
            <a:extLst>
              <a:ext uri="{FF2B5EF4-FFF2-40B4-BE49-F238E27FC236}">
                <a16:creationId xmlns:a16="http://schemas.microsoft.com/office/drawing/2014/main" id="{764C473F-CA6C-436C-A507-586B247E9D94}"/>
              </a:ext>
            </a:extLst>
          </p:cNvPr>
          <p:cNvSpPr/>
          <p:nvPr/>
        </p:nvSpPr>
        <p:spPr bwMode="gray">
          <a:xfrm rot="11089675">
            <a:off x="2173206" y="3594526"/>
            <a:ext cx="432734" cy="432734"/>
          </a:xfrm>
          <a:prstGeom prst="ellipse">
            <a:avLst/>
          </a:prstGeom>
          <a:solidFill>
            <a:srgbClr val="00B0F0">
              <a:alpha val="10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65" name="Gerade Verbindung 43">
            <a:extLst>
              <a:ext uri="{FF2B5EF4-FFF2-40B4-BE49-F238E27FC236}">
                <a16:creationId xmlns:a16="http://schemas.microsoft.com/office/drawing/2014/main" id="{F1818AD3-05FC-44B7-8411-83D4CC1AC7B8}"/>
              </a:ext>
            </a:extLst>
          </p:cNvPr>
          <p:cNvCxnSpPr>
            <a:cxnSpLocks/>
          </p:cNvCxnSpPr>
          <p:nvPr/>
        </p:nvCxnSpPr>
        <p:spPr bwMode="gray">
          <a:xfrm>
            <a:off x="2389573" y="3287318"/>
            <a:ext cx="0" cy="304907"/>
          </a:xfrm>
          <a:prstGeom prst="line">
            <a:avLst/>
          </a:prstGeom>
          <a:solidFill>
            <a:sysClr val="window" lastClr="FFFFFF">
              <a:alpha val="10000"/>
            </a:sys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5840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51F4CE0-2A9D-430E-B830-C53C1480F40A}"/>
              </a:ext>
            </a:extLst>
          </p:cNvPr>
          <p:cNvSpPr/>
          <p:nvPr/>
        </p:nvSpPr>
        <p:spPr>
          <a:xfrm>
            <a:off x="878039" y="123570"/>
            <a:ext cx="10060755" cy="108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9263">
              <a:lnSpc>
                <a:spcPct val="110000"/>
              </a:lnSpc>
              <a:spcBef>
                <a:spcPts val="675"/>
              </a:spcBef>
              <a:buClr>
                <a:srgbClr val="FF9900"/>
              </a:buClr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altLang="el-GR" b="1" dirty="0">
                <a:solidFill>
                  <a:srgbClr val="FFFFFF"/>
                </a:solidFill>
              </a:rPr>
              <a:t>One to One “Travel Equilibrium” driven by Diaspora</a:t>
            </a:r>
          </a:p>
          <a:p>
            <a:pPr algn="l" defTabSz="449263">
              <a:lnSpc>
                <a:spcPct val="110000"/>
              </a:lnSpc>
              <a:spcBef>
                <a:spcPts val="675"/>
              </a:spcBef>
              <a:buClr>
                <a:srgbClr val="FF9900"/>
              </a:buClr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US" altLang="el-GR" b="1" dirty="0">
              <a:solidFill>
                <a:srgbClr val="FFFFFF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212E118-0F83-42B9-976F-0C1E2AA78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537089"/>
              </p:ext>
            </p:extLst>
          </p:nvPr>
        </p:nvGraphicFramePr>
        <p:xfrm>
          <a:off x="1429372" y="764704"/>
          <a:ext cx="9674355" cy="593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9D345A4E-FD74-496B-B47B-A794FF09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804" y="5223822"/>
            <a:ext cx="9020391" cy="7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GB" altLang="el-GR" sz="1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Approximately </a:t>
            </a:r>
            <a:r>
              <a:rPr lang="en-GB" altLang="el-GR" sz="3600" b="1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10%</a:t>
            </a:r>
            <a:r>
              <a:rPr lang="en-GB" altLang="el-GR" sz="1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of AIA traffic is diaspora related</a:t>
            </a:r>
            <a:endParaRPr lang="en-GB" altLang="el-GR" sz="16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03E734-1AD3-42A4-ADF2-4B28D2D7B734}"/>
              </a:ext>
            </a:extLst>
          </p:cNvPr>
          <p:cNvGrpSpPr/>
          <p:nvPr/>
        </p:nvGrpSpPr>
        <p:grpSpPr>
          <a:xfrm>
            <a:off x="592379" y="1699998"/>
            <a:ext cx="6480427" cy="3232846"/>
            <a:chOff x="-401272" y="1899340"/>
            <a:chExt cx="6480427" cy="3232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90E0CD-6C9B-4916-A202-F1677A10C27A}"/>
                </a:ext>
              </a:extLst>
            </p:cNvPr>
            <p:cNvSpPr txBox="1"/>
            <p:nvPr/>
          </p:nvSpPr>
          <p:spPr>
            <a:xfrm rot="16200000">
              <a:off x="456397" y="3597409"/>
              <a:ext cx="677108" cy="239244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Greek visiting friends &amp; relatives abroad </a:t>
              </a:r>
              <a:endParaRPr lang="el-GR" sz="16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5A7A7E3-CD24-414B-92F9-345E8D7B1E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16016" y="3032526"/>
              <a:ext cx="0" cy="32446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4A00D9-F3B2-4F7E-A293-5157DD2ABF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43051" y="2708920"/>
              <a:ext cx="0" cy="48583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56C7C3-192E-4321-BBFF-C426F37231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75099" y="2348880"/>
              <a:ext cx="0" cy="413832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3789C3-C941-44DC-97C7-C71C4E21EE5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9155" y="1899340"/>
              <a:ext cx="0" cy="863372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AA48C8-AA66-4EEE-BCE2-A815F6A1D2A6}"/>
              </a:ext>
            </a:extLst>
          </p:cNvPr>
          <p:cNvSpPr txBox="1"/>
          <p:nvPr/>
        </p:nvSpPr>
        <p:spPr>
          <a:xfrm rot="16200000">
            <a:off x="5729531" y="2211343"/>
            <a:ext cx="615553" cy="41764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</a:t>
            </a:r>
            <a:r>
              <a:rPr lang="en-US" sz="2000" b="1" dirty="0">
                <a:solidFill>
                  <a:srgbClr val="00B0F0"/>
                </a:solidFill>
              </a:rPr>
              <a:t> diaspora trip </a:t>
            </a:r>
            <a:r>
              <a:rPr lang="en-US" sz="2400" b="1" dirty="0"/>
              <a:t>≈</a:t>
            </a:r>
            <a:r>
              <a:rPr lang="en-US" sz="2000" b="1" dirty="0"/>
              <a:t>  </a:t>
            </a:r>
            <a:r>
              <a:rPr lang="en-US" b="1" dirty="0">
                <a:solidFill>
                  <a:srgbClr val="FFFF00"/>
                </a:solidFill>
              </a:rPr>
              <a:t>1</a:t>
            </a:r>
            <a:r>
              <a:rPr lang="en-US" sz="2000" b="1" dirty="0">
                <a:solidFill>
                  <a:srgbClr val="FFFF00"/>
                </a:solidFill>
              </a:rPr>
              <a:t> VFR trip </a:t>
            </a:r>
            <a:endParaRPr lang="el-GR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9EC936-8EFE-4DF3-A2CB-E0B40047A39F}"/>
              </a:ext>
            </a:extLst>
          </p:cNvPr>
          <p:cNvSpPr txBox="1"/>
          <p:nvPr/>
        </p:nvSpPr>
        <p:spPr>
          <a:xfrm rot="16200000">
            <a:off x="1834537" y="581835"/>
            <a:ext cx="369332" cy="186185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Thousand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52D3203B-8C76-4759-9B85-5E40E83A1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41411" y="0"/>
            <a:ext cx="736629" cy="354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29F86F-F76D-4542-9573-D74759F60504}"/>
              </a:ext>
            </a:extLst>
          </p:cNvPr>
          <p:cNvSpPr txBox="1"/>
          <p:nvPr/>
        </p:nvSpPr>
        <p:spPr>
          <a:xfrm rot="16200000" flipH="1">
            <a:off x="1403683" y="2115911"/>
            <a:ext cx="677108" cy="194907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Greek diaspora int’l travelling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Ellipse 42">
            <a:extLst>
              <a:ext uri="{FF2B5EF4-FFF2-40B4-BE49-F238E27FC236}">
                <a16:creationId xmlns:a16="http://schemas.microsoft.com/office/drawing/2014/main" id="{AB35B163-4243-4DBE-8B32-CB5B7C53767E}"/>
              </a:ext>
            </a:extLst>
          </p:cNvPr>
          <p:cNvSpPr/>
          <p:nvPr/>
        </p:nvSpPr>
        <p:spPr bwMode="gray">
          <a:xfrm>
            <a:off x="10507280" y="1988840"/>
            <a:ext cx="458717" cy="505090"/>
          </a:xfrm>
          <a:prstGeom prst="ellipse">
            <a:avLst/>
          </a:prstGeom>
          <a:solidFill>
            <a:srgbClr val="00B0F0">
              <a:alpha val="10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Rechteck 44">
            <a:extLst>
              <a:ext uri="{FF2B5EF4-FFF2-40B4-BE49-F238E27FC236}">
                <a16:creationId xmlns:a16="http://schemas.microsoft.com/office/drawing/2014/main" id="{F3E06846-F4EB-4EC5-8FE3-1CF1B4260A97}"/>
              </a:ext>
            </a:extLst>
          </p:cNvPr>
          <p:cNvSpPr/>
          <p:nvPr/>
        </p:nvSpPr>
        <p:spPr bwMode="gray">
          <a:xfrm>
            <a:off x="10291255" y="2952974"/>
            <a:ext cx="845305" cy="44146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bas Neue" panose="020B0506020202020201" pitchFamily="34" charset="0"/>
                <a:ea typeface="Arial"/>
                <a:cs typeface="Arial"/>
              </a:rPr>
              <a:t>530 TH</a:t>
            </a:r>
          </a:p>
        </p:txBody>
      </p:sp>
      <p:cxnSp>
        <p:nvCxnSpPr>
          <p:cNvPr id="23" name="Gerade Verbindung 43">
            <a:extLst>
              <a:ext uri="{FF2B5EF4-FFF2-40B4-BE49-F238E27FC236}">
                <a16:creationId xmlns:a16="http://schemas.microsoft.com/office/drawing/2014/main" id="{6C672BDF-348F-4D55-BB4F-EE1BA2D3D335}"/>
              </a:ext>
            </a:extLst>
          </p:cNvPr>
          <p:cNvCxnSpPr>
            <a:cxnSpLocks/>
          </p:cNvCxnSpPr>
          <p:nvPr/>
        </p:nvCxnSpPr>
        <p:spPr bwMode="gray">
          <a:xfrm>
            <a:off x="10713908" y="2493930"/>
            <a:ext cx="0" cy="320013"/>
          </a:xfrm>
          <a:prstGeom prst="line">
            <a:avLst/>
          </a:prstGeom>
          <a:solidFill>
            <a:sysClr val="window" lastClr="FFFFFF">
              <a:alpha val="10000"/>
            </a:sys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24" name="Ellipse 42">
            <a:extLst>
              <a:ext uri="{FF2B5EF4-FFF2-40B4-BE49-F238E27FC236}">
                <a16:creationId xmlns:a16="http://schemas.microsoft.com/office/drawing/2014/main" id="{D63D680D-F349-4CC6-A227-D491BB89FE39}"/>
              </a:ext>
            </a:extLst>
          </p:cNvPr>
          <p:cNvSpPr/>
          <p:nvPr/>
        </p:nvSpPr>
        <p:spPr bwMode="gray">
          <a:xfrm>
            <a:off x="10512915" y="1411742"/>
            <a:ext cx="458717" cy="505090"/>
          </a:xfrm>
          <a:prstGeom prst="ellipse">
            <a:avLst/>
          </a:prstGeom>
          <a:solidFill>
            <a:srgbClr val="FFFF00">
              <a:alpha val="10000"/>
            </a:srgb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Rechteck 44">
            <a:extLst>
              <a:ext uri="{FF2B5EF4-FFF2-40B4-BE49-F238E27FC236}">
                <a16:creationId xmlns:a16="http://schemas.microsoft.com/office/drawing/2014/main" id="{618F3AA5-754F-4879-AF31-AE08DB76C378}"/>
              </a:ext>
            </a:extLst>
          </p:cNvPr>
          <p:cNvSpPr/>
          <p:nvPr/>
        </p:nvSpPr>
        <p:spPr bwMode="gray">
          <a:xfrm>
            <a:off x="11232406" y="1411742"/>
            <a:ext cx="845305" cy="44146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FFFF00"/>
                </a:solidFill>
                <a:latin typeface="Bebas Neue" panose="020B0506020202020201" pitchFamily="34" charset="0"/>
                <a:ea typeface="Arial"/>
                <a:cs typeface="Arial"/>
              </a:rPr>
              <a:t>615 TH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bas Neue" panose="020B0506020202020201" pitchFamily="34" charset="0"/>
              <a:ea typeface="Arial"/>
              <a:cs typeface="Arial"/>
            </a:endParaRPr>
          </a:p>
        </p:txBody>
      </p:sp>
      <p:cxnSp>
        <p:nvCxnSpPr>
          <p:cNvPr id="27" name="Gerade Verbindung 43">
            <a:extLst>
              <a:ext uri="{FF2B5EF4-FFF2-40B4-BE49-F238E27FC236}">
                <a16:creationId xmlns:a16="http://schemas.microsoft.com/office/drawing/2014/main" id="{89AEA965-8B20-4278-8201-F62977D3383F}"/>
              </a:ext>
            </a:extLst>
          </p:cNvPr>
          <p:cNvCxnSpPr>
            <a:cxnSpLocks/>
          </p:cNvCxnSpPr>
          <p:nvPr/>
        </p:nvCxnSpPr>
        <p:spPr bwMode="gray">
          <a:xfrm flipV="1">
            <a:off x="10971632" y="1681023"/>
            <a:ext cx="276232" cy="1"/>
          </a:xfrm>
          <a:prstGeom prst="line">
            <a:avLst/>
          </a:prstGeom>
          <a:solidFill>
            <a:sysClr val="window" lastClr="FFFFFF">
              <a:alpha val="10000"/>
            </a:sys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1811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uppieren 2">
            <a:extLst>
              <a:ext uri="{FF2B5EF4-FFF2-40B4-BE49-F238E27FC236}">
                <a16:creationId xmlns:a16="http://schemas.microsoft.com/office/drawing/2014/main" id="{2724AAF2-035F-4359-B9DF-204A9A476BE3}"/>
              </a:ext>
            </a:extLst>
          </p:cNvPr>
          <p:cNvGrpSpPr/>
          <p:nvPr/>
        </p:nvGrpSpPr>
        <p:grpSpPr>
          <a:xfrm>
            <a:off x="2407933" y="1511184"/>
            <a:ext cx="7376134" cy="4092732"/>
            <a:chOff x="3429000" y="1938338"/>
            <a:chExt cx="2286001" cy="1268413"/>
          </a:xfrm>
          <a:solidFill>
            <a:srgbClr val="92D050"/>
          </a:solidFill>
        </p:grpSpPr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4C8225A9-D5FA-4D19-AFD8-BE653954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844801"/>
              <a:ext cx="46038" cy="98425"/>
            </a:xfrm>
            <a:custGeom>
              <a:avLst/>
              <a:gdLst>
                <a:gd name="T0" fmla="*/ 46 w 57"/>
                <a:gd name="T1" fmla="*/ 0 h 122"/>
                <a:gd name="T2" fmla="*/ 45 w 57"/>
                <a:gd name="T3" fmla="*/ 9 h 122"/>
                <a:gd name="T4" fmla="*/ 25 w 57"/>
                <a:gd name="T5" fmla="*/ 30 h 122"/>
                <a:gd name="T6" fmla="*/ 7 w 57"/>
                <a:gd name="T7" fmla="*/ 49 h 122"/>
                <a:gd name="T8" fmla="*/ 11 w 57"/>
                <a:gd name="T9" fmla="*/ 65 h 122"/>
                <a:gd name="T10" fmla="*/ 6 w 57"/>
                <a:gd name="T11" fmla="*/ 79 h 122"/>
                <a:gd name="T12" fmla="*/ 0 w 57"/>
                <a:gd name="T13" fmla="*/ 85 h 122"/>
                <a:gd name="T14" fmla="*/ 4 w 57"/>
                <a:gd name="T15" fmla="*/ 98 h 122"/>
                <a:gd name="T16" fmla="*/ 3 w 57"/>
                <a:gd name="T17" fmla="*/ 105 h 122"/>
                <a:gd name="T18" fmla="*/ 16 w 57"/>
                <a:gd name="T19" fmla="*/ 122 h 122"/>
                <a:gd name="T20" fmla="*/ 40 w 57"/>
                <a:gd name="T21" fmla="*/ 88 h 122"/>
                <a:gd name="T22" fmla="*/ 53 w 57"/>
                <a:gd name="T23" fmla="*/ 32 h 122"/>
                <a:gd name="T24" fmla="*/ 57 w 57"/>
                <a:gd name="T25" fmla="*/ 34 h 122"/>
                <a:gd name="T26" fmla="*/ 57 w 57"/>
                <a:gd name="T27" fmla="*/ 29 h 122"/>
                <a:gd name="T28" fmla="*/ 46 w 57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22">
                  <a:moveTo>
                    <a:pt x="46" y="0"/>
                  </a:moveTo>
                  <a:cubicBezTo>
                    <a:pt x="45" y="3"/>
                    <a:pt x="46" y="8"/>
                    <a:pt x="45" y="9"/>
                  </a:cubicBezTo>
                  <a:cubicBezTo>
                    <a:pt x="40" y="14"/>
                    <a:pt x="32" y="26"/>
                    <a:pt x="25" y="30"/>
                  </a:cubicBezTo>
                  <a:cubicBezTo>
                    <a:pt x="17" y="35"/>
                    <a:pt x="7" y="34"/>
                    <a:pt x="7" y="49"/>
                  </a:cubicBezTo>
                  <a:cubicBezTo>
                    <a:pt x="7" y="54"/>
                    <a:pt x="11" y="62"/>
                    <a:pt x="11" y="65"/>
                  </a:cubicBezTo>
                  <a:cubicBezTo>
                    <a:pt x="11" y="66"/>
                    <a:pt x="6" y="79"/>
                    <a:pt x="6" y="79"/>
                  </a:cubicBezTo>
                  <a:cubicBezTo>
                    <a:pt x="5" y="79"/>
                    <a:pt x="0" y="84"/>
                    <a:pt x="0" y="85"/>
                  </a:cubicBezTo>
                  <a:cubicBezTo>
                    <a:pt x="0" y="90"/>
                    <a:pt x="0" y="95"/>
                    <a:pt x="4" y="98"/>
                  </a:cubicBezTo>
                  <a:cubicBezTo>
                    <a:pt x="4" y="100"/>
                    <a:pt x="3" y="101"/>
                    <a:pt x="3" y="105"/>
                  </a:cubicBezTo>
                  <a:cubicBezTo>
                    <a:pt x="3" y="113"/>
                    <a:pt x="9" y="122"/>
                    <a:pt x="16" y="122"/>
                  </a:cubicBezTo>
                  <a:cubicBezTo>
                    <a:pt x="33" y="122"/>
                    <a:pt x="35" y="102"/>
                    <a:pt x="40" y="88"/>
                  </a:cubicBezTo>
                  <a:cubicBezTo>
                    <a:pt x="46" y="70"/>
                    <a:pt x="53" y="55"/>
                    <a:pt x="53" y="32"/>
                  </a:cubicBezTo>
                  <a:cubicBezTo>
                    <a:pt x="53" y="32"/>
                    <a:pt x="56" y="33"/>
                    <a:pt x="57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5" y="21"/>
                    <a:pt x="56" y="1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45B26136-0D46-4417-8459-499622D3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2686051"/>
              <a:ext cx="14288" cy="26988"/>
            </a:xfrm>
            <a:custGeom>
              <a:avLst/>
              <a:gdLst>
                <a:gd name="T0" fmla="*/ 0 w 16"/>
                <a:gd name="T1" fmla="*/ 25 h 33"/>
                <a:gd name="T2" fmla="*/ 7 w 16"/>
                <a:gd name="T3" fmla="*/ 33 h 33"/>
                <a:gd name="T4" fmla="*/ 16 w 16"/>
                <a:gd name="T5" fmla="*/ 21 h 33"/>
                <a:gd name="T6" fmla="*/ 4 w 16"/>
                <a:gd name="T7" fmla="*/ 0 h 33"/>
                <a:gd name="T8" fmla="*/ 0 w 16"/>
                <a:gd name="T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0" y="25"/>
                  </a:moveTo>
                  <a:cubicBezTo>
                    <a:pt x="0" y="29"/>
                    <a:pt x="3" y="33"/>
                    <a:pt x="7" y="33"/>
                  </a:cubicBezTo>
                  <a:cubicBezTo>
                    <a:pt x="12" y="33"/>
                    <a:pt x="16" y="26"/>
                    <a:pt x="16" y="21"/>
                  </a:cubicBezTo>
                  <a:cubicBezTo>
                    <a:pt x="16" y="11"/>
                    <a:pt x="8" y="7"/>
                    <a:pt x="4" y="0"/>
                  </a:cubicBezTo>
                  <a:cubicBezTo>
                    <a:pt x="4" y="9"/>
                    <a:pt x="0" y="16"/>
                    <a:pt x="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CF850212-AE4F-4E50-B0EB-406143ABD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8" y="2714626"/>
              <a:ext cx="68263" cy="82550"/>
            </a:xfrm>
            <a:custGeom>
              <a:avLst/>
              <a:gdLst>
                <a:gd name="T0" fmla="*/ 82 w 84"/>
                <a:gd name="T1" fmla="*/ 96 h 101"/>
                <a:gd name="T2" fmla="*/ 84 w 84"/>
                <a:gd name="T3" fmla="*/ 88 h 101"/>
                <a:gd name="T4" fmla="*/ 84 w 84"/>
                <a:gd name="T5" fmla="*/ 75 h 101"/>
                <a:gd name="T6" fmla="*/ 78 w 84"/>
                <a:gd name="T7" fmla="*/ 69 h 101"/>
                <a:gd name="T8" fmla="*/ 72 w 84"/>
                <a:gd name="T9" fmla="*/ 57 h 101"/>
                <a:gd name="T10" fmla="*/ 66 w 84"/>
                <a:gd name="T11" fmla="*/ 52 h 101"/>
                <a:gd name="T12" fmla="*/ 68 w 84"/>
                <a:gd name="T13" fmla="*/ 49 h 101"/>
                <a:gd name="T14" fmla="*/ 65 w 84"/>
                <a:gd name="T15" fmla="*/ 46 h 101"/>
                <a:gd name="T16" fmla="*/ 63 w 84"/>
                <a:gd name="T17" fmla="*/ 46 h 101"/>
                <a:gd name="T18" fmla="*/ 63 w 84"/>
                <a:gd name="T19" fmla="*/ 45 h 101"/>
                <a:gd name="T20" fmla="*/ 55 w 84"/>
                <a:gd name="T21" fmla="*/ 37 h 101"/>
                <a:gd name="T22" fmla="*/ 39 w 84"/>
                <a:gd name="T23" fmla="*/ 25 h 101"/>
                <a:gd name="T24" fmla="*/ 30 w 84"/>
                <a:gd name="T25" fmla="*/ 16 h 101"/>
                <a:gd name="T26" fmla="*/ 27 w 84"/>
                <a:gd name="T27" fmla="*/ 15 h 101"/>
                <a:gd name="T28" fmla="*/ 17 w 84"/>
                <a:gd name="T29" fmla="*/ 3 h 101"/>
                <a:gd name="T30" fmla="*/ 8 w 84"/>
                <a:gd name="T31" fmla="*/ 3 h 101"/>
                <a:gd name="T32" fmla="*/ 2 w 84"/>
                <a:gd name="T33" fmla="*/ 0 h 101"/>
                <a:gd name="T34" fmla="*/ 0 w 84"/>
                <a:gd name="T35" fmla="*/ 0 h 101"/>
                <a:gd name="T36" fmla="*/ 0 w 84"/>
                <a:gd name="T37" fmla="*/ 3 h 101"/>
                <a:gd name="T38" fmla="*/ 8 w 84"/>
                <a:gd name="T39" fmla="*/ 15 h 101"/>
                <a:gd name="T40" fmla="*/ 14 w 84"/>
                <a:gd name="T41" fmla="*/ 18 h 101"/>
                <a:gd name="T42" fmla="*/ 18 w 84"/>
                <a:gd name="T43" fmla="*/ 27 h 101"/>
                <a:gd name="T44" fmla="*/ 28 w 84"/>
                <a:gd name="T45" fmla="*/ 37 h 101"/>
                <a:gd name="T46" fmla="*/ 32 w 84"/>
                <a:gd name="T47" fmla="*/ 48 h 101"/>
                <a:gd name="T48" fmla="*/ 37 w 84"/>
                <a:gd name="T49" fmla="*/ 49 h 101"/>
                <a:gd name="T50" fmla="*/ 38 w 84"/>
                <a:gd name="T51" fmla="*/ 52 h 101"/>
                <a:gd name="T52" fmla="*/ 42 w 84"/>
                <a:gd name="T53" fmla="*/ 60 h 101"/>
                <a:gd name="T54" fmla="*/ 53 w 84"/>
                <a:gd name="T55" fmla="*/ 79 h 101"/>
                <a:gd name="T56" fmla="*/ 68 w 84"/>
                <a:gd name="T57" fmla="*/ 92 h 101"/>
                <a:gd name="T58" fmla="*/ 75 w 84"/>
                <a:gd name="T59" fmla="*/ 101 h 101"/>
                <a:gd name="T60" fmla="*/ 82 w 84"/>
                <a:gd name="T61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01">
                  <a:moveTo>
                    <a:pt x="82" y="96"/>
                  </a:moveTo>
                  <a:cubicBezTo>
                    <a:pt x="82" y="93"/>
                    <a:pt x="81" y="89"/>
                    <a:pt x="84" y="88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1"/>
                    <a:pt x="80" y="71"/>
                    <a:pt x="78" y="69"/>
                  </a:cubicBezTo>
                  <a:cubicBezTo>
                    <a:pt x="75" y="65"/>
                    <a:pt x="72" y="64"/>
                    <a:pt x="72" y="57"/>
                  </a:cubicBezTo>
                  <a:cubicBezTo>
                    <a:pt x="69" y="57"/>
                    <a:pt x="66" y="56"/>
                    <a:pt x="66" y="52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48"/>
                    <a:pt x="66" y="46"/>
                    <a:pt x="65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5"/>
                    <a:pt x="63" y="45"/>
                  </a:cubicBezTo>
                  <a:cubicBezTo>
                    <a:pt x="63" y="40"/>
                    <a:pt x="59" y="39"/>
                    <a:pt x="55" y="37"/>
                  </a:cubicBezTo>
                  <a:cubicBezTo>
                    <a:pt x="47" y="34"/>
                    <a:pt x="44" y="30"/>
                    <a:pt x="39" y="25"/>
                  </a:cubicBezTo>
                  <a:cubicBezTo>
                    <a:pt x="36" y="21"/>
                    <a:pt x="34" y="18"/>
                    <a:pt x="30" y="16"/>
                  </a:cubicBezTo>
                  <a:cubicBezTo>
                    <a:pt x="29" y="16"/>
                    <a:pt x="27" y="16"/>
                    <a:pt x="27" y="15"/>
                  </a:cubicBezTo>
                  <a:cubicBezTo>
                    <a:pt x="25" y="10"/>
                    <a:pt x="23" y="5"/>
                    <a:pt x="1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2"/>
                    <a:pt x="5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6" y="14"/>
                    <a:pt x="8" y="15"/>
                  </a:cubicBezTo>
                  <a:cubicBezTo>
                    <a:pt x="10" y="16"/>
                    <a:pt x="13" y="15"/>
                    <a:pt x="14" y="18"/>
                  </a:cubicBezTo>
                  <a:cubicBezTo>
                    <a:pt x="16" y="21"/>
                    <a:pt x="17" y="23"/>
                    <a:pt x="18" y="27"/>
                  </a:cubicBezTo>
                  <a:cubicBezTo>
                    <a:pt x="20" y="31"/>
                    <a:pt x="27" y="30"/>
                    <a:pt x="28" y="37"/>
                  </a:cubicBezTo>
                  <a:cubicBezTo>
                    <a:pt x="29" y="40"/>
                    <a:pt x="31" y="47"/>
                    <a:pt x="32" y="48"/>
                  </a:cubicBezTo>
                  <a:cubicBezTo>
                    <a:pt x="33" y="48"/>
                    <a:pt x="36" y="49"/>
                    <a:pt x="37" y="49"/>
                  </a:cubicBezTo>
                  <a:cubicBezTo>
                    <a:pt x="37" y="50"/>
                    <a:pt x="37" y="52"/>
                    <a:pt x="38" y="52"/>
                  </a:cubicBezTo>
                  <a:cubicBezTo>
                    <a:pt x="38" y="52"/>
                    <a:pt x="42" y="58"/>
                    <a:pt x="42" y="60"/>
                  </a:cubicBezTo>
                  <a:cubicBezTo>
                    <a:pt x="45" y="67"/>
                    <a:pt x="47" y="72"/>
                    <a:pt x="53" y="79"/>
                  </a:cubicBezTo>
                  <a:cubicBezTo>
                    <a:pt x="58" y="84"/>
                    <a:pt x="63" y="87"/>
                    <a:pt x="68" y="92"/>
                  </a:cubicBezTo>
                  <a:cubicBezTo>
                    <a:pt x="68" y="93"/>
                    <a:pt x="73" y="101"/>
                    <a:pt x="75" y="101"/>
                  </a:cubicBezTo>
                  <a:cubicBezTo>
                    <a:pt x="77" y="101"/>
                    <a:pt x="82" y="100"/>
                    <a:pt x="82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2AEEEEE6-EB3A-412D-A24D-C491AA8C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2705101"/>
              <a:ext cx="63500" cy="79375"/>
            </a:xfrm>
            <a:custGeom>
              <a:avLst/>
              <a:gdLst>
                <a:gd name="T0" fmla="*/ 0 w 79"/>
                <a:gd name="T1" fmla="*/ 54 h 98"/>
                <a:gd name="T2" fmla="*/ 4 w 79"/>
                <a:gd name="T3" fmla="*/ 67 h 98"/>
                <a:gd name="T4" fmla="*/ 7 w 79"/>
                <a:gd name="T5" fmla="*/ 69 h 98"/>
                <a:gd name="T6" fmla="*/ 7 w 79"/>
                <a:gd name="T7" fmla="*/ 71 h 98"/>
                <a:gd name="T8" fmla="*/ 17 w 79"/>
                <a:gd name="T9" fmla="*/ 87 h 98"/>
                <a:gd name="T10" fmla="*/ 22 w 79"/>
                <a:gd name="T11" fmla="*/ 86 h 98"/>
                <a:gd name="T12" fmla="*/ 23 w 79"/>
                <a:gd name="T13" fmla="*/ 91 h 98"/>
                <a:gd name="T14" fmla="*/ 25 w 79"/>
                <a:gd name="T15" fmla="*/ 92 h 98"/>
                <a:gd name="T16" fmla="*/ 32 w 79"/>
                <a:gd name="T17" fmla="*/ 89 h 98"/>
                <a:gd name="T18" fmla="*/ 44 w 79"/>
                <a:gd name="T19" fmla="*/ 94 h 98"/>
                <a:gd name="T20" fmla="*/ 48 w 79"/>
                <a:gd name="T21" fmla="*/ 98 h 98"/>
                <a:gd name="T22" fmla="*/ 56 w 79"/>
                <a:gd name="T23" fmla="*/ 93 h 98"/>
                <a:gd name="T24" fmla="*/ 59 w 79"/>
                <a:gd name="T25" fmla="*/ 83 h 98"/>
                <a:gd name="T26" fmla="*/ 58 w 79"/>
                <a:gd name="T27" fmla="*/ 78 h 98"/>
                <a:gd name="T28" fmla="*/ 64 w 79"/>
                <a:gd name="T29" fmla="*/ 71 h 98"/>
                <a:gd name="T30" fmla="*/ 68 w 79"/>
                <a:gd name="T31" fmla="*/ 57 h 98"/>
                <a:gd name="T32" fmla="*/ 69 w 79"/>
                <a:gd name="T33" fmla="*/ 54 h 98"/>
                <a:gd name="T34" fmla="*/ 72 w 79"/>
                <a:gd name="T35" fmla="*/ 54 h 98"/>
                <a:gd name="T36" fmla="*/ 78 w 79"/>
                <a:gd name="T37" fmla="*/ 51 h 98"/>
                <a:gd name="T38" fmla="*/ 65 w 79"/>
                <a:gd name="T39" fmla="*/ 31 h 98"/>
                <a:gd name="T40" fmla="*/ 67 w 79"/>
                <a:gd name="T41" fmla="*/ 29 h 98"/>
                <a:gd name="T42" fmla="*/ 66 w 79"/>
                <a:gd name="T43" fmla="*/ 26 h 98"/>
                <a:gd name="T44" fmla="*/ 74 w 79"/>
                <a:gd name="T45" fmla="*/ 21 h 98"/>
                <a:gd name="T46" fmla="*/ 73 w 79"/>
                <a:gd name="T47" fmla="*/ 20 h 98"/>
                <a:gd name="T48" fmla="*/ 79 w 79"/>
                <a:gd name="T49" fmla="*/ 16 h 98"/>
                <a:gd name="T50" fmla="*/ 68 w 79"/>
                <a:gd name="T51" fmla="*/ 7 h 98"/>
                <a:gd name="T52" fmla="*/ 64 w 79"/>
                <a:gd name="T53" fmla="*/ 0 h 98"/>
                <a:gd name="T54" fmla="*/ 51 w 79"/>
                <a:gd name="T55" fmla="*/ 16 h 98"/>
                <a:gd name="T56" fmla="*/ 41 w 79"/>
                <a:gd name="T57" fmla="*/ 20 h 98"/>
                <a:gd name="T58" fmla="*/ 39 w 79"/>
                <a:gd name="T59" fmla="*/ 22 h 98"/>
                <a:gd name="T60" fmla="*/ 37 w 79"/>
                <a:gd name="T61" fmla="*/ 25 h 98"/>
                <a:gd name="T62" fmla="*/ 35 w 79"/>
                <a:gd name="T63" fmla="*/ 28 h 98"/>
                <a:gd name="T64" fmla="*/ 28 w 79"/>
                <a:gd name="T65" fmla="*/ 35 h 98"/>
                <a:gd name="T66" fmla="*/ 21 w 79"/>
                <a:gd name="T67" fmla="*/ 37 h 98"/>
                <a:gd name="T68" fmla="*/ 9 w 79"/>
                <a:gd name="T69" fmla="*/ 51 h 98"/>
                <a:gd name="T70" fmla="*/ 0 w 79"/>
                <a:gd name="T71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98">
                  <a:moveTo>
                    <a:pt x="0" y="54"/>
                  </a:moveTo>
                  <a:cubicBezTo>
                    <a:pt x="0" y="56"/>
                    <a:pt x="2" y="67"/>
                    <a:pt x="4" y="67"/>
                  </a:cubicBezTo>
                  <a:cubicBezTo>
                    <a:pt x="5" y="67"/>
                    <a:pt x="7" y="67"/>
                    <a:pt x="7" y="69"/>
                  </a:cubicBezTo>
                  <a:cubicBezTo>
                    <a:pt x="7" y="69"/>
                    <a:pt x="7" y="70"/>
                    <a:pt x="7" y="71"/>
                  </a:cubicBezTo>
                  <a:cubicBezTo>
                    <a:pt x="11" y="77"/>
                    <a:pt x="6" y="87"/>
                    <a:pt x="17" y="87"/>
                  </a:cubicBezTo>
                  <a:cubicBezTo>
                    <a:pt x="19" y="87"/>
                    <a:pt x="20" y="86"/>
                    <a:pt x="22" y="86"/>
                  </a:cubicBezTo>
                  <a:cubicBezTo>
                    <a:pt x="23" y="87"/>
                    <a:pt x="22" y="91"/>
                    <a:pt x="23" y="91"/>
                  </a:cubicBezTo>
                  <a:cubicBezTo>
                    <a:pt x="24" y="91"/>
                    <a:pt x="24" y="92"/>
                    <a:pt x="25" y="92"/>
                  </a:cubicBezTo>
                  <a:cubicBezTo>
                    <a:pt x="28" y="92"/>
                    <a:pt x="30" y="89"/>
                    <a:pt x="32" y="89"/>
                  </a:cubicBezTo>
                  <a:cubicBezTo>
                    <a:pt x="37" y="89"/>
                    <a:pt x="40" y="92"/>
                    <a:pt x="44" y="94"/>
                  </a:cubicBezTo>
                  <a:cubicBezTo>
                    <a:pt x="44" y="95"/>
                    <a:pt x="45" y="98"/>
                    <a:pt x="48" y="98"/>
                  </a:cubicBezTo>
                  <a:cubicBezTo>
                    <a:pt x="51" y="98"/>
                    <a:pt x="52" y="94"/>
                    <a:pt x="56" y="93"/>
                  </a:cubicBezTo>
                  <a:cubicBezTo>
                    <a:pt x="56" y="90"/>
                    <a:pt x="59" y="85"/>
                    <a:pt x="59" y="83"/>
                  </a:cubicBezTo>
                  <a:cubicBezTo>
                    <a:pt x="59" y="81"/>
                    <a:pt x="58" y="80"/>
                    <a:pt x="58" y="78"/>
                  </a:cubicBezTo>
                  <a:cubicBezTo>
                    <a:pt x="58" y="76"/>
                    <a:pt x="61" y="72"/>
                    <a:pt x="64" y="71"/>
                  </a:cubicBezTo>
                  <a:cubicBezTo>
                    <a:pt x="64" y="66"/>
                    <a:pt x="66" y="64"/>
                    <a:pt x="68" y="57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1" y="54"/>
                    <a:pt x="72" y="54"/>
                  </a:cubicBezTo>
                  <a:cubicBezTo>
                    <a:pt x="75" y="54"/>
                    <a:pt x="77" y="55"/>
                    <a:pt x="78" y="51"/>
                  </a:cubicBezTo>
                  <a:cubicBezTo>
                    <a:pt x="73" y="51"/>
                    <a:pt x="65" y="35"/>
                    <a:pt x="65" y="31"/>
                  </a:cubicBezTo>
                  <a:cubicBezTo>
                    <a:pt x="65" y="30"/>
                    <a:pt x="67" y="29"/>
                    <a:pt x="67" y="29"/>
                  </a:cubicBezTo>
                  <a:cubicBezTo>
                    <a:pt x="67" y="28"/>
                    <a:pt x="67" y="27"/>
                    <a:pt x="66" y="26"/>
                  </a:cubicBezTo>
                  <a:cubicBezTo>
                    <a:pt x="66" y="26"/>
                    <a:pt x="74" y="22"/>
                    <a:pt x="74" y="21"/>
                  </a:cubicBezTo>
                  <a:cubicBezTo>
                    <a:pt x="74" y="21"/>
                    <a:pt x="73" y="21"/>
                    <a:pt x="73" y="20"/>
                  </a:cubicBezTo>
                  <a:cubicBezTo>
                    <a:pt x="73" y="17"/>
                    <a:pt x="79" y="19"/>
                    <a:pt x="79" y="16"/>
                  </a:cubicBezTo>
                  <a:cubicBezTo>
                    <a:pt x="79" y="10"/>
                    <a:pt x="68" y="14"/>
                    <a:pt x="68" y="7"/>
                  </a:cubicBezTo>
                  <a:cubicBezTo>
                    <a:pt x="68" y="3"/>
                    <a:pt x="68" y="0"/>
                    <a:pt x="64" y="0"/>
                  </a:cubicBezTo>
                  <a:cubicBezTo>
                    <a:pt x="59" y="0"/>
                    <a:pt x="53" y="11"/>
                    <a:pt x="51" y="16"/>
                  </a:cubicBezTo>
                  <a:cubicBezTo>
                    <a:pt x="50" y="19"/>
                    <a:pt x="43" y="17"/>
                    <a:pt x="41" y="20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8" y="23"/>
                    <a:pt x="38" y="24"/>
                    <a:pt x="37" y="25"/>
                  </a:cubicBezTo>
                  <a:cubicBezTo>
                    <a:pt x="37" y="25"/>
                    <a:pt x="34" y="27"/>
                    <a:pt x="35" y="28"/>
                  </a:cubicBezTo>
                  <a:cubicBezTo>
                    <a:pt x="32" y="31"/>
                    <a:pt x="32" y="34"/>
                    <a:pt x="28" y="35"/>
                  </a:cubicBezTo>
                  <a:cubicBezTo>
                    <a:pt x="25" y="35"/>
                    <a:pt x="23" y="35"/>
                    <a:pt x="21" y="37"/>
                  </a:cubicBezTo>
                  <a:cubicBezTo>
                    <a:pt x="17" y="42"/>
                    <a:pt x="18" y="51"/>
                    <a:pt x="9" y="51"/>
                  </a:cubicBezTo>
                  <a:cubicBezTo>
                    <a:pt x="6" y="51"/>
                    <a:pt x="0" y="49"/>
                    <a:pt x="0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1EF006EA-8A21-4877-B3E7-ABBAFA35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2743201"/>
              <a:ext cx="41275" cy="52388"/>
            </a:xfrm>
            <a:custGeom>
              <a:avLst/>
              <a:gdLst>
                <a:gd name="T0" fmla="*/ 21 w 50"/>
                <a:gd name="T1" fmla="*/ 11 h 64"/>
                <a:gd name="T2" fmla="*/ 31 w 50"/>
                <a:gd name="T3" fmla="*/ 10 h 64"/>
                <a:gd name="T4" fmla="*/ 41 w 50"/>
                <a:gd name="T5" fmla="*/ 12 h 64"/>
                <a:gd name="T6" fmla="*/ 49 w 50"/>
                <a:gd name="T7" fmla="*/ 2 h 64"/>
                <a:gd name="T8" fmla="*/ 50 w 50"/>
                <a:gd name="T9" fmla="*/ 0 h 64"/>
                <a:gd name="T10" fmla="*/ 49 w 50"/>
                <a:gd name="T11" fmla="*/ 0 h 64"/>
                <a:gd name="T12" fmla="*/ 40 w 50"/>
                <a:gd name="T13" fmla="*/ 7 h 64"/>
                <a:gd name="T14" fmla="*/ 38 w 50"/>
                <a:gd name="T15" fmla="*/ 7 h 64"/>
                <a:gd name="T16" fmla="*/ 18 w 50"/>
                <a:gd name="T17" fmla="*/ 3 h 64"/>
                <a:gd name="T18" fmla="*/ 8 w 50"/>
                <a:gd name="T19" fmla="*/ 20 h 64"/>
                <a:gd name="T20" fmla="*/ 5 w 50"/>
                <a:gd name="T21" fmla="*/ 25 h 64"/>
                <a:gd name="T22" fmla="*/ 0 w 50"/>
                <a:gd name="T23" fmla="*/ 42 h 64"/>
                <a:gd name="T24" fmla="*/ 6 w 50"/>
                <a:gd name="T25" fmla="*/ 46 h 64"/>
                <a:gd name="T26" fmla="*/ 6 w 50"/>
                <a:gd name="T27" fmla="*/ 60 h 64"/>
                <a:gd name="T28" fmla="*/ 10 w 50"/>
                <a:gd name="T29" fmla="*/ 64 h 64"/>
                <a:gd name="T30" fmla="*/ 15 w 50"/>
                <a:gd name="T31" fmla="*/ 52 h 64"/>
                <a:gd name="T32" fmla="*/ 12 w 50"/>
                <a:gd name="T33" fmla="*/ 42 h 64"/>
                <a:gd name="T34" fmla="*/ 16 w 50"/>
                <a:gd name="T35" fmla="*/ 38 h 64"/>
                <a:gd name="T36" fmla="*/ 18 w 50"/>
                <a:gd name="T37" fmla="*/ 38 h 64"/>
                <a:gd name="T38" fmla="*/ 17 w 50"/>
                <a:gd name="T39" fmla="*/ 45 h 64"/>
                <a:gd name="T40" fmla="*/ 22 w 50"/>
                <a:gd name="T41" fmla="*/ 54 h 64"/>
                <a:gd name="T42" fmla="*/ 22 w 50"/>
                <a:gd name="T43" fmla="*/ 57 h 64"/>
                <a:gd name="T44" fmla="*/ 25 w 50"/>
                <a:gd name="T45" fmla="*/ 57 h 64"/>
                <a:gd name="T46" fmla="*/ 31 w 50"/>
                <a:gd name="T47" fmla="*/ 51 h 64"/>
                <a:gd name="T48" fmla="*/ 27 w 50"/>
                <a:gd name="T49" fmla="*/ 45 h 64"/>
                <a:gd name="T50" fmla="*/ 29 w 50"/>
                <a:gd name="T51" fmla="*/ 43 h 64"/>
                <a:gd name="T52" fmla="*/ 22 w 50"/>
                <a:gd name="T53" fmla="*/ 30 h 64"/>
                <a:gd name="T54" fmla="*/ 36 w 50"/>
                <a:gd name="T55" fmla="*/ 21 h 64"/>
                <a:gd name="T56" fmla="*/ 36 w 50"/>
                <a:gd name="T57" fmla="*/ 19 h 64"/>
                <a:gd name="T58" fmla="*/ 20 w 50"/>
                <a:gd name="T59" fmla="*/ 24 h 64"/>
                <a:gd name="T60" fmla="*/ 20 w 50"/>
                <a:gd name="T61" fmla="*/ 23 h 64"/>
                <a:gd name="T62" fmla="*/ 17 w 50"/>
                <a:gd name="T63" fmla="*/ 26 h 64"/>
                <a:gd name="T64" fmla="*/ 11 w 50"/>
                <a:gd name="T65" fmla="*/ 16 h 64"/>
                <a:gd name="T66" fmla="*/ 21 w 50"/>
                <a:gd name="T67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64">
                  <a:moveTo>
                    <a:pt x="21" y="11"/>
                  </a:moveTo>
                  <a:cubicBezTo>
                    <a:pt x="25" y="11"/>
                    <a:pt x="27" y="10"/>
                    <a:pt x="31" y="10"/>
                  </a:cubicBezTo>
                  <a:cubicBezTo>
                    <a:pt x="35" y="10"/>
                    <a:pt x="37" y="12"/>
                    <a:pt x="41" y="12"/>
                  </a:cubicBezTo>
                  <a:cubicBezTo>
                    <a:pt x="46" y="12"/>
                    <a:pt x="48" y="7"/>
                    <a:pt x="49" y="2"/>
                  </a:cubicBezTo>
                  <a:cubicBezTo>
                    <a:pt x="50" y="2"/>
                    <a:pt x="50" y="1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2"/>
                    <a:pt x="41" y="5"/>
                    <a:pt x="40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8" y="13"/>
                    <a:pt x="8" y="20"/>
                  </a:cubicBezTo>
                  <a:cubicBezTo>
                    <a:pt x="8" y="22"/>
                    <a:pt x="6" y="24"/>
                    <a:pt x="5" y="25"/>
                  </a:cubicBezTo>
                  <a:cubicBezTo>
                    <a:pt x="4" y="32"/>
                    <a:pt x="0" y="35"/>
                    <a:pt x="0" y="42"/>
                  </a:cubicBezTo>
                  <a:cubicBezTo>
                    <a:pt x="0" y="45"/>
                    <a:pt x="4" y="45"/>
                    <a:pt x="6" y="46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2"/>
                    <a:pt x="8" y="64"/>
                    <a:pt x="10" y="64"/>
                  </a:cubicBezTo>
                  <a:cubicBezTo>
                    <a:pt x="13" y="64"/>
                    <a:pt x="15" y="54"/>
                    <a:pt x="15" y="52"/>
                  </a:cubicBezTo>
                  <a:cubicBezTo>
                    <a:pt x="15" y="48"/>
                    <a:pt x="12" y="46"/>
                    <a:pt x="12" y="42"/>
                  </a:cubicBezTo>
                  <a:cubicBezTo>
                    <a:pt x="12" y="40"/>
                    <a:pt x="14" y="38"/>
                    <a:pt x="16" y="38"/>
                  </a:cubicBezTo>
                  <a:cubicBezTo>
                    <a:pt x="17" y="38"/>
                    <a:pt x="18" y="39"/>
                    <a:pt x="18" y="3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9"/>
                    <a:pt x="22" y="50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4"/>
                    <a:pt x="31" y="54"/>
                    <a:pt x="31" y="51"/>
                  </a:cubicBezTo>
                  <a:cubicBezTo>
                    <a:pt x="30" y="50"/>
                    <a:pt x="27" y="47"/>
                    <a:pt x="27" y="45"/>
                  </a:cubicBezTo>
                  <a:cubicBezTo>
                    <a:pt x="27" y="44"/>
                    <a:pt x="28" y="44"/>
                    <a:pt x="29" y="43"/>
                  </a:cubicBezTo>
                  <a:cubicBezTo>
                    <a:pt x="27" y="42"/>
                    <a:pt x="22" y="31"/>
                    <a:pt x="22" y="30"/>
                  </a:cubicBezTo>
                  <a:cubicBezTo>
                    <a:pt x="29" y="30"/>
                    <a:pt x="30" y="24"/>
                    <a:pt x="36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7" y="26"/>
                  </a:cubicBezTo>
                  <a:cubicBezTo>
                    <a:pt x="13" y="26"/>
                    <a:pt x="11" y="20"/>
                    <a:pt x="11" y="16"/>
                  </a:cubicBezTo>
                  <a:cubicBezTo>
                    <a:pt x="11" y="10"/>
                    <a:pt x="16" y="11"/>
                    <a:pt x="2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DF82D65A-7CDE-4F69-A573-A0A9F87F2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5" y="2797176"/>
              <a:ext cx="66675" cy="20638"/>
            </a:xfrm>
            <a:custGeom>
              <a:avLst/>
              <a:gdLst>
                <a:gd name="T0" fmla="*/ 72 w 81"/>
                <a:gd name="T1" fmla="*/ 23 h 26"/>
                <a:gd name="T2" fmla="*/ 78 w 81"/>
                <a:gd name="T3" fmla="*/ 25 h 26"/>
                <a:gd name="T4" fmla="*/ 81 w 81"/>
                <a:gd name="T5" fmla="*/ 21 h 26"/>
                <a:gd name="T6" fmla="*/ 76 w 81"/>
                <a:gd name="T7" fmla="*/ 19 h 26"/>
                <a:gd name="T8" fmla="*/ 70 w 81"/>
                <a:gd name="T9" fmla="*/ 18 h 26"/>
                <a:gd name="T10" fmla="*/ 67 w 81"/>
                <a:gd name="T11" fmla="*/ 15 h 26"/>
                <a:gd name="T12" fmla="*/ 56 w 81"/>
                <a:gd name="T13" fmla="*/ 11 h 26"/>
                <a:gd name="T14" fmla="*/ 66 w 81"/>
                <a:gd name="T15" fmla="*/ 9 h 26"/>
                <a:gd name="T16" fmla="*/ 64 w 81"/>
                <a:gd name="T17" fmla="*/ 9 h 26"/>
                <a:gd name="T18" fmla="*/ 56 w 81"/>
                <a:gd name="T19" fmla="*/ 10 h 26"/>
                <a:gd name="T20" fmla="*/ 43 w 81"/>
                <a:gd name="T21" fmla="*/ 5 h 26"/>
                <a:gd name="T22" fmla="*/ 35 w 81"/>
                <a:gd name="T23" fmla="*/ 9 h 26"/>
                <a:gd name="T24" fmla="*/ 14 w 81"/>
                <a:gd name="T25" fmla="*/ 0 h 26"/>
                <a:gd name="T26" fmla="*/ 10 w 81"/>
                <a:gd name="T27" fmla="*/ 1 h 26"/>
                <a:gd name="T28" fmla="*/ 7 w 81"/>
                <a:gd name="T29" fmla="*/ 0 h 26"/>
                <a:gd name="T30" fmla="*/ 0 w 81"/>
                <a:gd name="T31" fmla="*/ 7 h 26"/>
                <a:gd name="T32" fmla="*/ 10 w 81"/>
                <a:gd name="T33" fmla="*/ 13 h 26"/>
                <a:gd name="T34" fmla="*/ 21 w 81"/>
                <a:gd name="T35" fmla="*/ 15 h 26"/>
                <a:gd name="T36" fmla="*/ 36 w 81"/>
                <a:gd name="T37" fmla="*/ 17 h 26"/>
                <a:gd name="T38" fmla="*/ 43 w 81"/>
                <a:gd name="T39" fmla="*/ 21 h 26"/>
                <a:gd name="T40" fmla="*/ 72 w 81"/>
                <a:gd name="T41" fmla="*/ 26 h 26"/>
                <a:gd name="T42" fmla="*/ 72 w 81"/>
                <a:gd name="T4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26">
                  <a:moveTo>
                    <a:pt x="72" y="23"/>
                  </a:moveTo>
                  <a:cubicBezTo>
                    <a:pt x="75" y="23"/>
                    <a:pt x="75" y="25"/>
                    <a:pt x="78" y="25"/>
                  </a:cubicBezTo>
                  <a:cubicBezTo>
                    <a:pt x="78" y="25"/>
                    <a:pt x="80" y="23"/>
                    <a:pt x="81" y="21"/>
                  </a:cubicBezTo>
                  <a:cubicBezTo>
                    <a:pt x="79" y="21"/>
                    <a:pt x="79" y="20"/>
                    <a:pt x="76" y="19"/>
                  </a:cubicBezTo>
                  <a:cubicBezTo>
                    <a:pt x="74" y="18"/>
                    <a:pt x="71" y="20"/>
                    <a:pt x="70" y="18"/>
                  </a:cubicBezTo>
                  <a:cubicBezTo>
                    <a:pt x="69" y="17"/>
                    <a:pt x="69" y="15"/>
                    <a:pt x="67" y="15"/>
                  </a:cubicBezTo>
                  <a:cubicBezTo>
                    <a:pt x="62" y="15"/>
                    <a:pt x="59" y="15"/>
                    <a:pt x="56" y="11"/>
                  </a:cubicBezTo>
                  <a:cubicBezTo>
                    <a:pt x="56" y="12"/>
                    <a:pt x="66" y="11"/>
                    <a:pt x="66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3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  <a:cubicBezTo>
                    <a:pt x="12" y="0"/>
                    <a:pt x="11" y="1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1" y="6"/>
                    <a:pt x="0" y="7"/>
                  </a:cubicBezTo>
                  <a:cubicBezTo>
                    <a:pt x="5" y="7"/>
                    <a:pt x="7" y="10"/>
                    <a:pt x="10" y="13"/>
                  </a:cubicBezTo>
                  <a:cubicBezTo>
                    <a:pt x="12" y="17"/>
                    <a:pt x="16" y="13"/>
                    <a:pt x="21" y="15"/>
                  </a:cubicBezTo>
                  <a:cubicBezTo>
                    <a:pt x="26" y="17"/>
                    <a:pt x="30" y="17"/>
                    <a:pt x="36" y="17"/>
                  </a:cubicBezTo>
                  <a:cubicBezTo>
                    <a:pt x="38" y="17"/>
                    <a:pt x="39" y="21"/>
                    <a:pt x="43" y="21"/>
                  </a:cubicBezTo>
                  <a:cubicBezTo>
                    <a:pt x="53" y="21"/>
                    <a:pt x="63" y="22"/>
                    <a:pt x="72" y="26"/>
                  </a:cubicBezTo>
                  <a:cubicBezTo>
                    <a:pt x="71" y="25"/>
                    <a:pt x="71" y="23"/>
                    <a:pt x="72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62434672-1512-404F-ACCD-99B0D3E58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2814638"/>
              <a:ext cx="19050" cy="4763"/>
            </a:xfrm>
            <a:custGeom>
              <a:avLst/>
              <a:gdLst>
                <a:gd name="T0" fmla="*/ 16 w 24"/>
                <a:gd name="T1" fmla="*/ 6 h 6"/>
                <a:gd name="T2" fmla="*/ 24 w 24"/>
                <a:gd name="T3" fmla="*/ 0 h 6"/>
                <a:gd name="T4" fmla="*/ 16 w 24"/>
                <a:gd name="T5" fmla="*/ 3 h 6"/>
                <a:gd name="T6" fmla="*/ 5 w 24"/>
                <a:gd name="T7" fmla="*/ 0 h 6"/>
                <a:gd name="T8" fmla="*/ 0 w 24"/>
                <a:gd name="T9" fmla="*/ 3 h 6"/>
                <a:gd name="T10" fmla="*/ 6 w 24"/>
                <a:gd name="T11" fmla="*/ 6 h 6"/>
                <a:gd name="T12" fmla="*/ 16 w 2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16" y="6"/>
                  </a:moveTo>
                  <a:cubicBezTo>
                    <a:pt x="19" y="4"/>
                    <a:pt x="22" y="4"/>
                    <a:pt x="24" y="0"/>
                  </a:cubicBezTo>
                  <a:cubicBezTo>
                    <a:pt x="21" y="1"/>
                    <a:pt x="20" y="3"/>
                    <a:pt x="16" y="3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5F56039D-7B3C-4DAC-B9FD-CAC199A8C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2814638"/>
              <a:ext cx="12700" cy="4763"/>
            </a:xfrm>
            <a:custGeom>
              <a:avLst/>
              <a:gdLst>
                <a:gd name="T0" fmla="*/ 10 w 16"/>
                <a:gd name="T1" fmla="*/ 0 h 6"/>
                <a:gd name="T2" fmla="*/ 10 w 16"/>
                <a:gd name="T3" fmla="*/ 2 h 6"/>
                <a:gd name="T4" fmla="*/ 4 w 16"/>
                <a:gd name="T5" fmla="*/ 1 h 6"/>
                <a:gd name="T6" fmla="*/ 0 w 16"/>
                <a:gd name="T7" fmla="*/ 4 h 6"/>
                <a:gd name="T8" fmla="*/ 5 w 16"/>
                <a:gd name="T9" fmla="*/ 6 h 6"/>
                <a:gd name="T10" fmla="*/ 12 w 16"/>
                <a:gd name="T11" fmla="*/ 3 h 6"/>
                <a:gd name="T12" fmla="*/ 14 w 16"/>
                <a:gd name="T13" fmla="*/ 4 h 6"/>
                <a:gd name="T14" fmla="*/ 16 w 16"/>
                <a:gd name="T15" fmla="*/ 4 h 6"/>
                <a:gd name="T16" fmla="*/ 16 w 16"/>
                <a:gd name="T17" fmla="*/ 0 h 6"/>
                <a:gd name="T18" fmla="*/ 10 w 1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">
                  <a:moveTo>
                    <a:pt x="10" y="0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8" y="2"/>
                    <a:pt x="7" y="1"/>
                    <a:pt x="4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8" y="6"/>
                    <a:pt x="9" y="4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2"/>
                    <a:pt x="16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222AD46C-E177-44E0-BBC8-FA3C694B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975" y="2820988"/>
              <a:ext cx="9525" cy="7938"/>
            </a:xfrm>
            <a:custGeom>
              <a:avLst/>
              <a:gdLst>
                <a:gd name="T0" fmla="*/ 7 w 12"/>
                <a:gd name="T1" fmla="*/ 0 h 10"/>
                <a:gd name="T2" fmla="*/ 5 w 12"/>
                <a:gd name="T3" fmla="*/ 0 h 10"/>
                <a:gd name="T4" fmla="*/ 0 w 12"/>
                <a:gd name="T5" fmla="*/ 2 h 10"/>
                <a:gd name="T6" fmla="*/ 7 w 12"/>
                <a:gd name="T7" fmla="*/ 6 h 10"/>
                <a:gd name="T8" fmla="*/ 8 w 12"/>
                <a:gd name="T9" fmla="*/ 10 h 10"/>
                <a:gd name="T10" fmla="*/ 9 w 12"/>
                <a:gd name="T11" fmla="*/ 10 h 10"/>
                <a:gd name="T12" fmla="*/ 12 w 12"/>
                <a:gd name="T13" fmla="*/ 7 h 10"/>
                <a:gd name="T14" fmla="*/ 7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5"/>
                    <a:pt x="4" y="6"/>
                    <a:pt x="7" y="6"/>
                  </a:cubicBezTo>
                  <a:cubicBezTo>
                    <a:pt x="7" y="6"/>
                    <a:pt x="7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2" y="8"/>
                    <a:pt x="12" y="7"/>
                  </a:cubicBezTo>
                  <a:cubicBezTo>
                    <a:pt x="12" y="4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EE67D236-4E95-4D4D-8B35-A17D33AD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2814638"/>
              <a:ext cx="4763" cy="476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0 h 6"/>
                <a:gd name="T4" fmla="*/ 0 w 5"/>
                <a:gd name="T5" fmla="*/ 4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EE4E0775-BE17-4E28-A36D-8B71FCB88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2814638"/>
              <a:ext cx="23813" cy="14288"/>
            </a:xfrm>
            <a:custGeom>
              <a:avLst/>
              <a:gdLst>
                <a:gd name="T0" fmla="*/ 12 w 28"/>
                <a:gd name="T1" fmla="*/ 9 h 18"/>
                <a:gd name="T2" fmla="*/ 28 w 28"/>
                <a:gd name="T3" fmla="*/ 2 h 18"/>
                <a:gd name="T4" fmla="*/ 11 w 28"/>
                <a:gd name="T5" fmla="*/ 4 h 18"/>
                <a:gd name="T6" fmla="*/ 9 w 28"/>
                <a:gd name="T7" fmla="*/ 7 h 18"/>
                <a:gd name="T8" fmla="*/ 0 w 28"/>
                <a:gd name="T9" fmla="*/ 15 h 18"/>
                <a:gd name="T10" fmla="*/ 2 w 28"/>
                <a:gd name="T11" fmla="*/ 18 h 18"/>
                <a:gd name="T12" fmla="*/ 11 w 28"/>
                <a:gd name="T13" fmla="*/ 13 h 18"/>
                <a:gd name="T14" fmla="*/ 12 w 28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2" y="9"/>
                  </a:moveTo>
                  <a:cubicBezTo>
                    <a:pt x="16" y="9"/>
                    <a:pt x="25" y="6"/>
                    <a:pt x="28" y="2"/>
                  </a:cubicBezTo>
                  <a:cubicBezTo>
                    <a:pt x="26" y="0"/>
                    <a:pt x="13" y="1"/>
                    <a:pt x="11" y="4"/>
                  </a:cubicBezTo>
                  <a:cubicBezTo>
                    <a:pt x="10" y="5"/>
                    <a:pt x="10" y="7"/>
                    <a:pt x="9" y="7"/>
                  </a:cubicBezTo>
                  <a:cubicBezTo>
                    <a:pt x="5" y="9"/>
                    <a:pt x="0" y="9"/>
                    <a:pt x="0" y="15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5" y="18"/>
                    <a:pt x="10" y="14"/>
                    <a:pt x="11" y="13"/>
                  </a:cubicBezTo>
                  <a:cubicBezTo>
                    <a:pt x="12" y="12"/>
                    <a:pt x="10" y="9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2C2F5204-7A82-48F4-B6CE-CF914EF8A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2794001"/>
              <a:ext cx="4763" cy="11113"/>
            </a:xfrm>
            <a:custGeom>
              <a:avLst/>
              <a:gdLst>
                <a:gd name="T0" fmla="*/ 6 w 6"/>
                <a:gd name="T1" fmla="*/ 3 h 13"/>
                <a:gd name="T2" fmla="*/ 5 w 6"/>
                <a:gd name="T3" fmla="*/ 0 h 13"/>
                <a:gd name="T4" fmla="*/ 3 w 6"/>
                <a:gd name="T5" fmla="*/ 5 h 13"/>
                <a:gd name="T6" fmla="*/ 0 w 6"/>
                <a:gd name="T7" fmla="*/ 10 h 13"/>
                <a:gd name="T8" fmla="*/ 2 w 6"/>
                <a:gd name="T9" fmla="*/ 13 h 13"/>
                <a:gd name="T10" fmla="*/ 4 w 6"/>
                <a:gd name="T11" fmla="*/ 6 h 13"/>
                <a:gd name="T12" fmla="*/ 6 w 6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6" y="3"/>
                  </a:moveTo>
                  <a:cubicBezTo>
                    <a:pt x="6" y="1"/>
                    <a:pt x="5" y="2"/>
                    <a:pt x="5" y="0"/>
                  </a:cubicBezTo>
                  <a:cubicBezTo>
                    <a:pt x="3" y="0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4" y="9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4F314780-691B-4748-87C6-18AF994F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2774951"/>
              <a:ext cx="4763" cy="7938"/>
            </a:xfrm>
            <a:custGeom>
              <a:avLst/>
              <a:gdLst>
                <a:gd name="T0" fmla="*/ 0 w 7"/>
                <a:gd name="T1" fmla="*/ 4 h 10"/>
                <a:gd name="T2" fmla="*/ 5 w 7"/>
                <a:gd name="T3" fmla="*/ 10 h 10"/>
                <a:gd name="T4" fmla="*/ 7 w 7"/>
                <a:gd name="T5" fmla="*/ 6 h 10"/>
                <a:gd name="T6" fmla="*/ 0 w 7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0" y="4"/>
                  </a:moveTo>
                  <a:cubicBezTo>
                    <a:pt x="0" y="6"/>
                    <a:pt x="3" y="10"/>
                    <a:pt x="5" y="10"/>
                  </a:cubicBezTo>
                  <a:cubicBezTo>
                    <a:pt x="6" y="10"/>
                    <a:pt x="7" y="6"/>
                    <a:pt x="7" y="6"/>
                  </a:cubicBezTo>
                  <a:cubicBezTo>
                    <a:pt x="7" y="3"/>
                    <a:pt x="0" y="0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E5F7230F-5090-42A8-ACC2-7DE8A16D2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2774951"/>
              <a:ext cx="19050" cy="6350"/>
            </a:xfrm>
            <a:custGeom>
              <a:avLst/>
              <a:gdLst>
                <a:gd name="T0" fmla="*/ 0 w 23"/>
                <a:gd name="T1" fmla="*/ 3 h 7"/>
                <a:gd name="T2" fmla="*/ 5 w 23"/>
                <a:gd name="T3" fmla="*/ 4 h 7"/>
                <a:gd name="T4" fmla="*/ 11 w 23"/>
                <a:gd name="T5" fmla="*/ 4 h 7"/>
                <a:gd name="T6" fmla="*/ 21 w 23"/>
                <a:gd name="T7" fmla="*/ 7 h 7"/>
                <a:gd name="T8" fmla="*/ 23 w 23"/>
                <a:gd name="T9" fmla="*/ 7 h 7"/>
                <a:gd name="T10" fmla="*/ 19 w 23"/>
                <a:gd name="T11" fmla="*/ 1 h 7"/>
                <a:gd name="T12" fmla="*/ 18 w 23"/>
                <a:gd name="T13" fmla="*/ 1 h 7"/>
                <a:gd name="T14" fmla="*/ 14 w 23"/>
                <a:gd name="T15" fmla="*/ 0 h 7"/>
                <a:gd name="T16" fmla="*/ 2 w 23"/>
                <a:gd name="T17" fmla="*/ 0 h 7"/>
                <a:gd name="T18" fmla="*/ 0 w 23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7">
                  <a:moveTo>
                    <a:pt x="0" y="3"/>
                  </a:moveTo>
                  <a:cubicBezTo>
                    <a:pt x="0" y="3"/>
                    <a:pt x="4" y="4"/>
                    <a:pt x="5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4"/>
                    <a:pt x="17" y="7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4"/>
                    <a:pt x="20" y="4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5" y="2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66543D3D-DA53-493F-875D-525DA1FCA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2738438"/>
              <a:ext cx="7938" cy="20638"/>
            </a:xfrm>
            <a:custGeom>
              <a:avLst/>
              <a:gdLst>
                <a:gd name="T0" fmla="*/ 10 w 10"/>
                <a:gd name="T1" fmla="*/ 8 h 25"/>
                <a:gd name="T2" fmla="*/ 3 w 10"/>
                <a:gd name="T3" fmla="*/ 0 h 25"/>
                <a:gd name="T4" fmla="*/ 0 w 10"/>
                <a:gd name="T5" fmla="*/ 6 h 25"/>
                <a:gd name="T6" fmla="*/ 3 w 10"/>
                <a:gd name="T7" fmla="*/ 15 h 25"/>
                <a:gd name="T8" fmla="*/ 3 w 10"/>
                <a:gd name="T9" fmla="*/ 19 h 25"/>
                <a:gd name="T10" fmla="*/ 6 w 10"/>
                <a:gd name="T11" fmla="*/ 25 h 25"/>
                <a:gd name="T12" fmla="*/ 3 w 10"/>
                <a:gd name="T13" fmla="*/ 19 h 25"/>
                <a:gd name="T14" fmla="*/ 3 w 10"/>
                <a:gd name="T15" fmla="*/ 17 h 25"/>
                <a:gd name="T16" fmla="*/ 10 w 10"/>
                <a:gd name="T17" fmla="*/ 17 h 25"/>
                <a:gd name="T18" fmla="*/ 7 w 10"/>
                <a:gd name="T19" fmla="*/ 12 h 25"/>
                <a:gd name="T20" fmla="*/ 10 w 10"/>
                <a:gd name="T2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5">
                  <a:moveTo>
                    <a:pt x="10" y="8"/>
                  </a:moveTo>
                  <a:cubicBezTo>
                    <a:pt x="5" y="7"/>
                    <a:pt x="3" y="4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10"/>
                    <a:pt x="3" y="11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1"/>
                    <a:pt x="3" y="25"/>
                    <a:pt x="6" y="25"/>
                  </a:cubicBezTo>
                  <a:cubicBezTo>
                    <a:pt x="5" y="23"/>
                    <a:pt x="4" y="21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7"/>
                    <a:pt x="8" y="17"/>
                    <a:pt x="10" y="17"/>
                  </a:cubicBezTo>
                  <a:cubicBezTo>
                    <a:pt x="9" y="14"/>
                    <a:pt x="7" y="14"/>
                    <a:pt x="7" y="12"/>
                  </a:cubicBezTo>
                  <a:cubicBezTo>
                    <a:pt x="7" y="10"/>
                    <a:pt x="10" y="10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7145B713-EDBA-457A-BE9A-EEEFB8217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2784476"/>
              <a:ext cx="23813" cy="15875"/>
            </a:xfrm>
            <a:custGeom>
              <a:avLst/>
              <a:gdLst>
                <a:gd name="T0" fmla="*/ 8 w 30"/>
                <a:gd name="T1" fmla="*/ 12 h 20"/>
                <a:gd name="T2" fmla="*/ 0 w 30"/>
                <a:gd name="T3" fmla="*/ 12 h 20"/>
                <a:gd name="T4" fmla="*/ 7 w 30"/>
                <a:gd name="T5" fmla="*/ 17 h 20"/>
                <a:gd name="T6" fmla="*/ 7 w 30"/>
                <a:gd name="T7" fmla="*/ 17 h 20"/>
                <a:gd name="T8" fmla="*/ 8 w 30"/>
                <a:gd name="T9" fmla="*/ 18 h 20"/>
                <a:gd name="T10" fmla="*/ 7 w 30"/>
                <a:gd name="T11" fmla="*/ 17 h 20"/>
                <a:gd name="T12" fmla="*/ 11 w 30"/>
                <a:gd name="T13" fmla="*/ 20 h 20"/>
                <a:gd name="T14" fmla="*/ 24 w 30"/>
                <a:gd name="T15" fmla="*/ 15 h 20"/>
                <a:gd name="T16" fmla="*/ 30 w 30"/>
                <a:gd name="T17" fmla="*/ 4 h 20"/>
                <a:gd name="T18" fmla="*/ 28 w 30"/>
                <a:gd name="T19" fmla="*/ 0 h 20"/>
                <a:gd name="T20" fmla="*/ 22 w 30"/>
                <a:gd name="T21" fmla="*/ 8 h 20"/>
                <a:gd name="T22" fmla="*/ 11 w 30"/>
                <a:gd name="T23" fmla="*/ 11 h 20"/>
                <a:gd name="T24" fmla="*/ 8 w 30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0">
                  <a:moveTo>
                    <a:pt x="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4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10" y="20"/>
                    <a:pt x="11" y="20"/>
                  </a:cubicBezTo>
                  <a:cubicBezTo>
                    <a:pt x="17" y="20"/>
                    <a:pt x="19" y="16"/>
                    <a:pt x="24" y="15"/>
                  </a:cubicBezTo>
                  <a:cubicBezTo>
                    <a:pt x="24" y="9"/>
                    <a:pt x="30" y="11"/>
                    <a:pt x="30" y="4"/>
                  </a:cubicBezTo>
                  <a:cubicBezTo>
                    <a:pt x="30" y="2"/>
                    <a:pt x="29" y="0"/>
                    <a:pt x="28" y="0"/>
                  </a:cubicBezTo>
                  <a:cubicBezTo>
                    <a:pt x="24" y="0"/>
                    <a:pt x="26" y="6"/>
                    <a:pt x="22" y="8"/>
                  </a:cubicBezTo>
                  <a:cubicBezTo>
                    <a:pt x="19" y="10"/>
                    <a:pt x="15" y="9"/>
                    <a:pt x="11" y="11"/>
                  </a:cubicBezTo>
                  <a:cubicBezTo>
                    <a:pt x="11" y="11"/>
                    <a:pt x="8" y="12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27AA8B16-FF38-4074-84DB-D7969497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2757488"/>
              <a:ext cx="131763" cy="74613"/>
            </a:xfrm>
            <a:custGeom>
              <a:avLst/>
              <a:gdLst>
                <a:gd name="T0" fmla="*/ 127 w 160"/>
                <a:gd name="T1" fmla="*/ 49 h 92"/>
                <a:gd name="T2" fmla="*/ 112 w 160"/>
                <a:gd name="T3" fmla="*/ 34 h 92"/>
                <a:gd name="T4" fmla="*/ 108 w 160"/>
                <a:gd name="T5" fmla="*/ 31 h 92"/>
                <a:gd name="T6" fmla="*/ 100 w 160"/>
                <a:gd name="T7" fmla="*/ 26 h 92"/>
                <a:gd name="T8" fmla="*/ 81 w 160"/>
                <a:gd name="T9" fmla="*/ 20 h 92"/>
                <a:gd name="T10" fmla="*/ 81 w 160"/>
                <a:gd name="T11" fmla="*/ 19 h 92"/>
                <a:gd name="T12" fmla="*/ 81 w 160"/>
                <a:gd name="T13" fmla="*/ 19 h 92"/>
                <a:gd name="T14" fmla="*/ 80 w 160"/>
                <a:gd name="T15" fmla="*/ 19 h 92"/>
                <a:gd name="T16" fmla="*/ 80 w 160"/>
                <a:gd name="T17" fmla="*/ 19 h 92"/>
                <a:gd name="T18" fmla="*/ 76 w 160"/>
                <a:gd name="T19" fmla="*/ 17 h 92"/>
                <a:gd name="T20" fmla="*/ 68 w 160"/>
                <a:gd name="T21" fmla="*/ 17 h 92"/>
                <a:gd name="T22" fmla="*/ 61 w 160"/>
                <a:gd name="T23" fmla="*/ 11 h 92"/>
                <a:gd name="T24" fmla="*/ 58 w 160"/>
                <a:gd name="T25" fmla="*/ 9 h 92"/>
                <a:gd name="T26" fmla="*/ 49 w 160"/>
                <a:gd name="T27" fmla="*/ 16 h 92"/>
                <a:gd name="T28" fmla="*/ 42 w 160"/>
                <a:gd name="T29" fmla="*/ 20 h 92"/>
                <a:gd name="T30" fmla="*/ 37 w 160"/>
                <a:gd name="T31" fmla="*/ 26 h 92"/>
                <a:gd name="T32" fmla="*/ 32 w 160"/>
                <a:gd name="T33" fmla="*/ 19 h 92"/>
                <a:gd name="T34" fmla="*/ 28 w 160"/>
                <a:gd name="T35" fmla="*/ 17 h 92"/>
                <a:gd name="T36" fmla="*/ 28 w 160"/>
                <a:gd name="T37" fmla="*/ 6 h 92"/>
                <a:gd name="T38" fmla="*/ 14 w 160"/>
                <a:gd name="T39" fmla="*/ 0 h 92"/>
                <a:gd name="T40" fmla="*/ 4 w 160"/>
                <a:gd name="T41" fmla="*/ 5 h 92"/>
                <a:gd name="T42" fmla="*/ 0 w 160"/>
                <a:gd name="T43" fmla="*/ 7 h 92"/>
                <a:gd name="T44" fmla="*/ 9 w 160"/>
                <a:gd name="T45" fmla="*/ 14 h 92"/>
                <a:gd name="T46" fmla="*/ 11 w 160"/>
                <a:gd name="T47" fmla="*/ 17 h 92"/>
                <a:gd name="T48" fmla="*/ 14 w 160"/>
                <a:gd name="T49" fmla="*/ 18 h 92"/>
                <a:gd name="T50" fmla="*/ 22 w 160"/>
                <a:gd name="T51" fmla="*/ 17 h 92"/>
                <a:gd name="T52" fmla="*/ 24 w 160"/>
                <a:gd name="T53" fmla="*/ 17 h 92"/>
                <a:gd name="T54" fmla="*/ 10 w 160"/>
                <a:gd name="T55" fmla="*/ 22 h 92"/>
                <a:gd name="T56" fmla="*/ 15 w 160"/>
                <a:gd name="T57" fmla="*/ 26 h 92"/>
                <a:gd name="T58" fmla="*/ 17 w 160"/>
                <a:gd name="T59" fmla="*/ 32 h 92"/>
                <a:gd name="T60" fmla="*/ 19 w 160"/>
                <a:gd name="T61" fmla="*/ 33 h 92"/>
                <a:gd name="T62" fmla="*/ 23 w 160"/>
                <a:gd name="T63" fmla="*/ 28 h 92"/>
                <a:gd name="T64" fmla="*/ 23 w 160"/>
                <a:gd name="T65" fmla="*/ 31 h 92"/>
                <a:gd name="T66" fmla="*/ 34 w 160"/>
                <a:gd name="T67" fmla="*/ 37 h 92"/>
                <a:gd name="T68" fmla="*/ 48 w 160"/>
                <a:gd name="T69" fmla="*/ 40 h 92"/>
                <a:gd name="T70" fmla="*/ 60 w 160"/>
                <a:gd name="T71" fmla="*/ 49 h 92"/>
                <a:gd name="T72" fmla="*/ 64 w 160"/>
                <a:gd name="T73" fmla="*/ 62 h 92"/>
                <a:gd name="T74" fmla="*/ 57 w 160"/>
                <a:gd name="T75" fmla="*/ 68 h 92"/>
                <a:gd name="T76" fmla="*/ 61 w 160"/>
                <a:gd name="T77" fmla="*/ 70 h 92"/>
                <a:gd name="T78" fmla="*/ 67 w 160"/>
                <a:gd name="T79" fmla="*/ 70 h 92"/>
                <a:gd name="T80" fmla="*/ 71 w 160"/>
                <a:gd name="T81" fmla="*/ 69 h 92"/>
                <a:gd name="T82" fmla="*/ 87 w 160"/>
                <a:gd name="T83" fmla="*/ 78 h 92"/>
                <a:gd name="T84" fmla="*/ 98 w 160"/>
                <a:gd name="T85" fmla="*/ 78 h 92"/>
                <a:gd name="T86" fmla="*/ 99 w 160"/>
                <a:gd name="T87" fmla="*/ 71 h 92"/>
                <a:gd name="T88" fmla="*/ 109 w 160"/>
                <a:gd name="T89" fmla="*/ 63 h 92"/>
                <a:gd name="T90" fmla="*/ 129 w 160"/>
                <a:gd name="T91" fmla="*/ 78 h 92"/>
                <a:gd name="T92" fmla="*/ 132 w 160"/>
                <a:gd name="T93" fmla="*/ 80 h 92"/>
                <a:gd name="T94" fmla="*/ 142 w 160"/>
                <a:gd name="T95" fmla="*/ 88 h 92"/>
                <a:gd name="T96" fmla="*/ 149 w 160"/>
                <a:gd name="T97" fmla="*/ 88 h 92"/>
                <a:gd name="T98" fmla="*/ 154 w 160"/>
                <a:gd name="T99" fmla="*/ 92 h 92"/>
                <a:gd name="T100" fmla="*/ 156 w 160"/>
                <a:gd name="T101" fmla="*/ 92 h 92"/>
                <a:gd name="T102" fmla="*/ 160 w 160"/>
                <a:gd name="T103" fmla="*/ 87 h 92"/>
                <a:gd name="T104" fmla="*/ 154 w 160"/>
                <a:gd name="T105" fmla="*/ 85 h 92"/>
                <a:gd name="T106" fmla="*/ 151 w 160"/>
                <a:gd name="T107" fmla="*/ 82 h 92"/>
                <a:gd name="T108" fmla="*/ 148 w 160"/>
                <a:gd name="T109" fmla="*/ 81 h 92"/>
                <a:gd name="T110" fmla="*/ 146 w 160"/>
                <a:gd name="T111" fmla="*/ 78 h 92"/>
                <a:gd name="T112" fmla="*/ 140 w 160"/>
                <a:gd name="T113" fmla="*/ 75 h 92"/>
                <a:gd name="T114" fmla="*/ 135 w 160"/>
                <a:gd name="T115" fmla="*/ 66 h 92"/>
                <a:gd name="T116" fmla="*/ 130 w 160"/>
                <a:gd name="T117" fmla="*/ 58 h 92"/>
                <a:gd name="T118" fmla="*/ 135 w 160"/>
                <a:gd name="T119" fmla="*/ 54 h 92"/>
                <a:gd name="T120" fmla="*/ 127 w 160"/>
                <a:gd name="T121" fmla="*/ 4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92">
                  <a:moveTo>
                    <a:pt x="127" y="49"/>
                  </a:moveTo>
                  <a:cubicBezTo>
                    <a:pt x="120" y="45"/>
                    <a:pt x="121" y="37"/>
                    <a:pt x="112" y="34"/>
                  </a:cubicBezTo>
                  <a:cubicBezTo>
                    <a:pt x="110" y="33"/>
                    <a:pt x="108" y="33"/>
                    <a:pt x="108" y="31"/>
                  </a:cubicBezTo>
                  <a:cubicBezTo>
                    <a:pt x="105" y="31"/>
                    <a:pt x="103" y="26"/>
                    <a:pt x="100" y="26"/>
                  </a:cubicBezTo>
                  <a:cubicBezTo>
                    <a:pt x="94" y="26"/>
                    <a:pt x="85" y="23"/>
                    <a:pt x="81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9" y="19"/>
                    <a:pt x="77" y="18"/>
                    <a:pt x="76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4" y="12"/>
                    <a:pt x="61" y="11"/>
                  </a:cubicBezTo>
                  <a:cubicBezTo>
                    <a:pt x="60" y="11"/>
                    <a:pt x="58" y="11"/>
                    <a:pt x="58" y="9"/>
                  </a:cubicBezTo>
                  <a:cubicBezTo>
                    <a:pt x="55" y="10"/>
                    <a:pt x="51" y="15"/>
                    <a:pt x="49" y="16"/>
                  </a:cubicBezTo>
                  <a:cubicBezTo>
                    <a:pt x="45" y="18"/>
                    <a:pt x="44" y="18"/>
                    <a:pt x="42" y="20"/>
                  </a:cubicBezTo>
                  <a:cubicBezTo>
                    <a:pt x="42" y="21"/>
                    <a:pt x="39" y="26"/>
                    <a:pt x="37" y="26"/>
                  </a:cubicBezTo>
                  <a:cubicBezTo>
                    <a:pt x="36" y="26"/>
                    <a:pt x="32" y="21"/>
                    <a:pt x="32" y="19"/>
                  </a:cubicBezTo>
                  <a:cubicBezTo>
                    <a:pt x="29" y="19"/>
                    <a:pt x="28" y="18"/>
                    <a:pt x="28" y="1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4"/>
                    <a:pt x="19" y="0"/>
                    <a:pt x="14" y="0"/>
                  </a:cubicBezTo>
                  <a:cubicBezTo>
                    <a:pt x="9" y="0"/>
                    <a:pt x="7" y="5"/>
                    <a:pt x="4" y="5"/>
                  </a:cubicBezTo>
                  <a:cubicBezTo>
                    <a:pt x="3" y="5"/>
                    <a:pt x="0" y="6"/>
                    <a:pt x="0" y="7"/>
                  </a:cubicBezTo>
                  <a:cubicBezTo>
                    <a:pt x="0" y="12"/>
                    <a:pt x="7" y="10"/>
                    <a:pt x="9" y="14"/>
                  </a:cubicBezTo>
                  <a:cubicBezTo>
                    <a:pt x="9" y="15"/>
                    <a:pt x="10" y="17"/>
                    <a:pt x="11" y="17"/>
                  </a:cubicBezTo>
                  <a:cubicBezTo>
                    <a:pt x="12" y="17"/>
                    <a:pt x="13" y="18"/>
                    <a:pt x="14" y="18"/>
                  </a:cubicBezTo>
                  <a:cubicBezTo>
                    <a:pt x="17" y="18"/>
                    <a:pt x="19" y="18"/>
                    <a:pt x="22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2" y="20"/>
                    <a:pt x="14" y="20"/>
                    <a:pt x="10" y="22"/>
                  </a:cubicBezTo>
                  <a:cubicBezTo>
                    <a:pt x="11" y="24"/>
                    <a:pt x="14" y="23"/>
                    <a:pt x="15" y="26"/>
                  </a:cubicBezTo>
                  <a:cubicBezTo>
                    <a:pt x="17" y="28"/>
                    <a:pt x="15" y="29"/>
                    <a:pt x="17" y="32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22" y="33"/>
                    <a:pt x="23" y="30"/>
                    <a:pt x="23" y="2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8" y="29"/>
                    <a:pt x="30" y="37"/>
                    <a:pt x="34" y="37"/>
                  </a:cubicBezTo>
                  <a:cubicBezTo>
                    <a:pt x="38" y="37"/>
                    <a:pt x="45" y="38"/>
                    <a:pt x="48" y="40"/>
                  </a:cubicBezTo>
                  <a:cubicBezTo>
                    <a:pt x="51" y="42"/>
                    <a:pt x="59" y="45"/>
                    <a:pt x="60" y="49"/>
                  </a:cubicBezTo>
                  <a:cubicBezTo>
                    <a:pt x="61" y="53"/>
                    <a:pt x="60" y="58"/>
                    <a:pt x="64" y="62"/>
                  </a:cubicBezTo>
                  <a:cubicBezTo>
                    <a:pt x="62" y="63"/>
                    <a:pt x="57" y="64"/>
                    <a:pt x="57" y="68"/>
                  </a:cubicBezTo>
                  <a:cubicBezTo>
                    <a:pt x="57" y="70"/>
                    <a:pt x="59" y="70"/>
                    <a:pt x="61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69"/>
                    <a:pt x="70" y="69"/>
                    <a:pt x="71" y="69"/>
                  </a:cubicBezTo>
                  <a:cubicBezTo>
                    <a:pt x="78" y="69"/>
                    <a:pt x="80" y="78"/>
                    <a:pt x="87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6"/>
                    <a:pt x="100" y="75"/>
                    <a:pt x="99" y="71"/>
                  </a:cubicBezTo>
                  <a:cubicBezTo>
                    <a:pt x="103" y="69"/>
                    <a:pt x="102" y="63"/>
                    <a:pt x="109" y="63"/>
                  </a:cubicBezTo>
                  <a:cubicBezTo>
                    <a:pt x="118" y="63"/>
                    <a:pt x="123" y="72"/>
                    <a:pt x="129" y="78"/>
                  </a:cubicBezTo>
                  <a:cubicBezTo>
                    <a:pt x="129" y="78"/>
                    <a:pt x="132" y="79"/>
                    <a:pt x="132" y="80"/>
                  </a:cubicBezTo>
                  <a:cubicBezTo>
                    <a:pt x="132" y="84"/>
                    <a:pt x="138" y="87"/>
                    <a:pt x="142" y="88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50" y="89"/>
                    <a:pt x="154" y="92"/>
                    <a:pt x="154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6" y="89"/>
                    <a:pt x="158" y="88"/>
                    <a:pt x="160" y="87"/>
                  </a:cubicBezTo>
                  <a:cubicBezTo>
                    <a:pt x="159" y="86"/>
                    <a:pt x="155" y="87"/>
                    <a:pt x="154" y="85"/>
                  </a:cubicBezTo>
                  <a:cubicBezTo>
                    <a:pt x="154" y="84"/>
                    <a:pt x="153" y="82"/>
                    <a:pt x="151" y="82"/>
                  </a:cubicBezTo>
                  <a:cubicBezTo>
                    <a:pt x="150" y="81"/>
                    <a:pt x="149" y="83"/>
                    <a:pt x="148" y="81"/>
                  </a:cubicBezTo>
                  <a:cubicBezTo>
                    <a:pt x="148" y="80"/>
                    <a:pt x="147" y="78"/>
                    <a:pt x="146" y="78"/>
                  </a:cubicBezTo>
                  <a:cubicBezTo>
                    <a:pt x="144" y="78"/>
                    <a:pt x="141" y="76"/>
                    <a:pt x="140" y="75"/>
                  </a:cubicBezTo>
                  <a:cubicBezTo>
                    <a:pt x="138" y="71"/>
                    <a:pt x="138" y="69"/>
                    <a:pt x="135" y="66"/>
                  </a:cubicBezTo>
                  <a:cubicBezTo>
                    <a:pt x="135" y="65"/>
                    <a:pt x="130" y="60"/>
                    <a:pt x="130" y="58"/>
                  </a:cubicBezTo>
                  <a:cubicBezTo>
                    <a:pt x="130" y="56"/>
                    <a:pt x="135" y="57"/>
                    <a:pt x="135" y="54"/>
                  </a:cubicBezTo>
                  <a:cubicBezTo>
                    <a:pt x="135" y="47"/>
                    <a:pt x="130" y="50"/>
                    <a:pt x="127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id="{B937CA1A-6C95-4927-9C31-1AFA5A3C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2773363"/>
              <a:ext cx="12700" cy="14288"/>
            </a:xfrm>
            <a:custGeom>
              <a:avLst/>
              <a:gdLst>
                <a:gd name="T0" fmla="*/ 11 w 16"/>
                <a:gd name="T1" fmla="*/ 9 h 18"/>
                <a:gd name="T2" fmla="*/ 0 w 16"/>
                <a:gd name="T3" fmla="*/ 0 h 18"/>
                <a:gd name="T4" fmla="*/ 5 w 16"/>
                <a:gd name="T5" fmla="*/ 3 h 18"/>
                <a:gd name="T6" fmla="*/ 12 w 16"/>
                <a:gd name="T7" fmla="*/ 11 h 18"/>
                <a:gd name="T8" fmla="*/ 14 w 16"/>
                <a:gd name="T9" fmla="*/ 17 h 18"/>
                <a:gd name="T10" fmla="*/ 16 w 16"/>
                <a:gd name="T11" fmla="*/ 17 h 18"/>
                <a:gd name="T12" fmla="*/ 16 w 16"/>
                <a:gd name="T13" fmla="*/ 15 h 18"/>
                <a:gd name="T14" fmla="*/ 11 w 1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11" y="9"/>
                  </a:moveTo>
                  <a:cubicBezTo>
                    <a:pt x="8" y="5"/>
                    <a:pt x="5" y="2"/>
                    <a:pt x="0" y="0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9" y="6"/>
                    <a:pt x="8" y="9"/>
                    <a:pt x="12" y="11"/>
                  </a:cubicBezTo>
                  <a:cubicBezTo>
                    <a:pt x="11" y="14"/>
                    <a:pt x="11" y="16"/>
                    <a:pt x="14" y="17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6" y="11"/>
                    <a:pt x="13" y="11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id="{DA8DA886-D445-4B43-9838-297FBF4F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2794001"/>
              <a:ext cx="6350" cy="7938"/>
            </a:xfrm>
            <a:custGeom>
              <a:avLst/>
              <a:gdLst>
                <a:gd name="T0" fmla="*/ 1 w 8"/>
                <a:gd name="T1" fmla="*/ 0 h 11"/>
                <a:gd name="T2" fmla="*/ 5 w 8"/>
                <a:gd name="T3" fmla="*/ 7 h 11"/>
                <a:gd name="T4" fmla="*/ 5 w 8"/>
                <a:gd name="T5" fmla="*/ 9 h 11"/>
                <a:gd name="T6" fmla="*/ 6 w 8"/>
                <a:gd name="T7" fmla="*/ 11 h 11"/>
                <a:gd name="T8" fmla="*/ 8 w 8"/>
                <a:gd name="T9" fmla="*/ 9 h 11"/>
                <a:gd name="T10" fmla="*/ 1 w 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3"/>
                    <a:pt x="1" y="6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8" y="8"/>
                    <a:pt x="2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id="{8E6F18F2-6F01-490F-9F98-A71FF0561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025" y="2827338"/>
              <a:ext cx="3175" cy="476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5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2"/>
                    <a:pt x="2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2"/>
                    <a:pt x="2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C5DF5F95-ED1E-4046-AA98-3BCA47AC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2822576"/>
              <a:ext cx="6350" cy="4763"/>
            </a:xfrm>
            <a:custGeom>
              <a:avLst/>
              <a:gdLst>
                <a:gd name="T0" fmla="*/ 0 w 9"/>
                <a:gd name="T1" fmla="*/ 0 h 5"/>
                <a:gd name="T2" fmla="*/ 7 w 9"/>
                <a:gd name="T3" fmla="*/ 5 h 5"/>
                <a:gd name="T4" fmla="*/ 9 w 9"/>
                <a:gd name="T5" fmla="*/ 4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0" y="4"/>
                    <a:pt x="4" y="5"/>
                    <a:pt x="7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7" y="1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80543968-2D41-469D-9082-97A70C7C0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2813051"/>
              <a:ext cx="6350" cy="7938"/>
            </a:xfrm>
            <a:custGeom>
              <a:avLst/>
              <a:gdLst>
                <a:gd name="T0" fmla="*/ 0 w 8"/>
                <a:gd name="T1" fmla="*/ 0 h 10"/>
                <a:gd name="T2" fmla="*/ 8 w 8"/>
                <a:gd name="T3" fmla="*/ 10 h 10"/>
                <a:gd name="T4" fmla="*/ 0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3"/>
                    <a:pt x="5" y="10"/>
                    <a:pt x="8" y="10"/>
                  </a:cubicBezTo>
                  <a:cubicBezTo>
                    <a:pt x="7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29644225-515E-4917-A7C7-79DBBB0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13" y="2806701"/>
              <a:ext cx="9525" cy="6350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9" y="3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5AD079E3-E3E8-43A5-95A0-90746391C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2801938"/>
              <a:ext cx="6350" cy="1588"/>
            </a:xfrm>
            <a:custGeom>
              <a:avLst/>
              <a:gdLst>
                <a:gd name="T0" fmla="*/ 1 w 7"/>
                <a:gd name="T1" fmla="*/ 0 h 3"/>
                <a:gd name="T2" fmla="*/ 0 w 7"/>
                <a:gd name="T3" fmla="*/ 0 h 3"/>
                <a:gd name="T4" fmla="*/ 4 w 7"/>
                <a:gd name="T5" fmla="*/ 3 h 3"/>
                <a:gd name="T6" fmla="*/ 7 w 7"/>
                <a:gd name="T7" fmla="*/ 3 h 3"/>
                <a:gd name="T8" fmla="*/ 1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3FE5784F-67D2-45B2-A374-F2B24C4FA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2800351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C6941C52-60AF-4B39-A14D-068895E4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0" y="3060701"/>
              <a:ext cx="25400" cy="28575"/>
            </a:xfrm>
            <a:custGeom>
              <a:avLst/>
              <a:gdLst>
                <a:gd name="T0" fmla="*/ 15 w 31"/>
                <a:gd name="T1" fmla="*/ 5 h 34"/>
                <a:gd name="T2" fmla="*/ 0 w 31"/>
                <a:gd name="T3" fmla="*/ 5 h 34"/>
                <a:gd name="T4" fmla="*/ 18 w 31"/>
                <a:gd name="T5" fmla="*/ 34 h 34"/>
                <a:gd name="T6" fmla="*/ 31 w 31"/>
                <a:gd name="T7" fmla="*/ 11 h 34"/>
                <a:gd name="T8" fmla="*/ 28 w 31"/>
                <a:gd name="T9" fmla="*/ 2 h 34"/>
                <a:gd name="T10" fmla="*/ 15 w 31"/>
                <a:gd name="T11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15" y="5"/>
                  </a:moveTo>
                  <a:cubicBezTo>
                    <a:pt x="15" y="5"/>
                    <a:pt x="0" y="0"/>
                    <a:pt x="0" y="5"/>
                  </a:cubicBezTo>
                  <a:cubicBezTo>
                    <a:pt x="0" y="11"/>
                    <a:pt x="9" y="34"/>
                    <a:pt x="18" y="34"/>
                  </a:cubicBezTo>
                  <a:cubicBezTo>
                    <a:pt x="23" y="34"/>
                    <a:pt x="31" y="18"/>
                    <a:pt x="31" y="11"/>
                  </a:cubicBezTo>
                  <a:cubicBezTo>
                    <a:pt x="31" y="7"/>
                    <a:pt x="28" y="6"/>
                    <a:pt x="28" y="2"/>
                  </a:cubicBezTo>
                  <a:cubicBezTo>
                    <a:pt x="24" y="3"/>
                    <a:pt x="19" y="5"/>
                    <a:pt x="1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9FE11732-8DE5-4B92-A375-ED0FFB124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5" y="3055938"/>
              <a:ext cx="3175" cy="4763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0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3"/>
                    <a:pt x="4" y="3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1" y="4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22E1AFB6-3429-4577-8471-168FFD66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3021013"/>
              <a:ext cx="7938" cy="4763"/>
            </a:xfrm>
            <a:custGeom>
              <a:avLst/>
              <a:gdLst>
                <a:gd name="T0" fmla="*/ 0 w 10"/>
                <a:gd name="T1" fmla="*/ 3 h 5"/>
                <a:gd name="T2" fmla="*/ 10 w 10"/>
                <a:gd name="T3" fmla="*/ 3 h 5"/>
                <a:gd name="T4" fmla="*/ 0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2" y="5"/>
                    <a:pt x="7" y="5"/>
                    <a:pt x="10" y="3"/>
                  </a:cubicBezTo>
                  <a:cubicBezTo>
                    <a:pt x="6" y="1"/>
                    <a:pt x="5" y="0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CED444D5-7A6C-4881-98AF-572667B06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825" y="2835276"/>
              <a:ext cx="7938" cy="4763"/>
            </a:xfrm>
            <a:custGeom>
              <a:avLst/>
              <a:gdLst>
                <a:gd name="T0" fmla="*/ 8 w 11"/>
                <a:gd name="T1" fmla="*/ 5 h 5"/>
                <a:gd name="T2" fmla="*/ 11 w 11"/>
                <a:gd name="T3" fmla="*/ 5 h 5"/>
                <a:gd name="T4" fmla="*/ 11 w 11"/>
                <a:gd name="T5" fmla="*/ 0 h 5"/>
                <a:gd name="T6" fmla="*/ 0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5" y="0"/>
                    <a:pt x="0" y="2"/>
                  </a:cubicBezTo>
                  <a:cubicBezTo>
                    <a:pt x="1" y="3"/>
                    <a:pt x="5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A8750C3D-5BB3-4ECD-B8AE-402C0360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2832101"/>
              <a:ext cx="258763" cy="217488"/>
            </a:xfrm>
            <a:custGeom>
              <a:avLst/>
              <a:gdLst>
                <a:gd name="T0" fmla="*/ 294 w 317"/>
                <a:gd name="T1" fmla="*/ 106 h 267"/>
                <a:gd name="T2" fmla="*/ 280 w 317"/>
                <a:gd name="T3" fmla="*/ 88 h 267"/>
                <a:gd name="T4" fmla="*/ 255 w 317"/>
                <a:gd name="T5" fmla="*/ 53 h 267"/>
                <a:gd name="T6" fmla="*/ 241 w 317"/>
                <a:gd name="T7" fmla="*/ 32 h 267"/>
                <a:gd name="T8" fmla="*/ 232 w 317"/>
                <a:gd name="T9" fmla="*/ 0 h 267"/>
                <a:gd name="T10" fmla="*/ 224 w 317"/>
                <a:gd name="T11" fmla="*/ 38 h 267"/>
                <a:gd name="T12" fmla="*/ 202 w 317"/>
                <a:gd name="T13" fmla="*/ 55 h 267"/>
                <a:gd name="T14" fmla="*/ 181 w 317"/>
                <a:gd name="T15" fmla="*/ 41 h 267"/>
                <a:gd name="T16" fmla="*/ 179 w 317"/>
                <a:gd name="T17" fmla="*/ 23 h 267"/>
                <a:gd name="T18" fmla="*/ 180 w 317"/>
                <a:gd name="T19" fmla="*/ 11 h 267"/>
                <a:gd name="T20" fmla="*/ 147 w 317"/>
                <a:gd name="T21" fmla="*/ 5 h 267"/>
                <a:gd name="T22" fmla="*/ 147 w 317"/>
                <a:gd name="T23" fmla="*/ 14 h 267"/>
                <a:gd name="T24" fmla="*/ 127 w 317"/>
                <a:gd name="T25" fmla="*/ 32 h 267"/>
                <a:gd name="T26" fmla="*/ 122 w 317"/>
                <a:gd name="T27" fmla="*/ 37 h 267"/>
                <a:gd name="T28" fmla="*/ 108 w 317"/>
                <a:gd name="T29" fmla="*/ 29 h 267"/>
                <a:gd name="T30" fmla="*/ 88 w 317"/>
                <a:gd name="T31" fmla="*/ 52 h 267"/>
                <a:gd name="T32" fmla="*/ 79 w 317"/>
                <a:gd name="T33" fmla="*/ 60 h 267"/>
                <a:gd name="T34" fmla="*/ 71 w 317"/>
                <a:gd name="T35" fmla="*/ 61 h 267"/>
                <a:gd name="T36" fmla="*/ 39 w 317"/>
                <a:gd name="T37" fmla="*/ 87 h 267"/>
                <a:gd name="T38" fmla="*/ 6 w 317"/>
                <a:gd name="T39" fmla="*/ 104 h 267"/>
                <a:gd name="T40" fmla="*/ 2 w 317"/>
                <a:gd name="T41" fmla="*/ 105 h 267"/>
                <a:gd name="T42" fmla="*/ 6 w 317"/>
                <a:gd name="T43" fmla="*/ 139 h 267"/>
                <a:gd name="T44" fmla="*/ 3 w 317"/>
                <a:gd name="T45" fmla="*/ 139 h 267"/>
                <a:gd name="T46" fmla="*/ 7 w 317"/>
                <a:gd name="T47" fmla="*/ 153 h 267"/>
                <a:gd name="T48" fmla="*/ 20 w 317"/>
                <a:gd name="T49" fmla="*/ 202 h 267"/>
                <a:gd name="T50" fmla="*/ 32 w 317"/>
                <a:gd name="T51" fmla="*/ 227 h 267"/>
                <a:gd name="T52" fmla="*/ 66 w 317"/>
                <a:gd name="T53" fmla="*/ 217 h 267"/>
                <a:gd name="T54" fmla="*/ 116 w 317"/>
                <a:gd name="T55" fmla="*/ 199 h 267"/>
                <a:gd name="T56" fmla="*/ 163 w 317"/>
                <a:gd name="T57" fmla="*/ 202 h 267"/>
                <a:gd name="T58" fmla="*/ 176 w 317"/>
                <a:gd name="T59" fmla="*/ 225 h 267"/>
                <a:gd name="T60" fmla="*/ 185 w 317"/>
                <a:gd name="T61" fmla="*/ 226 h 267"/>
                <a:gd name="T62" fmla="*/ 195 w 317"/>
                <a:gd name="T63" fmla="*/ 222 h 267"/>
                <a:gd name="T64" fmla="*/ 198 w 317"/>
                <a:gd name="T65" fmla="*/ 225 h 267"/>
                <a:gd name="T66" fmla="*/ 200 w 317"/>
                <a:gd name="T67" fmla="*/ 232 h 267"/>
                <a:gd name="T68" fmla="*/ 205 w 317"/>
                <a:gd name="T69" fmla="*/ 232 h 267"/>
                <a:gd name="T70" fmla="*/ 237 w 317"/>
                <a:gd name="T71" fmla="*/ 264 h 267"/>
                <a:gd name="T72" fmla="*/ 262 w 317"/>
                <a:gd name="T73" fmla="*/ 267 h 267"/>
                <a:gd name="T74" fmla="*/ 290 w 317"/>
                <a:gd name="T75" fmla="*/ 245 h 267"/>
                <a:gd name="T76" fmla="*/ 311 w 317"/>
                <a:gd name="T77" fmla="*/ 196 h 267"/>
                <a:gd name="T78" fmla="*/ 313 w 317"/>
                <a:gd name="T79" fmla="*/ 181 h 267"/>
                <a:gd name="T80" fmla="*/ 310 w 317"/>
                <a:gd name="T81" fmla="*/ 13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7" h="267">
                  <a:moveTo>
                    <a:pt x="310" y="129"/>
                  </a:moveTo>
                  <a:cubicBezTo>
                    <a:pt x="305" y="123"/>
                    <a:pt x="294" y="118"/>
                    <a:pt x="294" y="106"/>
                  </a:cubicBezTo>
                  <a:cubicBezTo>
                    <a:pt x="291" y="106"/>
                    <a:pt x="286" y="106"/>
                    <a:pt x="285" y="102"/>
                  </a:cubicBezTo>
                  <a:cubicBezTo>
                    <a:pt x="284" y="98"/>
                    <a:pt x="283" y="92"/>
                    <a:pt x="280" y="88"/>
                  </a:cubicBezTo>
                  <a:cubicBezTo>
                    <a:pt x="275" y="83"/>
                    <a:pt x="264" y="80"/>
                    <a:pt x="261" y="73"/>
                  </a:cubicBezTo>
                  <a:cubicBezTo>
                    <a:pt x="259" y="65"/>
                    <a:pt x="257" y="61"/>
                    <a:pt x="255" y="53"/>
                  </a:cubicBezTo>
                  <a:cubicBezTo>
                    <a:pt x="253" y="48"/>
                    <a:pt x="253" y="38"/>
                    <a:pt x="250" y="36"/>
                  </a:cubicBezTo>
                  <a:cubicBezTo>
                    <a:pt x="249" y="35"/>
                    <a:pt x="244" y="33"/>
                    <a:pt x="241" y="32"/>
                  </a:cubicBezTo>
                  <a:cubicBezTo>
                    <a:pt x="238" y="30"/>
                    <a:pt x="239" y="24"/>
                    <a:pt x="238" y="20"/>
                  </a:cubicBezTo>
                  <a:cubicBezTo>
                    <a:pt x="236" y="14"/>
                    <a:pt x="233" y="8"/>
                    <a:pt x="232" y="0"/>
                  </a:cubicBezTo>
                  <a:cubicBezTo>
                    <a:pt x="227" y="3"/>
                    <a:pt x="229" y="7"/>
                    <a:pt x="224" y="11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3" y="45"/>
                    <a:pt x="221" y="63"/>
                    <a:pt x="213" y="63"/>
                  </a:cubicBezTo>
                  <a:cubicBezTo>
                    <a:pt x="207" y="63"/>
                    <a:pt x="206" y="57"/>
                    <a:pt x="202" y="55"/>
                  </a:cubicBezTo>
                  <a:cubicBezTo>
                    <a:pt x="195" y="52"/>
                    <a:pt x="191" y="51"/>
                    <a:pt x="184" y="47"/>
                  </a:cubicBezTo>
                  <a:cubicBezTo>
                    <a:pt x="183" y="47"/>
                    <a:pt x="183" y="43"/>
                    <a:pt x="181" y="41"/>
                  </a:cubicBezTo>
                  <a:cubicBezTo>
                    <a:pt x="179" y="40"/>
                    <a:pt x="176" y="41"/>
                    <a:pt x="176" y="38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81" y="21"/>
                    <a:pt x="185" y="21"/>
                    <a:pt x="185" y="17"/>
                  </a:cubicBezTo>
                  <a:cubicBezTo>
                    <a:pt x="185" y="14"/>
                    <a:pt x="181" y="11"/>
                    <a:pt x="180" y="11"/>
                  </a:cubicBezTo>
                  <a:cubicBezTo>
                    <a:pt x="177" y="11"/>
                    <a:pt x="176" y="14"/>
                    <a:pt x="172" y="14"/>
                  </a:cubicBezTo>
                  <a:cubicBezTo>
                    <a:pt x="162" y="14"/>
                    <a:pt x="157" y="9"/>
                    <a:pt x="147" y="5"/>
                  </a:cubicBezTo>
                  <a:cubicBezTo>
                    <a:pt x="148" y="8"/>
                    <a:pt x="151" y="9"/>
                    <a:pt x="152" y="12"/>
                  </a:cubicBezTo>
                  <a:cubicBezTo>
                    <a:pt x="151" y="12"/>
                    <a:pt x="149" y="14"/>
                    <a:pt x="147" y="14"/>
                  </a:cubicBezTo>
                  <a:cubicBezTo>
                    <a:pt x="143" y="14"/>
                    <a:pt x="132" y="17"/>
                    <a:pt x="132" y="21"/>
                  </a:cubicBezTo>
                  <a:cubicBezTo>
                    <a:pt x="132" y="26"/>
                    <a:pt x="127" y="28"/>
                    <a:pt x="127" y="32"/>
                  </a:cubicBezTo>
                  <a:cubicBezTo>
                    <a:pt x="127" y="35"/>
                    <a:pt x="128" y="37"/>
                    <a:pt x="127" y="40"/>
                  </a:cubicBezTo>
                  <a:cubicBezTo>
                    <a:pt x="126" y="39"/>
                    <a:pt x="124" y="37"/>
                    <a:pt x="122" y="37"/>
                  </a:cubicBezTo>
                  <a:cubicBezTo>
                    <a:pt x="120" y="37"/>
                    <a:pt x="118" y="39"/>
                    <a:pt x="116" y="41"/>
                  </a:cubicBezTo>
                  <a:cubicBezTo>
                    <a:pt x="116" y="35"/>
                    <a:pt x="113" y="29"/>
                    <a:pt x="108" y="29"/>
                  </a:cubicBezTo>
                  <a:cubicBezTo>
                    <a:pt x="102" y="29"/>
                    <a:pt x="101" y="35"/>
                    <a:pt x="94" y="35"/>
                  </a:cubicBezTo>
                  <a:cubicBezTo>
                    <a:pt x="93" y="42"/>
                    <a:pt x="88" y="43"/>
                    <a:pt x="88" y="52"/>
                  </a:cubicBezTo>
                  <a:cubicBezTo>
                    <a:pt x="85" y="52"/>
                    <a:pt x="84" y="51"/>
                    <a:pt x="82" y="50"/>
                  </a:cubicBezTo>
                  <a:cubicBezTo>
                    <a:pt x="80" y="53"/>
                    <a:pt x="82" y="58"/>
                    <a:pt x="79" y="60"/>
                  </a:cubicBezTo>
                  <a:cubicBezTo>
                    <a:pt x="78" y="58"/>
                    <a:pt x="76" y="56"/>
                    <a:pt x="75" y="54"/>
                  </a:cubicBezTo>
                  <a:cubicBezTo>
                    <a:pt x="72" y="55"/>
                    <a:pt x="71" y="58"/>
                    <a:pt x="71" y="6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77"/>
                    <a:pt x="48" y="86"/>
                    <a:pt x="39" y="87"/>
                  </a:cubicBezTo>
                  <a:cubicBezTo>
                    <a:pt x="33" y="88"/>
                    <a:pt x="23" y="89"/>
                    <a:pt x="20" y="93"/>
                  </a:cubicBezTo>
                  <a:cubicBezTo>
                    <a:pt x="17" y="96"/>
                    <a:pt x="11" y="104"/>
                    <a:pt x="6" y="104"/>
                  </a:cubicBezTo>
                  <a:cubicBezTo>
                    <a:pt x="6" y="103"/>
                    <a:pt x="6" y="102"/>
                    <a:pt x="5" y="101"/>
                  </a:cubicBezTo>
                  <a:cubicBezTo>
                    <a:pt x="4" y="102"/>
                    <a:pt x="2" y="102"/>
                    <a:pt x="2" y="105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30"/>
                    <a:pt x="6" y="134"/>
                    <a:pt x="6" y="139"/>
                  </a:cubicBezTo>
                  <a:cubicBezTo>
                    <a:pt x="6" y="140"/>
                    <a:pt x="6" y="141"/>
                    <a:pt x="6" y="143"/>
                  </a:cubicBezTo>
                  <a:cubicBezTo>
                    <a:pt x="5" y="142"/>
                    <a:pt x="4" y="140"/>
                    <a:pt x="3" y="139"/>
                  </a:cubicBezTo>
                  <a:cubicBezTo>
                    <a:pt x="2" y="140"/>
                    <a:pt x="2" y="141"/>
                    <a:pt x="1" y="143"/>
                  </a:cubicBezTo>
                  <a:cubicBezTo>
                    <a:pt x="0" y="147"/>
                    <a:pt x="6" y="149"/>
                    <a:pt x="7" y="153"/>
                  </a:cubicBezTo>
                  <a:cubicBezTo>
                    <a:pt x="10" y="165"/>
                    <a:pt x="11" y="170"/>
                    <a:pt x="15" y="183"/>
                  </a:cubicBezTo>
                  <a:cubicBezTo>
                    <a:pt x="16" y="189"/>
                    <a:pt x="20" y="194"/>
                    <a:pt x="20" y="202"/>
                  </a:cubicBezTo>
                  <a:cubicBezTo>
                    <a:pt x="20" y="210"/>
                    <a:pt x="14" y="212"/>
                    <a:pt x="14" y="216"/>
                  </a:cubicBezTo>
                  <a:cubicBezTo>
                    <a:pt x="14" y="221"/>
                    <a:pt x="27" y="227"/>
                    <a:pt x="32" y="227"/>
                  </a:cubicBezTo>
                  <a:cubicBezTo>
                    <a:pt x="44" y="227"/>
                    <a:pt x="48" y="217"/>
                    <a:pt x="58" y="217"/>
                  </a:cubicBezTo>
                  <a:cubicBezTo>
                    <a:pt x="61" y="217"/>
                    <a:pt x="61" y="214"/>
                    <a:pt x="66" y="217"/>
                  </a:cubicBezTo>
                  <a:cubicBezTo>
                    <a:pt x="72" y="217"/>
                    <a:pt x="76" y="215"/>
                    <a:pt x="82" y="215"/>
                  </a:cubicBezTo>
                  <a:cubicBezTo>
                    <a:pt x="84" y="199"/>
                    <a:pt x="102" y="205"/>
                    <a:pt x="116" y="199"/>
                  </a:cubicBezTo>
                  <a:cubicBezTo>
                    <a:pt x="122" y="197"/>
                    <a:pt x="124" y="192"/>
                    <a:pt x="133" y="192"/>
                  </a:cubicBezTo>
                  <a:cubicBezTo>
                    <a:pt x="143" y="192"/>
                    <a:pt x="159" y="195"/>
                    <a:pt x="163" y="202"/>
                  </a:cubicBezTo>
                  <a:cubicBezTo>
                    <a:pt x="165" y="205"/>
                    <a:pt x="171" y="220"/>
                    <a:pt x="173" y="220"/>
                  </a:cubicBezTo>
                  <a:cubicBezTo>
                    <a:pt x="173" y="220"/>
                    <a:pt x="172" y="225"/>
                    <a:pt x="176" y="225"/>
                  </a:cubicBezTo>
                  <a:cubicBezTo>
                    <a:pt x="181" y="225"/>
                    <a:pt x="188" y="210"/>
                    <a:pt x="193" y="204"/>
                  </a:cubicBezTo>
                  <a:cubicBezTo>
                    <a:pt x="193" y="209"/>
                    <a:pt x="192" y="225"/>
                    <a:pt x="185" y="226"/>
                  </a:cubicBezTo>
                  <a:cubicBezTo>
                    <a:pt x="185" y="228"/>
                    <a:pt x="187" y="229"/>
                    <a:pt x="188" y="229"/>
                  </a:cubicBezTo>
                  <a:cubicBezTo>
                    <a:pt x="192" y="229"/>
                    <a:pt x="192" y="224"/>
                    <a:pt x="195" y="222"/>
                  </a:cubicBezTo>
                  <a:cubicBezTo>
                    <a:pt x="195" y="221"/>
                    <a:pt x="195" y="220"/>
                    <a:pt x="195" y="219"/>
                  </a:cubicBezTo>
                  <a:cubicBezTo>
                    <a:pt x="196" y="221"/>
                    <a:pt x="198" y="222"/>
                    <a:pt x="198" y="225"/>
                  </a:cubicBezTo>
                  <a:cubicBezTo>
                    <a:pt x="198" y="229"/>
                    <a:pt x="197" y="230"/>
                    <a:pt x="196" y="232"/>
                  </a:cubicBezTo>
                  <a:cubicBezTo>
                    <a:pt x="200" y="232"/>
                    <a:pt x="200" y="232"/>
                    <a:pt x="200" y="232"/>
                  </a:cubicBezTo>
                  <a:cubicBezTo>
                    <a:pt x="202" y="232"/>
                    <a:pt x="203" y="231"/>
                    <a:pt x="205" y="230"/>
                  </a:cubicBezTo>
                  <a:cubicBezTo>
                    <a:pt x="205" y="230"/>
                    <a:pt x="205" y="232"/>
                    <a:pt x="205" y="232"/>
                  </a:cubicBezTo>
                  <a:cubicBezTo>
                    <a:pt x="206" y="236"/>
                    <a:pt x="209" y="239"/>
                    <a:pt x="209" y="244"/>
                  </a:cubicBezTo>
                  <a:cubicBezTo>
                    <a:pt x="209" y="256"/>
                    <a:pt x="227" y="264"/>
                    <a:pt x="237" y="264"/>
                  </a:cubicBezTo>
                  <a:cubicBezTo>
                    <a:pt x="244" y="264"/>
                    <a:pt x="242" y="258"/>
                    <a:pt x="248" y="258"/>
                  </a:cubicBezTo>
                  <a:cubicBezTo>
                    <a:pt x="249" y="260"/>
                    <a:pt x="260" y="267"/>
                    <a:pt x="262" y="267"/>
                  </a:cubicBezTo>
                  <a:cubicBezTo>
                    <a:pt x="264" y="252"/>
                    <a:pt x="287" y="259"/>
                    <a:pt x="290" y="245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90" y="234"/>
                    <a:pt x="296" y="225"/>
                    <a:pt x="298" y="217"/>
                  </a:cubicBezTo>
                  <a:cubicBezTo>
                    <a:pt x="301" y="208"/>
                    <a:pt x="306" y="205"/>
                    <a:pt x="311" y="196"/>
                  </a:cubicBezTo>
                  <a:cubicBezTo>
                    <a:pt x="312" y="194"/>
                    <a:pt x="311" y="192"/>
                    <a:pt x="313" y="190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5" y="179"/>
                    <a:pt x="317" y="169"/>
                    <a:pt x="317" y="162"/>
                  </a:cubicBezTo>
                  <a:cubicBezTo>
                    <a:pt x="317" y="153"/>
                    <a:pt x="314" y="136"/>
                    <a:pt x="310" y="130"/>
                  </a:cubicBezTo>
                  <a:lnTo>
                    <a:pt x="31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DD5CA29B-B40A-4612-AAD3-5AAF1CAE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2288"/>
              <a:ext cx="47625" cy="53975"/>
            </a:xfrm>
            <a:custGeom>
              <a:avLst/>
              <a:gdLst>
                <a:gd name="T0" fmla="*/ 58 w 59"/>
                <a:gd name="T1" fmla="*/ 6 h 66"/>
                <a:gd name="T2" fmla="*/ 56 w 59"/>
                <a:gd name="T3" fmla="*/ 4 h 66"/>
                <a:gd name="T4" fmla="*/ 51 w 59"/>
                <a:gd name="T5" fmla="*/ 7 h 66"/>
                <a:gd name="T6" fmla="*/ 50 w 59"/>
                <a:gd name="T7" fmla="*/ 3 h 66"/>
                <a:gd name="T8" fmla="*/ 48 w 59"/>
                <a:gd name="T9" fmla="*/ 0 h 66"/>
                <a:gd name="T10" fmla="*/ 41 w 59"/>
                <a:gd name="T11" fmla="*/ 10 h 66"/>
                <a:gd name="T12" fmla="*/ 41 w 59"/>
                <a:gd name="T13" fmla="*/ 12 h 66"/>
                <a:gd name="T14" fmla="*/ 36 w 59"/>
                <a:gd name="T15" fmla="*/ 15 h 66"/>
                <a:gd name="T16" fmla="*/ 36 w 59"/>
                <a:gd name="T17" fmla="*/ 18 h 66"/>
                <a:gd name="T18" fmla="*/ 31 w 59"/>
                <a:gd name="T19" fmla="*/ 26 h 66"/>
                <a:gd name="T20" fmla="*/ 15 w 59"/>
                <a:gd name="T21" fmla="*/ 36 h 66"/>
                <a:gd name="T22" fmla="*/ 11 w 59"/>
                <a:gd name="T23" fmla="*/ 40 h 66"/>
                <a:gd name="T24" fmla="*/ 0 w 59"/>
                <a:gd name="T25" fmla="*/ 57 h 66"/>
                <a:gd name="T26" fmla="*/ 1 w 59"/>
                <a:gd name="T27" fmla="*/ 58 h 66"/>
                <a:gd name="T28" fmla="*/ 13 w 59"/>
                <a:gd name="T29" fmla="*/ 64 h 66"/>
                <a:gd name="T30" fmla="*/ 20 w 59"/>
                <a:gd name="T31" fmla="*/ 66 h 66"/>
                <a:gd name="T32" fmla="*/ 30 w 59"/>
                <a:gd name="T33" fmla="*/ 58 h 66"/>
                <a:gd name="T34" fmla="*/ 39 w 59"/>
                <a:gd name="T35" fmla="*/ 37 h 66"/>
                <a:gd name="T36" fmla="*/ 49 w 59"/>
                <a:gd name="T37" fmla="*/ 35 h 66"/>
                <a:gd name="T38" fmla="*/ 49 w 59"/>
                <a:gd name="T39" fmla="*/ 26 h 66"/>
                <a:gd name="T40" fmla="*/ 59 w 59"/>
                <a:gd name="T41" fmla="*/ 10 h 66"/>
                <a:gd name="T42" fmla="*/ 58 w 59"/>
                <a:gd name="T4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66">
                  <a:moveTo>
                    <a:pt x="58" y="6"/>
                  </a:moveTo>
                  <a:cubicBezTo>
                    <a:pt x="57" y="6"/>
                    <a:pt x="56" y="5"/>
                    <a:pt x="56" y="4"/>
                  </a:cubicBezTo>
                  <a:cubicBezTo>
                    <a:pt x="55" y="5"/>
                    <a:pt x="53" y="7"/>
                    <a:pt x="51" y="7"/>
                  </a:cubicBezTo>
                  <a:cubicBezTo>
                    <a:pt x="50" y="7"/>
                    <a:pt x="50" y="5"/>
                    <a:pt x="50" y="3"/>
                  </a:cubicBezTo>
                  <a:cubicBezTo>
                    <a:pt x="49" y="3"/>
                    <a:pt x="48" y="2"/>
                    <a:pt x="48" y="0"/>
                  </a:cubicBezTo>
                  <a:cubicBezTo>
                    <a:pt x="45" y="1"/>
                    <a:pt x="41" y="5"/>
                    <a:pt x="41" y="10"/>
                  </a:cubicBezTo>
                  <a:cubicBezTo>
                    <a:pt x="41" y="11"/>
                    <a:pt x="41" y="11"/>
                    <a:pt x="41" y="12"/>
                  </a:cubicBezTo>
                  <a:cubicBezTo>
                    <a:pt x="39" y="12"/>
                    <a:pt x="37" y="13"/>
                    <a:pt x="36" y="15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2" y="25"/>
                    <a:pt x="31" y="26"/>
                  </a:cubicBezTo>
                  <a:cubicBezTo>
                    <a:pt x="26" y="28"/>
                    <a:pt x="22" y="36"/>
                    <a:pt x="15" y="36"/>
                  </a:cubicBezTo>
                  <a:cubicBezTo>
                    <a:pt x="13" y="36"/>
                    <a:pt x="12" y="38"/>
                    <a:pt x="11" y="40"/>
                  </a:cubicBezTo>
                  <a:cubicBezTo>
                    <a:pt x="8" y="44"/>
                    <a:pt x="0" y="49"/>
                    <a:pt x="0" y="57"/>
                  </a:cubicBezTo>
                  <a:cubicBezTo>
                    <a:pt x="0" y="57"/>
                    <a:pt x="1" y="58"/>
                    <a:pt x="1" y="58"/>
                  </a:cubicBezTo>
                  <a:cubicBezTo>
                    <a:pt x="1" y="59"/>
                    <a:pt x="12" y="64"/>
                    <a:pt x="13" y="64"/>
                  </a:cubicBezTo>
                  <a:cubicBezTo>
                    <a:pt x="15" y="64"/>
                    <a:pt x="18" y="66"/>
                    <a:pt x="20" y="66"/>
                  </a:cubicBezTo>
                  <a:cubicBezTo>
                    <a:pt x="23" y="66"/>
                    <a:pt x="28" y="61"/>
                    <a:pt x="30" y="58"/>
                  </a:cubicBezTo>
                  <a:cubicBezTo>
                    <a:pt x="30" y="58"/>
                    <a:pt x="38" y="40"/>
                    <a:pt x="39" y="37"/>
                  </a:cubicBezTo>
                  <a:cubicBezTo>
                    <a:pt x="41" y="37"/>
                    <a:pt x="47" y="35"/>
                    <a:pt x="49" y="35"/>
                  </a:cubicBezTo>
                  <a:cubicBezTo>
                    <a:pt x="49" y="31"/>
                    <a:pt x="48" y="30"/>
                    <a:pt x="49" y="26"/>
                  </a:cubicBezTo>
                  <a:cubicBezTo>
                    <a:pt x="53" y="26"/>
                    <a:pt x="59" y="14"/>
                    <a:pt x="59" y="10"/>
                  </a:cubicBezTo>
                  <a:cubicBezTo>
                    <a:pt x="58" y="10"/>
                    <a:pt x="58" y="8"/>
                    <a:pt x="58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84B19B80-4975-4261-BFCF-1D96C226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3011488"/>
              <a:ext cx="36513" cy="58738"/>
            </a:xfrm>
            <a:custGeom>
              <a:avLst/>
              <a:gdLst>
                <a:gd name="T0" fmla="*/ 43 w 45"/>
                <a:gd name="T1" fmla="*/ 32 h 72"/>
                <a:gd name="T2" fmla="*/ 34 w 45"/>
                <a:gd name="T3" fmla="*/ 35 h 72"/>
                <a:gd name="T4" fmla="*/ 24 w 45"/>
                <a:gd name="T5" fmla="*/ 22 h 72"/>
                <a:gd name="T6" fmla="*/ 22 w 45"/>
                <a:gd name="T7" fmla="*/ 22 h 72"/>
                <a:gd name="T8" fmla="*/ 19 w 45"/>
                <a:gd name="T9" fmla="*/ 25 h 72"/>
                <a:gd name="T10" fmla="*/ 18 w 45"/>
                <a:gd name="T11" fmla="*/ 25 h 72"/>
                <a:gd name="T12" fmla="*/ 13 w 45"/>
                <a:gd name="T13" fmla="*/ 15 h 72"/>
                <a:gd name="T14" fmla="*/ 14 w 45"/>
                <a:gd name="T15" fmla="*/ 13 h 72"/>
                <a:gd name="T16" fmla="*/ 11 w 45"/>
                <a:gd name="T17" fmla="*/ 8 h 72"/>
                <a:gd name="T18" fmla="*/ 0 w 45"/>
                <a:gd name="T19" fmla="*/ 0 h 72"/>
                <a:gd name="T20" fmla="*/ 12 w 45"/>
                <a:gd name="T21" fmla="*/ 18 h 72"/>
                <a:gd name="T22" fmla="*/ 11 w 45"/>
                <a:gd name="T23" fmla="*/ 21 h 72"/>
                <a:gd name="T24" fmla="*/ 14 w 45"/>
                <a:gd name="T25" fmla="*/ 27 h 72"/>
                <a:gd name="T26" fmla="*/ 14 w 45"/>
                <a:gd name="T27" fmla="*/ 27 h 72"/>
                <a:gd name="T28" fmla="*/ 16 w 45"/>
                <a:gd name="T29" fmla="*/ 33 h 72"/>
                <a:gd name="T30" fmla="*/ 12 w 45"/>
                <a:gd name="T31" fmla="*/ 45 h 72"/>
                <a:gd name="T32" fmla="*/ 8 w 45"/>
                <a:gd name="T33" fmla="*/ 50 h 72"/>
                <a:gd name="T34" fmla="*/ 19 w 45"/>
                <a:gd name="T35" fmla="*/ 59 h 72"/>
                <a:gd name="T36" fmla="*/ 15 w 45"/>
                <a:gd name="T37" fmla="*/ 68 h 72"/>
                <a:gd name="T38" fmla="*/ 19 w 45"/>
                <a:gd name="T39" fmla="*/ 72 h 72"/>
                <a:gd name="T40" fmla="*/ 30 w 45"/>
                <a:gd name="T41" fmla="*/ 61 h 72"/>
                <a:gd name="T42" fmla="*/ 33 w 45"/>
                <a:gd name="T43" fmla="*/ 55 h 72"/>
                <a:gd name="T44" fmla="*/ 32 w 45"/>
                <a:gd name="T45" fmla="*/ 52 h 72"/>
                <a:gd name="T46" fmla="*/ 38 w 45"/>
                <a:gd name="T47" fmla="*/ 48 h 72"/>
                <a:gd name="T48" fmla="*/ 39 w 45"/>
                <a:gd name="T49" fmla="*/ 47 h 72"/>
                <a:gd name="T50" fmla="*/ 40 w 45"/>
                <a:gd name="T51" fmla="*/ 49 h 72"/>
                <a:gd name="T52" fmla="*/ 45 w 45"/>
                <a:gd name="T53" fmla="*/ 33 h 72"/>
                <a:gd name="T54" fmla="*/ 43 w 45"/>
                <a:gd name="T55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72">
                  <a:moveTo>
                    <a:pt x="43" y="32"/>
                  </a:moveTo>
                  <a:cubicBezTo>
                    <a:pt x="39" y="32"/>
                    <a:pt x="39" y="35"/>
                    <a:pt x="34" y="35"/>
                  </a:cubicBezTo>
                  <a:cubicBezTo>
                    <a:pt x="27" y="35"/>
                    <a:pt x="24" y="30"/>
                    <a:pt x="24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19" y="23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3" y="17"/>
                    <a:pt x="13" y="15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3" y="12"/>
                    <a:pt x="13" y="10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  <a:cubicBezTo>
                    <a:pt x="2" y="7"/>
                    <a:pt x="6" y="17"/>
                    <a:pt x="12" y="18"/>
                  </a:cubicBezTo>
                  <a:cubicBezTo>
                    <a:pt x="12" y="19"/>
                    <a:pt x="11" y="21"/>
                    <a:pt x="11" y="21"/>
                  </a:cubicBezTo>
                  <a:cubicBezTo>
                    <a:pt x="11" y="24"/>
                    <a:pt x="14" y="25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9"/>
                    <a:pt x="16" y="31"/>
                    <a:pt x="16" y="33"/>
                  </a:cubicBezTo>
                  <a:cubicBezTo>
                    <a:pt x="16" y="38"/>
                    <a:pt x="15" y="42"/>
                    <a:pt x="12" y="45"/>
                  </a:cubicBezTo>
                  <a:cubicBezTo>
                    <a:pt x="11" y="47"/>
                    <a:pt x="8" y="47"/>
                    <a:pt x="8" y="50"/>
                  </a:cubicBezTo>
                  <a:cubicBezTo>
                    <a:pt x="8" y="56"/>
                    <a:pt x="19" y="53"/>
                    <a:pt x="19" y="59"/>
                  </a:cubicBezTo>
                  <a:cubicBezTo>
                    <a:pt x="19" y="63"/>
                    <a:pt x="15" y="64"/>
                    <a:pt x="15" y="68"/>
                  </a:cubicBezTo>
                  <a:cubicBezTo>
                    <a:pt x="15" y="71"/>
                    <a:pt x="17" y="72"/>
                    <a:pt x="19" y="72"/>
                  </a:cubicBezTo>
                  <a:cubicBezTo>
                    <a:pt x="25" y="72"/>
                    <a:pt x="27" y="66"/>
                    <a:pt x="30" y="61"/>
                  </a:cubicBezTo>
                  <a:cubicBezTo>
                    <a:pt x="30" y="60"/>
                    <a:pt x="33" y="57"/>
                    <a:pt x="33" y="55"/>
                  </a:cubicBezTo>
                  <a:cubicBezTo>
                    <a:pt x="33" y="54"/>
                    <a:pt x="32" y="53"/>
                    <a:pt x="32" y="52"/>
                  </a:cubicBezTo>
                  <a:cubicBezTo>
                    <a:pt x="32" y="50"/>
                    <a:pt x="35" y="49"/>
                    <a:pt x="38" y="48"/>
                  </a:cubicBezTo>
                  <a:cubicBezTo>
                    <a:pt x="38" y="48"/>
                    <a:pt x="38" y="47"/>
                    <a:pt x="39" y="47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3" y="44"/>
                    <a:pt x="41" y="38"/>
                    <a:pt x="45" y="33"/>
                  </a:cubicBezTo>
                  <a:cubicBezTo>
                    <a:pt x="45" y="32"/>
                    <a:pt x="44" y="32"/>
                    <a:pt x="43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6F824622-577B-4F31-8E9E-DF0F75041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863" y="2879726"/>
              <a:ext cx="7938" cy="6350"/>
            </a:xfrm>
            <a:custGeom>
              <a:avLst/>
              <a:gdLst>
                <a:gd name="T0" fmla="*/ 10 w 10"/>
                <a:gd name="T1" fmla="*/ 6 h 8"/>
                <a:gd name="T2" fmla="*/ 10 w 10"/>
                <a:gd name="T3" fmla="*/ 2 h 8"/>
                <a:gd name="T4" fmla="*/ 7 w 10"/>
                <a:gd name="T5" fmla="*/ 0 h 8"/>
                <a:gd name="T6" fmla="*/ 0 w 10"/>
                <a:gd name="T7" fmla="*/ 5 h 8"/>
                <a:gd name="T8" fmla="*/ 6 w 10"/>
                <a:gd name="T9" fmla="*/ 7 h 8"/>
                <a:gd name="T10" fmla="*/ 10 w 1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10" y="6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1"/>
                    <a:pt x="7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4" y="7"/>
                    <a:pt x="6" y="7"/>
                  </a:cubicBezTo>
                  <a:cubicBezTo>
                    <a:pt x="8" y="7"/>
                    <a:pt x="8" y="8"/>
                    <a:pt x="1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8276B3FC-DAAA-4144-A910-73BF93230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2873376"/>
              <a:ext cx="6350" cy="4763"/>
            </a:xfrm>
            <a:custGeom>
              <a:avLst/>
              <a:gdLst>
                <a:gd name="T0" fmla="*/ 0 w 9"/>
                <a:gd name="T1" fmla="*/ 4 h 6"/>
                <a:gd name="T2" fmla="*/ 2 w 9"/>
                <a:gd name="T3" fmla="*/ 6 h 6"/>
                <a:gd name="T4" fmla="*/ 9 w 9"/>
                <a:gd name="T5" fmla="*/ 2 h 6"/>
                <a:gd name="T6" fmla="*/ 9 w 9"/>
                <a:gd name="T7" fmla="*/ 0 h 6"/>
                <a:gd name="T8" fmla="*/ 0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5" y="6"/>
                    <a:pt x="6" y="3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0" y="0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C6BEBCF8-3F94-4928-8C83-0C2777CA7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2684463"/>
              <a:ext cx="28575" cy="30163"/>
            </a:xfrm>
            <a:custGeom>
              <a:avLst/>
              <a:gdLst>
                <a:gd name="T0" fmla="*/ 26 w 36"/>
                <a:gd name="T1" fmla="*/ 0 h 37"/>
                <a:gd name="T2" fmla="*/ 25 w 36"/>
                <a:gd name="T3" fmla="*/ 6 h 37"/>
                <a:gd name="T4" fmla="*/ 20 w 36"/>
                <a:gd name="T5" fmla="*/ 10 h 37"/>
                <a:gd name="T6" fmla="*/ 18 w 36"/>
                <a:gd name="T7" fmla="*/ 14 h 37"/>
                <a:gd name="T8" fmla="*/ 16 w 36"/>
                <a:gd name="T9" fmla="*/ 14 h 37"/>
                <a:gd name="T10" fmla="*/ 12 w 36"/>
                <a:gd name="T11" fmla="*/ 10 h 37"/>
                <a:gd name="T12" fmla="*/ 3 w 36"/>
                <a:gd name="T13" fmla="*/ 15 h 37"/>
                <a:gd name="T14" fmla="*/ 1 w 36"/>
                <a:gd name="T15" fmla="*/ 22 h 37"/>
                <a:gd name="T16" fmla="*/ 2 w 36"/>
                <a:gd name="T17" fmla="*/ 25 h 37"/>
                <a:gd name="T18" fmla="*/ 2 w 36"/>
                <a:gd name="T19" fmla="*/ 31 h 37"/>
                <a:gd name="T20" fmla="*/ 7 w 36"/>
                <a:gd name="T21" fmla="*/ 20 h 37"/>
                <a:gd name="T22" fmla="*/ 10 w 36"/>
                <a:gd name="T23" fmla="*/ 22 h 37"/>
                <a:gd name="T24" fmla="*/ 10 w 36"/>
                <a:gd name="T25" fmla="*/ 21 h 37"/>
                <a:gd name="T26" fmla="*/ 13 w 36"/>
                <a:gd name="T27" fmla="*/ 22 h 37"/>
                <a:gd name="T28" fmla="*/ 13 w 36"/>
                <a:gd name="T29" fmla="*/ 20 h 37"/>
                <a:gd name="T30" fmla="*/ 16 w 36"/>
                <a:gd name="T31" fmla="*/ 20 h 37"/>
                <a:gd name="T32" fmla="*/ 17 w 36"/>
                <a:gd name="T33" fmla="*/ 22 h 37"/>
                <a:gd name="T34" fmla="*/ 16 w 36"/>
                <a:gd name="T35" fmla="*/ 26 h 37"/>
                <a:gd name="T36" fmla="*/ 23 w 36"/>
                <a:gd name="T37" fmla="*/ 35 h 37"/>
                <a:gd name="T38" fmla="*/ 25 w 36"/>
                <a:gd name="T39" fmla="*/ 35 h 37"/>
                <a:gd name="T40" fmla="*/ 26 w 36"/>
                <a:gd name="T41" fmla="*/ 37 h 37"/>
                <a:gd name="T42" fmla="*/ 29 w 36"/>
                <a:gd name="T43" fmla="*/ 33 h 37"/>
                <a:gd name="T44" fmla="*/ 26 w 36"/>
                <a:gd name="T45" fmla="*/ 28 h 37"/>
                <a:gd name="T46" fmla="*/ 28 w 36"/>
                <a:gd name="T47" fmla="*/ 24 h 37"/>
                <a:gd name="T48" fmla="*/ 30 w 36"/>
                <a:gd name="T49" fmla="*/ 26 h 37"/>
                <a:gd name="T50" fmla="*/ 30 w 36"/>
                <a:gd name="T51" fmla="*/ 26 h 37"/>
                <a:gd name="T52" fmla="*/ 33 w 36"/>
                <a:gd name="T53" fmla="*/ 32 h 37"/>
                <a:gd name="T54" fmla="*/ 36 w 36"/>
                <a:gd name="T55" fmla="*/ 23 h 37"/>
                <a:gd name="T56" fmla="*/ 30 w 36"/>
                <a:gd name="T57" fmla="*/ 2 h 37"/>
                <a:gd name="T58" fmla="*/ 26 w 36"/>
                <a:gd name="T5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37">
                  <a:moveTo>
                    <a:pt x="26" y="0"/>
                  </a:moveTo>
                  <a:cubicBezTo>
                    <a:pt x="26" y="1"/>
                    <a:pt x="26" y="4"/>
                    <a:pt x="25" y="6"/>
                  </a:cubicBezTo>
                  <a:cubicBezTo>
                    <a:pt x="24" y="8"/>
                    <a:pt x="20" y="7"/>
                    <a:pt x="20" y="10"/>
                  </a:cubicBezTo>
                  <a:cubicBezTo>
                    <a:pt x="18" y="11"/>
                    <a:pt x="18" y="12"/>
                    <a:pt x="18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4" y="14"/>
                    <a:pt x="15" y="10"/>
                    <a:pt x="12" y="10"/>
                  </a:cubicBezTo>
                  <a:cubicBezTo>
                    <a:pt x="7" y="9"/>
                    <a:pt x="8" y="15"/>
                    <a:pt x="3" y="15"/>
                  </a:cubicBezTo>
                  <a:cubicBezTo>
                    <a:pt x="2" y="18"/>
                    <a:pt x="1" y="19"/>
                    <a:pt x="1" y="22"/>
                  </a:cubicBezTo>
                  <a:cubicBezTo>
                    <a:pt x="1" y="23"/>
                    <a:pt x="2" y="24"/>
                    <a:pt x="2" y="25"/>
                  </a:cubicBezTo>
                  <a:cubicBezTo>
                    <a:pt x="2" y="26"/>
                    <a:pt x="0" y="31"/>
                    <a:pt x="2" y="31"/>
                  </a:cubicBezTo>
                  <a:cubicBezTo>
                    <a:pt x="5" y="31"/>
                    <a:pt x="5" y="22"/>
                    <a:pt x="7" y="20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2"/>
                    <a:pt x="10" y="21"/>
                    <a:pt x="10" y="21"/>
                  </a:cubicBezTo>
                  <a:cubicBezTo>
                    <a:pt x="11" y="21"/>
                    <a:pt x="11" y="22"/>
                    <a:pt x="13" y="22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3"/>
                    <a:pt x="16" y="24"/>
                    <a:pt x="16" y="26"/>
                  </a:cubicBezTo>
                  <a:cubicBezTo>
                    <a:pt x="16" y="31"/>
                    <a:pt x="19" y="35"/>
                    <a:pt x="23" y="35"/>
                  </a:cubicBezTo>
                  <a:cubicBezTo>
                    <a:pt x="23" y="35"/>
                    <a:pt x="24" y="35"/>
                    <a:pt x="25" y="35"/>
                  </a:cubicBezTo>
                  <a:cubicBezTo>
                    <a:pt x="25" y="36"/>
                    <a:pt x="26" y="37"/>
                    <a:pt x="26" y="37"/>
                  </a:cubicBezTo>
                  <a:cubicBezTo>
                    <a:pt x="28" y="37"/>
                    <a:pt x="29" y="36"/>
                    <a:pt x="29" y="33"/>
                  </a:cubicBezTo>
                  <a:cubicBezTo>
                    <a:pt x="29" y="30"/>
                    <a:pt x="26" y="30"/>
                    <a:pt x="26" y="28"/>
                  </a:cubicBezTo>
                  <a:cubicBezTo>
                    <a:pt x="26" y="26"/>
                    <a:pt x="27" y="26"/>
                    <a:pt x="28" y="24"/>
                  </a:cubicBezTo>
                  <a:cubicBezTo>
                    <a:pt x="29" y="25"/>
                    <a:pt x="30" y="25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2" y="32"/>
                    <a:pt x="33" y="32"/>
                  </a:cubicBezTo>
                  <a:cubicBezTo>
                    <a:pt x="33" y="27"/>
                    <a:pt x="36" y="26"/>
                    <a:pt x="36" y="23"/>
                  </a:cubicBezTo>
                  <a:cubicBezTo>
                    <a:pt x="36" y="20"/>
                    <a:pt x="32" y="5"/>
                    <a:pt x="30" y="2"/>
                  </a:cubicBezTo>
                  <a:cubicBezTo>
                    <a:pt x="29" y="1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334FA3B7-A53A-4BB2-AFA0-B5B77B297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2676526"/>
              <a:ext cx="14288" cy="15875"/>
            </a:xfrm>
            <a:custGeom>
              <a:avLst/>
              <a:gdLst>
                <a:gd name="T0" fmla="*/ 0 w 18"/>
                <a:gd name="T1" fmla="*/ 21 h 21"/>
                <a:gd name="T2" fmla="*/ 2 w 18"/>
                <a:gd name="T3" fmla="*/ 21 h 21"/>
                <a:gd name="T4" fmla="*/ 11 w 18"/>
                <a:gd name="T5" fmla="*/ 9 h 21"/>
                <a:gd name="T6" fmla="*/ 15 w 18"/>
                <a:gd name="T7" fmla="*/ 6 h 21"/>
                <a:gd name="T8" fmla="*/ 18 w 18"/>
                <a:gd name="T9" fmla="*/ 5 h 21"/>
                <a:gd name="T10" fmla="*/ 16 w 18"/>
                <a:gd name="T11" fmla="*/ 0 h 21"/>
                <a:gd name="T12" fmla="*/ 14 w 18"/>
                <a:gd name="T13" fmla="*/ 4 h 21"/>
                <a:gd name="T14" fmla="*/ 0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5" y="19"/>
                    <a:pt x="10" y="15"/>
                    <a:pt x="11" y="9"/>
                  </a:cubicBezTo>
                  <a:cubicBezTo>
                    <a:pt x="13" y="9"/>
                    <a:pt x="15" y="9"/>
                    <a:pt x="15" y="6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7" y="4"/>
                    <a:pt x="16" y="3"/>
                    <a:pt x="16" y="0"/>
                  </a:cubicBezTo>
                  <a:cubicBezTo>
                    <a:pt x="15" y="1"/>
                    <a:pt x="15" y="2"/>
                    <a:pt x="14" y="4"/>
                  </a:cubicBezTo>
                  <a:cubicBezTo>
                    <a:pt x="12" y="10"/>
                    <a:pt x="3" y="13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183ABE00-0A52-476B-B378-C82E4F6B6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2620963"/>
              <a:ext cx="28575" cy="42863"/>
            </a:xfrm>
            <a:custGeom>
              <a:avLst/>
              <a:gdLst>
                <a:gd name="T0" fmla="*/ 1 w 34"/>
                <a:gd name="T1" fmla="*/ 31 h 53"/>
                <a:gd name="T2" fmla="*/ 7 w 34"/>
                <a:gd name="T3" fmla="*/ 36 h 53"/>
                <a:gd name="T4" fmla="*/ 9 w 34"/>
                <a:gd name="T5" fmla="*/ 34 h 53"/>
                <a:gd name="T6" fmla="*/ 10 w 34"/>
                <a:gd name="T7" fmla="*/ 34 h 53"/>
                <a:gd name="T8" fmla="*/ 10 w 34"/>
                <a:gd name="T9" fmla="*/ 37 h 53"/>
                <a:gd name="T10" fmla="*/ 8 w 34"/>
                <a:gd name="T11" fmla="*/ 40 h 53"/>
                <a:gd name="T12" fmla="*/ 12 w 34"/>
                <a:gd name="T13" fmla="*/ 44 h 53"/>
                <a:gd name="T14" fmla="*/ 16 w 34"/>
                <a:gd name="T15" fmla="*/ 42 h 53"/>
                <a:gd name="T16" fmla="*/ 23 w 34"/>
                <a:gd name="T17" fmla="*/ 48 h 53"/>
                <a:gd name="T18" fmla="*/ 23 w 34"/>
                <a:gd name="T19" fmla="*/ 43 h 53"/>
                <a:gd name="T20" fmla="*/ 32 w 34"/>
                <a:gd name="T21" fmla="*/ 51 h 53"/>
                <a:gd name="T22" fmla="*/ 33 w 34"/>
                <a:gd name="T23" fmla="*/ 53 h 53"/>
                <a:gd name="T24" fmla="*/ 34 w 34"/>
                <a:gd name="T25" fmla="*/ 52 h 53"/>
                <a:gd name="T26" fmla="*/ 34 w 34"/>
                <a:gd name="T27" fmla="*/ 50 h 53"/>
                <a:gd name="T28" fmla="*/ 31 w 34"/>
                <a:gd name="T29" fmla="*/ 46 h 53"/>
                <a:gd name="T30" fmla="*/ 29 w 34"/>
                <a:gd name="T31" fmla="*/ 46 h 53"/>
                <a:gd name="T32" fmla="*/ 31 w 34"/>
                <a:gd name="T33" fmla="*/ 43 h 53"/>
                <a:gd name="T34" fmla="*/ 30 w 34"/>
                <a:gd name="T35" fmla="*/ 43 h 53"/>
                <a:gd name="T36" fmla="*/ 27 w 34"/>
                <a:gd name="T37" fmla="*/ 45 h 53"/>
                <a:gd name="T38" fmla="*/ 22 w 34"/>
                <a:gd name="T39" fmla="*/ 38 h 53"/>
                <a:gd name="T40" fmla="*/ 19 w 34"/>
                <a:gd name="T41" fmla="*/ 40 h 53"/>
                <a:gd name="T42" fmla="*/ 19 w 34"/>
                <a:gd name="T43" fmla="*/ 42 h 53"/>
                <a:gd name="T44" fmla="*/ 13 w 34"/>
                <a:gd name="T45" fmla="*/ 30 h 53"/>
                <a:gd name="T46" fmla="*/ 18 w 34"/>
                <a:gd name="T47" fmla="*/ 18 h 53"/>
                <a:gd name="T48" fmla="*/ 15 w 34"/>
                <a:gd name="T49" fmla="*/ 6 h 53"/>
                <a:gd name="T50" fmla="*/ 14 w 34"/>
                <a:gd name="T51" fmla="*/ 4 h 53"/>
                <a:gd name="T52" fmla="*/ 14 w 34"/>
                <a:gd name="T53" fmla="*/ 2 h 53"/>
                <a:gd name="T54" fmla="*/ 11 w 34"/>
                <a:gd name="T55" fmla="*/ 5 h 53"/>
                <a:gd name="T56" fmla="*/ 6 w 34"/>
                <a:gd name="T57" fmla="*/ 0 h 53"/>
                <a:gd name="T58" fmla="*/ 4 w 34"/>
                <a:gd name="T59" fmla="*/ 5 h 53"/>
                <a:gd name="T60" fmla="*/ 5 w 34"/>
                <a:gd name="T61" fmla="*/ 14 h 53"/>
                <a:gd name="T62" fmla="*/ 3 w 34"/>
                <a:gd name="T63" fmla="*/ 22 h 53"/>
                <a:gd name="T64" fmla="*/ 1 w 34"/>
                <a:gd name="T65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53">
                  <a:moveTo>
                    <a:pt x="1" y="31"/>
                  </a:moveTo>
                  <a:cubicBezTo>
                    <a:pt x="1" y="33"/>
                    <a:pt x="6" y="36"/>
                    <a:pt x="7" y="36"/>
                  </a:cubicBezTo>
                  <a:cubicBezTo>
                    <a:pt x="8" y="36"/>
                    <a:pt x="8" y="35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9" y="38"/>
                    <a:pt x="8" y="40"/>
                  </a:cubicBezTo>
                  <a:cubicBezTo>
                    <a:pt x="8" y="41"/>
                    <a:pt x="10" y="44"/>
                    <a:pt x="12" y="44"/>
                  </a:cubicBezTo>
                  <a:cubicBezTo>
                    <a:pt x="14" y="44"/>
                    <a:pt x="15" y="42"/>
                    <a:pt x="16" y="42"/>
                  </a:cubicBezTo>
                  <a:cubicBezTo>
                    <a:pt x="20" y="42"/>
                    <a:pt x="20" y="48"/>
                    <a:pt x="23" y="48"/>
                  </a:cubicBezTo>
                  <a:cubicBezTo>
                    <a:pt x="23" y="46"/>
                    <a:pt x="22" y="45"/>
                    <a:pt x="23" y="43"/>
                  </a:cubicBezTo>
                  <a:cubicBezTo>
                    <a:pt x="25" y="46"/>
                    <a:pt x="31" y="48"/>
                    <a:pt x="32" y="51"/>
                  </a:cubicBezTo>
                  <a:cubicBezTo>
                    <a:pt x="32" y="52"/>
                    <a:pt x="33" y="53"/>
                    <a:pt x="33" y="53"/>
                  </a:cubicBezTo>
                  <a:cubicBezTo>
                    <a:pt x="34" y="53"/>
                    <a:pt x="34" y="52"/>
                    <a:pt x="34" y="52"/>
                  </a:cubicBezTo>
                  <a:cubicBezTo>
                    <a:pt x="34" y="51"/>
                    <a:pt x="34" y="51"/>
                    <a:pt x="34" y="50"/>
                  </a:cubicBezTo>
                  <a:cubicBezTo>
                    <a:pt x="33" y="50"/>
                    <a:pt x="31" y="49"/>
                    <a:pt x="31" y="46"/>
                  </a:cubicBezTo>
                  <a:cubicBezTo>
                    <a:pt x="31" y="47"/>
                    <a:pt x="29" y="47"/>
                    <a:pt x="29" y="46"/>
                  </a:cubicBezTo>
                  <a:cubicBezTo>
                    <a:pt x="29" y="45"/>
                    <a:pt x="31" y="45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29" y="43"/>
                    <a:pt x="28" y="45"/>
                    <a:pt x="27" y="45"/>
                  </a:cubicBezTo>
                  <a:cubicBezTo>
                    <a:pt x="26" y="45"/>
                    <a:pt x="25" y="38"/>
                    <a:pt x="22" y="38"/>
                  </a:cubicBezTo>
                  <a:cubicBezTo>
                    <a:pt x="21" y="38"/>
                    <a:pt x="19" y="39"/>
                    <a:pt x="19" y="40"/>
                  </a:cubicBezTo>
                  <a:cubicBezTo>
                    <a:pt x="19" y="41"/>
                    <a:pt x="19" y="41"/>
                    <a:pt x="19" y="42"/>
                  </a:cubicBezTo>
                  <a:cubicBezTo>
                    <a:pt x="17" y="40"/>
                    <a:pt x="13" y="34"/>
                    <a:pt x="13" y="30"/>
                  </a:cubicBezTo>
                  <a:cubicBezTo>
                    <a:pt x="13" y="24"/>
                    <a:pt x="18" y="24"/>
                    <a:pt x="18" y="18"/>
                  </a:cubicBezTo>
                  <a:cubicBezTo>
                    <a:pt x="18" y="13"/>
                    <a:pt x="15" y="9"/>
                    <a:pt x="15" y="6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4" y="0"/>
                    <a:pt x="4" y="3"/>
                    <a:pt x="4" y="5"/>
                  </a:cubicBezTo>
                  <a:cubicBezTo>
                    <a:pt x="3" y="9"/>
                    <a:pt x="5" y="11"/>
                    <a:pt x="5" y="14"/>
                  </a:cubicBezTo>
                  <a:cubicBezTo>
                    <a:pt x="5" y="16"/>
                    <a:pt x="4" y="20"/>
                    <a:pt x="3" y="22"/>
                  </a:cubicBezTo>
                  <a:cubicBezTo>
                    <a:pt x="0" y="21"/>
                    <a:pt x="1" y="27"/>
                    <a:pt x="1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B6FAA55F-D3DD-4427-AB53-D86BD3C4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2665413"/>
              <a:ext cx="9525" cy="17463"/>
            </a:xfrm>
            <a:custGeom>
              <a:avLst/>
              <a:gdLst>
                <a:gd name="T0" fmla="*/ 7 w 11"/>
                <a:gd name="T1" fmla="*/ 1 h 21"/>
                <a:gd name="T2" fmla="*/ 2 w 11"/>
                <a:gd name="T3" fmla="*/ 0 h 21"/>
                <a:gd name="T4" fmla="*/ 0 w 11"/>
                <a:gd name="T5" fmla="*/ 1 h 21"/>
                <a:gd name="T6" fmla="*/ 6 w 11"/>
                <a:gd name="T7" fmla="*/ 9 h 21"/>
                <a:gd name="T8" fmla="*/ 4 w 11"/>
                <a:gd name="T9" fmla="*/ 11 h 21"/>
                <a:gd name="T10" fmla="*/ 1 w 11"/>
                <a:gd name="T11" fmla="*/ 10 h 21"/>
                <a:gd name="T12" fmla="*/ 1 w 11"/>
                <a:gd name="T13" fmla="*/ 12 h 21"/>
                <a:gd name="T14" fmla="*/ 5 w 11"/>
                <a:gd name="T15" fmla="*/ 16 h 21"/>
                <a:gd name="T16" fmla="*/ 5 w 11"/>
                <a:gd name="T17" fmla="*/ 17 h 21"/>
                <a:gd name="T18" fmla="*/ 6 w 11"/>
                <a:gd name="T19" fmla="*/ 21 h 21"/>
                <a:gd name="T20" fmla="*/ 8 w 11"/>
                <a:gd name="T21" fmla="*/ 21 h 21"/>
                <a:gd name="T22" fmla="*/ 8 w 11"/>
                <a:gd name="T23" fmla="*/ 19 h 21"/>
                <a:gd name="T24" fmla="*/ 6 w 11"/>
                <a:gd name="T25" fmla="*/ 14 h 21"/>
                <a:gd name="T26" fmla="*/ 10 w 11"/>
                <a:gd name="T27" fmla="*/ 14 h 21"/>
                <a:gd name="T28" fmla="*/ 11 w 11"/>
                <a:gd name="T29" fmla="*/ 11 h 21"/>
                <a:gd name="T30" fmla="*/ 9 w 11"/>
                <a:gd name="T31" fmla="*/ 8 h 21"/>
                <a:gd name="T32" fmla="*/ 9 w 11"/>
                <a:gd name="T33" fmla="*/ 4 h 21"/>
                <a:gd name="T34" fmla="*/ 7 w 11"/>
                <a:gd name="T35" fmla="*/ 4 h 21"/>
                <a:gd name="T36" fmla="*/ 7 w 11"/>
                <a:gd name="T3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1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9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4" y="11"/>
                    <a:pt x="2" y="11"/>
                    <a:pt x="1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3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9"/>
                    <a:pt x="4" y="21"/>
                    <a:pt x="6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0" y="11"/>
                    <a:pt x="9" y="8"/>
                    <a:pt x="9" y="8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8" y="3"/>
                    <a:pt x="7" y="2"/>
                    <a:pt x="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C9C30B91-11F7-491F-A7F8-597CD7435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670176"/>
              <a:ext cx="7938" cy="11113"/>
            </a:xfrm>
            <a:custGeom>
              <a:avLst/>
              <a:gdLst>
                <a:gd name="T0" fmla="*/ 3 w 9"/>
                <a:gd name="T1" fmla="*/ 0 h 13"/>
                <a:gd name="T2" fmla="*/ 2 w 9"/>
                <a:gd name="T3" fmla="*/ 0 h 13"/>
                <a:gd name="T4" fmla="*/ 0 w 9"/>
                <a:gd name="T5" fmla="*/ 1 h 13"/>
                <a:gd name="T6" fmla="*/ 1 w 9"/>
                <a:gd name="T7" fmla="*/ 13 h 13"/>
                <a:gd name="T8" fmla="*/ 9 w 9"/>
                <a:gd name="T9" fmla="*/ 5 h 13"/>
                <a:gd name="T10" fmla="*/ 3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8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5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396462CA-6B04-48A9-9C0F-C8B1BF4FA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2676526"/>
              <a:ext cx="6350" cy="14288"/>
            </a:xfrm>
            <a:custGeom>
              <a:avLst/>
              <a:gdLst>
                <a:gd name="T0" fmla="*/ 5 w 9"/>
                <a:gd name="T1" fmla="*/ 0 h 17"/>
                <a:gd name="T2" fmla="*/ 3 w 9"/>
                <a:gd name="T3" fmla="*/ 8 h 17"/>
                <a:gd name="T4" fmla="*/ 0 w 9"/>
                <a:gd name="T5" fmla="*/ 10 h 17"/>
                <a:gd name="T6" fmla="*/ 6 w 9"/>
                <a:gd name="T7" fmla="*/ 17 h 17"/>
                <a:gd name="T8" fmla="*/ 7 w 9"/>
                <a:gd name="T9" fmla="*/ 15 h 17"/>
                <a:gd name="T10" fmla="*/ 6 w 9"/>
                <a:gd name="T11" fmla="*/ 12 h 17"/>
                <a:gd name="T12" fmla="*/ 9 w 9"/>
                <a:gd name="T13" fmla="*/ 3 h 17"/>
                <a:gd name="T14" fmla="*/ 5 w 9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4" y="1"/>
                    <a:pt x="3" y="7"/>
                    <a:pt x="3" y="8"/>
                  </a:cubicBezTo>
                  <a:cubicBezTo>
                    <a:pt x="2" y="8"/>
                    <a:pt x="0" y="9"/>
                    <a:pt x="0" y="10"/>
                  </a:cubicBezTo>
                  <a:cubicBezTo>
                    <a:pt x="0" y="11"/>
                    <a:pt x="5" y="17"/>
                    <a:pt x="6" y="17"/>
                  </a:cubicBezTo>
                  <a:cubicBezTo>
                    <a:pt x="6" y="17"/>
                    <a:pt x="7" y="16"/>
                    <a:pt x="7" y="15"/>
                  </a:cubicBezTo>
                  <a:cubicBezTo>
                    <a:pt x="7" y="14"/>
                    <a:pt x="6" y="14"/>
                    <a:pt x="6" y="12"/>
                  </a:cubicBezTo>
                  <a:cubicBezTo>
                    <a:pt x="6" y="9"/>
                    <a:pt x="9" y="7"/>
                    <a:pt x="9" y="3"/>
                  </a:cubicBezTo>
                  <a:cubicBezTo>
                    <a:pt x="9" y="2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3" name="Freeform 47">
              <a:extLst>
                <a:ext uri="{FF2B5EF4-FFF2-40B4-BE49-F238E27FC236}">
                  <a16:creationId xmlns:a16="http://schemas.microsoft.com/office/drawing/2014/main" id="{0EC3BE18-7CF6-49A8-AADA-E63BA9D31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678113"/>
              <a:ext cx="3175" cy="7938"/>
            </a:xfrm>
            <a:custGeom>
              <a:avLst/>
              <a:gdLst>
                <a:gd name="T0" fmla="*/ 0 w 4"/>
                <a:gd name="T1" fmla="*/ 10 h 10"/>
                <a:gd name="T2" fmla="*/ 1 w 4"/>
                <a:gd name="T3" fmla="*/ 10 h 10"/>
                <a:gd name="T4" fmla="*/ 4 w 4"/>
                <a:gd name="T5" fmla="*/ 0 h 10"/>
                <a:gd name="T6" fmla="*/ 2 w 4"/>
                <a:gd name="T7" fmla="*/ 0 h 10"/>
                <a:gd name="T8" fmla="*/ 0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5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5"/>
                    <a:pt x="1" y="7"/>
                    <a:pt x="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4" name="Freeform 48">
              <a:extLst>
                <a:ext uri="{FF2B5EF4-FFF2-40B4-BE49-F238E27FC236}">
                  <a16:creationId xmlns:a16="http://schemas.microsoft.com/office/drawing/2014/main" id="{91938600-4D34-4D29-AD78-D69E7EE45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2682876"/>
              <a:ext cx="4763" cy="4763"/>
            </a:xfrm>
            <a:custGeom>
              <a:avLst/>
              <a:gdLst>
                <a:gd name="T0" fmla="*/ 6 w 6"/>
                <a:gd name="T1" fmla="*/ 0 h 6"/>
                <a:gd name="T2" fmla="*/ 2 w 6"/>
                <a:gd name="T3" fmla="*/ 0 h 6"/>
                <a:gd name="T4" fmla="*/ 0 w 6"/>
                <a:gd name="T5" fmla="*/ 4 h 6"/>
                <a:gd name="T6" fmla="*/ 1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2"/>
                    <a:pt x="4" y="1"/>
                    <a:pt x="2" y="0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4" y="6"/>
                    <a:pt x="6" y="3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5" name="Freeform 49">
              <a:extLst>
                <a:ext uri="{FF2B5EF4-FFF2-40B4-BE49-F238E27FC236}">
                  <a16:creationId xmlns:a16="http://schemas.microsoft.com/office/drawing/2014/main" id="{EE933D82-C5AE-4842-8144-AA70E27B8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2665413"/>
              <a:ext cx="4763" cy="6350"/>
            </a:xfrm>
            <a:custGeom>
              <a:avLst/>
              <a:gdLst>
                <a:gd name="T0" fmla="*/ 6 w 6"/>
                <a:gd name="T1" fmla="*/ 7 h 8"/>
                <a:gd name="T2" fmla="*/ 2 w 6"/>
                <a:gd name="T3" fmla="*/ 0 h 8"/>
                <a:gd name="T4" fmla="*/ 0 w 6"/>
                <a:gd name="T5" fmla="*/ 0 h 8"/>
                <a:gd name="T6" fmla="*/ 0 w 6"/>
                <a:gd name="T7" fmla="*/ 4 h 8"/>
                <a:gd name="T8" fmla="*/ 4 w 6"/>
                <a:gd name="T9" fmla="*/ 4 h 8"/>
                <a:gd name="T10" fmla="*/ 6 w 6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7"/>
                  </a:move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4" y="4"/>
                  </a:cubicBezTo>
                  <a:cubicBezTo>
                    <a:pt x="4" y="5"/>
                    <a:pt x="6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6" name="Freeform 50">
              <a:extLst>
                <a:ext uri="{FF2B5EF4-FFF2-40B4-BE49-F238E27FC236}">
                  <a16:creationId xmlns:a16="http://schemas.microsoft.com/office/drawing/2014/main" id="{8CD8070C-BB3D-4003-90AA-C3D5A6B89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2657476"/>
              <a:ext cx="7938" cy="9525"/>
            </a:xfrm>
            <a:custGeom>
              <a:avLst/>
              <a:gdLst>
                <a:gd name="T0" fmla="*/ 7 w 10"/>
                <a:gd name="T1" fmla="*/ 11 h 11"/>
                <a:gd name="T2" fmla="*/ 9 w 10"/>
                <a:gd name="T3" fmla="*/ 5 h 11"/>
                <a:gd name="T4" fmla="*/ 3 w 10"/>
                <a:gd name="T5" fmla="*/ 1 h 11"/>
                <a:gd name="T6" fmla="*/ 0 w 10"/>
                <a:gd name="T7" fmla="*/ 0 h 11"/>
                <a:gd name="T8" fmla="*/ 7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7" y="11"/>
                  </a:moveTo>
                  <a:cubicBezTo>
                    <a:pt x="8" y="11"/>
                    <a:pt x="10" y="8"/>
                    <a:pt x="9" y="5"/>
                  </a:cubicBezTo>
                  <a:cubicBezTo>
                    <a:pt x="8" y="2"/>
                    <a:pt x="6" y="3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7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7" name="Freeform 51">
              <a:extLst>
                <a:ext uri="{FF2B5EF4-FFF2-40B4-BE49-F238E27FC236}">
                  <a16:creationId xmlns:a16="http://schemas.microsoft.com/office/drawing/2014/main" id="{2E550B78-6FD4-4073-B2F9-BC0BC8CC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2659063"/>
              <a:ext cx="1588" cy="15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1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8" name="Freeform 52">
              <a:extLst>
                <a:ext uri="{FF2B5EF4-FFF2-40B4-BE49-F238E27FC236}">
                  <a16:creationId xmlns:a16="http://schemas.microsoft.com/office/drawing/2014/main" id="{DB14377E-E7D2-4535-8ED3-2191936AF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2568576"/>
              <a:ext cx="14288" cy="22225"/>
            </a:xfrm>
            <a:custGeom>
              <a:avLst/>
              <a:gdLst>
                <a:gd name="T0" fmla="*/ 5 w 17"/>
                <a:gd name="T1" fmla="*/ 27 h 27"/>
                <a:gd name="T2" fmla="*/ 10 w 17"/>
                <a:gd name="T3" fmla="*/ 0 h 27"/>
                <a:gd name="T4" fmla="*/ 1 w 17"/>
                <a:gd name="T5" fmla="*/ 19 h 27"/>
                <a:gd name="T6" fmla="*/ 5 w 17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5" y="27"/>
                  </a:moveTo>
                  <a:cubicBezTo>
                    <a:pt x="11" y="27"/>
                    <a:pt x="17" y="0"/>
                    <a:pt x="10" y="0"/>
                  </a:cubicBezTo>
                  <a:cubicBezTo>
                    <a:pt x="6" y="0"/>
                    <a:pt x="1" y="12"/>
                    <a:pt x="1" y="19"/>
                  </a:cubicBezTo>
                  <a:cubicBezTo>
                    <a:pt x="1" y="23"/>
                    <a:pt x="0" y="27"/>
                    <a:pt x="5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9" name="Freeform 53">
              <a:extLst>
                <a:ext uri="{FF2B5EF4-FFF2-40B4-BE49-F238E27FC236}">
                  <a16:creationId xmlns:a16="http://schemas.microsoft.com/office/drawing/2014/main" id="{9DA95C10-EC84-47AA-846A-0225D812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2608263"/>
              <a:ext cx="17463" cy="14288"/>
            </a:xfrm>
            <a:custGeom>
              <a:avLst/>
              <a:gdLst>
                <a:gd name="T0" fmla="*/ 17 w 20"/>
                <a:gd name="T1" fmla="*/ 0 h 18"/>
                <a:gd name="T2" fmla="*/ 2 w 20"/>
                <a:gd name="T3" fmla="*/ 7 h 18"/>
                <a:gd name="T4" fmla="*/ 2 w 20"/>
                <a:gd name="T5" fmla="*/ 12 h 18"/>
                <a:gd name="T6" fmla="*/ 8 w 20"/>
                <a:gd name="T7" fmla="*/ 18 h 18"/>
                <a:gd name="T8" fmla="*/ 20 w 20"/>
                <a:gd name="T9" fmla="*/ 4 h 18"/>
                <a:gd name="T10" fmla="*/ 17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17" y="0"/>
                  </a:moveTo>
                  <a:cubicBezTo>
                    <a:pt x="13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6"/>
                    <a:pt x="4" y="18"/>
                    <a:pt x="8" y="18"/>
                  </a:cubicBezTo>
                  <a:cubicBezTo>
                    <a:pt x="12" y="18"/>
                    <a:pt x="20" y="9"/>
                    <a:pt x="20" y="4"/>
                  </a:cubicBezTo>
                  <a:cubicBezTo>
                    <a:pt x="20" y="3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0" name="Freeform 54">
              <a:extLst>
                <a:ext uri="{FF2B5EF4-FFF2-40B4-BE49-F238E27FC236}">
                  <a16:creationId xmlns:a16="http://schemas.microsoft.com/office/drawing/2014/main" id="{CE17E422-AE8D-4D0F-A570-A17D87637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5" y="2765426"/>
              <a:ext cx="9525" cy="9525"/>
            </a:xfrm>
            <a:custGeom>
              <a:avLst/>
              <a:gdLst>
                <a:gd name="T0" fmla="*/ 5 w 12"/>
                <a:gd name="T1" fmla="*/ 7 h 13"/>
                <a:gd name="T2" fmla="*/ 7 w 12"/>
                <a:gd name="T3" fmla="*/ 11 h 13"/>
                <a:gd name="T4" fmla="*/ 11 w 12"/>
                <a:gd name="T5" fmla="*/ 13 h 13"/>
                <a:gd name="T6" fmla="*/ 12 w 12"/>
                <a:gd name="T7" fmla="*/ 13 h 13"/>
                <a:gd name="T8" fmla="*/ 12 w 12"/>
                <a:gd name="T9" fmla="*/ 10 h 13"/>
                <a:gd name="T10" fmla="*/ 5 w 12"/>
                <a:gd name="T11" fmla="*/ 0 h 13"/>
                <a:gd name="T12" fmla="*/ 0 w 12"/>
                <a:gd name="T13" fmla="*/ 4 h 13"/>
                <a:gd name="T14" fmla="*/ 5 w 12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5" y="7"/>
                  </a:moveTo>
                  <a:cubicBezTo>
                    <a:pt x="5" y="8"/>
                    <a:pt x="6" y="11"/>
                    <a:pt x="7" y="11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8" y="10"/>
                    <a:pt x="7" y="4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4" y="5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1" name="Freeform 55">
              <a:extLst>
                <a:ext uri="{FF2B5EF4-FFF2-40B4-BE49-F238E27FC236}">
                  <a16:creationId xmlns:a16="http://schemas.microsoft.com/office/drawing/2014/main" id="{8FC6F457-E8F4-404F-9478-C7C150B27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0" y="2773363"/>
              <a:ext cx="4763" cy="3175"/>
            </a:xfrm>
            <a:custGeom>
              <a:avLst/>
              <a:gdLst>
                <a:gd name="T0" fmla="*/ 3 w 6"/>
                <a:gd name="T1" fmla="*/ 5 h 5"/>
                <a:gd name="T2" fmla="*/ 6 w 6"/>
                <a:gd name="T3" fmla="*/ 1 h 5"/>
                <a:gd name="T4" fmla="*/ 3 w 6"/>
                <a:gd name="T5" fmla="*/ 0 h 5"/>
                <a:gd name="T6" fmla="*/ 0 w 6"/>
                <a:gd name="T7" fmla="*/ 0 h 5"/>
                <a:gd name="T8" fmla="*/ 0 w 6"/>
                <a:gd name="T9" fmla="*/ 1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4" y="5"/>
                    <a:pt x="5" y="3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5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2" name="Freeform 56">
              <a:extLst>
                <a:ext uri="{FF2B5EF4-FFF2-40B4-BE49-F238E27FC236}">
                  <a16:creationId xmlns:a16="http://schemas.microsoft.com/office/drawing/2014/main" id="{661CF99F-47B1-4F50-81B1-92A91891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0" y="2762251"/>
              <a:ext cx="4763" cy="6350"/>
            </a:xfrm>
            <a:custGeom>
              <a:avLst/>
              <a:gdLst>
                <a:gd name="T0" fmla="*/ 3 w 6"/>
                <a:gd name="T1" fmla="*/ 0 h 9"/>
                <a:gd name="T2" fmla="*/ 0 w 6"/>
                <a:gd name="T3" fmla="*/ 0 h 9"/>
                <a:gd name="T4" fmla="*/ 0 w 6"/>
                <a:gd name="T5" fmla="*/ 1 h 9"/>
                <a:gd name="T6" fmla="*/ 5 w 6"/>
                <a:gd name="T7" fmla="*/ 9 h 9"/>
                <a:gd name="T8" fmla="*/ 3 w 6"/>
                <a:gd name="T9" fmla="*/ 2 h 9"/>
                <a:gd name="T10" fmla="*/ 3 w 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4" y="9"/>
                    <a:pt x="5" y="9"/>
                  </a:cubicBezTo>
                  <a:cubicBezTo>
                    <a:pt x="6" y="6"/>
                    <a:pt x="4" y="4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3" name="Freeform 57">
              <a:extLst>
                <a:ext uri="{FF2B5EF4-FFF2-40B4-BE49-F238E27FC236}">
                  <a16:creationId xmlns:a16="http://schemas.microsoft.com/office/drawing/2014/main" id="{531B9F76-F4F8-4D48-BED7-CB507C9D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746376"/>
              <a:ext cx="6350" cy="6350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4" y="7"/>
                    <a:pt x="5" y="7"/>
                  </a:cubicBezTo>
                  <a:cubicBezTo>
                    <a:pt x="7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4" name="Freeform 58">
              <a:extLst>
                <a:ext uri="{FF2B5EF4-FFF2-40B4-BE49-F238E27FC236}">
                  <a16:creationId xmlns:a16="http://schemas.microsoft.com/office/drawing/2014/main" id="{2524619C-9C83-4D45-B9E3-8FDD07244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2501901"/>
              <a:ext cx="14288" cy="20638"/>
            </a:xfrm>
            <a:custGeom>
              <a:avLst/>
              <a:gdLst>
                <a:gd name="T0" fmla="*/ 0 w 18"/>
                <a:gd name="T1" fmla="*/ 8 h 26"/>
                <a:gd name="T2" fmla="*/ 3 w 18"/>
                <a:gd name="T3" fmla="*/ 11 h 26"/>
                <a:gd name="T4" fmla="*/ 6 w 18"/>
                <a:gd name="T5" fmla="*/ 10 h 26"/>
                <a:gd name="T6" fmla="*/ 6 w 18"/>
                <a:gd name="T7" fmla="*/ 7 h 26"/>
                <a:gd name="T8" fmla="*/ 8 w 18"/>
                <a:gd name="T9" fmla="*/ 11 h 26"/>
                <a:gd name="T10" fmla="*/ 7 w 18"/>
                <a:gd name="T11" fmla="*/ 15 h 26"/>
                <a:gd name="T12" fmla="*/ 4 w 18"/>
                <a:gd name="T13" fmla="*/ 20 h 26"/>
                <a:gd name="T14" fmla="*/ 8 w 18"/>
                <a:gd name="T15" fmla="*/ 25 h 26"/>
                <a:gd name="T16" fmla="*/ 8 w 18"/>
                <a:gd name="T17" fmla="*/ 23 h 26"/>
                <a:gd name="T18" fmla="*/ 9 w 18"/>
                <a:gd name="T19" fmla="*/ 26 h 26"/>
                <a:gd name="T20" fmla="*/ 16 w 18"/>
                <a:gd name="T21" fmla="*/ 11 h 26"/>
                <a:gd name="T22" fmla="*/ 18 w 18"/>
                <a:gd name="T23" fmla="*/ 11 h 26"/>
                <a:gd name="T24" fmla="*/ 18 w 18"/>
                <a:gd name="T25" fmla="*/ 8 h 26"/>
                <a:gd name="T26" fmla="*/ 16 w 18"/>
                <a:gd name="T27" fmla="*/ 6 h 26"/>
                <a:gd name="T28" fmla="*/ 15 w 18"/>
                <a:gd name="T29" fmla="*/ 2 h 26"/>
                <a:gd name="T30" fmla="*/ 8 w 18"/>
                <a:gd name="T31" fmla="*/ 0 h 26"/>
                <a:gd name="T32" fmla="*/ 0 w 18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6">
                  <a:moveTo>
                    <a:pt x="0" y="8"/>
                  </a:moveTo>
                  <a:cubicBezTo>
                    <a:pt x="0" y="9"/>
                    <a:pt x="1" y="11"/>
                    <a:pt x="3" y="11"/>
                  </a:cubicBezTo>
                  <a:cubicBezTo>
                    <a:pt x="3" y="11"/>
                    <a:pt x="4" y="10"/>
                    <a:pt x="6" y="10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6" y="9"/>
                    <a:pt x="6" y="10"/>
                    <a:pt x="8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4" y="20"/>
                    <a:pt x="4" y="20"/>
                  </a:cubicBezTo>
                  <a:cubicBezTo>
                    <a:pt x="4" y="22"/>
                    <a:pt x="6" y="25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6"/>
                    <a:pt x="9" y="26"/>
                  </a:cubicBezTo>
                  <a:cubicBezTo>
                    <a:pt x="13" y="26"/>
                    <a:pt x="15" y="17"/>
                    <a:pt x="16" y="11"/>
                  </a:cubicBezTo>
                  <a:cubicBezTo>
                    <a:pt x="17" y="12"/>
                    <a:pt x="17" y="11"/>
                    <a:pt x="18" y="11"/>
                  </a:cubicBezTo>
                  <a:cubicBezTo>
                    <a:pt x="18" y="10"/>
                    <a:pt x="18" y="9"/>
                    <a:pt x="18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3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8" y="0"/>
                    <a:pt x="0" y="6"/>
                    <a:pt x="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5" name="Freeform 59">
              <a:extLst>
                <a:ext uri="{FF2B5EF4-FFF2-40B4-BE49-F238E27FC236}">
                  <a16:creationId xmlns:a16="http://schemas.microsoft.com/office/drawing/2014/main" id="{05E81043-7344-423D-A46A-4258F97F9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3" y="2497138"/>
              <a:ext cx="17463" cy="12700"/>
            </a:xfrm>
            <a:custGeom>
              <a:avLst/>
              <a:gdLst>
                <a:gd name="T0" fmla="*/ 4 w 21"/>
                <a:gd name="T1" fmla="*/ 16 h 16"/>
                <a:gd name="T2" fmla="*/ 11 w 21"/>
                <a:gd name="T3" fmla="*/ 8 h 16"/>
                <a:gd name="T4" fmla="*/ 15 w 21"/>
                <a:gd name="T5" fmla="*/ 11 h 16"/>
                <a:gd name="T6" fmla="*/ 15 w 21"/>
                <a:gd name="T7" fmla="*/ 0 h 16"/>
                <a:gd name="T8" fmla="*/ 5 w 21"/>
                <a:gd name="T9" fmla="*/ 4 h 16"/>
                <a:gd name="T10" fmla="*/ 0 w 21"/>
                <a:gd name="T11" fmla="*/ 8 h 16"/>
                <a:gd name="T12" fmla="*/ 2 w 21"/>
                <a:gd name="T13" fmla="*/ 12 h 16"/>
                <a:gd name="T14" fmla="*/ 4 w 2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8" y="16"/>
                    <a:pt x="8" y="11"/>
                    <a:pt x="11" y="8"/>
                  </a:cubicBezTo>
                  <a:cubicBezTo>
                    <a:pt x="12" y="9"/>
                    <a:pt x="13" y="11"/>
                    <a:pt x="15" y="11"/>
                  </a:cubicBezTo>
                  <a:cubicBezTo>
                    <a:pt x="18" y="11"/>
                    <a:pt x="21" y="0"/>
                    <a:pt x="15" y="0"/>
                  </a:cubicBezTo>
                  <a:cubicBezTo>
                    <a:pt x="11" y="0"/>
                    <a:pt x="10" y="5"/>
                    <a:pt x="5" y="4"/>
                  </a:cubicBezTo>
                  <a:cubicBezTo>
                    <a:pt x="5" y="4"/>
                    <a:pt x="0" y="8"/>
                    <a:pt x="0" y="8"/>
                  </a:cubicBezTo>
                  <a:cubicBezTo>
                    <a:pt x="0" y="10"/>
                    <a:pt x="1" y="10"/>
                    <a:pt x="2" y="12"/>
                  </a:cubicBezTo>
                  <a:cubicBezTo>
                    <a:pt x="2" y="13"/>
                    <a:pt x="3" y="16"/>
                    <a:pt x="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6" name="Freeform 60">
              <a:extLst>
                <a:ext uri="{FF2B5EF4-FFF2-40B4-BE49-F238E27FC236}">
                  <a16:creationId xmlns:a16="http://schemas.microsoft.com/office/drawing/2014/main" id="{EE140FFB-9564-44AD-ACB9-708D53A21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8" y="2439988"/>
              <a:ext cx="73025" cy="65088"/>
            </a:xfrm>
            <a:custGeom>
              <a:avLst/>
              <a:gdLst>
                <a:gd name="T0" fmla="*/ 45 w 88"/>
                <a:gd name="T1" fmla="*/ 49 h 79"/>
                <a:gd name="T2" fmla="*/ 36 w 88"/>
                <a:gd name="T3" fmla="*/ 58 h 79"/>
                <a:gd name="T4" fmla="*/ 19 w 88"/>
                <a:gd name="T5" fmla="*/ 58 h 79"/>
                <a:gd name="T6" fmla="*/ 4 w 88"/>
                <a:gd name="T7" fmla="*/ 70 h 79"/>
                <a:gd name="T8" fmla="*/ 0 w 88"/>
                <a:gd name="T9" fmla="*/ 72 h 79"/>
                <a:gd name="T10" fmla="*/ 4 w 88"/>
                <a:gd name="T11" fmla="*/ 74 h 79"/>
                <a:gd name="T12" fmla="*/ 18 w 88"/>
                <a:gd name="T13" fmla="*/ 69 h 79"/>
                <a:gd name="T14" fmla="*/ 24 w 88"/>
                <a:gd name="T15" fmla="*/ 68 h 79"/>
                <a:gd name="T16" fmla="*/ 27 w 88"/>
                <a:gd name="T17" fmla="*/ 66 h 79"/>
                <a:gd name="T18" fmla="*/ 35 w 88"/>
                <a:gd name="T19" fmla="*/ 69 h 79"/>
                <a:gd name="T20" fmla="*/ 34 w 88"/>
                <a:gd name="T21" fmla="*/ 74 h 79"/>
                <a:gd name="T22" fmla="*/ 34 w 88"/>
                <a:gd name="T23" fmla="*/ 76 h 79"/>
                <a:gd name="T24" fmla="*/ 38 w 88"/>
                <a:gd name="T25" fmla="*/ 79 h 79"/>
                <a:gd name="T26" fmla="*/ 45 w 88"/>
                <a:gd name="T27" fmla="*/ 71 h 79"/>
                <a:gd name="T28" fmla="*/ 48 w 88"/>
                <a:gd name="T29" fmla="*/ 71 h 79"/>
                <a:gd name="T30" fmla="*/ 45 w 88"/>
                <a:gd name="T31" fmla="*/ 66 h 79"/>
                <a:gd name="T32" fmla="*/ 46 w 88"/>
                <a:gd name="T33" fmla="*/ 64 h 79"/>
                <a:gd name="T34" fmla="*/ 54 w 88"/>
                <a:gd name="T35" fmla="*/ 69 h 79"/>
                <a:gd name="T36" fmla="*/ 60 w 88"/>
                <a:gd name="T37" fmla="*/ 65 h 79"/>
                <a:gd name="T38" fmla="*/ 63 w 88"/>
                <a:gd name="T39" fmla="*/ 65 h 79"/>
                <a:gd name="T40" fmla="*/ 64 w 88"/>
                <a:gd name="T41" fmla="*/ 67 h 79"/>
                <a:gd name="T42" fmla="*/ 72 w 88"/>
                <a:gd name="T43" fmla="*/ 59 h 79"/>
                <a:gd name="T44" fmla="*/ 71 w 88"/>
                <a:gd name="T45" fmla="*/ 64 h 79"/>
                <a:gd name="T46" fmla="*/ 78 w 88"/>
                <a:gd name="T47" fmla="*/ 58 h 79"/>
                <a:gd name="T48" fmla="*/ 76 w 88"/>
                <a:gd name="T49" fmla="*/ 52 h 79"/>
                <a:gd name="T50" fmla="*/ 80 w 88"/>
                <a:gd name="T51" fmla="*/ 44 h 79"/>
                <a:gd name="T52" fmla="*/ 81 w 88"/>
                <a:gd name="T53" fmla="*/ 30 h 79"/>
                <a:gd name="T54" fmla="*/ 84 w 88"/>
                <a:gd name="T55" fmla="*/ 29 h 79"/>
                <a:gd name="T56" fmla="*/ 84 w 88"/>
                <a:gd name="T57" fmla="*/ 28 h 79"/>
                <a:gd name="T58" fmla="*/ 88 w 88"/>
                <a:gd name="T59" fmla="*/ 18 h 79"/>
                <a:gd name="T60" fmla="*/ 84 w 88"/>
                <a:gd name="T61" fmla="*/ 7 h 79"/>
                <a:gd name="T62" fmla="*/ 83 w 88"/>
                <a:gd name="T63" fmla="*/ 1 h 79"/>
                <a:gd name="T64" fmla="*/ 80 w 88"/>
                <a:gd name="T65" fmla="*/ 0 h 79"/>
                <a:gd name="T66" fmla="*/ 81 w 88"/>
                <a:gd name="T67" fmla="*/ 2 h 79"/>
                <a:gd name="T68" fmla="*/ 81 w 88"/>
                <a:gd name="T69" fmla="*/ 3 h 79"/>
                <a:gd name="T70" fmla="*/ 78 w 88"/>
                <a:gd name="T71" fmla="*/ 2 h 79"/>
                <a:gd name="T72" fmla="*/ 72 w 88"/>
                <a:gd name="T73" fmla="*/ 13 h 79"/>
                <a:gd name="T74" fmla="*/ 73 w 88"/>
                <a:gd name="T75" fmla="*/ 17 h 79"/>
                <a:gd name="T76" fmla="*/ 57 w 88"/>
                <a:gd name="T77" fmla="*/ 42 h 79"/>
                <a:gd name="T78" fmla="*/ 49 w 88"/>
                <a:gd name="T79" fmla="*/ 46 h 79"/>
                <a:gd name="T80" fmla="*/ 48 w 88"/>
                <a:gd name="T81" fmla="*/ 44 h 79"/>
                <a:gd name="T82" fmla="*/ 49 w 88"/>
                <a:gd name="T83" fmla="*/ 41 h 79"/>
                <a:gd name="T84" fmla="*/ 45 w 88"/>
                <a:gd name="T85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79">
                  <a:moveTo>
                    <a:pt x="45" y="49"/>
                  </a:moveTo>
                  <a:cubicBezTo>
                    <a:pt x="42" y="49"/>
                    <a:pt x="41" y="58"/>
                    <a:pt x="36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2" y="58"/>
                    <a:pt x="9" y="66"/>
                    <a:pt x="4" y="70"/>
                  </a:cubicBezTo>
                  <a:cubicBezTo>
                    <a:pt x="2" y="71"/>
                    <a:pt x="0" y="71"/>
                    <a:pt x="0" y="72"/>
                  </a:cubicBezTo>
                  <a:cubicBezTo>
                    <a:pt x="0" y="74"/>
                    <a:pt x="2" y="74"/>
                    <a:pt x="4" y="74"/>
                  </a:cubicBezTo>
                  <a:cubicBezTo>
                    <a:pt x="10" y="74"/>
                    <a:pt x="15" y="71"/>
                    <a:pt x="18" y="69"/>
                  </a:cubicBezTo>
                  <a:cubicBezTo>
                    <a:pt x="20" y="68"/>
                    <a:pt x="22" y="70"/>
                    <a:pt x="24" y="68"/>
                  </a:cubicBezTo>
                  <a:cubicBezTo>
                    <a:pt x="25" y="68"/>
                    <a:pt x="25" y="66"/>
                    <a:pt x="27" y="66"/>
                  </a:cubicBezTo>
                  <a:cubicBezTo>
                    <a:pt x="30" y="66"/>
                    <a:pt x="32" y="68"/>
                    <a:pt x="35" y="69"/>
                  </a:cubicBezTo>
                  <a:cubicBezTo>
                    <a:pt x="35" y="70"/>
                    <a:pt x="34" y="72"/>
                    <a:pt x="34" y="74"/>
                  </a:cubicBezTo>
                  <a:cubicBezTo>
                    <a:pt x="34" y="75"/>
                    <a:pt x="34" y="76"/>
                    <a:pt x="34" y="76"/>
                  </a:cubicBezTo>
                  <a:cubicBezTo>
                    <a:pt x="36" y="76"/>
                    <a:pt x="36" y="79"/>
                    <a:pt x="38" y="79"/>
                  </a:cubicBezTo>
                  <a:cubicBezTo>
                    <a:pt x="40" y="76"/>
                    <a:pt x="43" y="71"/>
                    <a:pt x="45" y="71"/>
                  </a:cubicBezTo>
                  <a:cubicBezTo>
                    <a:pt x="46" y="71"/>
                    <a:pt x="47" y="71"/>
                    <a:pt x="48" y="71"/>
                  </a:cubicBezTo>
                  <a:cubicBezTo>
                    <a:pt x="47" y="71"/>
                    <a:pt x="45" y="67"/>
                    <a:pt x="45" y="66"/>
                  </a:cubicBezTo>
                  <a:cubicBezTo>
                    <a:pt x="45" y="65"/>
                    <a:pt x="46" y="64"/>
                    <a:pt x="46" y="64"/>
                  </a:cubicBezTo>
                  <a:cubicBezTo>
                    <a:pt x="49" y="64"/>
                    <a:pt x="49" y="69"/>
                    <a:pt x="54" y="69"/>
                  </a:cubicBezTo>
                  <a:cubicBezTo>
                    <a:pt x="57" y="69"/>
                    <a:pt x="58" y="67"/>
                    <a:pt x="60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4" y="67"/>
                    <a:pt x="64" y="67"/>
                  </a:cubicBezTo>
                  <a:cubicBezTo>
                    <a:pt x="65" y="63"/>
                    <a:pt x="68" y="62"/>
                    <a:pt x="72" y="59"/>
                  </a:cubicBezTo>
                  <a:cubicBezTo>
                    <a:pt x="71" y="62"/>
                    <a:pt x="70" y="62"/>
                    <a:pt x="71" y="64"/>
                  </a:cubicBezTo>
                  <a:cubicBezTo>
                    <a:pt x="75" y="63"/>
                    <a:pt x="75" y="60"/>
                    <a:pt x="78" y="58"/>
                  </a:cubicBezTo>
                  <a:cubicBezTo>
                    <a:pt x="77" y="56"/>
                    <a:pt x="76" y="55"/>
                    <a:pt x="76" y="52"/>
                  </a:cubicBezTo>
                  <a:cubicBezTo>
                    <a:pt x="76" y="48"/>
                    <a:pt x="80" y="47"/>
                    <a:pt x="80" y="44"/>
                  </a:cubicBezTo>
                  <a:cubicBezTo>
                    <a:pt x="80" y="40"/>
                    <a:pt x="79" y="31"/>
                    <a:pt x="81" y="30"/>
                  </a:cubicBezTo>
                  <a:cubicBezTo>
                    <a:pt x="82" y="30"/>
                    <a:pt x="83" y="30"/>
                    <a:pt x="84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4"/>
                    <a:pt x="88" y="23"/>
                    <a:pt x="88" y="18"/>
                  </a:cubicBezTo>
                  <a:cubicBezTo>
                    <a:pt x="88" y="14"/>
                    <a:pt x="84" y="12"/>
                    <a:pt x="84" y="7"/>
                  </a:cubicBezTo>
                  <a:cubicBezTo>
                    <a:pt x="84" y="5"/>
                    <a:pt x="84" y="3"/>
                    <a:pt x="83" y="1"/>
                  </a:cubicBezTo>
                  <a:cubicBezTo>
                    <a:pt x="83" y="0"/>
                    <a:pt x="82" y="0"/>
                    <a:pt x="80" y="0"/>
                  </a:cubicBezTo>
                  <a:cubicBezTo>
                    <a:pt x="79" y="0"/>
                    <a:pt x="80" y="2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78" y="6"/>
                    <a:pt x="78" y="2"/>
                    <a:pt x="78" y="2"/>
                  </a:cubicBezTo>
                  <a:cubicBezTo>
                    <a:pt x="74" y="2"/>
                    <a:pt x="72" y="9"/>
                    <a:pt x="72" y="13"/>
                  </a:cubicBezTo>
                  <a:cubicBezTo>
                    <a:pt x="72" y="15"/>
                    <a:pt x="73" y="15"/>
                    <a:pt x="73" y="17"/>
                  </a:cubicBezTo>
                  <a:cubicBezTo>
                    <a:pt x="73" y="27"/>
                    <a:pt x="63" y="39"/>
                    <a:pt x="57" y="42"/>
                  </a:cubicBezTo>
                  <a:cubicBezTo>
                    <a:pt x="54" y="43"/>
                    <a:pt x="54" y="46"/>
                    <a:pt x="49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48" y="43"/>
                    <a:pt x="49" y="42"/>
                    <a:pt x="49" y="41"/>
                  </a:cubicBezTo>
                  <a:cubicBezTo>
                    <a:pt x="49" y="41"/>
                    <a:pt x="45" y="49"/>
                    <a:pt x="45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7" name="Freeform 61">
              <a:extLst>
                <a:ext uri="{FF2B5EF4-FFF2-40B4-BE49-F238E27FC236}">
                  <a16:creationId xmlns:a16="http://schemas.microsoft.com/office/drawing/2014/main" id="{7F27D112-185A-4454-9C73-2649B8E85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5" y="2403476"/>
              <a:ext cx="36513" cy="34925"/>
            </a:xfrm>
            <a:custGeom>
              <a:avLst/>
              <a:gdLst>
                <a:gd name="T0" fmla="*/ 5 w 45"/>
                <a:gd name="T1" fmla="*/ 24 h 42"/>
                <a:gd name="T2" fmla="*/ 0 w 45"/>
                <a:gd name="T3" fmla="*/ 32 h 42"/>
                <a:gd name="T4" fmla="*/ 1 w 45"/>
                <a:gd name="T5" fmla="*/ 35 h 42"/>
                <a:gd name="T6" fmla="*/ 1 w 45"/>
                <a:gd name="T7" fmla="*/ 42 h 42"/>
                <a:gd name="T8" fmla="*/ 3 w 45"/>
                <a:gd name="T9" fmla="*/ 42 h 42"/>
                <a:gd name="T10" fmla="*/ 10 w 45"/>
                <a:gd name="T11" fmla="*/ 37 h 42"/>
                <a:gd name="T12" fmla="*/ 4 w 45"/>
                <a:gd name="T13" fmla="*/ 33 h 42"/>
                <a:gd name="T14" fmla="*/ 13 w 45"/>
                <a:gd name="T15" fmla="*/ 31 h 42"/>
                <a:gd name="T16" fmla="*/ 15 w 45"/>
                <a:gd name="T17" fmla="*/ 29 h 42"/>
                <a:gd name="T18" fmla="*/ 26 w 45"/>
                <a:gd name="T19" fmla="*/ 36 h 42"/>
                <a:gd name="T20" fmla="*/ 36 w 45"/>
                <a:gd name="T21" fmla="*/ 25 h 42"/>
                <a:gd name="T22" fmla="*/ 45 w 45"/>
                <a:gd name="T23" fmla="*/ 22 h 42"/>
                <a:gd name="T24" fmla="*/ 42 w 45"/>
                <a:gd name="T25" fmla="*/ 18 h 42"/>
                <a:gd name="T26" fmla="*/ 43 w 45"/>
                <a:gd name="T27" fmla="*/ 14 h 42"/>
                <a:gd name="T28" fmla="*/ 37 w 45"/>
                <a:gd name="T29" fmla="*/ 15 h 42"/>
                <a:gd name="T30" fmla="*/ 16 w 45"/>
                <a:gd name="T31" fmla="*/ 0 h 42"/>
                <a:gd name="T32" fmla="*/ 14 w 45"/>
                <a:gd name="T33" fmla="*/ 4 h 42"/>
                <a:gd name="T34" fmla="*/ 16 w 45"/>
                <a:gd name="T35" fmla="*/ 7 h 42"/>
                <a:gd name="T36" fmla="*/ 9 w 45"/>
                <a:gd name="T37" fmla="*/ 23 h 42"/>
                <a:gd name="T38" fmla="*/ 6 w 45"/>
                <a:gd name="T39" fmla="*/ 23 h 42"/>
                <a:gd name="T40" fmla="*/ 7 w 45"/>
                <a:gd name="T41" fmla="*/ 23 h 42"/>
                <a:gd name="T42" fmla="*/ 5 w 45"/>
                <a:gd name="T43" fmla="*/ 22 h 42"/>
                <a:gd name="T44" fmla="*/ 5 w 45"/>
                <a:gd name="T45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2">
                  <a:moveTo>
                    <a:pt x="5" y="24"/>
                  </a:moveTo>
                  <a:cubicBezTo>
                    <a:pt x="4" y="26"/>
                    <a:pt x="0" y="29"/>
                    <a:pt x="0" y="32"/>
                  </a:cubicBezTo>
                  <a:cubicBezTo>
                    <a:pt x="0" y="33"/>
                    <a:pt x="1" y="34"/>
                    <a:pt x="1" y="3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0"/>
                    <a:pt x="7" y="41"/>
                    <a:pt x="10" y="37"/>
                  </a:cubicBezTo>
                  <a:cubicBezTo>
                    <a:pt x="9" y="36"/>
                    <a:pt x="4" y="36"/>
                    <a:pt x="4" y="33"/>
                  </a:cubicBezTo>
                  <a:cubicBezTo>
                    <a:pt x="4" y="28"/>
                    <a:pt x="9" y="31"/>
                    <a:pt x="13" y="31"/>
                  </a:cubicBezTo>
                  <a:cubicBezTo>
                    <a:pt x="13" y="30"/>
                    <a:pt x="14" y="29"/>
                    <a:pt x="15" y="29"/>
                  </a:cubicBezTo>
                  <a:cubicBezTo>
                    <a:pt x="19" y="32"/>
                    <a:pt x="22" y="33"/>
                    <a:pt x="26" y="36"/>
                  </a:cubicBezTo>
                  <a:cubicBezTo>
                    <a:pt x="29" y="32"/>
                    <a:pt x="31" y="25"/>
                    <a:pt x="36" y="25"/>
                  </a:cubicBezTo>
                  <a:cubicBezTo>
                    <a:pt x="40" y="25"/>
                    <a:pt x="42" y="24"/>
                    <a:pt x="45" y="22"/>
                  </a:cubicBezTo>
                  <a:cubicBezTo>
                    <a:pt x="44" y="22"/>
                    <a:pt x="42" y="20"/>
                    <a:pt x="42" y="18"/>
                  </a:cubicBezTo>
                  <a:cubicBezTo>
                    <a:pt x="42" y="17"/>
                    <a:pt x="43" y="16"/>
                    <a:pt x="43" y="14"/>
                  </a:cubicBezTo>
                  <a:cubicBezTo>
                    <a:pt x="42" y="13"/>
                    <a:pt x="40" y="15"/>
                    <a:pt x="37" y="15"/>
                  </a:cubicBezTo>
                  <a:cubicBezTo>
                    <a:pt x="27" y="15"/>
                    <a:pt x="23" y="5"/>
                    <a:pt x="16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5"/>
                    <a:pt x="16" y="6"/>
                    <a:pt x="16" y="7"/>
                  </a:cubicBezTo>
                  <a:cubicBezTo>
                    <a:pt x="16" y="11"/>
                    <a:pt x="14" y="23"/>
                    <a:pt x="9" y="23"/>
                  </a:cubicBezTo>
                  <a:cubicBezTo>
                    <a:pt x="8" y="23"/>
                    <a:pt x="7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5" y="22"/>
                  </a:cubicBezTo>
                  <a:lnTo>
                    <a:pt x="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8" name="Freeform 62">
              <a:extLst>
                <a:ext uri="{FF2B5EF4-FFF2-40B4-BE49-F238E27FC236}">
                  <a16:creationId xmlns:a16="http://schemas.microsoft.com/office/drawing/2014/main" id="{3A0A177A-5BDA-4067-B3DE-EFBFD2F5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2413001"/>
              <a:ext cx="6350" cy="6350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7 h 7"/>
                <a:gd name="T4" fmla="*/ 7 w 7"/>
                <a:gd name="T5" fmla="*/ 0 h 7"/>
                <a:gd name="T6" fmla="*/ 6 w 7"/>
                <a:gd name="T7" fmla="*/ 0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6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9" name="Freeform 63">
              <a:extLst>
                <a:ext uri="{FF2B5EF4-FFF2-40B4-BE49-F238E27FC236}">
                  <a16:creationId xmlns:a16="http://schemas.microsoft.com/office/drawing/2014/main" id="{D95B810B-0607-499B-85DD-F13076F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2411413"/>
              <a:ext cx="0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0" name="Freeform 64">
              <a:extLst>
                <a:ext uri="{FF2B5EF4-FFF2-40B4-BE49-F238E27FC236}">
                  <a16:creationId xmlns:a16="http://schemas.microsoft.com/office/drawing/2014/main" id="{A3A8CC43-633C-4645-8964-AB6473372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2403476"/>
              <a:ext cx="9525" cy="6350"/>
            </a:xfrm>
            <a:custGeom>
              <a:avLst/>
              <a:gdLst>
                <a:gd name="T0" fmla="*/ 6 w 11"/>
                <a:gd name="T1" fmla="*/ 0 h 8"/>
                <a:gd name="T2" fmla="*/ 0 w 11"/>
                <a:gd name="T3" fmla="*/ 7 h 8"/>
                <a:gd name="T4" fmla="*/ 0 w 11"/>
                <a:gd name="T5" fmla="*/ 8 h 8"/>
                <a:gd name="T6" fmla="*/ 11 w 11"/>
                <a:gd name="T7" fmla="*/ 2 h 8"/>
                <a:gd name="T8" fmla="*/ 11 w 11"/>
                <a:gd name="T9" fmla="*/ 0 h 8"/>
                <a:gd name="T10" fmla="*/ 6 w 1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8"/>
                    <a:pt x="4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1" name="Freeform 65">
              <a:extLst>
                <a:ext uri="{FF2B5EF4-FFF2-40B4-BE49-F238E27FC236}">
                  <a16:creationId xmlns:a16="http://schemas.microsoft.com/office/drawing/2014/main" id="{A8C319D4-B43A-42CE-87CA-A571F9E74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5" y="2395538"/>
              <a:ext cx="4763" cy="4763"/>
            </a:xfrm>
            <a:custGeom>
              <a:avLst/>
              <a:gdLst>
                <a:gd name="T0" fmla="*/ 0 w 5"/>
                <a:gd name="T1" fmla="*/ 6 h 6"/>
                <a:gd name="T2" fmla="*/ 5 w 5"/>
                <a:gd name="T3" fmla="*/ 0 h 6"/>
                <a:gd name="T4" fmla="*/ 1 w 5"/>
                <a:gd name="T5" fmla="*/ 2 h 6"/>
                <a:gd name="T6" fmla="*/ 0 w 5"/>
                <a:gd name="T7" fmla="*/ 4 h 6"/>
                <a:gd name="T8" fmla="*/ 0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3" y="6"/>
                    <a:pt x="5" y="2"/>
                    <a:pt x="5" y="0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3"/>
                    <a:pt x="1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2" name="Freeform 66">
              <a:extLst>
                <a:ext uri="{FF2B5EF4-FFF2-40B4-BE49-F238E27FC236}">
                  <a16:creationId xmlns:a16="http://schemas.microsoft.com/office/drawing/2014/main" id="{D953B79C-77B7-4EC1-8918-434699247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2319338"/>
              <a:ext cx="17463" cy="79375"/>
            </a:xfrm>
            <a:custGeom>
              <a:avLst/>
              <a:gdLst>
                <a:gd name="T0" fmla="*/ 12 w 22"/>
                <a:gd name="T1" fmla="*/ 14 h 96"/>
                <a:gd name="T2" fmla="*/ 9 w 22"/>
                <a:gd name="T3" fmla="*/ 0 h 96"/>
                <a:gd name="T4" fmla="*/ 7 w 22"/>
                <a:gd name="T5" fmla="*/ 0 h 96"/>
                <a:gd name="T6" fmla="*/ 7 w 22"/>
                <a:gd name="T7" fmla="*/ 6 h 96"/>
                <a:gd name="T8" fmla="*/ 6 w 22"/>
                <a:gd name="T9" fmla="*/ 10 h 96"/>
                <a:gd name="T10" fmla="*/ 0 w 22"/>
                <a:gd name="T11" fmla="*/ 26 h 96"/>
                <a:gd name="T12" fmla="*/ 4 w 22"/>
                <a:gd name="T13" fmla="*/ 37 h 96"/>
                <a:gd name="T14" fmla="*/ 4 w 22"/>
                <a:gd name="T15" fmla="*/ 55 h 96"/>
                <a:gd name="T16" fmla="*/ 3 w 22"/>
                <a:gd name="T17" fmla="*/ 64 h 96"/>
                <a:gd name="T18" fmla="*/ 4 w 22"/>
                <a:gd name="T19" fmla="*/ 73 h 96"/>
                <a:gd name="T20" fmla="*/ 3 w 22"/>
                <a:gd name="T21" fmla="*/ 87 h 96"/>
                <a:gd name="T22" fmla="*/ 3 w 22"/>
                <a:gd name="T23" fmla="*/ 96 h 96"/>
                <a:gd name="T24" fmla="*/ 10 w 22"/>
                <a:gd name="T25" fmla="*/ 89 h 96"/>
                <a:gd name="T26" fmla="*/ 13 w 22"/>
                <a:gd name="T27" fmla="*/ 89 h 96"/>
                <a:gd name="T28" fmla="*/ 15 w 22"/>
                <a:gd name="T29" fmla="*/ 92 h 96"/>
                <a:gd name="T30" fmla="*/ 16 w 22"/>
                <a:gd name="T31" fmla="*/ 92 h 96"/>
                <a:gd name="T32" fmla="*/ 8 w 22"/>
                <a:gd name="T33" fmla="*/ 76 h 96"/>
                <a:gd name="T34" fmla="*/ 17 w 22"/>
                <a:gd name="T35" fmla="*/ 58 h 96"/>
                <a:gd name="T36" fmla="*/ 22 w 22"/>
                <a:gd name="T37" fmla="*/ 62 h 96"/>
                <a:gd name="T38" fmla="*/ 15 w 22"/>
                <a:gd name="T39" fmla="*/ 41 h 96"/>
                <a:gd name="T40" fmla="*/ 13 w 22"/>
                <a:gd name="T41" fmla="*/ 33 h 96"/>
                <a:gd name="T42" fmla="*/ 13 w 22"/>
                <a:gd name="T43" fmla="*/ 25 h 96"/>
                <a:gd name="T44" fmla="*/ 12 w 22"/>
                <a:gd name="T4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96">
                  <a:moveTo>
                    <a:pt x="12" y="14"/>
                  </a:moveTo>
                  <a:cubicBezTo>
                    <a:pt x="11" y="10"/>
                    <a:pt x="9" y="6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6" y="8"/>
                    <a:pt x="6" y="10"/>
                  </a:cubicBezTo>
                  <a:cubicBezTo>
                    <a:pt x="2" y="11"/>
                    <a:pt x="0" y="19"/>
                    <a:pt x="0" y="26"/>
                  </a:cubicBezTo>
                  <a:cubicBezTo>
                    <a:pt x="0" y="30"/>
                    <a:pt x="4" y="32"/>
                    <a:pt x="4" y="3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9"/>
                    <a:pt x="3" y="60"/>
                    <a:pt x="3" y="64"/>
                  </a:cubicBezTo>
                  <a:cubicBezTo>
                    <a:pt x="3" y="68"/>
                    <a:pt x="4" y="69"/>
                    <a:pt x="4" y="73"/>
                  </a:cubicBezTo>
                  <a:cubicBezTo>
                    <a:pt x="4" y="78"/>
                    <a:pt x="3" y="81"/>
                    <a:pt x="3" y="87"/>
                  </a:cubicBezTo>
                  <a:cubicBezTo>
                    <a:pt x="3" y="88"/>
                    <a:pt x="3" y="96"/>
                    <a:pt x="3" y="96"/>
                  </a:cubicBezTo>
                  <a:cubicBezTo>
                    <a:pt x="7" y="96"/>
                    <a:pt x="7" y="89"/>
                    <a:pt x="1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0"/>
                    <a:pt x="14" y="92"/>
                    <a:pt x="15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86"/>
                    <a:pt x="8" y="83"/>
                    <a:pt x="8" y="76"/>
                  </a:cubicBezTo>
                  <a:cubicBezTo>
                    <a:pt x="8" y="68"/>
                    <a:pt x="9" y="58"/>
                    <a:pt x="17" y="58"/>
                  </a:cubicBezTo>
                  <a:cubicBezTo>
                    <a:pt x="19" y="58"/>
                    <a:pt x="21" y="60"/>
                    <a:pt x="22" y="62"/>
                  </a:cubicBezTo>
                  <a:cubicBezTo>
                    <a:pt x="21" y="55"/>
                    <a:pt x="17" y="49"/>
                    <a:pt x="15" y="41"/>
                  </a:cubicBezTo>
                  <a:cubicBezTo>
                    <a:pt x="14" y="39"/>
                    <a:pt x="12" y="36"/>
                    <a:pt x="13" y="3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1"/>
                    <a:pt x="13" y="18"/>
                    <a:pt x="1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3" name="Freeform 67">
              <a:extLst>
                <a:ext uri="{FF2B5EF4-FFF2-40B4-BE49-F238E27FC236}">
                  <a16:creationId xmlns:a16="http://schemas.microsoft.com/office/drawing/2014/main" id="{D502B8FE-15E2-44CC-97E1-9663C5336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2046288"/>
              <a:ext cx="111125" cy="93663"/>
            </a:xfrm>
            <a:custGeom>
              <a:avLst/>
              <a:gdLst>
                <a:gd name="T0" fmla="*/ 5 w 137"/>
                <a:gd name="T1" fmla="*/ 100 h 113"/>
                <a:gd name="T2" fmla="*/ 13 w 137"/>
                <a:gd name="T3" fmla="*/ 100 h 113"/>
                <a:gd name="T4" fmla="*/ 17 w 137"/>
                <a:gd name="T5" fmla="*/ 111 h 113"/>
                <a:gd name="T6" fmla="*/ 24 w 137"/>
                <a:gd name="T7" fmla="*/ 111 h 113"/>
                <a:gd name="T8" fmla="*/ 26 w 137"/>
                <a:gd name="T9" fmla="*/ 113 h 113"/>
                <a:gd name="T10" fmla="*/ 47 w 137"/>
                <a:gd name="T11" fmla="*/ 113 h 113"/>
                <a:gd name="T12" fmla="*/ 46 w 137"/>
                <a:gd name="T13" fmla="*/ 111 h 113"/>
                <a:gd name="T14" fmla="*/ 31 w 137"/>
                <a:gd name="T15" fmla="*/ 91 h 113"/>
                <a:gd name="T16" fmla="*/ 64 w 137"/>
                <a:gd name="T17" fmla="*/ 47 h 113"/>
                <a:gd name="T18" fmla="*/ 78 w 137"/>
                <a:gd name="T19" fmla="*/ 39 h 113"/>
                <a:gd name="T20" fmla="*/ 84 w 137"/>
                <a:gd name="T21" fmla="*/ 32 h 113"/>
                <a:gd name="T22" fmla="*/ 109 w 137"/>
                <a:gd name="T23" fmla="*/ 24 h 113"/>
                <a:gd name="T24" fmla="*/ 137 w 137"/>
                <a:gd name="T25" fmla="*/ 8 h 113"/>
                <a:gd name="T26" fmla="*/ 126 w 137"/>
                <a:gd name="T27" fmla="*/ 0 h 113"/>
                <a:gd name="T28" fmla="*/ 85 w 137"/>
                <a:gd name="T29" fmla="*/ 18 h 113"/>
                <a:gd name="T30" fmla="*/ 77 w 137"/>
                <a:gd name="T31" fmla="*/ 14 h 113"/>
                <a:gd name="T32" fmla="*/ 68 w 137"/>
                <a:gd name="T33" fmla="*/ 18 h 113"/>
                <a:gd name="T34" fmla="*/ 43 w 137"/>
                <a:gd name="T35" fmla="*/ 32 h 113"/>
                <a:gd name="T36" fmla="*/ 32 w 137"/>
                <a:gd name="T37" fmla="*/ 35 h 113"/>
                <a:gd name="T38" fmla="*/ 29 w 137"/>
                <a:gd name="T39" fmla="*/ 38 h 113"/>
                <a:gd name="T40" fmla="*/ 31 w 137"/>
                <a:gd name="T41" fmla="*/ 43 h 113"/>
                <a:gd name="T42" fmla="*/ 17 w 137"/>
                <a:gd name="T43" fmla="*/ 62 h 113"/>
                <a:gd name="T44" fmla="*/ 21 w 137"/>
                <a:gd name="T45" fmla="*/ 68 h 113"/>
                <a:gd name="T46" fmla="*/ 8 w 137"/>
                <a:gd name="T47" fmla="*/ 77 h 113"/>
                <a:gd name="T48" fmla="*/ 8 w 137"/>
                <a:gd name="T49" fmla="*/ 82 h 113"/>
                <a:gd name="T50" fmla="*/ 0 w 137"/>
                <a:gd name="T51" fmla="*/ 94 h 113"/>
                <a:gd name="T52" fmla="*/ 5 w 137"/>
                <a:gd name="T53" fmla="*/ 10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13">
                  <a:moveTo>
                    <a:pt x="5" y="100"/>
                  </a:moveTo>
                  <a:cubicBezTo>
                    <a:pt x="5" y="100"/>
                    <a:pt x="12" y="100"/>
                    <a:pt x="13" y="100"/>
                  </a:cubicBezTo>
                  <a:cubicBezTo>
                    <a:pt x="18" y="102"/>
                    <a:pt x="15" y="106"/>
                    <a:pt x="17" y="111"/>
                  </a:cubicBezTo>
                  <a:cubicBezTo>
                    <a:pt x="18" y="112"/>
                    <a:pt x="22" y="111"/>
                    <a:pt x="24" y="111"/>
                  </a:cubicBezTo>
                  <a:cubicBezTo>
                    <a:pt x="25" y="111"/>
                    <a:pt x="25" y="113"/>
                    <a:pt x="26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2"/>
                    <a:pt x="47" y="112"/>
                    <a:pt x="46" y="111"/>
                  </a:cubicBezTo>
                  <a:cubicBezTo>
                    <a:pt x="40" y="105"/>
                    <a:pt x="31" y="103"/>
                    <a:pt x="31" y="91"/>
                  </a:cubicBezTo>
                  <a:cubicBezTo>
                    <a:pt x="31" y="72"/>
                    <a:pt x="50" y="51"/>
                    <a:pt x="64" y="47"/>
                  </a:cubicBezTo>
                  <a:cubicBezTo>
                    <a:pt x="69" y="45"/>
                    <a:pt x="71" y="39"/>
                    <a:pt x="78" y="39"/>
                  </a:cubicBezTo>
                  <a:cubicBezTo>
                    <a:pt x="81" y="39"/>
                    <a:pt x="82" y="32"/>
                    <a:pt x="84" y="32"/>
                  </a:cubicBezTo>
                  <a:cubicBezTo>
                    <a:pt x="93" y="27"/>
                    <a:pt x="100" y="29"/>
                    <a:pt x="109" y="24"/>
                  </a:cubicBezTo>
                  <a:cubicBezTo>
                    <a:pt x="116" y="20"/>
                    <a:pt x="137" y="18"/>
                    <a:pt x="137" y="8"/>
                  </a:cubicBezTo>
                  <a:cubicBezTo>
                    <a:pt x="137" y="5"/>
                    <a:pt x="130" y="0"/>
                    <a:pt x="126" y="0"/>
                  </a:cubicBezTo>
                  <a:cubicBezTo>
                    <a:pt x="113" y="0"/>
                    <a:pt x="100" y="18"/>
                    <a:pt x="85" y="18"/>
                  </a:cubicBezTo>
                  <a:cubicBezTo>
                    <a:pt x="82" y="18"/>
                    <a:pt x="80" y="14"/>
                    <a:pt x="77" y="14"/>
                  </a:cubicBezTo>
                  <a:cubicBezTo>
                    <a:pt x="71" y="14"/>
                    <a:pt x="71" y="18"/>
                    <a:pt x="68" y="18"/>
                  </a:cubicBezTo>
                  <a:cubicBezTo>
                    <a:pt x="58" y="18"/>
                    <a:pt x="50" y="32"/>
                    <a:pt x="43" y="32"/>
                  </a:cubicBezTo>
                  <a:cubicBezTo>
                    <a:pt x="39" y="32"/>
                    <a:pt x="36" y="35"/>
                    <a:pt x="32" y="35"/>
                  </a:cubicBezTo>
                  <a:cubicBezTo>
                    <a:pt x="30" y="35"/>
                    <a:pt x="29" y="36"/>
                    <a:pt x="29" y="38"/>
                  </a:cubicBezTo>
                  <a:cubicBezTo>
                    <a:pt x="29" y="40"/>
                    <a:pt x="31" y="41"/>
                    <a:pt x="31" y="43"/>
                  </a:cubicBezTo>
                  <a:cubicBezTo>
                    <a:pt x="31" y="52"/>
                    <a:pt x="17" y="56"/>
                    <a:pt x="17" y="62"/>
                  </a:cubicBezTo>
                  <a:cubicBezTo>
                    <a:pt x="17" y="64"/>
                    <a:pt x="21" y="65"/>
                    <a:pt x="21" y="68"/>
                  </a:cubicBezTo>
                  <a:cubicBezTo>
                    <a:pt x="17" y="70"/>
                    <a:pt x="8" y="72"/>
                    <a:pt x="8" y="7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7"/>
                    <a:pt x="0" y="87"/>
                    <a:pt x="0" y="94"/>
                  </a:cubicBezTo>
                  <a:cubicBezTo>
                    <a:pt x="0" y="98"/>
                    <a:pt x="5" y="100"/>
                    <a:pt x="5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4" name="Freeform 68">
              <a:extLst>
                <a:ext uri="{FF2B5EF4-FFF2-40B4-BE49-F238E27FC236}">
                  <a16:creationId xmlns:a16="http://schemas.microsoft.com/office/drawing/2014/main" id="{69E80766-73E3-48E1-A6EB-00C2231B6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0" y="2138363"/>
              <a:ext cx="1588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5" name="Freeform 69">
              <a:extLst>
                <a:ext uri="{FF2B5EF4-FFF2-40B4-BE49-F238E27FC236}">
                  <a16:creationId xmlns:a16="http://schemas.microsoft.com/office/drawing/2014/main" id="{A1BDC3AA-70E6-4E72-B7F2-D6BC5C60B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038351"/>
              <a:ext cx="1325563" cy="979488"/>
            </a:xfrm>
            <a:custGeom>
              <a:avLst/>
              <a:gdLst>
                <a:gd name="T0" fmla="*/ 1184 w 1623"/>
                <a:gd name="T1" fmla="*/ 108 h 1199"/>
                <a:gd name="T2" fmla="*/ 950 w 1623"/>
                <a:gd name="T3" fmla="*/ 0 h 1199"/>
                <a:gd name="T4" fmla="*/ 713 w 1623"/>
                <a:gd name="T5" fmla="*/ 160 h 1199"/>
                <a:gd name="T6" fmla="*/ 475 w 1623"/>
                <a:gd name="T7" fmla="*/ 173 h 1199"/>
                <a:gd name="T8" fmla="*/ 358 w 1623"/>
                <a:gd name="T9" fmla="*/ 130 h 1199"/>
                <a:gd name="T10" fmla="*/ 308 w 1623"/>
                <a:gd name="T11" fmla="*/ 121 h 1199"/>
                <a:gd name="T12" fmla="*/ 267 w 1623"/>
                <a:gd name="T13" fmla="*/ 153 h 1199"/>
                <a:gd name="T14" fmla="*/ 232 w 1623"/>
                <a:gd name="T15" fmla="*/ 191 h 1199"/>
                <a:gd name="T16" fmla="*/ 177 w 1623"/>
                <a:gd name="T17" fmla="*/ 290 h 1199"/>
                <a:gd name="T18" fmla="*/ 266 w 1623"/>
                <a:gd name="T19" fmla="*/ 310 h 1199"/>
                <a:gd name="T20" fmla="*/ 317 w 1623"/>
                <a:gd name="T21" fmla="*/ 195 h 1199"/>
                <a:gd name="T22" fmla="*/ 361 w 1623"/>
                <a:gd name="T23" fmla="*/ 274 h 1199"/>
                <a:gd name="T24" fmla="*/ 260 w 1623"/>
                <a:gd name="T25" fmla="*/ 346 h 1199"/>
                <a:gd name="T26" fmla="*/ 219 w 1623"/>
                <a:gd name="T27" fmla="*/ 323 h 1199"/>
                <a:gd name="T28" fmla="*/ 186 w 1623"/>
                <a:gd name="T29" fmla="*/ 358 h 1199"/>
                <a:gd name="T30" fmla="*/ 124 w 1623"/>
                <a:gd name="T31" fmla="*/ 411 h 1199"/>
                <a:gd name="T32" fmla="*/ 128 w 1623"/>
                <a:gd name="T33" fmla="*/ 449 h 1199"/>
                <a:gd name="T34" fmla="*/ 65 w 1623"/>
                <a:gd name="T35" fmla="*/ 512 h 1199"/>
                <a:gd name="T36" fmla="*/ 136 w 1623"/>
                <a:gd name="T37" fmla="*/ 519 h 1199"/>
                <a:gd name="T38" fmla="*/ 244 w 1623"/>
                <a:gd name="T39" fmla="*/ 496 h 1199"/>
                <a:gd name="T40" fmla="*/ 266 w 1623"/>
                <a:gd name="T41" fmla="*/ 495 h 1199"/>
                <a:gd name="T42" fmla="*/ 251 w 1623"/>
                <a:gd name="T43" fmla="*/ 454 h 1199"/>
                <a:gd name="T44" fmla="*/ 310 w 1623"/>
                <a:gd name="T45" fmla="*/ 540 h 1199"/>
                <a:gd name="T46" fmla="*/ 310 w 1623"/>
                <a:gd name="T47" fmla="*/ 506 h 1199"/>
                <a:gd name="T48" fmla="*/ 358 w 1623"/>
                <a:gd name="T49" fmla="*/ 460 h 1199"/>
                <a:gd name="T50" fmla="*/ 420 w 1623"/>
                <a:gd name="T51" fmla="*/ 450 h 1199"/>
                <a:gd name="T52" fmla="*/ 361 w 1623"/>
                <a:gd name="T53" fmla="*/ 496 h 1199"/>
                <a:gd name="T54" fmla="*/ 377 w 1623"/>
                <a:gd name="T55" fmla="*/ 539 h 1199"/>
                <a:gd name="T56" fmla="*/ 403 w 1623"/>
                <a:gd name="T57" fmla="*/ 596 h 1199"/>
                <a:gd name="T58" fmla="*/ 289 w 1623"/>
                <a:gd name="T59" fmla="*/ 597 h 1199"/>
                <a:gd name="T60" fmla="*/ 192 w 1623"/>
                <a:gd name="T61" fmla="*/ 535 h 1199"/>
                <a:gd name="T62" fmla="*/ 32 w 1623"/>
                <a:gd name="T63" fmla="*/ 632 h 1199"/>
                <a:gd name="T64" fmla="*/ 68 w 1623"/>
                <a:gd name="T65" fmla="*/ 838 h 1199"/>
                <a:gd name="T66" fmla="*/ 204 w 1623"/>
                <a:gd name="T67" fmla="*/ 886 h 1199"/>
                <a:gd name="T68" fmla="*/ 274 w 1623"/>
                <a:gd name="T69" fmla="*/ 1179 h 1199"/>
                <a:gd name="T70" fmla="*/ 387 w 1623"/>
                <a:gd name="T71" fmla="*/ 1115 h 1199"/>
                <a:gd name="T72" fmla="*/ 442 w 1623"/>
                <a:gd name="T73" fmla="*/ 950 h 1199"/>
                <a:gd name="T74" fmla="*/ 471 w 1623"/>
                <a:gd name="T75" fmla="*/ 765 h 1199"/>
                <a:gd name="T76" fmla="*/ 405 w 1623"/>
                <a:gd name="T77" fmla="*/ 622 h 1199"/>
                <a:gd name="T78" fmla="*/ 468 w 1623"/>
                <a:gd name="T79" fmla="*/ 744 h 1199"/>
                <a:gd name="T80" fmla="*/ 573 w 1623"/>
                <a:gd name="T81" fmla="*/ 718 h 1199"/>
                <a:gd name="T82" fmla="*/ 533 w 1623"/>
                <a:gd name="T83" fmla="*/ 656 h 1199"/>
                <a:gd name="T84" fmla="*/ 554 w 1623"/>
                <a:gd name="T85" fmla="*/ 638 h 1199"/>
                <a:gd name="T86" fmla="*/ 653 w 1623"/>
                <a:gd name="T87" fmla="*/ 649 h 1199"/>
                <a:gd name="T88" fmla="*/ 701 w 1623"/>
                <a:gd name="T89" fmla="*/ 704 h 1199"/>
                <a:gd name="T90" fmla="*/ 744 w 1623"/>
                <a:gd name="T91" fmla="*/ 800 h 1199"/>
                <a:gd name="T92" fmla="*/ 809 w 1623"/>
                <a:gd name="T93" fmla="*/ 698 h 1199"/>
                <a:gd name="T94" fmla="*/ 877 w 1623"/>
                <a:gd name="T95" fmla="*/ 738 h 1199"/>
                <a:gd name="T96" fmla="*/ 907 w 1623"/>
                <a:gd name="T97" fmla="*/ 801 h 1199"/>
                <a:gd name="T98" fmla="*/ 917 w 1623"/>
                <a:gd name="T99" fmla="*/ 801 h 1199"/>
                <a:gd name="T100" fmla="*/ 955 w 1623"/>
                <a:gd name="T101" fmla="*/ 790 h 1199"/>
                <a:gd name="T102" fmla="*/ 961 w 1623"/>
                <a:gd name="T103" fmla="*/ 708 h 1199"/>
                <a:gd name="T104" fmla="*/ 1070 w 1623"/>
                <a:gd name="T105" fmla="*/ 638 h 1199"/>
                <a:gd name="T106" fmla="*/ 1084 w 1623"/>
                <a:gd name="T107" fmla="*/ 531 h 1199"/>
                <a:gd name="T108" fmla="*/ 1106 w 1623"/>
                <a:gd name="T109" fmla="*/ 506 h 1199"/>
                <a:gd name="T110" fmla="*/ 1123 w 1623"/>
                <a:gd name="T111" fmla="*/ 554 h 1199"/>
                <a:gd name="T112" fmla="*/ 1160 w 1623"/>
                <a:gd name="T113" fmla="*/ 475 h 1199"/>
                <a:gd name="T114" fmla="*/ 1303 w 1623"/>
                <a:gd name="T115" fmla="*/ 277 h 1199"/>
                <a:gd name="T116" fmla="*/ 1386 w 1623"/>
                <a:gd name="T117" fmla="*/ 349 h 1199"/>
                <a:gd name="T118" fmla="*/ 1623 w 1623"/>
                <a:gd name="T119" fmla="*/ 191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3" h="1199">
                  <a:moveTo>
                    <a:pt x="1565" y="158"/>
                  </a:moveTo>
                  <a:cubicBezTo>
                    <a:pt x="1543" y="143"/>
                    <a:pt x="1514" y="128"/>
                    <a:pt x="1482" y="128"/>
                  </a:cubicBezTo>
                  <a:cubicBezTo>
                    <a:pt x="1474" y="128"/>
                    <a:pt x="1467" y="130"/>
                    <a:pt x="1469" y="135"/>
                  </a:cubicBezTo>
                  <a:cubicBezTo>
                    <a:pt x="1477" y="164"/>
                    <a:pt x="1456" y="134"/>
                    <a:pt x="1451" y="135"/>
                  </a:cubicBezTo>
                  <a:cubicBezTo>
                    <a:pt x="1387" y="133"/>
                    <a:pt x="1387" y="133"/>
                    <a:pt x="1387" y="133"/>
                  </a:cubicBezTo>
                  <a:cubicBezTo>
                    <a:pt x="1384" y="117"/>
                    <a:pt x="1374" y="112"/>
                    <a:pt x="1356" y="112"/>
                  </a:cubicBezTo>
                  <a:cubicBezTo>
                    <a:pt x="1346" y="112"/>
                    <a:pt x="1330" y="116"/>
                    <a:pt x="1324" y="110"/>
                  </a:cubicBezTo>
                  <a:cubicBezTo>
                    <a:pt x="1319" y="105"/>
                    <a:pt x="1318" y="97"/>
                    <a:pt x="1310" y="95"/>
                  </a:cubicBezTo>
                  <a:cubicBezTo>
                    <a:pt x="1294" y="89"/>
                    <a:pt x="1275" y="84"/>
                    <a:pt x="1254" y="84"/>
                  </a:cubicBezTo>
                  <a:cubicBezTo>
                    <a:pt x="1232" y="84"/>
                    <a:pt x="1229" y="97"/>
                    <a:pt x="1228" y="108"/>
                  </a:cubicBezTo>
                  <a:cubicBezTo>
                    <a:pt x="1184" y="108"/>
                    <a:pt x="1184" y="108"/>
                    <a:pt x="1184" y="108"/>
                  </a:cubicBezTo>
                  <a:cubicBezTo>
                    <a:pt x="1176" y="108"/>
                    <a:pt x="1175" y="101"/>
                    <a:pt x="1166" y="101"/>
                  </a:cubicBezTo>
                  <a:cubicBezTo>
                    <a:pt x="1165" y="105"/>
                    <a:pt x="1163" y="115"/>
                    <a:pt x="1159" y="115"/>
                  </a:cubicBezTo>
                  <a:cubicBezTo>
                    <a:pt x="1147" y="115"/>
                    <a:pt x="1142" y="99"/>
                    <a:pt x="1142" y="90"/>
                  </a:cubicBezTo>
                  <a:cubicBezTo>
                    <a:pt x="1142" y="88"/>
                    <a:pt x="1165" y="72"/>
                    <a:pt x="1108" y="67"/>
                  </a:cubicBezTo>
                  <a:cubicBezTo>
                    <a:pt x="1101" y="66"/>
                    <a:pt x="1097" y="70"/>
                    <a:pt x="1097" y="79"/>
                  </a:cubicBezTo>
                  <a:cubicBezTo>
                    <a:pt x="1067" y="79"/>
                    <a:pt x="1067" y="79"/>
                    <a:pt x="1067" y="79"/>
                  </a:cubicBezTo>
                  <a:cubicBezTo>
                    <a:pt x="1058" y="77"/>
                    <a:pt x="1010" y="70"/>
                    <a:pt x="1004" y="59"/>
                  </a:cubicBezTo>
                  <a:cubicBezTo>
                    <a:pt x="968" y="92"/>
                    <a:pt x="976" y="72"/>
                    <a:pt x="976" y="72"/>
                  </a:cubicBezTo>
                  <a:cubicBezTo>
                    <a:pt x="984" y="60"/>
                    <a:pt x="1068" y="35"/>
                    <a:pt x="999" y="16"/>
                  </a:cubicBezTo>
                  <a:cubicBezTo>
                    <a:pt x="970" y="16"/>
                    <a:pt x="970" y="16"/>
                    <a:pt x="970" y="16"/>
                  </a:cubicBezTo>
                  <a:cubicBezTo>
                    <a:pt x="968" y="8"/>
                    <a:pt x="962" y="0"/>
                    <a:pt x="950" y="0"/>
                  </a:cubicBezTo>
                  <a:cubicBezTo>
                    <a:pt x="936" y="0"/>
                    <a:pt x="930" y="11"/>
                    <a:pt x="922" y="18"/>
                  </a:cubicBezTo>
                  <a:cubicBezTo>
                    <a:pt x="917" y="23"/>
                    <a:pt x="881" y="39"/>
                    <a:pt x="884" y="24"/>
                  </a:cubicBezTo>
                  <a:cubicBezTo>
                    <a:pt x="875" y="27"/>
                    <a:pt x="837" y="30"/>
                    <a:pt x="816" y="50"/>
                  </a:cubicBezTo>
                  <a:cubicBezTo>
                    <a:pt x="812" y="54"/>
                    <a:pt x="811" y="67"/>
                    <a:pt x="805" y="67"/>
                  </a:cubicBezTo>
                  <a:cubicBezTo>
                    <a:pt x="795" y="67"/>
                    <a:pt x="761" y="63"/>
                    <a:pt x="761" y="81"/>
                  </a:cubicBezTo>
                  <a:cubicBezTo>
                    <a:pt x="761" y="85"/>
                    <a:pt x="764" y="88"/>
                    <a:pt x="765" y="93"/>
                  </a:cubicBezTo>
                  <a:cubicBezTo>
                    <a:pt x="759" y="97"/>
                    <a:pt x="757" y="93"/>
                    <a:pt x="738" y="93"/>
                  </a:cubicBezTo>
                  <a:cubicBezTo>
                    <a:pt x="722" y="118"/>
                    <a:pt x="723" y="89"/>
                    <a:pt x="719" y="84"/>
                  </a:cubicBezTo>
                  <a:cubicBezTo>
                    <a:pt x="718" y="94"/>
                    <a:pt x="712" y="98"/>
                    <a:pt x="705" y="102"/>
                  </a:cubicBezTo>
                  <a:cubicBezTo>
                    <a:pt x="707" y="111"/>
                    <a:pt x="719" y="120"/>
                    <a:pt x="710" y="130"/>
                  </a:cubicBezTo>
                  <a:cubicBezTo>
                    <a:pt x="705" y="137"/>
                    <a:pt x="722" y="160"/>
                    <a:pt x="713" y="160"/>
                  </a:cubicBezTo>
                  <a:cubicBezTo>
                    <a:pt x="701" y="160"/>
                    <a:pt x="698" y="113"/>
                    <a:pt x="698" y="104"/>
                  </a:cubicBezTo>
                  <a:cubicBezTo>
                    <a:pt x="698" y="93"/>
                    <a:pt x="713" y="89"/>
                    <a:pt x="690" y="84"/>
                  </a:cubicBezTo>
                  <a:cubicBezTo>
                    <a:pt x="678" y="81"/>
                    <a:pt x="655" y="103"/>
                    <a:pt x="655" y="115"/>
                  </a:cubicBezTo>
                  <a:cubicBezTo>
                    <a:pt x="655" y="129"/>
                    <a:pt x="661" y="138"/>
                    <a:pt x="668" y="145"/>
                  </a:cubicBezTo>
                  <a:cubicBezTo>
                    <a:pt x="683" y="172"/>
                    <a:pt x="646" y="142"/>
                    <a:pt x="633" y="138"/>
                  </a:cubicBezTo>
                  <a:cubicBezTo>
                    <a:pt x="595" y="127"/>
                    <a:pt x="607" y="142"/>
                    <a:pt x="607" y="144"/>
                  </a:cubicBezTo>
                  <a:cubicBezTo>
                    <a:pt x="606" y="167"/>
                    <a:pt x="597" y="148"/>
                    <a:pt x="592" y="148"/>
                  </a:cubicBezTo>
                  <a:cubicBezTo>
                    <a:pt x="584" y="148"/>
                    <a:pt x="566" y="161"/>
                    <a:pt x="554" y="155"/>
                  </a:cubicBezTo>
                  <a:cubicBezTo>
                    <a:pt x="547" y="136"/>
                    <a:pt x="506" y="178"/>
                    <a:pt x="496" y="178"/>
                  </a:cubicBezTo>
                  <a:cubicBezTo>
                    <a:pt x="492" y="178"/>
                    <a:pt x="488" y="175"/>
                    <a:pt x="489" y="171"/>
                  </a:cubicBezTo>
                  <a:cubicBezTo>
                    <a:pt x="493" y="159"/>
                    <a:pt x="487" y="132"/>
                    <a:pt x="475" y="173"/>
                  </a:cubicBezTo>
                  <a:cubicBezTo>
                    <a:pt x="474" y="176"/>
                    <a:pt x="479" y="177"/>
                    <a:pt x="479" y="182"/>
                  </a:cubicBezTo>
                  <a:cubicBezTo>
                    <a:pt x="479" y="193"/>
                    <a:pt x="465" y="186"/>
                    <a:pt x="457" y="188"/>
                  </a:cubicBezTo>
                  <a:cubicBezTo>
                    <a:pt x="450" y="191"/>
                    <a:pt x="453" y="220"/>
                    <a:pt x="421" y="205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406" y="216"/>
                    <a:pt x="408" y="197"/>
                    <a:pt x="402" y="188"/>
                  </a:cubicBezTo>
                  <a:cubicBezTo>
                    <a:pt x="414" y="188"/>
                    <a:pt x="421" y="188"/>
                    <a:pt x="432" y="191"/>
                  </a:cubicBezTo>
                  <a:cubicBezTo>
                    <a:pt x="447" y="196"/>
                    <a:pt x="478" y="174"/>
                    <a:pt x="431" y="158"/>
                  </a:cubicBezTo>
                  <a:cubicBezTo>
                    <a:pt x="418" y="153"/>
                    <a:pt x="388" y="136"/>
                    <a:pt x="379" y="136"/>
                  </a:cubicBezTo>
                  <a:cubicBezTo>
                    <a:pt x="378" y="136"/>
                    <a:pt x="378" y="135"/>
                    <a:pt x="371" y="136"/>
                  </a:cubicBezTo>
                  <a:cubicBezTo>
                    <a:pt x="371" y="136"/>
                    <a:pt x="365" y="135"/>
                    <a:pt x="362" y="135"/>
                  </a:cubicBezTo>
                  <a:cubicBezTo>
                    <a:pt x="362" y="133"/>
                    <a:pt x="360" y="132"/>
                    <a:pt x="358" y="130"/>
                  </a:cubicBezTo>
                  <a:cubicBezTo>
                    <a:pt x="364" y="128"/>
                    <a:pt x="366" y="130"/>
                    <a:pt x="369" y="123"/>
                  </a:cubicBezTo>
                  <a:cubicBezTo>
                    <a:pt x="366" y="121"/>
                    <a:pt x="360" y="118"/>
                    <a:pt x="359" y="118"/>
                  </a:cubicBezTo>
                  <a:cubicBezTo>
                    <a:pt x="357" y="118"/>
                    <a:pt x="356" y="120"/>
                    <a:pt x="355" y="122"/>
                  </a:cubicBezTo>
                  <a:cubicBezTo>
                    <a:pt x="352" y="122"/>
                    <a:pt x="352" y="119"/>
                    <a:pt x="352" y="115"/>
                  </a:cubicBezTo>
                  <a:cubicBezTo>
                    <a:pt x="348" y="118"/>
                    <a:pt x="346" y="120"/>
                    <a:pt x="342" y="124"/>
                  </a:cubicBezTo>
                  <a:cubicBezTo>
                    <a:pt x="341" y="122"/>
                    <a:pt x="341" y="120"/>
                    <a:pt x="340" y="118"/>
                  </a:cubicBezTo>
                  <a:cubicBezTo>
                    <a:pt x="336" y="121"/>
                    <a:pt x="334" y="128"/>
                    <a:pt x="328" y="128"/>
                  </a:cubicBezTo>
                  <a:cubicBezTo>
                    <a:pt x="330" y="123"/>
                    <a:pt x="334" y="122"/>
                    <a:pt x="334" y="118"/>
                  </a:cubicBezTo>
                  <a:cubicBezTo>
                    <a:pt x="334" y="114"/>
                    <a:pt x="324" y="121"/>
                    <a:pt x="320" y="121"/>
                  </a:cubicBezTo>
                  <a:cubicBezTo>
                    <a:pt x="317" y="121"/>
                    <a:pt x="316" y="119"/>
                    <a:pt x="314" y="117"/>
                  </a:cubicBezTo>
                  <a:cubicBezTo>
                    <a:pt x="313" y="119"/>
                    <a:pt x="308" y="120"/>
                    <a:pt x="308" y="121"/>
                  </a:cubicBezTo>
                  <a:cubicBezTo>
                    <a:pt x="308" y="124"/>
                    <a:pt x="310" y="124"/>
                    <a:pt x="312" y="125"/>
                  </a:cubicBezTo>
                  <a:cubicBezTo>
                    <a:pt x="307" y="128"/>
                    <a:pt x="303" y="126"/>
                    <a:pt x="299" y="134"/>
                  </a:cubicBezTo>
                  <a:cubicBezTo>
                    <a:pt x="299" y="128"/>
                    <a:pt x="299" y="128"/>
                    <a:pt x="299" y="128"/>
                  </a:cubicBezTo>
                  <a:cubicBezTo>
                    <a:pt x="293" y="129"/>
                    <a:pt x="292" y="136"/>
                    <a:pt x="289" y="137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5" y="134"/>
                    <a:pt x="280" y="134"/>
                    <a:pt x="277" y="137"/>
                  </a:cubicBezTo>
                  <a:cubicBezTo>
                    <a:pt x="278" y="138"/>
                    <a:pt x="278" y="138"/>
                    <a:pt x="279" y="139"/>
                  </a:cubicBezTo>
                  <a:cubicBezTo>
                    <a:pt x="277" y="140"/>
                    <a:pt x="276" y="140"/>
                    <a:pt x="274" y="140"/>
                  </a:cubicBezTo>
                  <a:cubicBezTo>
                    <a:pt x="271" y="140"/>
                    <a:pt x="269" y="142"/>
                    <a:pt x="267" y="145"/>
                  </a:cubicBezTo>
                  <a:cubicBezTo>
                    <a:pt x="270" y="144"/>
                    <a:pt x="270" y="145"/>
                    <a:pt x="272" y="145"/>
                  </a:cubicBezTo>
                  <a:cubicBezTo>
                    <a:pt x="271" y="146"/>
                    <a:pt x="268" y="153"/>
                    <a:pt x="267" y="153"/>
                  </a:cubicBezTo>
                  <a:cubicBezTo>
                    <a:pt x="263" y="153"/>
                    <a:pt x="262" y="150"/>
                    <a:pt x="258" y="150"/>
                  </a:cubicBezTo>
                  <a:cubicBezTo>
                    <a:pt x="259" y="148"/>
                    <a:pt x="258" y="146"/>
                    <a:pt x="257" y="144"/>
                  </a:cubicBezTo>
                  <a:cubicBezTo>
                    <a:pt x="256" y="145"/>
                    <a:pt x="255" y="147"/>
                    <a:pt x="254" y="148"/>
                  </a:cubicBezTo>
                  <a:cubicBezTo>
                    <a:pt x="254" y="148"/>
                    <a:pt x="253" y="147"/>
                    <a:pt x="252" y="147"/>
                  </a:cubicBezTo>
                  <a:cubicBezTo>
                    <a:pt x="250" y="147"/>
                    <a:pt x="249" y="149"/>
                    <a:pt x="248" y="152"/>
                  </a:cubicBezTo>
                  <a:cubicBezTo>
                    <a:pt x="248" y="152"/>
                    <a:pt x="251" y="153"/>
                    <a:pt x="252" y="153"/>
                  </a:cubicBezTo>
                  <a:cubicBezTo>
                    <a:pt x="251" y="154"/>
                    <a:pt x="248" y="155"/>
                    <a:pt x="247" y="158"/>
                  </a:cubicBezTo>
                  <a:cubicBezTo>
                    <a:pt x="253" y="158"/>
                    <a:pt x="256" y="154"/>
                    <a:pt x="263" y="152"/>
                  </a:cubicBezTo>
                  <a:cubicBezTo>
                    <a:pt x="262" y="159"/>
                    <a:pt x="254" y="169"/>
                    <a:pt x="248" y="171"/>
                  </a:cubicBezTo>
                  <a:cubicBezTo>
                    <a:pt x="242" y="174"/>
                    <a:pt x="238" y="178"/>
                    <a:pt x="235" y="184"/>
                  </a:cubicBezTo>
                  <a:cubicBezTo>
                    <a:pt x="235" y="185"/>
                    <a:pt x="232" y="191"/>
                    <a:pt x="232" y="191"/>
                  </a:cubicBezTo>
                  <a:cubicBezTo>
                    <a:pt x="230" y="191"/>
                    <a:pt x="231" y="201"/>
                    <a:pt x="227" y="204"/>
                  </a:cubicBezTo>
                  <a:cubicBezTo>
                    <a:pt x="219" y="211"/>
                    <a:pt x="215" y="222"/>
                    <a:pt x="202" y="225"/>
                  </a:cubicBezTo>
                  <a:cubicBezTo>
                    <a:pt x="205" y="226"/>
                    <a:pt x="206" y="226"/>
                    <a:pt x="209" y="227"/>
                  </a:cubicBezTo>
                  <a:cubicBezTo>
                    <a:pt x="199" y="226"/>
                    <a:pt x="198" y="233"/>
                    <a:pt x="193" y="235"/>
                  </a:cubicBezTo>
                  <a:cubicBezTo>
                    <a:pt x="187" y="237"/>
                    <a:pt x="184" y="240"/>
                    <a:pt x="181" y="246"/>
                  </a:cubicBezTo>
                  <a:cubicBezTo>
                    <a:pt x="179" y="248"/>
                    <a:pt x="175" y="248"/>
                    <a:pt x="175" y="253"/>
                  </a:cubicBezTo>
                  <a:cubicBezTo>
                    <a:pt x="175" y="261"/>
                    <a:pt x="175" y="269"/>
                    <a:pt x="179" y="275"/>
                  </a:cubicBezTo>
                  <a:cubicBezTo>
                    <a:pt x="178" y="277"/>
                    <a:pt x="175" y="280"/>
                    <a:pt x="175" y="282"/>
                  </a:cubicBezTo>
                  <a:cubicBezTo>
                    <a:pt x="178" y="281"/>
                    <a:pt x="178" y="281"/>
                    <a:pt x="182" y="281"/>
                  </a:cubicBezTo>
                  <a:cubicBezTo>
                    <a:pt x="182" y="286"/>
                    <a:pt x="182" y="286"/>
                    <a:pt x="182" y="286"/>
                  </a:cubicBezTo>
                  <a:cubicBezTo>
                    <a:pt x="181" y="286"/>
                    <a:pt x="177" y="288"/>
                    <a:pt x="177" y="290"/>
                  </a:cubicBezTo>
                  <a:cubicBezTo>
                    <a:pt x="177" y="291"/>
                    <a:pt x="188" y="299"/>
                    <a:pt x="190" y="299"/>
                  </a:cubicBezTo>
                  <a:cubicBezTo>
                    <a:pt x="201" y="299"/>
                    <a:pt x="210" y="287"/>
                    <a:pt x="216" y="278"/>
                  </a:cubicBezTo>
                  <a:cubicBezTo>
                    <a:pt x="218" y="281"/>
                    <a:pt x="218" y="283"/>
                    <a:pt x="221" y="285"/>
                  </a:cubicBezTo>
                  <a:cubicBezTo>
                    <a:pt x="221" y="286"/>
                    <a:pt x="220" y="288"/>
                    <a:pt x="220" y="290"/>
                  </a:cubicBezTo>
                  <a:cubicBezTo>
                    <a:pt x="220" y="295"/>
                    <a:pt x="224" y="296"/>
                    <a:pt x="226" y="301"/>
                  </a:cubicBezTo>
                  <a:cubicBezTo>
                    <a:pt x="227" y="308"/>
                    <a:pt x="227" y="312"/>
                    <a:pt x="232" y="317"/>
                  </a:cubicBezTo>
                  <a:cubicBezTo>
                    <a:pt x="232" y="318"/>
                    <a:pt x="231" y="319"/>
                    <a:pt x="231" y="320"/>
                  </a:cubicBezTo>
                  <a:cubicBezTo>
                    <a:pt x="231" y="322"/>
                    <a:pt x="235" y="335"/>
                    <a:pt x="237" y="335"/>
                  </a:cubicBezTo>
                  <a:cubicBezTo>
                    <a:pt x="244" y="335"/>
                    <a:pt x="246" y="325"/>
                    <a:pt x="250" y="325"/>
                  </a:cubicBezTo>
                  <a:cubicBezTo>
                    <a:pt x="258" y="325"/>
                    <a:pt x="258" y="325"/>
                    <a:pt x="258" y="325"/>
                  </a:cubicBezTo>
                  <a:cubicBezTo>
                    <a:pt x="259" y="319"/>
                    <a:pt x="265" y="318"/>
                    <a:pt x="266" y="310"/>
                  </a:cubicBezTo>
                  <a:cubicBezTo>
                    <a:pt x="264" y="310"/>
                    <a:pt x="262" y="309"/>
                    <a:pt x="262" y="305"/>
                  </a:cubicBezTo>
                  <a:cubicBezTo>
                    <a:pt x="262" y="298"/>
                    <a:pt x="264" y="290"/>
                    <a:pt x="270" y="290"/>
                  </a:cubicBezTo>
                  <a:cubicBezTo>
                    <a:pt x="272" y="290"/>
                    <a:pt x="281" y="282"/>
                    <a:pt x="281" y="277"/>
                  </a:cubicBezTo>
                  <a:cubicBezTo>
                    <a:pt x="281" y="271"/>
                    <a:pt x="273" y="266"/>
                    <a:pt x="268" y="265"/>
                  </a:cubicBezTo>
                  <a:cubicBezTo>
                    <a:pt x="268" y="263"/>
                    <a:pt x="267" y="261"/>
                    <a:pt x="266" y="260"/>
                  </a:cubicBezTo>
                  <a:cubicBezTo>
                    <a:pt x="266" y="253"/>
                    <a:pt x="266" y="253"/>
                    <a:pt x="266" y="253"/>
                  </a:cubicBezTo>
                  <a:cubicBezTo>
                    <a:pt x="270" y="251"/>
                    <a:pt x="267" y="245"/>
                    <a:pt x="270" y="241"/>
                  </a:cubicBezTo>
                  <a:cubicBezTo>
                    <a:pt x="272" y="236"/>
                    <a:pt x="277" y="234"/>
                    <a:pt x="282" y="231"/>
                  </a:cubicBezTo>
                  <a:cubicBezTo>
                    <a:pt x="288" y="228"/>
                    <a:pt x="300" y="221"/>
                    <a:pt x="300" y="214"/>
                  </a:cubicBezTo>
                  <a:cubicBezTo>
                    <a:pt x="301" y="212"/>
                    <a:pt x="300" y="211"/>
                    <a:pt x="300" y="207"/>
                  </a:cubicBezTo>
                  <a:cubicBezTo>
                    <a:pt x="300" y="199"/>
                    <a:pt x="308" y="195"/>
                    <a:pt x="317" y="195"/>
                  </a:cubicBezTo>
                  <a:cubicBezTo>
                    <a:pt x="324" y="195"/>
                    <a:pt x="333" y="197"/>
                    <a:pt x="333" y="204"/>
                  </a:cubicBezTo>
                  <a:cubicBezTo>
                    <a:pt x="333" y="209"/>
                    <a:pt x="326" y="211"/>
                    <a:pt x="322" y="213"/>
                  </a:cubicBezTo>
                  <a:cubicBezTo>
                    <a:pt x="315" y="218"/>
                    <a:pt x="309" y="235"/>
                    <a:pt x="298" y="235"/>
                  </a:cubicBezTo>
                  <a:cubicBezTo>
                    <a:pt x="298" y="237"/>
                    <a:pt x="298" y="239"/>
                    <a:pt x="298" y="241"/>
                  </a:cubicBezTo>
                  <a:cubicBezTo>
                    <a:pt x="298" y="244"/>
                    <a:pt x="300" y="251"/>
                    <a:pt x="303" y="253"/>
                  </a:cubicBezTo>
                  <a:cubicBezTo>
                    <a:pt x="302" y="254"/>
                    <a:pt x="299" y="256"/>
                    <a:pt x="299" y="260"/>
                  </a:cubicBezTo>
                  <a:cubicBezTo>
                    <a:pt x="299" y="266"/>
                    <a:pt x="305" y="270"/>
                    <a:pt x="311" y="270"/>
                  </a:cubicBezTo>
                  <a:cubicBezTo>
                    <a:pt x="311" y="274"/>
                    <a:pt x="313" y="274"/>
                    <a:pt x="317" y="274"/>
                  </a:cubicBezTo>
                  <a:cubicBezTo>
                    <a:pt x="322" y="274"/>
                    <a:pt x="328" y="271"/>
                    <a:pt x="333" y="270"/>
                  </a:cubicBezTo>
                  <a:cubicBezTo>
                    <a:pt x="339" y="271"/>
                    <a:pt x="351" y="270"/>
                    <a:pt x="354" y="263"/>
                  </a:cubicBezTo>
                  <a:cubicBezTo>
                    <a:pt x="356" y="267"/>
                    <a:pt x="359" y="268"/>
                    <a:pt x="361" y="274"/>
                  </a:cubicBezTo>
                  <a:cubicBezTo>
                    <a:pt x="358" y="277"/>
                    <a:pt x="349" y="281"/>
                    <a:pt x="346" y="281"/>
                  </a:cubicBezTo>
                  <a:cubicBezTo>
                    <a:pt x="341" y="281"/>
                    <a:pt x="338" y="279"/>
                    <a:pt x="332" y="279"/>
                  </a:cubicBezTo>
                  <a:cubicBezTo>
                    <a:pt x="326" y="279"/>
                    <a:pt x="312" y="285"/>
                    <a:pt x="316" y="289"/>
                  </a:cubicBezTo>
                  <a:cubicBezTo>
                    <a:pt x="330" y="304"/>
                    <a:pt x="323" y="310"/>
                    <a:pt x="320" y="310"/>
                  </a:cubicBezTo>
                  <a:cubicBezTo>
                    <a:pt x="314" y="310"/>
                    <a:pt x="313" y="302"/>
                    <a:pt x="309" y="302"/>
                  </a:cubicBezTo>
                  <a:cubicBezTo>
                    <a:pt x="304" y="302"/>
                    <a:pt x="298" y="316"/>
                    <a:pt x="298" y="323"/>
                  </a:cubicBezTo>
                  <a:cubicBezTo>
                    <a:pt x="298" y="335"/>
                    <a:pt x="289" y="334"/>
                    <a:pt x="288" y="344"/>
                  </a:cubicBezTo>
                  <a:cubicBezTo>
                    <a:pt x="285" y="345"/>
                    <a:pt x="282" y="345"/>
                    <a:pt x="278" y="345"/>
                  </a:cubicBezTo>
                  <a:cubicBezTo>
                    <a:pt x="278" y="345"/>
                    <a:pt x="279" y="343"/>
                    <a:pt x="279" y="342"/>
                  </a:cubicBezTo>
                  <a:cubicBezTo>
                    <a:pt x="278" y="341"/>
                    <a:pt x="274" y="340"/>
                    <a:pt x="270" y="340"/>
                  </a:cubicBezTo>
                  <a:cubicBezTo>
                    <a:pt x="267" y="340"/>
                    <a:pt x="262" y="345"/>
                    <a:pt x="260" y="346"/>
                  </a:cubicBezTo>
                  <a:cubicBezTo>
                    <a:pt x="256" y="348"/>
                    <a:pt x="252" y="348"/>
                    <a:pt x="248" y="350"/>
                  </a:cubicBezTo>
                  <a:cubicBezTo>
                    <a:pt x="246" y="351"/>
                    <a:pt x="246" y="353"/>
                    <a:pt x="243" y="353"/>
                  </a:cubicBezTo>
                  <a:cubicBezTo>
                    <a:pt x="243" y="353"/>
                    <a:pt x="238" y="349"/>
                    <a:pt x="238" y="348"/>
                  </a:cubicBezTo>
                  <a:cubicBezTo>
                    <a:pt x="238" y="348"/>
                    <a:pt x="240" y="347"/>
                    <a:pt x="240" y="345"/>
                  </a:cubicBezTo>
                  <a:cubicBezTo>
                    <a:pt x="234" y="344"/>
                    <a:pt x="228" y="351"/>
                    <a:pt x="221" y="351"/>
                  </a:cubicBezTo>
                  <a:cubicBezTo>
                    <a:pt x="220" y="351"/>
                    <a:pt x="219" y="349"/>
                    <a:pt x="219" y="348"/>
                  </a:cubicBezTo>
                  <a:cubicBezTo>
                    <a:pt x="216" y="348"/>
                    <a:pt x="215" y="346"/>
                    <a:pt x="212" y="346"/>
                  </a:cubicBezTo>
                  <a:cubicBezTo>
                    <a:pt x="213" y="345"/>
                    <a:pt x="212" y="345"/>
                    <a:pt x="212" y="343"/>
                  </a:cubicBezTo>
                  <a:cubicBezTo>
                    <a:pt x="211" y="343"/>
                    <a:pt x="209" y="340"/>
                    <a:pt x="209" y="337"/>
                  </a:cubicBezTo>
                  <a:cubicBezTo>
                    <a:pt x="209" y="332"/>
                    <a:pt x="213" y="329"/>
                    <a:pt x="215" y="326"/>
                  </a:cubicBezTo>
                  <a:cubicBezTo>
                    <a:pt x="216" y="325"/>
                    <a:pt x="219" y="325"/>
                    <a:pt x="219" y="323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6" y="321"/>
                    <a:pt x="213" y="320"/>
                    <a:pt x="213" y="317"/>
                  </a:cubicBezTo>
                  <a:cubicBezTo>
                    <a:pt x="213" y="314"/>
                    <a:pt x="214" y="312"/>
                    <a:pt x="215" y="309"/>
                  </a:cubicBezTo>
                  <a:cubicBezTo>
                    <a:pt x="215" y="306"/>
                    <a:pt x="215" y="306"/>
                    <a:pt x="215" y="306"/>
                  </a:cubicBezTo>
                  <a:cubicBezTo>
                    <a:pt x="208" y="311"/>
                    <a:pt x="197" y="312"/>
                    <a:pt x="197" y="325"/>
                  </a:cubicBezTo>
                  <a:cubicBezTo>
                    <a:pt x="197" y="332"/>
                    <a:pt x="202" y="335"/>
                    <a:pt x="203" y="343"/>
                  </a:cubicBezTo>
                  <a:cubicBezTo>
                    <a:pt x="203" y="343"/>
                    <a:pt x="205" y="349"/>
                    <a:pt x="205" y="351"/>
                  </a:cubicBezTo>
                  <a:cubicBezTo>
                    <a:pt x="205" y="353"/>
                    <a:pt x="200" y="356"/>
                    <a:pt x="199" y="356"/>
                  </a:cubicBezTo>
                  <a:cubicBezTo>
                    <a:pt x="196" y="356"/>
                    <a:pt x="194" y="354"/>
                    <a:pt x="192" y="356"/>
                  </a:cubicBezTo>
                  <a:cubicBezTo>
                    <a:pt x="191" y="357"/>
                    <a:pt x="191" y="359"/>
                    <a:pt x="190" y="358"/>
                  </a:cubicBezTo>
                  <a:cubicBezTo>
                    <a:pt x="188" y="359"/>
                    <a:pt x="190" y="358"/>
                    <a:pt x="186" y="358"/>
                  </a:cubicBezTo>
                  <a:cubicBezTo>
                    <a:pt x="180" y="358"/>
                    <a:pt x="176" y="363"/>
                    <a:pt x="172" y="368"/>
                  </a:cubicBezTo>
                  <a:cubicBezTo>
                    <a:pt x="172" y="368"/>
                    <a:pt x="169" y="370"/>
                    <a:pt x="169" y="371"/>
                  </a:cubicBezTo>
                  <a:cubicBezTo>
                    <a:pt x="169" y="375"/>
                    <a:pt x="170" y="378"/>
                    <a:pt x="168" y="381"/>
                  </a:cubicBezTo>
                  <a:cubicBezTo>
                    <a:pt x="167" y="382"/>
                    <a:pt x="156" y="387"/>
                    <a:pt x="154" y="387"/>
                  </a:cubicBezTo>
                  <a:cubicBezTo>
                    <a:pt x="153" y="388"/>
                    <a:pt x="152" y="388"/>
                    <a:pt x="150" y="388"/>
                  </a:cubicBezTo>
                  <a:cubicBezTo>
                    <a:pt x="148" y="395"/>
                    <a:pt x="146" y="402"/>
                    <a:pt x="138" y="402"/>
                  </a:cubicBezTo>
                  <a:cubicBezTo>
                    <a:pt x="137" y="405"/>
                    <a:pt x="136" y="407"/>
                    <a:pt x="133" y="407"/>
                  </a:cubicBezTo>
                  <a:cubicBezTo>
                    <a:pt x="130" y="407"/>
                    <a:pt x="127" y="405"/>
                    <a:pt x="125" y="4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122" y="405"/>
                    <a:pt x="122" y="405"/>
                    <a:pt x="122" y="405"/>
                  </a:cubicBezTo>
                  <a:cubicBezTo>
                    <a:pt x="123" y="406"/>
                    <a:pt x="122" y="411"/>
                    <a:pt x="124" y="411"/>
                  </a:cubicBezTo>
                  <a:cubicBezTo>
                    <a:pt x="124" y="414"/>
                    <a:pt x="124" y="414"/>
                    <a:pt x="124" y="414"/>
                  </a:cubicBezTo>
                  <a:cubicBezTo>
                    <a:pt x="123" y="414"/>
                    <a:pt x="120" y="415"/>
                    <a:pt x="117" y="415"/>
                  </a:cubicBezTo>
                  <a:cubicBezTo>
                    <a:pt x="115" y="415"/>
                    <a:pt x="111" y="414"/>
                    <a:pt x="110" y="412"/>
                  </a:cubicBezTo>
                  <a:cubicBezTo>
                    <a:pt x="107" y="413"/>
                    <a:pt x="100" y="415"/>
                    <a:pt x="100" y="418"/>
                  </a:cubicBezTo>
                  <a:cubicBezTo>
                    <a:pt x="100" y="418"/>
                    <a:pt x="100" y="419"/>
                    <a:pt x="100" y="419"/>
                  </a:cubicBezTo>
                  <a:cubicBezTo>
                    <a:pt x="100" y="423"/>
                    <a:pt x="112" y="426"/>
                    <a:pt x="116" y="427"/>
                  </a:cubicBezTo>
                  <a:cubicBezTo>
                    <a:pt x="118" y="428"/>
                    <a:pt x="118" y="429"/>
                    <a:pt x="120" y="430"/>
                  </a:cubicBezTo>
                  <a:cubicBezTo>
                    <a:pt x="120" y="434"/>
                    <a:pt x="121" y="440"/>
                    <a:pt x="127" y="440"/>
                  </a:cubicBezTo>
                  <a:cubicBezTo>
                    <a:pt x="127" y="442"/>
                    <a:pt x="128" y="442"/>
                    <a:pt x="128" y="445"/>
                  </a:cubicBezTo>
                  <a:cubicBezTo>
                    <a:pt x="128" y="446"/>
                    <a:pt x="128" y="448"/>
                    <a:pt x="127" y="449"/>
                  </a:cubicBezTo>
                  <a:cubicBezTo>
                    <a:pt x="128" y="449"/>
                    <a:pt x="128" y="449"/>
                    <a:pt x="128" y="449"/>
                  </a:cubicBezTo>
                  <a:cubicBezTo>
                    <a:pt x="128" y="451"/>
                    <a:pt x="128" y="456"/>
                    <a:pt x="128" y="457"/>
                  </a:cubicBezTo>
                  <a:cubicBezTo>
                    <a:pt x="128" y="463"/>
                    <a:pt x="125" y="465"/>
                    <a:pt x="125" y="471"/>
                  </a:cubicBezTo>
                  <a:cubicBezTo>
                    <a:pt x="124" y="471"/>
                    <a:pt x="120" y="472"/>
                    <a:pt x="118" y="472"/>
                  </a:cubicBezTo>
                  <a:cubicBezTo>
                    <a:pt x="115" y="472"/>
                    <a:pt x="113" y="470"/>
                    <a:pt x="110" y="471"/>
                  </a:cubicBezTo>
                  <a:cubicBezTo>
                    <a:pt x="97" y="471"/>
                    <a:pt x="97" y="471"/>
                    <a:pt x="97" y="471"/>
                  </a:cubicBezTo>
                  <a:cubicBezTo>
                    <a:pt x="95" y="471"/>
                    <a:pt x="93" y="471"/>
                    <a:pt x="92" y="469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8" y="470"/>
                    <a:pt x="77" y="468"/>
                    <a:pt x="76" y="468"/>
                  </a:cubicBezTo>
                  <a:cubicBezTo>
                    <a:pt x="74" y="468"/>
                    <a:pt x="65" y="475"/>
                    <a:pt x="65" y="476"/>
                  </a:cubicBezTo>
                  <a:cubicBezTo>
                    <a:pt x="65" y="479"/>
                    <a:pt x="68" y="484"/>
                    <a:pt x="68" y="488"/>
                  </a:cubicBezTo>
                  <a:cubicBezTo>
                    <a:pt x="68" y="496"/>
                    <a:pt x="65" y="504"/>
                    <a:pt x="65" y="512"/>
                  </a:cubicBezTo>
                  <a:cubicBezTo>
                    <a:pt x="65" y="514"/>
                    <a:pt x="62" y="515"/>
                    <a:pt x="62" y="519"/>
                  </a:cubicBezTo>
                  <a:cubicBezTo>
                    <a:pt x="62" y="521"/>
                    <a:pt x="64" y="523"/>
                    <a:pt x="67" y="523"/>
                  </a:cubicBezTo>
                  <a:cubicBezTo>
                    <a:pt x="67" y="535"/>
                    <a:pt x="67" y="535"/>
                    <a:pt x="67" y="535"/>
                  </a:cubicBezTo>
                  <a:cubicBezTo>
                    <a:pt x="67" y="536"/>
                    <a:pt x="67" y="538"/>
                    <a:pt x="69" y="538"/>
                  </a:cubicBezTo>
                  <a:cubicBezTo>
                    <a:pt x="73" y="538"/>
                    <a:pt x="76" y="536"/>
                    <a:pt x="81" y="536"/>
                  </a:cubicBezTo>
                  <a:cubicBezTo>
                    <a:pt x="87" y="536"/>
                    <a:pt x="87" y="547"/>
                    <a:pt x="91" y="547"/>
                  </a:cubicBezTo>
                  <a:cubicBezTo>
                    <a:pt x="97" y="547"/>
                    <a:pt x="101" y="541"/>
                    <a:pt x="107" y="541"/>
                  </a:cubicBezTo>
                  <a:cubicBezTo>
                    <a:pt x="109" y="541"/>
                    <a:pt x="114" y="539"/>
                    <a:pt x="116" y="540"/>
                  </a:cubicBezTo>
                  <a:cubicBezTo>
                    <a:pt x="116" y="540"/>
                    <a:pt x="116" y="540"/>
                    <a:pt x="116" y="540"/>
                  </a:cubicBezTo>
                  <a:cubicBezTo>
                    <a:pt x="122" y="542"/>
                    <a:pt x="122" y="534"/>
                    <a:pt x="125" y="532"/>
                  </a:cubicBezTo>
                  <a:cubicBezTo>
                    <a:pt x="131" y="529"/>
                    <a:pt x="133" y="526"/>
                    <a:pt x="136" y="519"/>
                  </a:cubicBezTo>
                  <a:cubicBezTo>
                    <a:pt x="135" y="519"/>
                    <a:pt x="134" y="518"/>
                    <a:pt x="134" y="515"/>
                  </a:cubicBezTo>
                  <a:cubicBezTo>
                    <a:pt x="134" y="509"/>
                    <a:pt x="142" y="496"/>
                    <a:pt x="147" y="495"/>
                  </a:cubicBezTo>
                  <a:cubicBezTo>
                    <a:pt x="152" y="493"/>
                    <a:pt x="158" y="491"/>
                    <a:pt x="160" y="485"/>
                  </a:cubicBezTo>
                  <a:cubicBezTo>
                    <a:pt x="158" y="478"/>
                    <a:pt x="158" y="478"/>
                    <a:pt x="158" y="478"/>
                  </a:cubicBezTo>
                  <a:cubicBezTo>
                    <a:pt x="158" y="474"/>
                    <a:pt x="163" y="471"/>
                    <a:pt x="167" y="471"/>
                  </a:cubicBezTo>
                  <a:cubicBezTo>
                    <a:pt x="172" y="471"/>
                    <a:pt x="176" y="474"/>
                    <a:pt x="182" y="474"/>
                  </a:cubicBezTo>
                  <a:cubicBezTo>
                    <a:pt x="188" y="474"/>
                    <a:pt x="192" y="468"/>
                    <a:pt x="197" y="466"/>
                  </a:cubicBezTo>
                  <a:cubicBezTo>
                    <a:pt x="200" y="464"/>
                    <a:pt x="200" y="461"/>
                    <a:pt x="205" y="461"/>
                  </a:cubicBezTo>
                  <a:cubicBezTo>
                    <a:pt x="215" y="461"/>
                    <a:pt x="217" y="473"/>
                    <a:pt x="222" y="480"/>
                  </a:cubicBezTo>
                  <a:cubicBezTo>
                    <a:pt x="223" y="482"/>
                    <a:pt x="227" y="484"/>
                    <a:pt x="229" y="486"/>
                  </a:cubicBezTo>
                  <a:cubicBezTo>
                    <a:pt x="233" y="491"/>
                    <a:pt x="235" y="494"/>
                    <a:pt x="244" y="496"/>
                  </a:cubicBezTo>
                  <a:cubicBezTo>
                    <a:pt x="244" y="498"/>
                    <a:pt x="248" y="499"/>
                    <a:pt x="249" y="499"/>
                  </a:cubicBezTo>
                  <a:cubicBezTo>
                    <a:pt x="249" y="501"/>
                    <a:pt x="256" y="508"/>
                    <a:pt x="257" y="508"/>
                  </a:cubicBezTo>
                  <a:cubicBezTo>
                    <a:pt x="257" y="511"/>
                    <a:pt x="259" y="512"/>
                    <a:pt x="259" y="517"/>
                  </a:cubicBezTo>
                  <a:cubicBezTo>
                    <a:pt x="259" y="520"/>
                    <a:pt x="258" y="525"/>
                    <a:pt x="255" y="525"/>
                  </a:cubicBezTo>
                  <a:cubicBezTo>
                    <a:pt x="255" y="526"/>
                    <a:pt x="256" y="527"/>
                    <a:pt x="258" y="527"/>
                  </a:cubicBezTo>
                  <a:cubicBezTo>
                    <a:pt x="262" y="527"/>
                    <a:pt x="261" y="521"/>
                    <a:pt x="264" y="518"/>
                  </a:cubicBezTo>
                  <a:cubicBezTo>
                    <a:pt x="264" y="518"/>
                    <a:pt x="267" y="518"/>
                    <a:pt x="267" y="516"/>
                  </a:cubicBezTo>
                  <a:cubicBezTo>
                    <a:pt x="267" y="512"/>
                    <a:pt x="262" y="511"/>
                    <a:pt x="262" y="507"/>
                  </a:cubicBezTo>
                  <a:cubicBezTo>
                    <a:pt x="262" y="504"/>
                    <a:pt x="265" y="503"/>
                    <a:pt x="268" y="503"/>
                  </a:cubicBezTo>
                  <a:cubicBezTo>
                    <a:pt x="273" y="503"/>
                    <a:pt x="274" y="507"/>
                    <a:pt x="277" y="507"/>
                  </a:cubicBezTo>
                  <a:cubicBezTo>
                    <a:pt x="278" y="501"/>
                    <a:pt x="271" y="498"/>
                    <a:pt x="266" y="495"/>
                  </a:cubicBezTo>
                  <a:cubicBezTo>
                    <a:pt x="264" y="494"/>
                    <a:pt x="257" y="493"/>
                    <a:pt x="259" y="489"/>
                  </a:cubicBezTo>
                  <a:cubicBezTo>
                    <a:pt x="259" y="488"/>
                    <a:pt x="259" y="488"/>
                    <a:pt x="259" y="487"/>
                  </a:cubicBezTo>
                  <a:cubicBezTo>
                    <a:pt x="255" y="487"/>
                    <a:pt x="252" y="488"/>
                    <a:pt x="248" y="486"/>
                  </a:cubicBezTo>
                  <a:cubicBezTo>
                    <a:pt x="246" y="485"/>
                    <a:pt x="244" y="480"/>
                    <a:pt x="243" y="476"/>
                  </a:cubicBezTo>
                  <a:cubicBezTo>
                    <a:pt x="242" y="473"/>
                    <a:pt x="240" y="468"/>
                    <a:pt x="236" y="466"/>
                  </a:cubicBezTo>
                  <a:cubicBezTo>
                    <a:pt x="232" y="465"/>
                    <a:pt x="230" y="463"/>
                    <a:pt x="230" y="458"/>
                  </a:cubicBezTo>
                  <a:cubicBezTo>
                    <a:pt x="230" y="457"/>
                    <a:pt x="231" y="455"/>
                    <a:pt x="231" y="453"/>
                  </a:cubicBezTo>
                  <a:cubicBezTo>
                    <a:pt x="231" y="453"/>
                    <a:pt x="230" y="452"/>
                    <a:pt x="230" y="451"/>
                  </a:cubicBezTo>
                  <a:cubicBezTo>
                    <a:pt x="230" y="448"/>
                    <a:pt x="236" y="448"/>
                    <a:pt x="239" y="445"/>
                  </a:cubicBezTo>
                  <a:cubicBezTo>
                    <a:pt x="240" y="447"/>
                    <a:pt x="239" y="454"/>
                    <a:pt x="242" y="454"/>
                  </a:cubicBezTo>
                  <a:cubicBezTo>
                    <a:pt x="251" y="454"/>
                    <a:pt x="251" y="454"/>
                    <a:pt x="251" y="454"/>
                  </a:cubicBezTo>
                  <a:cubicBezTo>
                    <a:pt x="251" y="461"/>
                    <a:pt x="257" y="471"/>
                    <a:pt x="264" y="471"/>
                  </a:cubicBezTo>
                  <a:cubicBezTo>
                    <a:pt x="267" y="471"/>
                    <a:pt x="267" y="471"/>
                    <a:pt x="267" y="471"/>
                  </a:cubicBezTo>
                  <a:cubicBezTo>
                    <a:pt x="267" y="476"/>
                    <a:pt x="272" y="476"/>
                    <a:pt x="276" y="478"/>
                  </a:cubicBezTo>
                  <a:cubicBezTo>
                    <a:pt x="279" y="480"/>
                    <a:pt x="286" y="487"/>
                    <a:pt x="286" y="491"/>
                  </a:cubicBezTo>
                  <a:cubicBezTo>
                    <a:pt x="286" y="499"/>
                    <a:pt x="286" y="499"/>
                    <a:pt x="286" y="499"/>
                  </a:cubicBezTo>
                  <a:cubicBezTo>
                    <a:pt x="286" y="505"/>
                    <a:pt x="290" y="508"/>
                    <a:pt x="293" y="512"/>
                  </a:cubicBezTo>
                  <a:cubicBezTo>
                    <a:pt x="296" y="515"/>
                    <a:pt x="298" y="517"/>
                    <a:pt x="299" y="522"/>
                  </a:cubicBezTo>
                  <a:cubicBezTo>
                    <a:pt x="299" y="522"/>
                    <a:pt x="300" y="525"/>
                    <a:pt x="301" y="525"/>
                  </a:cubicBezTo>
                  <a:cubicBezTo>
                    <a:pt x="305" y="525"/>
                    <a:pt x="305" y="525"/>
                    <a:pt x="305" y="525"/>
                  </a:cubicBezTo>
                  <a:cubicBezTo>
                    <a:pt x="305" y="526"/>
                    <a:pt x="302" y="527"/>
                    <a:pt x="302" y="530"/>
                  </a:cubicBezTo>
                  <a:cubicBezTo>
                    <a:pt x="302" y="535"/>
                    <a:pt x="306" y="540"/>
                    <a:pt x="310" y="540"/>
                  </a:cubicBezTo>
                  <a:cubicBezTo>
                    <a:pt x="314" y="540"/>
                    <a:pt x="314" y="540"/>
                    <a:pt x="314" y="540"/>
                  </a:cubicBezTo>
                  <a:cubicBezTo>
                    <a:pt x="311" y="538"/>
                    <a:pt x="314" y="534"/>
                    <a:pt x="314" y="533"/>
                  </a:cubicBezTo>
                  <a:cubicBezTo>
                    <a:pt x="314" y="530"/>
                    <a:pt x="313" y="529"/>
                    <a:pt x="312" y="527"/>
                  </a:cubicBezTo>
                  <a:cubicBezTo>
                    <a:pt x="312" y="525"/>
                    <a:pt x="312" y="525"/>
                    <a:pt x="312" y="525"/>
                  </a:cubicBezTo>
                  <a:cubicBezTo>
                    <a:pt x="314" y="526"/>
                    <a:pt x="316" y="529"/>
                    <a:pt x="319" y="530"/>
                  </a:cubicBezTo>
                  <a:cubicBezTo>
                    <a:pt x="320" y="530"/>
                    <a:pt x="320" y="530"/>
                    <a:pt x="320" y="530"/>
                  </a:cubicBezTo>
                  <a:cubicBezTo>
                    <a:pt x="320" y="527"/>
                    <a:pt x="323" y="529"/>
                    <a:pt x="325" y="528"/>
                  </a:cubicBezTo>
                  <a:cubicBezTo>
                    <a:pt x="324" y="527"/>
                    <a:pt x="324" y="526"/>
                    <a:pt x="324" y="525"/>
                  </a:cubicBezTo>
                  <a:cubicBezTo>
                    <a:pt x="321" y="525"/>
                    <a:pt x="314" y="517"/>
                    <a:pt x="314" y="516"/>
                  </a:cubicBezTo>
                  <a:cubicBezTo>
                    <a:pt x="314" y="515"/>
                    <a:pt x="315" y="515"/>
                    <a:pt x="315" y="513"/>
                  </a:cubicBezTo>
                  <a:cubicBezTo>
                    <a:pt x="310" y="506"/>
                    <a:pt x="310" y="506"/>
                    <a:pt x="310" y="506"/>
                  </a:cubicBezTo>
                  <a:cubicBezTo>
                    <a:pt x="310" y="504"/>
                    <a:pt x="311" y="503"/>
                    <a:pt x="313" y="503"/>
                  </a:cubicBezTo>
                  <a:cubicBezTo>
                    <a:pt x="315" y="503"/>
                    <a:pt x="316" y="507"/>
                    <a:pt x="320" y="507"/>
                  </a:cubicBezTo>
                  <a:cubicBezTo>
                    <a:pt x="320" y="505"/>
                    <a:pt x="320" y="503"/>
                    <a:pt x="320" y="500"/>
                  </a:cubicBezTo>
                  <a:cubicBezTo>
                    <a:pt x="324" y="499"/>
                    <a:pt x="325" y="496"/>
                    <a:pt x="329" y="496"/>
                  </a:cubicBezTo>
                  <a:cubicBezTo>
                    <a:pt x="334" y="496"/>
                    <a:pt x="336" y="503"/>
                    <a:pt x="341" y="503"/>
                  </a:cubicBezTo>
                  <a:cubicBezTo>
                    <a:pt x="344" y="503"/>
                    <a:pt x="345" y="499"/>
                    <a:pt x="349" y="497"/>
                  </a:cubicBezTo>
                  <a:cubicBezTo>
                    <a:pt x="351" y="496"/>
                    <a:pt x="353" y="497"/>
                    <a:pt x="355" y="496"/>
                  </a:cubicBezTo>
                  <a:cubicBezTo>
                    <a:pt x="357" y="496"/>
                    <a:pt x="358" y="496"/>
                    <a:pt x="359" y="495"/>
                  </a:cubicBezTo>
                  <a:cubicBezTo>
                    <a:pt x="357" y="492"/>
                    <a:pt x="350" y="488"/>
                    <a:pt x="350" y="481"/>
                  </a:cubicBezTo>
                  <a:cubicBezTo>
                    <a:pt x="350" y="477"/>
                    <a:pt x="355" y="471"/>
                    <a:pt x="358" y="468"/>
                  </a:cubicBezTo>
                  <a:cubicBezTo>
                    <a:pt x="358" y="460"/>
                    <a:pt x="358" y="460"/>
                    <a:pt x="358" y="460"/>
                  </a:cubicBezTo>
                  <a:cubicBezTo>
                    <a:pt x="358" y="458"/>
                    <a:pt x="358" y="461"/>
                    <a:pt x="359" y="456"/>
                  </a:cubicBezTo>
                  <a:cubicBezTo>
                    <a:pt x="359" y="452"/>
                    <a:pt x="362" y="451"/>
                    <a:pt x="365" y="450"/>
                  </a:cubicBezTo>
                  <a:cubicBezTo>
                    <a:pt x="365" y="449"/>
                    <a:pt x="365" y="447"/>
                    <a:pt x="365" y="446"/>
                  </a:cubicBezTo>
                  <a:cubicBezTo>
                    <a:pt x="371" y="444"/>
                    <a:pt x="371" y="436"/>
                    <a:pt x="377" y="436"/>
                  </a:cubicBezTo>
                  <a:cubicBezTo>
                    <a:pt x="382" y="436"/>
                    <a:pt x="395" y="459"/>
                    <a:pt x="399" y="459"/>
                  </a:cubicBezTo>
                  <a:cubicBezTo>
                    <a:pt x="403" y="459"/>
                    <a:pt x="416" y="453"/>
                    <a:pt x="418" y="449"/>
                  </a:cubicBezTo>
                  <a:cubicBezTo>
                    <a:pt x="418" y="449"/>
                    <a:pt x="410" y="448"/>
                    <a:pt x="410" y="448"/>
                  </a:cubicBezTo>
                  <a:cubicBezTo>
                    <a:pt x="409" y="448"/>
                    <a:pt x="406" y="447"/>
                    <a:pt x="406" y="444"/>
                  </a:cubicBezTo>
                  <a:cubicBezTo>
                    <a:pt x="406" y="441"/>
                    <a:pt x="426" y="433"/>
                    <a:pt x="433" y="430"/>
                  </a:cubicBezTo>
                  <a:cubicBezTo>
                    <a:pt x="433" y="430"/>
                    <a:pt x="430" y="434"/>
                    <a:pt x="428" y="435"/>
                  </a:cubicBezTo>
                  <a:cubicBezTo>
                    <a:pt x="429" y="437"/>
                    <a:pt x="436" y="445"/>
                    <a:pt x="420" y="450"/>
                  </a:cubicBezTo>
                  <a:cubicBezTo>
                    <a:pt x="427" y="468"/>
                    <a:pt x="459" y="465"/>
                    <a:pt x="459" y="489"/>
                  </a:cubicBezTo>
                  <a:cubicBezTo>
                    <a:pt x="460" y="489"/>
                    <a:pt x="460" y="489"/>
                    <a:pt x="460" y="489"/>
                  </a:cubicBezTo>
                  <a:cubicBezTo>
                    <a:pt x="460" y="489"/>
                    <a:pt x="460" y="489"/>
                    <a:pt x="460" y="489"/>
                  </a:cubicBezTo>
                  <a:cubicBezTo>
                    <a:pt x="455" y="491"/>
                    <a:pt x="452" y="496"/>
                    <a:pt x="446" y="496"/>
                  </a:cubicBezTo>
                  <a:cubicBezTo>
                    <a:pt x="431" y="496"/>
                    <a:pt x="431" y="496"/>
                    <a:pt x="431" y="496"/>
                  </a:cubicBezTo>
                  <a:cubicBezTo>
                    <a:pt x="428" y="496"/>
                    <a:pt x="417" y="493"/>
                    <a:pt x="417" y="490"/>
                  </a:cubicBezTo>
                  <a:cubicBezTo>
                    <a:pt x="410" y="490"/>
                    <a:pt x="411" y="485"/>
                    <a:pt x="403" y="485"/>
                  </a:cubicBezTo>
                  <a:cubicBezTo>
                    <a:pt x="399" y="485"/>
                    <a:pt x="391" y="485"/>
                    <a:pt x="387" y="488"/>
                  </a:cubicBezTo>
                  <a:cubicBezTo>
                    <a:pt x="384" y="490"/>
                    <a:pt x="379" y="494"/>
                    <a:pt x="376" y="494"/>
                  </a:cubicBezTo>
                  <a:cubicBezTo>
                    <a:pt x="368" y="494"/>
                    <a:pt x="368" y="494"/>
                    <a:pt x="368" y="494"/>
                  </a:cubicBezTo>
                  <a:cubicBezTo>
                    <a:pt x="366" y="494"/>
                    <a:pt x="361" y="493"/>
                    <a:pt x="361" y="496"/>
                  </a:cubicBezTo>
                  <a:cubicBezTo>
                    <a:pt x="361" y="498"/>
                    <a:pt x="363" y="497"/>
                    <a:pt x="363" y="499"/>
                  </a:cubicBezTo>
                  <a:cubicBezTo>
                    <a:pt x="358" y="502"/>
                    <a:pt x="338" y="500"/>
                    <a:pt x="338" y="510"/>
                  </a:cubicBezTo>
                  <a:cubicBezTo>
                    <a:pt x="338" y="511"/>
                    <a:pt x="341" y="511"/>
                    <a:pt x="343" y="511"/>
                  </a:cubicBezTo>
                  <a:cubicBezTo>
                    <a:pt x="343" y="513"/>
                    <a:pt x="343" y="513"/>
                    <a:pt x="343" y="515"/>
                  </a:cubicBezTo>
                  <a:cubicBezTo>
                    <a:pt x="343" y="521"/>
                    <a:pt x="340" y="520"/>
                    <a:pt x="337" y="523"/>
                  </a:cubicBezTo>
                  <a:cubicBezTo>
                    <a:pt x="341" y="525"/>
                    <a:pt x="344" y="525"/>
                    <a:pt x="347" y="529"/>
                  </a:cubicBezTo>
                  <a:cubicBezTo>
                    <a:pt x="344" y="532"/>
                    <a:pt x="352" y="537"/>
                    <a:pt x="353" y="538"/>
                  </a:cubicBezTo>
                  <a:cubicBezTo>
                    <a:pt x="353" y="539"/>
                    <a:pt x="352" y="540"/>
                    <a:pt x="351" y="540"/>
                  </a:cubicBezTo>
                  <a:cubicBezTo>
                    <a:pt x="354" y="540"/>
                    <a:pt x="354" y="540"/>
                    <a:pt x="354" y="540"/>
                  </a:cubicBezTo>
                  <a:cubicBezTo>
                    <a:pt x="360" y="538"/>
                    <a:pt x="362" y="546"/>
                    <a:pt x="368" y="546"/>
                  </a:cubicBezTo>
                  <a:cubicBezTo>
                    <a:pt x="372" y="546"/>
                    <a:pt x="371" y="539"/>
                    <a:pt x="377" y="539"/>
                  </a:cubicBezTo>
                  <a:cubicBezTo>
                    <a:pt x="383" y="539"/>
                    <a:pt x="385" y="546"/>
                    <a:pt x="391" y="546"/>
                  </a:cubicBezTo>
                  <a:cubicBezTo>
                    <a:pt x="399" y="546"/>
                    <a:pt x="400" y="542"/>
                    <a:pt x="405" y="539"/>
                  </a:cubicBezTo>
                  <a:cubicBezTo>
                    <a:pt x="406" y="540"/>
                    <a:pt x="407" y="541"/>
                    <a:pt x="410" y="541"/>
                  </a:cubicBezTo>
                  <a:cubicBezTo>
                    <a:pt x="412" y="541"/>
                    <a:pt x="413" y="539"/>
                    <a:pt x="415" y="538"/>
                  </a:cubicBezTo>
                  <a:cubicBezTo>
                    <a:pt x="415" y="542"/>
                    <a:pt x="415" y="542"/>
                    <a:pt x="415" y="542"/>
                  </a:cubicBezTo>
                  <a:cubicBezTo>
                    <a:pt x="415" y="542"/>
                    <a:pt x="414" y="543"/>
                    <a:pt x="414" y="545"/>
                  </a:cubicBezTo>
                  <a:cubicBezTo>
                    <a:pt x="414" y="548"/>
                    <a:pt x="415" y="553"/>
                    <a:pt x="415" y="558"/>
                  </a:cubicBezTo>
                  <a:cubicBezTo>
                    <a:pt x="415" y="565"/>
                    <a:pt x="409" y="566"/>
                    <a:pt x="408" y="573"/>
                  </a:cubicBezTo>
                  <a:cubicBezTo>
                    <a:pt x="406" y="579"/>
                    <a:pt x="405" y="582"/>
                    <a:pt x="403" y="589"/>
                  </a:cubicBezTo>
                  <a:cubicBezTo>
                    <a:pt x="403" y="590"/>
                    <a:pt x="401" y="590"/>
                    <a:pt x="401" y="592"/>
                  </a:cubicBezTo>
                  <a:cubicBezTo>
                    <a:pt x="403" y="596"/>
                    <a:pt x="403" y="596"/>
                    <a:pt x="403" y="596"/>
                  </a:cubicBezTo>
                  <a:cubicBezTo>
                    <a:pt x="402" y="595"/>
                    <a:pt x="402" y="595"/>
                    <a:pt x="402" y="594"/>
                  </a:cubicBezTo>
                  <a:cubicBezTo>
                    <a:pt x="398" y="595"/>
                    <a:pt x="398" y="596"/>
                    <a:pt x="394" y="596"/>
                  </a:cubicBezTo>
                  <a:cubicBezTo>
                    <a:pt x="388" y="596"/>
                    <a:pt x="385" y="592"/>
                    <a:pt x="380" y="592"/>
                  </a:cubicBezTo>
                  <a:cubicBezTo>
                    <a:pt x="371" y="592"/>
                    <a:pt x="368" y="597"/>
                    <a:pt x="360" y="597"/>
                  </a:cubicBezTo>
                  <a:cubicBezTo>
                    <a:pt x="350" y="597"/>
                    <a:pt x="338" y="592"/>
                    <a:pt x="329" y="589"/>
                  </a:cubicBezTo>
                  <a:cubicBezTo>
                    <a:pt x="324" y="587"/>
                    <a:pt x="318" y="589"/>
                    <a:pt x="316" y="586"/>
                  </a:cubicBezTo>
                  <a:cubicBezTo>
                    <a:pt x="314" y="584"/>
                    <a:pt x="311" y="583"/>
                    <a:pt x="311" y="579"/>
                  </a:cubicBezTo>
                  <a:cubicBezTo>
                    <a:pt x="305" y="579"/>
                    <a:pt x="305" y="579"/>
                    <a:pt x="305" y="579"/>
                  </a:cubicBezTo>
                  <a:cubicBezTo>
                    <a:pt x="305" y="578"/>
                    <a:pt x="305" y="578"/>
                    <a:pt x="305" y="578"/>
                  </a:cubicBezTo>
                  <a:cubicBezTo>
                    <a:pt x="296" y="581"/>
                    <a:pt x="289" y="581"/>
                    <a:pt x="289" y="591"/>
                  </a:cubicBezTo>
                  <a:cubicBezTo>
                    <a:pt x="289" y="597"/>
                    <a:pt x="289" y="597"/>
                    <a:pt x="289" y="597"/>
                  </a:cubicBezTo>
                  <a:cubicBezTo>
                    <a:pt x="289" y="599"/>
                    <a:pt x="286" y="602"/>
                    <a:pt x="284" y="602"/>
                  </a:cubicBezTo>
                  <a:cubicBezTo>
                    <a:pt x="264" y="602"/>
                    <a:pt x="257" y="577"/>
                    <a:pt x="239" y="577"/>
                  </a:cubicBezTo>
                  <a:cubicBezTo>
                    <a:pt x="232" y="577"/>
                    <a:pt x="232" y="577"/>
                    <a:pt x="232" y="577"/>
                  </a:cubicBezTo>
                  <a:cubicBezTo>
                    <a:pt x="226" y="577"/>
                    <a:pt x="219" y="570"/>
                    <a:pt x="219" y="563"/>
                  </a:cubicBezTo>
                  <a:cubicBezTo>
                    <a:pt x="219" y="558"/>
                    <a:pt x="223" y="556"/>
                    <a:pt x="223" y="551"/>
                  </a:cubicBezTo>
                  <a:cubicBezTo>
                    <a:pt x="223" y="548"/>
                    <a:pt x="219" y="547"/>
                    <a:pt x="219" y="544"/>
                  </a:cubicBezTo>
                  <a:cubicBezTo>
                    <a:pt x="219" y="540"/>
                    <a:pt x="223" y="541"/>
                    <a:pt x="223" y="536"/>
                  </a:cubicBezTo>
                  <a:cubicBezTo>
                    <a:pt x="222" y="537"/>
                    <a:pt x="221" y="538"/>
                    <a:pt x="219" y="538"/>
                  </a:cubicBezTo>
                  <a:cubicBezTo>
                    <a:pt x="215" y="538"/>
                    <a:pt x="216" y="533"/>
                    <a:pt x="211" y="533"/>
                  </a:cubicBezTo>
                  <a:cubicBezTo>
                    <a:pt x="206" y="533"/>
                    <a:pt x="205" y="537"/>
                    <a:pt x="200" y="537"/>
                  </a:cubicBezTo>
                  <a:cubicBezTo>
                    <a:pt x="197" y="537"/>
                    <a:pt x="195" y="535"/>
                    <a:pt x="192" y="535"/>
                  </a:cubicBezTo>
                  <a:cubicBezTo>
                    <a:pt x="188" y="535"/>
                    <a:pt x="183" y="540"/>
                    <a:pt x="180" y="540"/>
                  </a:cubicBezTo>
                  <a:cubicBezTo>
                    <a:pt x="178" y="540"/>
                    <a:pt x="174" y="537"/>
                    <a:pt x="171" y="537"/>
                  </a:cubicBezTo>
                  <a:cubicBezTo>
                    <a:pt x="158" y="537"/>
                    <a:pt x="138" y="545"/>
                    <a:pt x="127" y="551"/>
                  </a:cubicBezTo>
                  <a:cubicBezTo>
                    <a:pt x="124" y="553"/>
                    <a:pt x="123" y="557"/>
                    <a:pt x="117" y="557"/>
                  </a:cubicBezTo>
                  <a:cubicBezTo>
                    <a:pt x="107" y="557"/>
                    <a:pt x="100" y="554"/>
                    <a:pt x="93" y="549"/>
                  </a:cubicBezTo>
                  <a:cubicBezTo>
                    <a:pt x="91" y="551"/>
                    <a:pt x="90" y="554"/>
                    <a:pt x="88" y="557"/>
                  </a:cubicBezTo>
                  <a:cubicBezTo>
                    <a:pt x="89" y="557"/>
                    <a:pt x="89" y="557"/>
                    <a:pt x="89" y="557"/>
                  </a:cubicBezTo>
                  <a:cubicBezTo>
                    <a:pt x="82" y="567"/>
                    <a:pt x="72" y="576"/>
                    <a:pt x="65" y="586"/>
                  </a:cubicBezTo>
                  <a:cubicBezTo>
                    <a:pt x="60" y="594"/>
                    <a:pt x="64" y="599"/>
                    <a:pt x="60" y="610"/>
                  </a:cubicBezTo>
                  <a:cubicBezTo>
                    <a:pt x="59" y="615"/>
                    <a:pt x="52" y="621"/>
                    <a:pt x="48" y="624"/>
                  </a:cubicBezTo>
                  <a:cubicBezTo>
                    <a:pt x="43" y="627"/>
                    <a:pt x="36" y="627"/>
                    <a:pt x="32" y="632"/>
                  </a:cubicBezTo>
                  <a:cubicBezTo>
                    <a:pt x="25" y="643"/>
                    <a:pt x="17" y="659"/>
                    <a:pt x="14" y="671"/>
                  </a:cubicBezTo>
                  <a:cubicBezTo>
                    <a:pt x="12" y="676"/>
                    <a:pt x="6" y="679"/>
                    <a:pt x="6" y="686"/>
                  </a:cubicBezTo>
                  <a:cubicBezTo>
                    <a:pt x="6" y="698"/>
                    <a:pt x="11" y="706"/>
                    <a:pt x="11" y="720"/>
                  </a:cubicBezTo>
                  <a:cubicBezTo>
                    <a:pt x="11" y="728"/>
                    <a:pt x="6" y="744"/>
                    <a:pt x="0" y="747"/>
                  </a:cubicBezTo>
                  <a:cubicBezTo>
                    <a:pt x="2" y="752"/>
                    <a:pt x="4" y="753"/>
                    <a:pt x="4" y="758"/>
                  </a:cubicBezTo>
                  <a:cubicBezTo>
                    <a:pt x="4" y="760"/>
                    <a:pt x="5" y="763"/>
                    <a:pt x="5" y="767"/>
                  </a:cubicBezTo>
                  <a:cubicBezTo>
                    <a:pt x="5" y="767"/>
                    <a:pt x="5" y="767"/>
                    <a:pt x="5" y="767"/>
                  </a:cubicBezTo>
                  <a:cubicBezTo>
                    <a:pt x="6" y="769"/>
                    <a:pt x="7" y="770"/>
                    <a:pt x="8" y="772"/>
                  </a:cubicBezTo>
                  <a:cubicBezTo>
                    <a:pt x="8" y="773"/>
                    <a:pt x="23" y="787"/>
                    <a:pt x="25" y="789"/>
                  </a:cubicBezTo>
                  <a:cubicBezTo>
                    <a:pt x="32" y="795"/>
                    <a:pt x="33" y="802"/>
                    <a:pt x="38" y="811"/>
                  </a:cubicBezTo>
                  <a:cubicBezTo>
                    <a:pt x="44" y="821"/>
                    <a:pt x="60" y="832"/>
                    <a:pt x="68" y="838"/>
                  </a:cubicBezTo>
                  <a:cubicBezTo>
                    <a:pt x="69" y="839"/>
                    <a:pt x="73" y="840"/>
                    <a:pt x="76" y="840"/>
                  </a:cubicBezTo>
                  <a:cubicBezTo>
                    <a:pt x="87" y="840"/>
                    <a:pt x="92" y="834"/>
                    <a:pt x="102" y="834"/>
                  </a:cubicBezTo>
                  <a:cubicBezTo>
                    <a:pt x="108" y="834"/>
                    <a:pt x="115" y="839"/>
                    <a:pt x="119" y="839"/>
                  </a:cubicBezTo>
                  <a:cubicBezTo>
                    <a:pt x="123" y="839"/>
                    <a:pt x="124" y="835"/>
                    <a:pt x="128" y="833"/>
                  </a:cubicBezTo>
                  <a:cubicBezTo>
                    <a:pt x="139" y="830"/>
                    <a:pt x="149" y="823"/>
                    <a:pt x="163" y="823"/>
                  </a:cubicBezTo>
                  <a:cubicBezTo>
                    <a:pt x="174" y="823"/>
                    <a:pt x="176" y="840"/>
                    <a:pt x="184" y="840"/>
                  </a:cubicBezTo>
                  <a:cubicBezTo>
                    <a:pt x="196" y="840"/>
                    <a:pt x="196" y="840"/>
                    <a:pt x="196" y="840"/>
                  </a:cubicBezTo>
                  <a:cubicBezTo>
                    <a:pt x="205" y="840"/>
                    <a:pt x="210" y="847"/>
                    <a:pt x="213" y="853"/>
                  </a:cubicBezTo>
                  <a:cubicBezTo>
                    <a:pt x="210" y="856"/>
                    <a:pt x="210" y="865"/>
                    <a:pt x="210" y="869"/>
                  </a:cubicBezTo>
                  <a:cubicBezTo>
                    <a:pt x="210" y="870"/>
                    <a:pt x="209" y="871"/>
                    <a:pt x="210" y="873"/>
                  </a:cubicBezTo>
                  <a:cubicBezTo>
                    <a:pt x="208" y="875"/>
                    <a:pt x="204" y="882"/>
                    <a:pt x="204" y="886"/>
                  </a:cubicBezTo>
                  <a:cubicBezTo>
                    <a:pt x="204" y="900"/>
                    <a:pt x="220" y="911"/>
                    <a:pt x="227" y="921"/>
                  </a:cubicBezTo>
                  <a:cubicBezTo>
                    <a:pt x="231" y="926"/>
                    <a:pt x="229" y="933"/>
                    <a:pt x="232" y="939"/>
                  </a:cubicBezTo>
                  <a:cubicBezTo>
                    <a:pt x="234" y="947"/>
                    <a:pt x="237" y="952"/>
                    <a:pt x="238" y="965"/>
                  </a:cubicBezTo>
                  <a:cubicBezTo>
                    <a:pt x="239" y="971"/>
                    <a:pt x="242" y="975"/>
                    <a:pt x="242" y="982"/>
                  </a:cubicBezTo>
                  <a:cubicBezTo>
                    <a:pt x="242" y="999"/>
                    <a:pt x="225" y="1004"/>
                    <a:pt x="225" y="1025"/>
                  </a:cubicBezTo>
                  <a:cubicBezTo>
                    <a:pt x="225" y="1045"/>
                    <a:pt x="233" y="1057"/>
                    <a:pt x="241" y="1071"/>
                  </a:cubicBezTo>
                  <a:cubicBezTo>
                    <a:pt x="243" y="1076"/>
                    <a:pt x="246" y="1077"/>
                    <a:pt x="246" y="1081"/>
                  </a:cubicBezTo>
                  <a:cubicBezTo>
                    <a:pt x="246" y="1090"/>
                    <a:pt x="246" y="1090"/>
                    <a:pt x="246" y="1090"/>
                  </a:cubicBezTo>
                  <a:cubicBezTo>
                    <a:pt x="246" y="1117"/>
                    <a:pt x="259" y="1135"/>
                    <a:pt x="269" y="1154"/>
                  </a:cubicBezTo>
                  <a:cubicBezTo>
                    <a:pt x="270" y="1156"/>
                    <a:pt x="278" y="1165"/>
                    <a:pt x="278" y="1170"/>
                  </a:cubicBezTo>
                  <a:cubicBezTo>
                    <a:pt x="278" y="1174"/>
                    <a:pt x="276" y="1176"/>
                    <a:pt x="274" y="1179"/>
                  </a:cubicBezTo>
                  <a:cubicBezTo>
                    <a:pt x="276" y="1181"/>
                    <a:pt x="279" y="1188"/>
                    <a:pt x="279" y="1194"/>
                  </a:cubicBezTo>
                  <a:cubicBezTo>
                    <a:pt x="280" y="1194"/>
                    <a:pt x="280" y="1193"/>
                    <a:pt x="282" y="1192"/>
                  </a:cubicBezTo>
                  <a:cubicBezTo>
                    <a:pt x="284" y="1196"/>
                    <a:pt x="286" y="1199"/>
                    <a:pt x="291" y="1199"/>
                  </a:cubicBezTo>
                  <a:cubicBezTo>
                    <a:pt x="301" y="1199"/>
                    <a:pt x="308" y="1189"/>
                    <a:pt x="320" y="1189"/>
                  </a:cubicBezTo>
                  <a:cubicBezTo>
                    <a:pt x="323" y="1189"/>
                    <a:pt x="324" y="1192"/>
                    <a:pt x="327" y="1192"/>
                  </a:cubicBezTo>
                  <a:cubicBezTo>
                    <a:pt x="330" y="1192"/>
                    <a:pt x="332" y="1191"/>
                    <a:pt x="336" y="1190"/>
                  </a:cubicBezTo>
                  <a:cubicBezTo>
                    <a:pt x="336" y="1185"/>
                    <a:pt x="343" y="1187"/>
                    <a:pt x="348" y="1185"/>
                  </a:cubicBezTo>
                  <a:cubicBezTo>
                    <a:pt x="359" y="1179"/>
                    <a:pt x="362" y="1170"/>
                    <a:pt x="369" y="1160"/>
                  </a:cubicBezTo>
                  <a:cubicBezTo>
                    <a:pt x="374" y="1154"/>
                    <a:pt x="374" y="1147"/>
                    <a:pt x="380" y="1140"/>
                  </a:cubicBezTo>
                  <a:cubicBezTo>
                    <a:pt x="383" y="1137"/>
                    <a:pt x="391" y="1130"/>
                    <a:pt x="391" y="1121"/>
                  </a:cubicBezTo>
                  <a:cubicBezTo>
                    <a:pt x="391" y="1119"/>
                    <a:pt x="390" y="1116"/>
                    <a:pt x="387" y="1115"/>
                  </a:cubicBezTo>
                  <a:cubicBezTo>
                    <a:pt x="390" y="1107"/>
                    <a:pt x="394" y="1104"/>
                    <a:pt x="401" y="1100"/>
                  </a:cubicBezTo>
                  <a:cubicBezTo>
                    <a:pt x="403" y="1100"/>
                    <a:pt x="407" y="1101"/>
                    <a:pt x="409" y="1098"/>
                  </a:cubicBezTo>
                  <a:cubicBezTo>
                    <a:pt x="411" y="1095"/>
                    <a:pt x="411" y="1085"/>
                    <a:pt x="411" y="1080"/>
                  </a:cubicBezTo>
                  <a:cubicBezTo>
                    <a:pt x="411" y="1071"/>
                    <a:pt x="404" y="1067"/>
                    <a:pt x="404" y="1060"/>
                  </a:cubicBezTo>
                  <a:cubicBezTo>
                    <a:pt x="404" y="1057"/>
                    <a:pt x="408" y="1051"/>
                    <a:pt x="412" y="1051"/>
                  </a:cubicBezTo>
                  <a:cubicBezTo>
                    <a:pt x="415" y="1030"/>
                    <a:pt x="451" y="1033"/>
                    <a:pt x="451" y="1009"/>
                  </a:cubicBezTo>
                  <a:cubicBezTo>
                    <a:pt x="451" y="1007"/>
                    <a:pt x="451" y="1005"/>
                    <a:pt x="449" y="1003"/>
                  </a:cubicBezTo>
                  <a:cubicBezTo>
                    <a:pt x="449" y="995"/>
                    <a:pt x="450" y="989"/>
                    <a:pt x="450" y="984"/>
                  </a:cubicBezTo>
                  <a:cubicBezTo>
                    <a:pt x="450" y="976"/>
                    <a:pt x="450" y="976"/>
                    <a:pt x="450" y="976"/>
                  </a:cubicBezTo>
                  <a:cubicBezTo>
                    <a:pt x="450" y="976"/>
                    <a:pt x="452" y="973"/>
                    <a:pt x="452" y="971"/>
                  </a:cubicBezTo>
                  <a:cubicBezTo>
                    <a:pt x="452" y="966"/>
                    <a:pt x="442" y="960"/>
                    <a:pt x="442" y="950"/>
                  </a:cubicBezTo>
                  <a:cubicBezTo>
                    <a:pt x="442" y="941"/>
                    <a:pt x="439" y="937"/>
                    <a:pt x="439" y="927"/>
                  </a:cubicBezTo>
                  <a:cubicBezTo>
                    <a:pt x="439" y="918"/>
                    <a:pt x="447" y="916"/>
                    <a:pt x="448" y="909"/>
                  </a:cubicBezTo>
                  <a:cubicBezTo>
                    <a:pt x="455" y="881"/>
                    <a:pt x="475" y="876"/>
                    <a:pt x="493" y="860"/>
                  </a:cubicBezTo>
                  <a:cubicBezTo>
                    <a:pt x="503" y="852"/>
                    <a:pt x="507" y="840"/>
                    <a:pt x="515" y="828"/>
                  </a:cubicBezTo>
                  <a:cubicBezTo>
                    <a:pt x="522" y="818"/>
                    <a:pt x="534" y="795"/>
                    <a:pt x="534" y="778"/>
                  </a:cubicBezTo>
                  <a:cubicBezTo>
                    <a:pt x="534" y="776"/>
                    <a:pt x="533" y="775"/>
                    <a:pt x="532" y="773"/>
                  </a:cubicBezTo>
                  <a:cubicBezTo>
                    <a:pt x="522" y="776"/>
                    <a:pt x="513" y="780"/>
                    <a:pt x="502" y="782"/>
                  </a:cubicBezTo>
                  <a:cubicBezTo>
                    <a:pt x="498" y="783"/>
                    <a:pt x="495" y="781"/>
                    <a:pt x="491" y="782"/>
                  </a:cubicBezTo>
                  <a:cubicBezTo>
                    <a:pt x="488" y="783"/>
                    <a:pt x="487" y="787"/>
                    <a:pt x="483" y="787"/>
                  </a:cubicBezTo>
                  <a:cubicBezTo>
                    <a:pt x="478" y="787"/>
                    <a:pt x="475" y="778"/>
                    <a:pt x="471" y="774"/>
                  </a:cubicBezTo>
                  <a:cubicBezTo>
                    <a:pt x="474" y="771"/>
                    <a:pt x="471" y="770"/>
                    <a:pt x="471" y="765"/>
                  </a:cubicBezTo>
                  <a:cubicBezTo>
                    <a:pt x="462" y="765"/>
                    <a:pt x="460" y="752"/>
                    <a:pt x="455" y="748"/>
                  </a:cubicBezTo>
                  <a:cubicBezTo>
                    <a:pt x="450" y="744"/>
                    <a:pt x="447" y="744"/>
                    <a:pt x="443" y="739"/>
                  </a:cubicBezTo>
                  <a:cubicBezTo>
                    <a:pt x="438" y="734"/>
                    <a:pt x="441" y="726"/>
                    <a:pt x="436" y="718"/>
                  </a:cubicBezTo>
                  <a:cubicBezTo>
                    <a:pt x="432" y="712"/>
                    <a:pt x="426" y="712"/>
                    <a:pt x="424" y="704"/>
                  </a:cubicBezTo>
                  <a:cubicBezTo>
                    <a:pt x="424" y="688"/>
                    <a:pt x="424" y="688"/>
                    <a:pt x="424" y="688"/>
                  </a:cubicBezTo>
                  <a:cubicBezTo>
                    <a:pt x="420" y="684"/>
                    <a:pt x="411" y="670"/>
                    <a:pt x="413" y="664"/>
                  </a:cubicBezTo>
                  <a:cubicBezTo>
                    <a:pt x="387" y="612"/>
                    <a:pt x="387" y="612"/>
                    <a:pt x="387" y="612"/>
                  </a:cubicBezTo>
                  <a:cubicBezTo>
                    <a:pt x="387" y="607"/>
                    <a:pt x="387" y="607"/>
                    <a:pt x="387" y="607"/>
                  </a:cubicBezTo>
                  <a:cubicBezTo>
                    <a:pt x="391" y="612"/>
                    <a:pt x="396" y="626"/>
                    <a:pt x="402" y="627"/>
                  </a:cubicBezTo>
                  <a:cubicBezTo>
                    <a:pt x="403" y="624"/>
                    <a:pt x="406" y="616"/>
                    <a:pt x="407" y="612"/>
                  </a:cubicBezTo>
                  <a:cubicBezTo>
                    <a:pt x="406" y="616"/>
                    <a:pt x="405" y="620"/>
                    <a:pt x="405" y="622"/>
                  </a:cubicBezTo>
                  <a:cubicBezTo>
                    <a:pt x="405" y="623"/>
                    <a:pt x="409" y="627"/>
                    <a:pt x="410" y="629"/>
                  </a:cubicBezTo>
                  <a:cubicBezTo>
                    <a:pt x="413" y="634"/>
                    <a:pt x="416" y="639"/>
                    <a:pt x="419" y="644"/>
                  </a:cubicBezTo>
                  <a:cubicBezTo>
                    <a:pt x="420" y="646"/>
                    <a:pt x="422" y="649"/>
                    <a:pt x="423" y="652"/>
                  </a:cubicBezTo>
                  <a:cubicBezTo>
                    <a:pt x="423" y="654"/>
                    <a:pt x="423" y="658"/>
                    <a:pt x="425" y="660"/>
                  </a:cubicBezTo>
                  <a:cubicBezTo>
                    <a:pt x="425" y="661"/>
                    <a:pt x="429" y="660"/>
                    <a:pt x="430" y="662"/>
                  </a:cubicBezTo>
                  <a:cubicBezTo>
                    <a:pt x="431" y="662"/>
                    <a:pt x="432" y="664"/>
                    <a:pt x="434" y="666"/>
                  </a:cubicBezTo>
                  <a:cubicBezTo>
                    <a:pt x="435" y="671"/>
                    <a:pt x="438" y="673"/>
                    <a:pt x="438" y="680"/>
                  </a:cubicBezTo>
                  <a:cubicBezTo>
                    <a:pt x="438" y="692"/>
                    <a:pt x="441" y="698"/>
                    <a:pt x="450" y="700"/>
                  </a:cubicBezTo>
                  <a:cubicBezTo>
                    <a:pt x="450" y="708"/>
                    <a:pt x="458" y="718"/>
                    <a:pt x="461" y="722"/>
                  </a:cubicBezTo>
                  <a:cubicBezTo>
                    <a:pt x="464" y="725"/>
                    <a:pt x="469" y="728"/>
                    <a:pt x="467" y="735"/>
                  </a:cubicBezTo>
                  <a:cubicBezTo>
                    <a:pt x="467" y="738"/>
                    <a:pt x="465" y="743"/>
                    <a:pt x="468" y="744"/>
                  </a:cubicBezTo>
                  <a:cubicBezTo>
                    <a:pt x="468" y="750"/>
                    <a:pt x="470" y="755"/>
                    <a:pt x="473" y="759"/>
                  </a:cubicBezTo>
                  <a:cubicBezTo>
                    <a:pt x="474" y="763"/>
                    <a:pt x="472" y="763"/>
                    <a:pt x="473" y="763"/>
                  </a:cubicBezTo>
                  <a:cubicBezTo>
                    <a:pt x="474" y="763"/>
                    <a:pt x="481" y="767"/>
                    <a:pt x="481" y="767"/>
                  </a:cubicBezTo>
                  <a:cubicBezTo>
                    <a:pt x="483" y="766"/>
                    <a:pt x="483" y="766"/>
                    <a:pt x="483" y="766"/>
                  </a:cubicBezTo>
                  <a:cubicBezTo>
                    <a:pt x="489" y="766"/>
                    <a:pt x="490" y="763"/>
                    <a:pt x="494" y="760"/>
                  </a:cubicBezTo>
                  <a:cubicBezTo>
                    <a:pt x="503" y="760"/>
                    <a:pt x="503" y="760"/>
                    <a:pt x="503" y="760"/>
                  </a:cubicBezTo>
                  <a:cubicBezTo>
                    <a:pt x="507" y="758"/>
                    <a:pt x="518" y="749"/>
                    <a:pt x="521" y="748"/>
                  </a:cubicBezTo>
                  <a:cubicBezTo>
                    <a:pt x="527" y="747"/>
                    <a:pt x="536" y="744"/>
                    <a:pt x="542" y="741"/>
                  </a:cubicBezTo>
                  <a:cubicBezTo>
                    <a:pt x="542" y="740"/>
                    <a:pt x="541" y="739"/>
                    <a:pt x="541" y="738"/>
                  </a:cubicBezTo>
                  <a:cubicBezTo>
                    <a:pt x="541" y="732"/>
                    <a:pt x="558" y="728"/>
                    <a:pt x="565" y="727"/>
                  </a:cubicBezTo>
                  <a:cubicBezTo>
                    <a:pt x="565" y="723"/>
                    <a:pt x="571" y="718"/>
                    <a:pt x="573" y="718"/>
                  </a:cubicBezTo>
                  <a:cubicBezTo>
                    <a:pt x="577" y="718"/>
                    <a:pt x="577" y="709"/>
                    <a:pt x="581" y="709"/>
                  </a:cubicBezTo>
                  <a:cubicBezTo>
                    <a:pt x="584" y="709"/>
                    <a:pt x="584" y="704"/>
                    <a:pt x="585" y="700"/>
                  </a:cubicBezTo>
                  <a:cubicBezTo>
                    <a:pt x="586" y="696"/>
                    <a:pt x="589" y="695"/>
                    <a:pt x="593" y="695"/>
                  </a:cubicBezTo>
                  <a:cubicBezTo>
                    <a:pt x="593" y="688"/>
                    <a:pt x="601" y="685"/>
                    <a:pt x="601" y="678"/>
                  </a:cubicBezTo>
                  <a:cubicBezTo>
                    <a:pt x="601" y="675"/>
                    <a:pt x="597" y="676"/>
                    <a:pt x="596" y="673"/>
                  </a:cubicBezTo>
                  <a:cubicBezTo>
                    <a:pt x="596" y="674"/>
                    <a:pt x="596" y="674"/>
                    <a:pt x="596" y="674"/>
                  </a:cubicBezTo>
                  <a:cubicBezTo>
                    <a:pt x="594" y="672"/>
                    <a:pt x="594" y="667"/>
                    <a:pt x="591" y="666"/>
                  </a:cubicBezTo>
                  <a:cubicBezTo>
                    <a:pt x="583" y="663"/>
                    <a:pt x="578" y="662"/>
                    <a:pt x="574" y="653"/>
                  </a:cubicBezTo>
                  <a:cubicBezTo>
                    <a:pt x="574" y="642"/>
                    <a:pt x="574" y="642"/>
                    <a:pt x="574" y="642"/>
                  </a:cubicBezTo>
                  <a:cubicBezTo>
                    <a:pt x="564" y="650"/>
                    <a:pt x="562" y="662"/>
                    <a:pt x="544" y="662"/>
                  </a:cubicBezTo>
                  <a:cubicBezTo>
                    <a:pt x="540" y="662"/>
                    <a:pt x="533" y="660"/>
                    <a:pt x="533" y="656"/>
                  </a:cubicBezTo>
                  <a:cubicBezTo>
                    <a:pt x="533" y="652"/>
                    <a:pt x="535" y="650"/>
                    <a:pt x="535" y="646"/>
                  </a:cubicBezTo>
                  <a:cubicBezTo>
                    <a:pt x="535" y="645"/>
                    <a:pt x="535" y="644"/>
                    <a:pt x="534" y="643"/>
                  </a:cubicBezTo>
                  <a:cubicBezTo>
                    <a:pt x="532" y="643"/>
                    <a:pt x="532" y="647"/>
                    <a:pt x="529" y="648"/>
                  </a:cubicBezTo>
                  <a:cubicBezTo>
                    <a:pt x="529" y="646"/>
                    <a:pt x="527" y="645"/>
                    <a:pt x="527" y="641"/>
                  </a:cubicBezTo>
                  <a:cubicBezTo>
                    <a:pt x="521" y="640"/>
                    <a:pt x="513" y="627"/>
                    <a:pt x="511" y="619"/>
                  </a:cubicBezTo>
                  <a:cubicBezTo>
                    <a:pt x="511" y="617"/>
                    <a:pt x="511" y="615"/>
                    <a:pt x="511" y="612"/>
                  </a:cubicBezTo>
                  <a:cubicBezTo>
                    <a:pt x="511" y="608"/>
                    <a:pt x="512" y="602"/>
                    <a:pt x="516" y="602"/>
                  </a:cubicBezTo>
                  <a:cubicBezTo>
                    <a:pt x="524" y="602"/>
                    <a:pt x="530" y="612"/>
                    <a:pt x="533" y="619"/>
                  </a:cubicBezTo>
                  <a:cubicBezTo>
                    <a:pt x="533" y="620"/>
                    <a:pt x="533" y="622"/>
                    <a:pt x="534" y="624"/>
                  </a:cubicBezTo>
                  <a:cubicBezTo>
                    <a:pt x="537" y="627"/>
                    <a:pt x="542" y="626"/>
                    <a:pt x="545" y="629"/>
                  </a:cubicBezTo>
                  <a:cubicBezTo>
                    <a:pt x="548" y="632"/>
                    <a:pt x="550" y="636"/>
                    <a:pt x="554" y="638"/>
                  </a:cubicBezTo>
                  <a:cubicBezTo>
                    <a:pt x="568" y="638"/>
                    <a:pt x="568" y="638"/>
                    <a:pt x="568" y="638"/>
                  </a:cubicBezTo>
                  <a:cubicBezTo>
                    <a:pt x="570" y="636"/>
                    <a:pt x="571" y="633"/>
                    <a:pt x="574" y="633"/>
                  </a:cubicBezTo>
                  <a:cubicBezTo>
                    <a:pt x="580" y="633"/>
                    <a:pt x="580" y="643"/>
                    <a:pt x="582" y="646"/>
                  </a:cubicBezTo>
                  <a:cubicBezTo>
                    <a:pt x="583" y="646"/>
                    <a:pt x="591" y="648"/>
                    <a:pt x="592" y="648"/>
                  </a:cubicBezTo>
                  <a:cubicBezTo>
                    <a:pt x="600" y="648"/>
                    <a:pt x="612" y="652"/>
                    <a:pt x="617" y="652"/>
                  </a:cubicBezTo>
                  <a:cubicBezTo>
                    <a:pt x="617" y="652"/>
                    <a:pt x="618" y="652"/>
                    <a:pt x="618" y="652"/>
                  </a:cubicBezTo>
                  <a:cubicBezTo>
                    <a:pt x="628" y="651"/>
                    <a:pt x="628" y="651"/>
                    <a:pt x="628" y="651"/>
                  </a:cubicBezTo>
                  <a:cubicBezTo>
                    <a:pt x="628" y="651"/>
                    <a:pt x="629" y="650"/>
                    <a:pt x="630" y="649"/>
                  </a:cubicBezTo>
                  <a:cubicBezTo>
                    <a:pt x="637" y="651"/>
                    <a:pt x="637" y="651"/>
                    <a:pt x="637" y="651"/>
                  </a:cubicBezTo>
                  <a:cubicBezTo>
                    <a:pt x="640" y="651"/>
                    <a:pt x="641" y="649"/>
                    <a:pt x="644" y="649"/>
                  </a:cubicBezTo>
                  <a:cubicBezTo>
                    <a:pt x="647" y="649"/>
                    <a:pt x="650" y="648"/>
                    <a:pt x="653" y="649"/>
                  </a:cubicBezTo>
                  <a:cubicBezTo>
                    <a:pt x="656" y="650"/>
                    <a:pt x="658" y="658"/>
                    <a:pt x="660" y="662"/>
                  </a:cubicBezTo>
                  <a:cubicBezTo>
                    <a:pt x="663" y="666"/>
                    <a:pt x="671" y="672"/>
                    <a:pt x="676" y="672"/>
                  </a:cubicBezTo>
                  <a:cubicBezTo>
                    <a:pt x="678" y="672"/>
                    <a:pt x="680" y="672"/>
                    <a:pt x="682" y="673"/>
                  </a:cubicBezTo>
                  <a:cubicBezTo>
                    <a:pt x="681" y="674"/>
                    <a:pt x="681" y="677"/>
                    <a:pt x="679" y="677"/>
                  </a:cubicBezTo>
                  <a:cubicBezTo>
                    <a:pt x="676" y="678"/>
                    <a:pt x="674" y="677"/>
                    <a:pt x="672" y="679"/>
                  </a:cubicBezTo>
                  <a:cubicBezTo>
                    <a:pt x="676" y="683"/>
                    <a:pt x="679" y="693"/>
                    <a:pt x="688" y="693"/>
                  </a:cubicBezTo>
                  <a:cubicBezTo>
                    <a:pt x="695" y="693"/>
                    <a:pt x="695" y="682"/>
                    <a:pt x="699" y="678"/>
                  </a:cubicBezTo>
                  <a:cubicBezTo>
                    <a:pt x="701" y="678"/>
                    <a:pt x="701" y="678"/>
                    <a:pt x="701" y="678"/>
                  </a:cubicBezTo>
                  <a:cubicBezTo>
                    <a:pt x="701" y="680"/>
                    <a:pt x="699" y="682"/>
                    <a:pt x="699" y="683"/>
                  </a:cubicBezTo>
                  <a:cubicBezTo>
                    <a:pt x="699" y="687"/>
                    <a:pt x="702" y="690"/>
                    <a:pt x="702" y="695"/>
                  </a:cubicBezTo>
                  <a:cubicBezTo>
                    <a:pt x="702" y="699"/>
                    <a:pt x="701" y="700"/>
                    <a:pt x="701" y="704"/>
                  </a:cubicBezTo>
                  <a:cubicBezTo>
                    <a:pt x="701" y="704"/>
                    <a:pt x="701" y="704"/>
                    <a:pt x="701" y="704"/>
                  </a:cubicBezTo>
                  <a:cubicBezTo>
                    <a:pt x="701" y="705"/>
                    <a:pt x="701" y="707"/>
                    <a:pt x="701" y="708"/>
                  </a:cubicBezTo>
                  <a:cubicBezTo>
                    <a:pt x="701" y="714"/>
                    <a:pt x="704" y="720"/>
                    <a:pt x="706" y="726"/>
                  </a:cubicBezTo>
                  <a:cubicBezTo>
                    <a:pt x="708" y="733"/>
                    <a:pt x="713" y="743"/>
                    <a:pt x="714" y="747"/>
                  </a:cubicBezTo>
                  <a:cubicBezTo>
                    <a:pt x="715" y="751"/>
                    <a:pt x="715" y="753"/>
                    <a:pt x="717" y="757"/>
                  </a:cubicBezTo>
                  <a:cubicBezTo>
                    <a:pt x="719" y="761"/>
                    <a:pt x="718" y="765"/>
                    <a:pt x="720" y="770"/>
                  </a:cubicBezTo>
                  <a:cubicBezTo>
                    <a:pt x="721" y="772"/>
                    <a:pt x="725" y="775"/>
                    <a:pt x="726" y="780"/>
                  </a:cubicBezTo>
                  <a:cubicBezTo>
                    <a:pt x="728" y="786"/>
                    <a:pt x="731" y="792"/>
                    <a:pt x="734" y="800"/>
                  </a:cubicBezTo>
                  <a:cubicBezTo>
                    <a:pt x="734" y="801"/>
                    <a:pt x="735" y="803"/>
                    <a:pt x="736" y="803"/>
                  </a:cubicBezTo>
                  <a:cubicBezTo>
                    <a:pt x="736" y="805"/>
                    <a:pt x="738" y="806"/>
                    <a:pt x="740" y="806"/>
                  </a:cubicBezTo>
                  <a:cubicBezTo>
                    <a:pt x="742" y="806"/>
                    <a:pt x="743" y="802"/>
                    <a:pt x="744" y="800"/>
                  </a:cubicBezTo>
                  <a:cubicBezTo>
                    <a:pt x="745" y="797"/>
                    <a:pt x="746" y="798"/>
                    <a:pt x="749" y="796"/>
                  </a:cubicBezTo>
                  <a:cubicBezTo>
                    <a:pt x="751" y="795"/>
                    <a:pt x="750" y="787"/>
                    <a:pt x="754" y="786"/>
                  </a:cubicBezTo>
                  <a:cubicBezTo>
                    <a:pt x="755" y="785"/>
                    <a:pt x="757" y="785"/>
                    <a:pt x="757" y="784"/>
                  </a:cubicBezTo>
                  <a:cubicBezTo>
                    <a:pt x="758" y="784"/>
                    <a:pt x="758" y="784"/>
                    <a:pt x="758" y="784"/>
                  </a:cubicBezTo>
                  <a:cubicBezTo>
                    <a:pt x="757" y="776"/>
                    <a:pt x="757" y="776"/>
                    <a:pt x="757" y="776"/>
                  </a:cubicBezTo>
                  <a:cubicBezTo>
                    <a:pt x="757" y="770"/>
                    <a:pt x="760" y="765"/>
                    <a:pt x="760" y="758"/>
                  </a:cubicBezTo>
                  <a:cubicBezTo>
                    <a:pt x="760" y="753"/>
                    <a:pt x="758" y="750"/>
                    <a:pt x="758" y="744"/>
                  </a:cubicBezTo>
                  <a:cubicBezTo>
                    <a:pt x="758" y="738"/>
                    <a:pt x="764" y="737"/>
                    <a:pt x="769" y="735"/>
                  </a:cubicBezTo>
                  <a:cubicBezTo>
                    <a:pt x="771" y="734"/>
                    <a:pt x="774" y="731"/>
                    <a:pt x="776" y="728"/>
                  </a:cubicBezTo>
                  <a:cubicBezTo>
                    <a:pt x="781" y="722"/>
                    <a:pt x="786" y="716"/>
                    <a:pt x="792" y="710"/>
                  </a:cubicBezTo>
                  <a:cubicBezTo>
                    <a:pt x="796" y="705"/>
                    <a:pt x="804" y="704"/>
                    <a:pt x="809" y="698"/>
                  </a:cubicBezTo>
                  <a:cubicBezTo>
                    <a:pt x="812" y="695"/>
                    <a:pt x="811" y="692"/>
                    <a:pt x="812" y="688"/>
                  </a:cubicBezTo>
                  <a:cubicBezTo>
                    <a:pt x="813" y="685"/>
                    <a:pt x="819" y="685"/>
                    <a:pt x="821" y="680"/>
                  </a:cubicBezTo>
                  <a:cubicBezTo>
                    <a:pt x="823" y="682"/>
                    <a:pt x="823" y="683"/>
                    <a:pt x="828" y="683"/>
                  </a:cubicBezTo>
                  <a:cubicBezTo>
                    <a:pt x="835" y="683"/>
                    <a:pt x="843" y="681"/>
                    <a:pt x="843" y="672"/>
                  </a:cubicBezTo>
                  <a:cubicBezTo>
                    <a:pt x="847" y="673"/>
                    <a:pt x="851" y="675"/>
                    <a:pt x="852" y="679"/>
                  </a:cubicBezTo>
                  <a:cubicBezTo>
                    <a:pt x="854" y="683"/>
                    <a:pt x="853" y="688"/>
                    <a:pt x="855" y="691"/>
                  </a:cubicBezTo>
                  <a:cubicBezTo>
                    <a:pt x="857" y="695"/>
                    <a:pt x="860" y="698"/>
                    <a:pt x="864" y="701"/>
                  </a:cubicBezTo>
                  <a:cubicBezTo>
                    <a:pt x="867" y="706"/>
                    <a:pt x="870" y="711"/>
                    <a:pt x="872" y="717"/>
                  </a:cubicBezTo>
                  <a:cubicBezTo>
                    <a:pt x="872" y="719"/>
                    <a:pt x="874" y="720"/>
                    <a:pt x="874" y="721"/>
                  </a:cubicBezTo>
                  <a:cubicBezTo>
                    <a:pt x="874" y="725"/>
                    <a:pt x="872" y="727"/>
                    <a:pt x="872" y="731"/>
                  </a:cubicBezTo>
                  <a:cubicBezTo>
                    <a:pt x="872" y="735"/>
                    <a:pt x="873" y="738"/>
                    <a:pt x="877" y="738"/>
                  </a:cubicBezTo>
                  <a:cubicBezTo>
                    <a:pt x="885" y="738"/>
                    <a:pt x="887" y="729"/>
                    <a:pt x="891" y="724"/>
                  </a:cubicBezTo>
                  <a:cubicBezTo>
                    <a:pt x="893" y="726"/>
                    <a:pt x="892" y="727"/>
                    <a:pt x="894" y="729"/>
                  </a:cubicBezTo>
                  <a:cubicBezTo>
                    <a:pt x="894" y="730"/>
                    <a:pt x="896" y="729"/>
                    <a:pt x="897" y="731"/>
                  </a:cubicBezTo>
                  <a:cubicBezTo>
                    <a:pt x="900" y="735"/>
                    <a:pt x="895" y="744"/>
                    <a:pt x="899" y="744"/>
                  </a:cubicBezTo>
                  <a:cubicBezTo>
                    <a:pt x="899" y="754"/>
                    <a:pt x="906" y="762"/>
                    <a:pt x="906" y="776"/>
                  </a:cubicBezTo>
                  <a:cubicBezTo>
                    <a:pt x="906" y="779"/>
                    <a:pt x="904" y="786"/>
                    <a:pt x="906" y="787"/>
                  </a:cubicBezTo>
                  <a:cubicBezTo>
                    <a:pt x="905" y="787"/>
                    <a:pt x="905" y="787"/>
                    <a:pt x="905" y="787"/>
                  </a:cubicBezTo>
                  <a:cubicBezTo>
                    <a:pt x="905" y="787"/>
                    <a:pt x="905" y="787"/>
                    <a:pt x="905" y="787"/>
                  </a:cubicBezTo>
                  <a:cubicBezTo>
                    <a:pt x="904" y="792"/>
                    <a:pt x="903" y="795"/>
                    <a:pt x="903" y="799"/>
                  </a:cubicBezTo>
                  <a:cubicBezTo>
                    <a:pt x="903" y="800"/>
                    <a:pt x="903" y="801"/>
                    <a:pt x="903" y="801"/>
                  </a:cubicBezTo>
                  <a:cubicBezTo>
                    <a:pt x="906" y="803"/>
                    <a:pt x="904" y="801"/>
                    <a:pt x="907" y="801"/>
                  </a:cubicBezTo>
                  <a:cubicBezTo>
                    <a:pt x="911" y="801"/>
                    <a:pt x="913" y="812"/>
                    <a:pt x="915" y="816"/>
                  </a:cubicBezTo>
                  <a:cubicBezTo>
                    <a:pt x="918" y="823"/>
                    <a:pt x="919" y="830"/>
                    <a:pt x="921" y="839"/>
                  </a:cubicBezTo>
                  <a:cubicBezTo>
                    <a:pt x="924" y="849"/>
                    <a:pt x="932" y="858"/>
                    <a:pt x="940" y="861"/>
                  </a:cubicBezTo>
                  <a:cubicBezTo>
                    <a:pt x="942" y="862"/>
                    <a:pt x="942" y="864"/>
                    <a:pt x="945" y="864"/>
                  </a:cubicBezTo>
                  <a:cubicBezTo>
                    <a:pt x="946" y="864"/>
                    <a:pt x="946" y="863"/>
                    <a:pt x="947" y="863"/>
                  </a:cubicBezTo>
                  <a:cubicBezTo>
                    <a:pt x="948" y="863"/>
                    <a:pt x="948" y="863"/>
                    <a:pt x="951" y="862"/>
                  </a:cubicBezTo>
                  <a:cubicBezTo>
                    <a:pt x="949" y="859"/>
                    <a:pt x="949" y="857"/>
                    <a:pt x="948" y="853"/>
                  </a:cubicBezTo>
                  <a:cubicBezTo>
                    <a:pt x="947" y="850"/>
                    <a:pt x="943" y="848"/>
                    <a:pt x="943" y="842"/>
                  </a:cubicBezTo>
                  <a:cubicBezTo>
                    <a:pt x="943" y="840"/>
                    <a:pt x="944" y="840"/>
                    <a:pt x="944" y="836"/>
                  </a:cubicBezTo>
                  <a:cubicBezTo>
                    <a:pt x="944" y="821"/>
                    <a:pt x="928" y="819"/>
                    <a:pt x="920" y="811"/>
                  </a:cubicBezTo>
                  <a:cubicBezTo>
                    <a:pt x="918" y="809"/>
                    <a:pt x="918" y="803"/>
                    <a:pt x="917" y="801"/>
                  </a:cubicBezTo>
                  <a:cubicBezTo>
                    <a:pt x="918" y="801"/>
                    <a:pt x="918" y="801"/>
                    <a:pt x="918" y="801"/>
                  </a:cubicBezTo>
                  <a:cubicBezTo>
                    <a:pt x="918" y="792"/>
                    <a:pt x="908" y="796"/>
                    <a:pt x="908" y="786"/>
                  </a:cubicBezTo>
                  <a:cubicBezTo>
                    <a:pt x="908" y="778"/>
                    <a:pt x="916" y="776"/>
                    <a:pt x="916" y="767"/>
                  </a:cubicBezTo>
                  <a:cubicBezTo>
                    <a:pt x="916" y="764"/>
                    <a:pt x="915" y="763"/>
                    <a:pt x="915" y="761"/>
                  </a:cubicBezTo>
                  <a:cubicBezTo>
                    <a:pt x="915" y="759"/>
                    <a:pt x="915" y="757"/>
                    <a:pt x="917" y="757"/>
                  </a:cubicBezTo>
                  <a:cubicBezTo>
                    <a:pt x="920" y="757"/>
                    <a:pt x="923" y="758"/>
                    <a:pt x="924" y="761"/>
                  </a:cubicBezTo>
                  <a:cubicBezTo>
                    <a:pt x="924" y="761"/>
                    <a:pt x="925" y="765"/>
                    <a:pt x="925" y="765"/>
                  </a:cubicBezTo>
                  <a:cubicBezTo>
                    <a:pt x="930" y="767"/>
                    <a:pt x="934" y="767"/>
                    <a:pt x="937" y="771"/>
                  </a:cubicBezTo>
                  <a:cubicBezTo>
                    <a:pt x="941" y="775"/>
                    <a:pt x="938" y="780"/>
                    <a:pt x="944" y="780"/>
                  </a:cubicBezTo>
                  <a:cubicBezTo>
                    <a:pt x="944" y="784"/>
                    <a:pt x="949" y="786"/>
                    <a:pt x="953" y="786"/>
                  </a:cubicBezTo>
                  <a:cubicBezTo>
                    <a:pt x="954" y="787"/>
                    <a:pt x="954" y="790"/>
                    <a:pt x="955" y="790"/>
                  </a:cubicBezTo>
                  <a:cubicBezTo>
                    <a:pt x="954" y="791"/>
                    <a:pt x="954" y="792"/>
                    <a:pt x="954" y="795"/>
                  </a:cubicBezTo>
                  <a:cubicBezTo>
                    <a:pt x="954" y="797"/>
                    <a:pt x="955" y="801"/>
                    <a:pt x="956" y="801"/>
                  </a:cubicBezTo>
                  <a:cubicBezTo>
                    <a:pt x="958" y="801"/>
                    <a:pt x="963" y="796"/>
                    <a:pt x="963" y="793"/>
                  </a:cubicBezTo>
                  <a:cubicBezTo>
                    <a:pt x="963" y="790"/>
                    <a:pt x="963" y="790"/>
                    <a:pt x="963" y="790"/>
                  </a:cubicBezTo>
                  <a:cubicBezTo>
                    <a:pt x="963" y="791"/>
                    <a:pt x="963" y="793"/>
                    <a:pt x="964" y="793"/>
                  </a:cubicBezTo>
                  <a:cubicBezTo>
                    <a:pt x="967" y="793"/>
                    <a:pt x="967" y="788"/>
                    <a:pt x="970" y="786"/>
                  </a:cubicBezTo>
                  <a:cubicBezTo>
                    <a:pt x="977" y="782"/>
                    <a:pt x="978" y="778"/>
                    <a:pt x="987" y="776"/>
                  </a:cubicBezTo>
                  <a:cubicBezTo>
                    <a:pt x="987" y="770"/>
                    <a:pt x="990" y="768"/>
                    <a:pt x="990" y="761"/>
                  </a:cubicBezTo>
                  <a:cubicBezTo>
                    <a:pt x="990" y="751"/>
                    <a:pt x="986" y="737"/>
                    <a:pt x="979" y="732"/>
                  </a:cubicBezTo>
                  <a:cubicBezTo>
                    <a:pt x="972" y="727"/>
                    <a:pt x="969" y="719"/>
                    <a:pt x="963" y="712"/>
                  </a:cubicBezTo>
                  <a:cubicBezTo>
                    <a:pt x="962" y="711"/>
                    <a:pt x="961" y="710"/>
                    <a:pt x="961" y="708"/>
                  </a:cubicBezTo>
                  <a:cubicBezTo>
                    <a:pt x="961" y="694"/>
                    <a:pt x="974" y="692"/>
                    <a:pt x="980" y="683"/>
                  </a:cubicBezTo>
                  <a:cubicBezTo>
                    <a:pt x="984" y="685"/>
                    <a:pt x="988" y="683"/>
                    <a:pt x="993" y="686"/>
                  </a:cubicBezTo>
                  <a:cubicBezTo>
                    <a:pt x="993" y="688"/>
                    <a:pt x="992" y="694"/>
                    <a:pt x="994" y="694"/>
                  </a:cubicBezTo>
                  <a:cubicBezTo>
                    <a:pt x="997" y="694"/>
                    <a:pt x="996" y="690"/>
                    <a:pt x="998" y="687"/>
                  </a:cubicBezTo>
                  <a:cubicBezTo>
                    <a:pt x="1000" y="685"/>
                    <a:pt x="1005" y="684"/>
                    <a:pt x="1007" y="683"/>
                  </a:cubicBezTo>
                  <a:cubicBezTo>
                    <a:pt x="1013" y="680"/>
                    <a:pt x="1018" y="681"/>
                    <a:pt x="1021" y="678"/>
                  </a:cubicBezTo>
                  <a:cubicBezTo>
                    <a:pt x="1021" y="678"/>
                    <a:pt x="1024" y="672"/>
                    <a:pt x="1024" y="672"/>
                  </a:cubicBezTo>
                  <a:cubicBezTo>
                    <a:pt x="1027" y="672"/>
                    <a:pt x="1029" y="674"/>
                    <a:pt x="1031" y="674"/>
                  </a:cubicBezTo>
                  <a:cubicBezTo>
                    <a:pt x="1044" y="674"/>
                    <a:pt x="1047" y="666"/>
                    <a:pt x="1055" y="661"/>
                  </a:cubicBezTo>
                  <a:cubicBezTo>
                    <a:pt x="1057" y="660"/>
                    <a:pt x="1058" y="658"/>
                    <a:pt x="1059" y="655"/>
                  </a:cubicBezTo>
                  <a:cubicBezTo>
                    <a:pt x="1065" y="655"/>
                    <a:pt x="1067" y="644"/>
                    <a:pt x="1070" y="638"/>
                  </a:cubicBezTo>
                  <a:cubicBezTo>
                    <a:pt x="1071" y="634"/>
                    <a:pt x="1079" y="622"/>
                    <a:pt x="1083" y="621"/>
                  </a:cubicBezTo>
                  <a:cubicBezTo>
                    <a:pt x="1083" y="615"/>
                    <a:pt x="1087" y="612"/>
                    <a:pt x="1087" y="603"/>
                  </a:cubicBezTo>
                  <a:cubicBezTo>
                    <a:pt x="1087" y="589"/>
                    <a:pt x="1084" y="585"/>
                    <a:pt x="1079" y="576"/>
                  </a:cubicBezTo>
                  <a:cubicBezTo>
                    <a:pt x="1079" y="575"/>
                    <a:pt x="1079" y="571"/>
                    <a:pt x="1076" y="569"/>
                  </a:cubicBezTo>
                  <a:cubicBezTo>
                    <a:pt x="1076" y="569"/>
                    <a:pt x="1076" y="569"/>
                    <a:pt x="1076" y="569"/>
                  </a:cubicBezTo>
                  <a:cubicBezTo>
                    <a:pt x="1076" y="569"/>
                    <a:pt x="1076" y="569"/>
                    <a:pt x="1076" y="569"/>
                  </a:cubicBezTo>
                  <a:cubicBezTo>
                    <a:pt x="1076" y="569"/>
                    <a:pt x="1076" y="564"/>
                    <a:pt x="1076" y="563"/>
                  </a:cubicBezTo>
                  <a:cubicBezTo>
                    <a:pt x="1073" y="563"/>
                    <a:pt x="1068" y="560"/>
                    <a:pt x="1068" y="556"/>
                  </a:cubicBezTo>
                  <a:cubicBezTo>
                    <a:pt x="1068" y="552"/>
                    <a:pt x="1073" y="552"/>
                    <a:pt x="1074" y="548"/>
                  </a:cubicBezTo>
                  <a:cubicBezTo>
                    <a:pt x="1076" y="540"/>
                    <a:pt x="1088" y="540"/>
                    <a:pt x="1094" y="534"/>
                  </a:cubicBezTo>
                  <a:cubicBezTo>
                    <a:pt x="1092" y="530"/>
                    <a:pt x="1087" y="534"/>
                    <a:pt x="1084" y="531"/>
                  </a:cubicBezTo>
                  <a:cubicBezTo>
                    <a:pt x="1082" y="530"/>
                    <a:pt x="1081" y="527"/>
                    <a:pt x="1077" y="527"/>
                  </a:cubicBezTo>
                  <a:cubicBezTo>
                    <a:pt x="1075" y="527"/>
                    <a:pt x="1075" y="534"/>
                    <a:pt x="1074" y="534"/>
                  </a:cubicBezTo>
                  <a:cubicBezTo>
                    <a:pt x="1071" y="534"/>
                    <a:pt x="1069" y="535"/>
                    <a:pt x="1067" y="533"/>
                  </a:cubicBezTo>
                  <a:cubicBezTo>
                    <a:pt x="1063" y="531"/>
                    <a:pt x="1064" y="528"/>
                    <a:pt x="1061" y="525"/>
                  </a:cubicBezTo>
                  <a:cubicBezTo>
                    <a:pt x="1060" y="524"/>
                    <a:pt x="1055" y="523"/>
                    <a:pt x="1055" y="520"/>
                  </a:cubicBezTo>
                  <a:cubicBezTo>
                    <a:pt x="1055" y="513"/>
                    <a:pt x="1063" y="515"/>
                    <a:pt x="1067" y="512"/>
                  </a:cubicBezTo>
                  <a:cubicBezTo>
                    <a:pt x="1070" y="510"/>
                    <a:pt x="1077" y="505"/>
                    <a:pt x="1079" y="501"/>
                  </a:cubicBezTo>
                  <a:cubicBezTo>
                    <a:pt x="1079" y="500"/>
                    <a:pt x="1081" y="497"/>
                    <a:pt x="1083" y="497"/>
                  </a:cubicBezTo>
                  <a:cubicBezTo>
                    <a:pt x="1086" y="497"/>
                    <a:pt x="1089" y="501"/>
                    <a:pt x="1089" y="503"/>
                  </a:cubicBezTo>
                  <a:cubicBezTo>
                    <a:pt x="1089" y="508"/>
                    <a:pt x="1083" y="510"/>
                    <a:pt x="1083" y="515"/>
                  </a:cubicBezTo>
                  <a:cubicBezTo>
                    <a:pt x="1091" y="515"/>
                    <a:pt x="1097" y="506"/>
                    <a:pt x="1106" y="506"/>
                  </a:cubicBezTo>
                  <a:cubicBezTo>
                    <a:pt x="1109" y="506"/>
                    <a:pt x="1111" y="510"/>
                    <a:pt x="1115" y="510"/>
                  </a:cubicBezTo>
                  <a:cubicBezTo>
                    <a:pt x="1114" y="513"/>
                    <a:pt x="1115" y="513"/>
                    <a:pt x="1115" y="516"/>
                  </a:cubicBezTo>
                  <a:cubicBezTo>
                    <a:pt x="1115" y="519"/>
                    <a:pt x="1112" y="519"/>
                    <a:pt x="1112" y="523"/>
                  </a:cubicBezTo>
                  <a:cubicBezTo>
                    <a:pt x="1112" y="524"/>
                    <a:pt x="1113" y="528"/>
                    <a:pt x="1115" y="528"/>
                  </a:cubicBezTo>
                  <a:cubicBezTo>
                    <a:pt x="1116" y="528"/>
                    <a:pt x="1117" y="527"/>
                    <a:pt x="1119" y="527"/>
                  </a:cubicBezTo>
                  <a:cubicBezTo>
                    <a:pt x="1122" y="527"/>
                    <a:pt x="1126" y="529"/>
                    <a:pt x="1126" y="533"/>
                  </a:cubicBezTo>
                  <a:cubicBezTo>
                    <a:pt x="1126" y="535"/>
                    <a:pt x="1124" y="537"/>
                    <a:pt x="1122" y="537"/>
                  </a:cubicBezTo>
                  <a:cubicBezTo>
                    <a:pt x="1122" y="540"/>
                    <a:pt x="1122" y="540"/>
                    <a:pt x="1122" y="540"/>
                  </a:cubicBezTo>
                  <a:cubicBezTo>
                    <a:pt x="1122" y="540"/>
                    <a:pt x="1123" y="542"/>
                    <a:pt x="1124" y="542"/>
                  </a:cubicBezTo>
                  <a:cubicBezTo>
                    <a:pt x="1124" y="544"/>
                    <a:pt x="1126" y="545"/>
                    <a:pt x="1126" y="547"/>
                  </a:cubicBezTo>
                  <a:cubicBezTo>
                    <a:pt x="1126" y="548"/>
                    <a:pt x="1123" y="552"/>
                    <a:pt x="1123" y="554"/>
                  </a:cubicBezTo>
                  <a:cubicBezTo>
                    <a:pt x="1123" y="555"/>
                    <a:pt x="1123" y="557"/>
                    <a:pt x="1125" y="557"/>
                  </a:cubicBezTo>
                  <a:cubicBezTo>
                    <a:pt x="1124" y="559"/>
                    <a:pt x="1123" y="560"/>
                    <a:pt x="1123" y="561"/>
                  </a:cubicBezTo>
                  <a:cubicBezTo>
                    <a:pt x="1127" y="561"/>
                    <a:pt x="1127" y="561"/>
                    <a:pt x="1127" y="561"/>
                  </a:cubicBezTo>
                  <a:cubicBezTo>
                    <a:pt x="1129" y="559"/>
                    <a:pt x="1129" y="559"/>
                    <a:pt x="1133" y="558"/>
                  </a:cubicBezTo>
                  <a:cubicBezTo>
                    <a:pt x="1133" y="556"/>
                    <a:pt x="1139" y="555"/>
                    <a:pt x="1141" y="555"/>
                  </a:cubicBezTo>
                  <a:cubicBezTo>
                    <a:pt x="1145" y="554"/>
                    <a:pt x="1147" y="550"/>
                    <a:pt x="1147" y="543"/>
                  </a:cubicBezTo>
                  <a:cubicBezTo>
                    <a:pt x="1147" y="531"/>
                    <a:pt x="1142" y="524"/>
                    <a:pt x="1136" y="517"/>
                  </a:cubicBezTo>
                  <a:cubicBezTo>
                    <a:pt x="1134" y="515"/>
                    <a:pt x="1131" y="512"/>
                    <a:pt x="1132" y="507"/>
                  </a:cubicBezTo>
                  <a:cubicBezTo>
                    <a:pt x="1135" y="507"/>
                    <a:pt x="1138" y="504"/>
                    <a:pt x="1140" y="502"/>
                  </a:cubicBezTo>
                  <a:cubicBezTo>
                    <a:pt x="1142" y="500"/>
                    <a:pt x="1147" y="497"/>
                    <a:pt x="1148" y="494"/>
                  </a:cubicBezTo>
                  <a:cubicBezTo>
                    <a:pt x="1152" y="486"/>
                    <a:pt x="1154" y="481"/>
                    <a:pt x="1160" y="475"/>
                  </a:cubicBezTo>
                  <a:cubicBezTo>
                    <a:pt x="1160" y="475"/>
                    <a:pt x="1160" y="475"/>
                    <a:pt x="1160" y="475"/>
                  </a:cubicBezTo>
                  <a:cubicBezTo>
                    <a:pt x="1160" y="475"/>
                    <a:pt x="1171" y="478"/>
                    <a:pt x="1180" y="478"/>
                  </a:cubicBezTo>
                  <a:cubicBezTo>
                    <a:pt x="1195" y="478"/>
                    <a:pt x="1210" y="441"/>
                    <a:pt x="1221" y="429"/>
                  </a:cubicBezTo>
                  <a:cubicBezTo>
                    <a:pt x="1226" y="424"/>
                    <a:pt x="1232" y="414"/>
                    <a:pt x="1233" y="406"/>
                  </a:cubicBezTo>
                  <a:cubicBezTo>
                    <a:pt x="1235" y="397"/>
                    <a:pt x="1232" y="392"/>
                    <a:pt x="1236" y="383"/>
                  </a:cubicBezTo>
                  <a:cubicBezTo>
                    <a:pt x="1238" y="380"/>
                    <a:pt x="1241" y="373"/>
                    <a:pt x="1241" y="366"/>
                  </a:cubicBezTo>
                  <a:cubicBezTo>
                    <a:pt x="1241" y="358"/>
                    <a:pt x="1229" y="342"/>
                    <a:pt x="1224" y="346"/>
                  </a:cubicBezTo>
                  <a:cubicBezTo>
                    <a:pt x="1207" y="360"/>
                    <a:pt x="1199" y="339"/>
                    <a:pt x="1199" y="337"/>
                  </a:cubicBezTo>
                  <a:cubicBezTo>
                    <a:pt x="1199" y="329"/>
                    <a:pt x="1214" y="319"/>
                    <a:pt x="1220" y="313"/>
                  </a:cubicBezTo>
                  <a:cubicBezTo>
                    <a:pt x="1228" y="303"/>
                    <a:pt x="1239" y="287"/>
                    <a:pt x="1251" y="283"/>
                  </a:cubicBezTo>
                  <a:cubicBezTo>
                    <a:pt x="1262" y="280"/>
                    <a:pt x="1294" y="277"/>
                    <a:pt x="1303" y="277"/>
                  </a:cubicBezTo>
                  <a:cubicBezTo>
                    <a:pt x="1315" y="277"/>
                    <a:pt x="1320" y="283"/>
                    <a:pt x="1327" y="283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6" y="263"/>
                    <a:pt x="1355" y="251"/>
                    <a:pt x="1374" y="251"/>
                  </a:cubicBezTo>
                  <a:cubicBezTo>
                    <a:pt x="1379" y="251"/>
                    <a:pt x="1381" y="250"/>
                    <a:pt x="1390" y="251"/>
                  </a:cubicBezTo>
                  <a:cubicBezTo>
                    <a:pt x="1385" y="255"/>
                    <a:pt x="1384" y="282"/>
                    <a:pt x="1414" y="240"/>
                  </a:cubicBezTo>
                  <a:cubicBezTo>
                    <a:pt x="1417" y="240"/>
                    <a:pt x="1431" y="246"/>
                    <a:pt x="1409" y="262"/>
                  </a:cubicBezTo>
                  <a:cubicBezTo>
                    <a:pt x="1402" y="267"/>
                    <a:pt x="1395" y="265"/>
                    <a:pt x="1390" y="273"/>
                  </a:cubicBezTo>
                  <a:cubicBezTo>
                    <a:pt x="1384" y="282"/>
                    <a:pt x="1379" y="294"/>
                    <a:pt x="1371" y="299"/>
                  </a:cubicBezTo>
                  <a:cubicBezTo>
                    <a:pt x="1364" y="303"/>
                    <a:pt x="1354" y="310"/>
                    <a:pt x="1354" y="323"/>
                  </a:cubicBezTo>
                  <a:cubicBezTo>
                    <a:pt x="1354" y="335"/>
                    <a:pt x="1358" y="372"/>
                    <a:pt x="1365" y="379"/>
                  </a:cubicBezTo>
                  <a:cubicBezTo>
                    <a:pt x="1371" y="369"/>
                    <a:pt x="1375" y="352"/>
                    <a:pt x="1386" y="349"/>
                  </a:cubicBezTo>
                  <a:cubicBezTo>
                    <a:pt x="1385" y="341"/>
                    <a:pt x="1397" y="339"/>
                    <a:pt x="1397" y="333"/>
                  </a:cubicBezTo>
                  <a:cubicBezTo>
                    <a:pt x="1397" y="322"/>
                    <a:pt x="1407" y="320"/>
                    <a:pt x="1407" y="314"/>
                  </a:cubicBezTo>
                  <a:cubicBezTo>
                    <a:pt x="1407" y="310"/>
                    <a:pt x="1404" y="307"/>
                    <a:pt x="1407" y="300"/>
                  </a:cubicBezTo>
                  <a:cubicBezTo>
                    <a:pt x="1429" y="247"/>
                    <a:pt x="1449" y="276"/>
                    <a:pt x="1458" y="276"/>
                  </a:cubicBezTo>
                  <a:cubicBezTo>
                    <a:pt x="1482" y="276"/>
                    <a:pt x="1499" y="241"/>
                    <a:pt x="1521" y="240"/>
                  </a:cubicBezTo>
                  <a:cubicBezTo>
                    <a:pt x="1562" y="240"/>
                    <a:pt x="1529" y="222"/>
                    <a:pt x="1529" y="217"/>
                  </a:cubicBezTo>
                  <a:cubicBezTo>
                    <a:pt x="1529" y="204"/>
                    <a:pt x="1545" y="206"/>
                    <a:pt x="1548" y="199"/>
                  </a:cubicBezTo>
                  <a:cubicBezTo>
                    <a:pt x="1550" y="196"/>
                    <a:pt x="1547" y="188"/>
                    <a:pt x="1552" y="188"/>
                  </a:cubicBezTo>
                  <a:cubicBezTo>
                    <a:pt x="1570" y="188"/>
                    <a:pt x="1584" y="214"/>
                    <a:pt x="1597" y="214"/>
                  </a:cubicBezTo>
                  <a:cubicBezTo>
                    <a:pt x="1602" y="214"/>
                    <a:pt x="1603" y="203"/>
                    <a:pt x="1606" y="199"/>
                  </a:cubicBezTo>
                  <a:cubicBezTo>
                    <a:pt x="1611" y="193"/>
                    <a:pt x="1615" y="193"/>
                    <a:pt x="1623" y="191"/>
                  </a:cubicBezTo>
                  <a:cubicBezTo>
                    <a:pt x="1613" y="176"/>
                    <a:pt x="1581" y="168"/>
                    <a:pt x="1565" y="1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6" name="Freeform 70">
              <a:extLst>
                <a:ext uri="{FF2B5EF4-FFF2-40B4-BE49-F238E27FC236}">
                  <a16:creationId xmlns:a16="http://schemas.microsoft.com/office/drawing/2014/main" id="{C1C396BC-D9D2-466C-B404-0E54A4D6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75" y="2122488"/>
              <a:ext cx="22225" cy="11113"/>
            </a:xfrm>
            <a:custGeom>
              <a:avLst/>
              <a:gdLst>
                <a:gd name="T0" fmla="*/ 2 w 27"/>
                <a:gd name="T1" fmla="*/ 13 h 13"/>
                <a:gd name="T2" fmla="*/ 27 w 27"/>
                <a:gd name="T3" fmla="*/ 8 h 13"/>
                <a:gd name="T4" fmla="*/ 13 w 27"/>
                <a:gd name="T5" fmla="*/ 0 h 13"/>
                <a:gd name="T6" fmla="*/ 0 w 27"/>
                <a:gd name="T7" fmla="*/ 10 h 13"/>
                <a:gd name="T8" fmla="*/ 2 w 2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">
                  <a:moveTo>
                    <a:pt x="2" y="13"/>
                  </a:moveTo>
                  <a:cubicBezTo>
                    <a:pt x="5" y="13"/>
                    <a:pt x="27" y="12"/>
                    <a:pt x="27" y="8"/>
                  </a:cubicBezTo>
                  <a:cubicBezTo>
                    <a:pt x="27" y="3"/>
                    <a:pt x="17" y="0"/>
                    <a:pt x="13" y="0"/>
                  </a:cubicBezTo>
                  <a:cubicBezTo>
                    <a:pt x="8" y="0"/>
                    <a:pt x="0" y="5"/>
                    <a:pt x="0" y="10"/>
                  </a:cubicBezTo>
                  <a:cubicBezTo>
                    <a:pt x="0" y="12"/>
                    <a:pt x="1" y="13"/>
                    <a:pt x="2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7" name="Freeform 71">
              <a:extLst>
                <a:ext uri="{FF2B5EF4-FFF2-40B4-BE49-F238E27FC236}">
                  <a16:creationId xmlns:a16="http://schemas.microsoft.com/office/drawing/2014/main" id="{6AD3A396-6121-4981-AD35-9131AE4F4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5" y="2143126"/>
              <a:ext cx="9525" cy="6350"/>
            </a:xfrm>
            <a:custGeom>
              <a:avLst/>
              <a:gdLst>
                <a:gd name="T0" fmla="*/ 9 w 11"/>
                <a:gd name="T1" fmla="*/ 7 h 7"/>
                <a:gd name="T2" fmla="*/ 11 w 11"/>
                <a:gd name="T3" fmla="*/ 4 h 7"/>
                <a:gd name="T4" fmla="*/ 9 w 11"/>
                <a:gd name="T5" fmla="*/ 0 h 7"/>
                <a:gd name="T6" fmla="*/ 0 w 11"/>
                <a:gd name="T7" fmla="*/ 0 h 7"/>
                <a:gd name="T8" fmla="*/ 9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7"/>
                  </a:moveTo>
                  <a:cubicBezTo>
                    <a:pt x="10" y="7"/>
                    <a:pt x="11" y="6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7"/>
                    <a:pt x="9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8" name="Freeform 72">
              <a:extLst>
                <a:ext uri="{FF2B5EF4-FFF2-40B4-BE49-F238E27FC236}">
                  <a16:creationId xmlns:a16="http://schemas.microsoft.com/office/drawing/2014/main" id="{28498A79-346A-40B1-A770-60443090F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2063751"/>
              <a:ext cx="3175" cy="6350"/>
            </a:xfrm>
            <a:custGeom>
              <a:avLst/>
              <a:gdLst>
                <a:gd name="T0" fmla="*/ 3 w 5"/>
                <a:gd name="T1" fmla="*/ 7 h 7"/>
                <a:gd name="T2" fmla="*/ 5 w 5"/>
                <a:gd name="T3" fmla="*/ 3 h 7"/>
                <a:gd name="T4" fmla="*/ 5 w 5"/>
                <a:gd name="T5" fmla="*/ 3 h 7"/>
                <a:gd name="T6" fmla="*/ 5 w 5"/>
                <a:gd name="T7" fmla="*/ 3 h 7"/>
                <a:gd name="T8" fmla="*/ 5 w 5"/>
                <a:gd name="T9" fmla="*/ 2 h 7"/>
                <a:gd name="T10" fmla="*/ 5 w 5"/>
                <a:gd name="T11" fmla="*/ 2 h 7"/>
                <a:gd name="T12" fmla="*/ 3 w 5"/>
                <a:gd name="T13" fmla="*/ 0 h 7"/>
                <a:gd name="T14" fmla="*/ 0 w 5"/>
                <a:gd name="T15" fmla="*/ 4 h 7"/>
                <a:gd name="T16" fmla="*/ 3 w 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5" y="7"/>
                    <a:pt x="5" y="5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59" name="Freeform 73">
              <a:extLst>
                <a:ext uri="{FF2B5EF4-FFF2-40B4-BE49-F238E27FC236}">
                  <a16:creationId xmlns:a16="http://schemas.microsoft.com/office/drawing/2014/main" id="{496C2E60-BE8F-4804-9B91-AD583E93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2082801"/>
              <a:ext cx="9525" cy="6350"/>
            </a:xfrm>
            <a:custGeom>
              <a:avLst/>
              <a:gdLst>
                <a:gd name="T0" fmla="*/ 7 w 13"/>
                <a:gd name="T1" fmla="*/ 0 h 9"/>
                <a:gd name="T2" fmla="*/ 0 w 13"/>
                <a:gd name="T3" fmla="*/ 5 h 9"/>
                <a:gd name="T4" fmla="*/ 7 w 13"/>
                <a:gd name="T5" fmla="*/ 9 h 9"/>
                <a:gd name="T6" fmla="*/ 12 w 13"/>
                <a:gd name="T7" fmla="*/ 7 h 9"/>
                <a:gd name="T8" fmla="*/ 13 w 13"/>
                <a:gd name="T9" fmla="*/ 5 h 9"/>
                <a:gd name="T10" fmla="*/ 7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7" y="0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8"/>
                    <a:pt x="3" y="9"/>
                    <a:pt x="7" y="9"/>
                  </a:cubicBezTo>
                  <a:cubicBezTo>
                    <a:pt x="9" y="9"/>
                    <a:pt x="10" y="8"/>
                    <a:pt x="12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1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0" name="Freeform 74">
              <a:extLst>
                <a:ext uri="{FF2B5EF4-FFF2-40B4-BE49-F238E27FC236}">
                  <a16:creationId xmlns:a16="http://schemas.microsoft.com/office/drawing/2014/main" id="{0D5C4826-ABC0-4525-9D38-49509AED7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2087563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1" name="Freeform 75">
              <a:extLst>
                <a:ext uri="{FF2B5EF4-FFF2-40B4-BE49-F238E27FC236}">
                  <a16:creationId xmlns:a16="http://schemas.microsoft.com/office/drawing/2014/main" id="{76497D4C-98B2-4CC0-BFA2-20FDCC73B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2009776"/>
              <a:ext cx="38100" cy="23813"/>
            </a:xfrm>
            <a:custGeom>
              <a:avLst/>
              <a:gdLst>
                <a:gd name="T0" fmla="*/ 0 w 48"/>
                <a:gd name="T1" fmla="*/ 25 h 30"/>
                <a:gd name="T2" fmla="*/ 4 w 48"/>
                <a:gd name="T3" fmla="*/ 30 h 30"/>
                <a:gd name="T4" fmla="*/ 19 w 48"/>
                <a:gd name="T5" fmla="*/ 25 h 30"/>
                <a:gd name="T6" fmla="*/ 29 w 48"/>
                <a:gd name="T7" fmla="*/ 24 h 30"/>
                <a:gd name="T8" fmla="*/ 48 w 48"/>
                <a:gd name="T9" fmla="*/ 16 h 30"/>
                <a:gd name="T10" fmla="*/ 33 w 48"/>
                <a:gd name="T11" fmla="*/ 4 h 30"/>
                <a:gd name="T12" fmla="*/ 28 w 48"/>
                <a:gd name="T13" fmla="*/ 7 h 30"/>
                <a:gd name="T14" fmla="*/ 29 w 48"/>
                <a:gd name="T15" fmla="*/ 0 h 30"/>
                <a:gd name="T16" fmla="*/ 25 w 48"/>
                <a:gd name="T17" fmla="*/ 0 h 30"/>
                <a:gd name="T18" fmla="*/ 5 w 48"/>
                <a:gd name="T19" fmla="*/ 19 h 30"/>
                <a:gd name="T20" fmla="*/ 0 w 48"/>
                <a:gd name="T21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0">
                  <a:moveTo>
                    <a:pt x="0" y="25"/>
                  </a:moveTo>
                  <a:cubicBezTo>
                    <a:pt x="0" y="28"/>
                    <a:pt x="1" y="30"/>
                    <a:pt x="4" y="3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8" y="24"/>
                    <a:pt x="29" y="24"/>
                  </a:cubicBezTo>
                  <a:cubicBezTo>
                    <a:pt x="34" y="25"/>
                    <a:pt x="48" y="24"/>
                    <a:pt x="48" y="16"/>
                  </a:cubicBezTo>
                  <a:cubicBezTo>
                    <a:pt x="48" y="12"/>
                    <a:pt x="37" y="4"/>
                    <a:pt x="33" y="4"/>
                  </a:cubicBezTo>
                  <a:cubicBezTo>
                    <a:pt x="31" y="4"/>
                    <a:pt x="30" y="6"/>
                    <a:pt x="28" y="7"/>
                  </a:cubicBezTo>
                  <a:cubicBezTo>
                    <a:pt x="30" y="5"/>
                    <a:pt x="29" y="5"/>
                    <a:pt x="2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2" y="12"/>
                    <a:pt x="5" y="19"/>
                  </a:cubicBezTo>
                  <a:cubicBezTo>
                    <a:pt x="4" y="20"/>
                    <a:pt x="0" y="20"/>
                    <a:pt x="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2" name="Freeform 76">
              <a:extLst>
                <a:ext uri="{FF2B5EF4-FFF2-40B4-BE49-F238E27FC236}">
                  <a16:creationId xmlns:a16="http://schemas.microsoft.com/office/drawing/2014/main" id="{D8D87F56-2CE2-4C80-8FBD-4212B3CB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998663"/>
              <a:ext cx="14288" cy="7938"/>
            </a:xfrm>
            <a:custGeom>
              <a:avLst/>
              <a:gdLst>
                <a:gd name="T0" fmla="*/ 0 w 18"/>
                <a:gd name="T1" fmla="*/ 3 h 10"/>
                <a:gd name="T2" fmla="*/ 5 w 18"/>
                <a:gd name="T3" fmla="*/ 10 h 10"/>
                <a:gd name="T4" fmla="*/ 18 w 18"/>
                <a:gd name="T5" fmla="*/ 4 h 10"/>
                <a:gd name="T6" fmla="*/ 7 w 18"/>
                <a:gd name="T7" fmla="*/ 0 h 10"/>
                <a:gd name="T8" fmla="*/ 0 w 1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0" y="3"/>
                  </a:moveTo>
                  <a:cubicBezTo>
                    <a:pt x="0" y="5"/>
                    <a:pt x="4" y="10"/>
                    <a:pt x="5" y="10"/>
                  </a:cubicBezTo>
                  <a:cubicBezTo>
                    <a:pt x="9" y="10"/>
                    <a:pt x="18" y="10"/>
                    <a:pt x="18" y="4"/>
                  </a:cubicBezTo>
                  <a:cubicBezTo>
                    <a:pt x="16" y="4"/>
                    <a:pt x="9" y="0"/>
                    <a:pt x="7" y="0"/>
                  </a:cubicBezTo>
                  <a:cubicBezTo>
                    <a:pt x="6" y="0"/>
                    <a:pt x="0" y="0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3" name="Freeform 77">
              <a:extLst>
                <a:ext uri="{FF2B5EF4-FFF2-40B4-BE49-F238E27FC236}">
                  <a16:creationId xmlns:a16="http://schemas.microsoft.com/office/drawing/2014/main" id="{0E6E3231-7DE4-4FF5-98A4-E59F67876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1978026"/>
              <a:ext cx="52388" cy="42863"/>
            </a:xfrm>
            <a:custGeom>
              <a:avLst/>
              <a:gdLst>
                <a:gd name="T0" fmla="*/ 31 w 65"/>
                <a:gd name="T1" fmla="*/ 26 h 52"/>
                <a:gd name="T2" fmla="*/ 11 w 65"/>
                <a:gd name="T3" fmla="*/ 35 h 52"/>
                <a:gd name="T4" fmla="*/ 25 w 65"/>
                <a:gd name="T5" fmla="*/ 47 h 52"/>
                <a:gd name="T6" fmla="*/ 56 w 65"/>
                <a:gd name="T7" fmla="*/ 52 h 52"/>
                <a:gd name="T8" fmla="*/ 62 w 65"/>
                <a:gd name="T9" fmla="*/ 47 h 52"/>
                <a:gd name="T10" fmla="*/ 58 w 65"/>
                <a:gd name="T11" fmla="*/ 44 h 52"/>
                <a:gd name="T12" fmla="*/ 63 w 65"/>
                <a:gd name="T13" fmla="*/ 40 h 52"/>
                <a:gd name="T14" fmla="*/ 65 w 65"/>
                <a:gd name="T15" fmla="*/ 34 h 52"/>
                <a:gd name="T16" fmla="*/ 56 w 65"/>
                <a:gd name="T17" fmla="*/ 28 h 52"/>
                <a:gd name="T18" fmla="*/ 51 w 65"/>
                <a:gd name="T19" fmla="*/ 28 h 52"/>
                <a:gd name="T20" fmla="*/ 42 w 65"/>
                <a:gd name="T21" fmla="*/ 24 h 52"/>
                <a:gd name="T22" fmla="*/ 37 w 65"/>
                <a:gd name="T23" fmla="*/ 24 h 52"/>
                <a:gd name="T24" fmla="*/ 42 w 65"/>
                <a:gd name="T25" fmla="*/ 19 h 52"/>
                <a:gd name="T26" fmla="*/ 42 w 65"/>
                <a:gd name="T27" fmla="*/ 13 h 52"/>
                <a:gd name="T28" fmla="*/ 45 w 65"/>
                <a:gd name="T29" fmla="*/ 12 h 52"/>
                <a:gd name="T30" fmla="*/ 29 w 65"/>
                <a:gd name="T31" fmla="*/ 0 h 52"/>
                <a:gd name="T32" fmla="*/ 0 w 65"/>
                <a:gd name="T33" fmla="*/ 19 h 52"/>
                <a:gd name="T34" fmla="*/ 20 w 65"/>
                <a:gd name="T35" fmla="*/ 25 h 52"/>
                <a:gd name="T36" fmla="*/ 31 w 65"/>
                <a:gd name="T3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52">
                  <a:moveTo>
                    <a:pt x="31" y="26"/>
                  </a:moveTo>
                  <a:cubicBezTo>
                    <a:pt x="23" y="29"/>
                    <a:pt x="20" y="32"/>
                    <a:pt x="11" y="35"/>
                  </a:cubicBezTo>
                  <a:cubicBezTo>
                    <a:pt x="15" y="38"/>
                    <a:pt x="22" y="47"/>
                    <a:pt x="25" y="47"/>
                  </a:cubicBezTo>
                  <a:cubicBezTo>
                    <a:pt x="35" y="47"/>
                    <a:pt x="44" y="52"/>
                    <a:pt x="56" y="52"/>
                  </a:cubicBezTo>
                  <a:cubicBezTo>
                    <a:pt x="59" y="52"/>
                    <a:pt x="62" y="50"/>
                    <a:pt x="62" y="47"/>
                  </a:cubicBezTo>
                  <a:cubicBezTo>
                    <a:pt x="62" y="45"/>
                    <a:pt x="59" y="44"/>
                    <a:pt x="58" y="44"/>
                  </a:cubicBezTo>
                  <a:cubicBezTo>
                    <a:pt x="59" y="43"/>
                    <a:pt x="63" y="43"/>
                    <a:pt x="63" y="40"/>
                  </a:cubicBezTo>
                  <a:cubicBezTo>
                    <a:pt x="63" y="37"/>
                    <a:pt x="63" y="36"/>
                    <a:pt x="65" y="34"/>
                  </a:cubicBezTo>
                  <a:cubicBezTo>
                    <a:pt x="62" y="30"/>
                    <a:pt x="62" y="28"/>
                    <a:pt x="56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7" y="28"/>
                    <a:pt x="46" y="24"/>
                    <a:pt x="42" y="24"/>
                  </a:cubicBezTo>
                  <a:cubicBezTo>
                    <a:pt x="40" y="24"/>
                    <a:pt x="39" y="24"/>
                    <a:pt x="37" y="24"/>
                  </a:cubicBezTo>
                  <a:cubicBezTo>
                    <a:pt x="39" y="23"/>
                    <a:pt x="42" y="21"/>
                    <a:pt x="42" y="19"/>
                  </a:cubicBezTo>
                  <a:cubicBezTo>
                    <a:pt x="42" y="17"/>
                    <a:pt x="42" y="16"/>
                    <a:pt x="42" y="13"/>
                  </a:cubicBezTo>
                  <a:cubicBezTo>
                    <a:pt x="43" y="13"/>
                    <a:pt x="42" y="14"/>
                    <a:pt x="45" y="12"/>
                  </a:cubicBezTo>
                  <a:cubicBezTo>
                    <a:pt x="41" y="9"/>
                    <a:pt x="36" y="0"/>
                    <a:pt x="29" y="0"/>
                  </a:cubicBezTo>
                  <a:cubicBezTo>
                    <a:pt x="15" y="0"/>
                    <a:pt x="11" y="15"/>
                    <a:pt x="0" y="19"/>
                  </a:cubicBezTo>
                  <a:cubicBezTo>
                    <a:pt x="7" y="23"/>
                    <a:pt x="12" y="25"/>
                    <a:pt x="20" y="25"/>
                  </a:cubicBezTo>
                  <a:cubicBezTo>
                    <a:pt x="22" y="25"/>
                    <a:pt x="29" y="26"/>
                    <a:pt x="31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4" name="Freeform 78">
              <a:extLst>
                <a:ext uri="{FF2B5EF4-FFF2-40B4-BE49-F238E27FC236}">
                  <a16:creationId xmlns:a16="http://schemas.microsoft.com/office/drawing/2014/main" id="{11167A05-64C0-4042-BED7-94E17750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8" y="2044701"/>
              <a:ext cx="6350" cy="6350"/>
            </a:xfrm>
            <a:custGeom>
              <a:avLst/>
              <a:gdLst>
                <a:gd name="T0" fmla="*/ 3 w 8"/>
                <a:gd name="T1" fmla="*/ 6 h 6"/>
                <a:gd name="T2" fmla="*/ 8 w 8"/>
                <a:gd name="T3" fmla="*/ 0 h 6"/>
                <a:gd name="T4" fmla="*/ 4 w 8"/>
                <a:gd name="T5" fmla="*/ 0 h 6"/>
                <a:gd name="T6" fmla="*/ 0 w 8"/>
                <a:gd name="T7" fmla="*/ 3 h 6"/>
                <a:gd name="T8" fmla="*/ 3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6"/>
                  </a:moveTo>
                  <a:cubicBezTo>
                    <a:pt x="6" y="6"/>
                    <a:pt x="8" y="4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5" name="Freeform 79">
              <a:extLst>
                <a:ext uri="{FF2B5EF4-FFF2-40B4-BE49-F238E27FC236}">
                  <a16:creationId xmlns:a16="http://schemas.microsoft.com/office/drawing/2014/main" id="{A5CF241D-BA29-4C4D-9CE0-1503F355C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1979613"/>
              <a:ext cx="9525" cy="3175"/>
            </a:xfrm>
            <a:custGeom>
              <a:avLst/>
              <a:gdLst>
                <a:gd name="T0" fmla="*/ 11 w 11"/>
                <a:gd name="T1" fmla="*/ 2 h 4"/>
                <a:gd name="T2" fmla="*/ 10 w 11"/>
                <a:gd name="T3" fmla="*/ 0 h 4"/>
                <a:gd name="T4" fmla="*/ 0 w 11"/>
                <a:gd name="T5" fmla="*/ 0 h 4"/>
                <a:gd name="T6" fmla="*/ 11 w 11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7" y="3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6" name="Freeform 80">
              <a:extLst>
                <a:ext uri="{FF2B5EF4-FFF2-40B4-BE49-F238E27FC236}">
                  <a16:creationId xmlns:a16="http://schemas.microsoft.com/office/drawing/2014/main" id="{B81E4596-FB96-4211-8DB5-C9D3D80C7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2028826"/>
              <a:ext cx="7938" cy="3175"/>
            </a:xfrm>
            <a:custGeom>
              <a:avLst/>
              <a:gdLst>
                <a:gd name="T0" fmla="*/ 5 w 9"/>
                <a:gd name="T1" fmla="*/ 5 h 5"/>
                <a:gd name="T2" fmla="*/ 9 w 9"/>
                <a:gd name="T3" fmla="*/ 0 h 5"/>
                <a:gd name="T4" fmla="*/ 0 w 9"/>
                <a:gd name="T5" fmla="*/ 1 h 5"/>
                <a:gd name="T6" fmla="*/ 5 w 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5" y="5"/>
                  </a:moveTo>
                  <a:cubicBezTo>
                    <a:pt x="7" y="5"/>
                    <a:pt x="9" y="2"/>
                    <a:pt x="9" y="0"/>
                  </a:cubicBezTo>
                  <a:cubicBezTo>
                    <a:pt x="6" y="1"/>
                    <a:pt x="6" y="0"/>
                    <a:pt x="0" y="1"/>
                  </a:cubicBezTo>
                  <a:cubicBezTo>
                    <a:pt x="1" y="3"/>
                    <a:pt x="2" y="5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7" name="Freeform 81">
              <a:extLst>
                <a:ext uri="{FF2B5EF4-FFF2-40B4-BE49-F238E27FC236}">
                  <a16:creationId xmlns:a16="http://schemas.microsoft.com/office/drawing/2014/main" id="{37B59CE3-9011-4B78-8D39-74DBE69C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1993901"/>
              <a:ext cx="1588" cy="158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8" name="Freeform 82">
              <a:extLst>
                <a:ext uri="{FF2B5EF4-FFF2-40B4-BE49-F238E27FC236}">
                  <a16:creationId xmlns:a16="http://schemas.microsoft.com/office/drawing/2014/main" id="{C336EDB8-0DB4-490D-95AF-4ED0D617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1985963"/>
              <a:ext cx="46038" cy="15875"/>
            </a:xfrm>
            <a:custGeom>
              <a:avLst/>
              <a:gdLst>
                <a:gd name="T0" fmla="*/ 18 w 55"/>
                <a:gd name="T1" fmla="*/ 3 h 18"/>
                <a:gd name="T2" fmla="*/ 24 w 55"/>
                <a:gd name="T3" fmla="*/ 6 h 18"/>
                <a:gd name="T4" fmla="*/ 20 w 55"/>
                <a:gd name="T5" fmla="*/ 8 h 18"/>
                <a:gd name="T6" fmla="*/ 25 w 55"/>
                <a:gd name="T7" fmla="*/ 9 h 18"/>
                <a:gd name="T8" fmla="*/ 20 w 55"/>
                <a:gd name="T9" fmla="*/ 11 h 18"/>
                <a:gd name="T10" fmla="*/ 27 w 55"/>
                <a:gd name="T11" fmla="*/ 15 h 18"/>
                <a:gd name="T12" fmla="*/ 27 w 55"/>
                <a:gd name="T13" fmla="*/ 15 h 18"/>
                <a:gd name="T14" fmla="*/ 30 w 55"/>
                <a:gd name="T15" fmla="*/ 18 h 18"/>
                <a:gd name="T16" fmla="*/ 35 w 55"/>
                <a:gd name="T17" fmla="*/ 11 h 18"/>
                <a:gd name="T18" fmla="*/ 45 w 55"/>
                <a:gd name="T19" fmla="*/ 10 h 18"/>
                <a:gd name="T20" fmla="*/ 45 w 55"/>
                <a:gd name="T21" fmla="*/ 8 h 18"/>
                <a:gd name="T22" fmla="*/ 48 w 55"/>
                <a:gd name="T23" fmla="*/ 8 h 18"/>
                <a:gd name="T24" fmla="*/ 55 w 55"/>
                <a:gd name="T25" fmla="*/ 3 h 18"/>
                <a:gd name="T26" fmla="*/ 47 w 55"/>
                <a:gd name="T27" fmla="*/ 0 h 18"/>
                <a:gd name="T28" fmla="*/ 37 w 55"/>
                <a:gd name="T29" fmla="*/ 4 h 18"/>
                <a:gd name="T30" fmla="*/ 21 w 55"/>
                <a:gd name="T31" fmla="*/ 0 h 18"/>
                <a:gd name="T32" fmla="*/ 0 w 55"/>
                <a:gd name="T33" fmla="*/ 6 h 18"/>
                <a:gd name="T34" fmla="*/ 6 w 55"/>
                <a:gd name="T35" fmla="*/ 7 h 18"/>
                <a:gd name="T36" fmla="*/ 18 w 55"/>
                <a:gd name="T3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18">
                  <a:moveTo>
                    <a:pt x="18" y="3"/>
                  </a:moveTo>
                  <a:cubicBezTo>
                    <a:pt x="21" y="3"/>
                    <a:pt x="22" y="5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21" y="9"/>
                    <a:pt x="23" y="9"/>
                    <a:pt x="25" y="9"/>
                  </a:cubicBezTo>
                  <a:cubicBezTo>
                    <a:pt x="23" y="9"/>
                    <a:pt x="22" y="10"/>
                    <a:pt x="20" y="11"/>
                  </a:cubicBezTo>
                  <a:cubicBezTo>
                    <a:pt x="20" y="14"/>
                    <a:pt x="23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6"/>
                    <a:pt x="29" y="18"/>
                    <a:pt x="30" y="18"/>
                  </a:cubicBezTo>
                  <a:cubicBezTo>
                    <a:pt x="32" y="18"/>
                    <a:pt x="33" y="13"/>
                    <a:pt x="35" y="11"/>
                  </a:cubicBezTo>
                  <a:cubicBezTo>
                    <a:pt x="39" y="9"/>
                    <a:pt x="42" y="12"/>
                    <a:pt x="45" y="1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9"/>
                    <a:pt x="47" y="9"/>
                    <a:pt x="48" y="8"/>
                  </a:cubicBezTo>
                  <a:cubicBezTo>
                    <a:pt x="51" y="6"/>
                    <a:pt x="55" y="8"/>
                    <a:pt x="55" y="3"/>
                  </a:cubicBezTo>
                  <a:cubicBezTo>
                    <a:pt x="54" y="2"/>
                    <a:pt x="50" y="0"/>
                    <a:pt x="47" y="0"/>
                  </a:cubicBezTo>
                  <a:cubicBezTo>
                    <a:pt x="43" y="0"/>
                    <a:pt x="41" y="4"/>
                    <a:pt x="37" y="4"/>
                  </a:cubicBezTo>
                  <a:cubicBezTo>
                    <a:pt x="32" y="4"/>
                    <a:pt x="28" y="0"/>
                    <a:pt x="21" y="0"/>
                  </a:cubicBezTo>
                  <a:cubicBezTo>
                    <a:pt x="15" y="0"/>
                    <a:pt x="2" y="1"/>
                    <a:pt x="0" y="6"/>
                  </a:cubicBezTo>
                  <a:cubicBezTo>
                    <a:pt x="2" y="6"/>
                    <a:pt x="4" y="7"/>
                    <a:pt x="6" y="7"/>
                  </a:cubicBezTo>
                  <a:cubicBezTo>
                    <a:pt x="10" y="7"/>
                    <a:pt x="15" y="3"/>
                    <a:pt x="1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69" name="Freeform 83">
              <a:extLst>
                <a:ext uri="{FF2B5EF4-FFF2-40B4-BE49-F238E27FC236}">
                  <a16:creationId xmlns:a16="http://schemas.microsoft.com/office/drawing/2014/main" id="{20F6B7DE-3BF2-44EC-B8BA-959B12E75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976438"/>
              <a:ext cx="14288" cy="11113"/>
            </a:xfrm>
            <a:custGeom>
              <a:avLst/>
              <a:gdLst>
                <a:gd name="T0" fmla="*/ 5 w 19"/>
                <a:gd name="T1" fmla="*/ 14 h 14"/>
                <a:gd name="T2" fmla="*/ 19 w 19"/>
                <a:gd name="T3" fmla="*/ 10 h 14"/>
                <a:gd name="T4" fmla="*/ 16 w 19"/>
                <a:gd name="T5" fmla="*/ 0 h 14"/>
                <a:gd name="T6" fmla="*/ 0 w 19"/>
                <a:gd name="T7" fmla="*/ 10 h 14"/>
                <a:gd name="T8" fmla="*/ 5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5" y="14"/>
                  </a:moveTo>
                  <a:cubicBezTo>
                    <a:pt x="7" y="14"/>
                    <a:pt x="18" y="12"/>
                    <a:pt x="19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0" y="5"/>
                    <a:pt x="0" y="10"/>
                  </a:cubicBezTo>
                  <a:cubicBezTo>
                    <a:pt x="0" y="13"/>
                    <a:pt x="2" y="14"/>
                    <a:pt x="5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0" name="Freeform 84">
              <a:extLst>
                <a:ext uri="{FF2B5EF4-FFF2-40B4-BE49-F238E27FC236}">
                  <a16:creationId xmlns:a16="http://schemas.microsoft.com/office/drawing/2014/main" id="{E49F0822-3C12-49D8-A8CE-63ECE5EC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1984376"/>
              <a:ext cx="15875" cy="11113"/>
            </a:xfrm>
            <a:custGeom>
              <a:avLst/>
              <a:gdLst>
                <a:gd name="T0" fmla="*/ 15 w 21"/>
                <a:gd name="T1" fmla="*/ 12 h 13"/>
                <a:gd name="T2" fmla="*/ 13 w 21"/>
                <a:gd name="T3" fmla="*/ 8 h 13"/>
                <a:gd name="T4" fmla="*/ 20 w 21"/>
                <a:gd name="T5" fmla="*/ 7 h 13"/>
                <a:gd name="T6" fmla="*/ 20 w 21"/>
                <a:gd name="T7" fmla="*/ 2 h 13"/>
                <a:gd name="T8" fmla="*/ 11 w 21"/>
                <a:gd name="T9" fmla="*/ 2 h 13"/>
                <a:gd name="T10" fmla="*/ 14 w 21"/>
                <a:gd name="T11" fmla="*/ 0 h 13"/>
                <a:gd name="T12" fmla="*/ 5 w 21"/>
                <a:gd name="T13" fmla="*/ 0 h 13"/>
                <a:gd name="T14" fmla="*/ 5 w 21"/>
                <a:gd name="T15" fmla="*/ 4 h 13"/>
                <a:gd name="T16" fmla="*/ 0 w 21"/>
                <a:gd name="T17" fmla="*/ 12 h 13"/>
                <a:gd name="T18" fmla="*/ 15 w 21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3">
                  <a:moveTo>
                    <a:pt x="15" y="12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6" y="8"/>
                    <a:pt x="19" y="9"/>
                    <a:pt x="20" y="7"/>
                  </a:cubicBezTo>
                  <a:cubicBezTo>
                    <a:pt x="20" y="5"/>
                    <a:pt x="21" y="5"/>
                    <a:pt x="20" y="2"/>
                  </a:cubicBezTo>
                  <a:cubicBezTo>
                    <a:pt x="18" y="3"/>
                    <a:pt x="13" y="2"/>
                    <a:pt x="11" y="2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2"/>
                  </a:cubicBezTo>
                  <a:cubicBezTo>
                    <a:pt x="0" y="13"/>
                    <a:pt x="13" y="13"/>
                    <a:pt x="15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1" name="Freeform 85">
              <a:extLst>
                <a:ext uri="{FF2B5EF4-FFF2-40B4-BE49-F238E27FC236}">
                  <a16:creationId xmlns:a16="http://schemas.microsoft.com/office/drawing/2014/main" id="{E42868F5-B9D7-4D00-BB29-E153166B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1993901"/>
              <a:ext cx="19050" cy="6350"/>
            </a:xfrm>
            <a:custGeom>
              <a:avLst/>
              <a:gdLst>
                <a:gd name="T0" fmla="*/ 14 w 22"/>
                <a:gd name="T1" fmla="*/ 0 h 9"/>
                <a:gd name="T2" fmla="*/ 0 w 22"/>
                <a:gd name="T3" fmla="*/ 6 h 9"/>
                <a:gd name="T4" fmla="*/ 3 w 22"/>
                <a:gd name="T5" fmla="*/ 9 h 9"/>
                <a:gd name="T6" fmla="*/ 7 w 22"/>
                <a:gd name="T7" fmla="*/ 6 h 9"/>
                <a:gd name="T8" fmla="*/ 12 w 22"/>
                <a:gd name="T9" fmla="*/ 9 h 9"/>
                <a:gd name="T10" fmla="*/ 22 w 22"/>
                <a:gd name="T11" fmla="*/ 4 h 9"/>
                <a:gd name="T12" fmla="*/ 14 w 2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4" y="0"/>
                  </a:moveTo>
                  <a:cubicBezTo>
                    <a:pt x="11" y="0"/>
                    <a:pt x="0" y="2"/>
                    <a:pt x="0" y="6"/>
                  </a:cubicBezTo>
                  <a:cubicBezTo>
                    <a:pt x="0" y="8"/>
                    <a:pt x="1" y="9"/>
                    <a:pt x="3" y="9"/>
                  </a:cubicBezTo>
                  <a:cubicBezTo>
                    <a:pt x="5" y="9"/>
                    <a:pt x="6" y="9"/>
                    <a:pt x="7" y="6"/>
                  </a:cubicBezTo>
                  <a:cubicBezTo>
                    <a:pt x="9" y="6"/>
                    <a:pt x="11" y="9"/>
                    <a:pt x="12" y="9"/>
                  </a:cubicBezTo>
                  <a:cubicBezTo>
                    <a:pt x="16" y="9"/>
                    <a:pt x="16" y="4"/>
                    <a:pt x="22" y="4"/>
                  </a:cubicBezTo>
                  <a:cubicBezTo>
                    <a:pt x="20" y="2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2" name="Freeform 86">
              <a:extLst>
                <a:ext uri="{FF2B5EF4-FFF2-40B4-BE49-F238E27FC236}">
                  <a16:creationId xmlns:a16="http://schemas.microsoft.com/office/drawing/2014/main" id="{9C2E33C4-39F5-4560-AB25-95BAFEA0B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050" y="1971676"/>
              <a:ext cx="26988" cy="19050"/>
            </a:xfrm>
            <a:custGeom>
              <a:avLst/>
              <a:gdLst>
                <a:gd name="T0" fmla="*/ 24 w 33"/>
                <a:gd name="T1" fmla="*/ 21 h 25"/>
                <a:gd name="T2" fmla="*/ 33 w 33"/>
                <a:gd name="T3" fmla="*/ 20 h 25"/>
                <a:gd name="T4" fmla="*/ 17 w 33"/>
                <a:gd name="T5" fmla="*/ 15 h 25"/>
                <a:gd name="T6" fmla="*/ 30 w 33"/>
                <a:gd name="T7" fmla="*/ 7 h 25"/>
                <a:gd name="T8" fmla="*/ 32 w 33"/>
                <a:gd name="T9" fmla="*/ 3 h 25"/>
                <a:gd name="T10" fmla="*/ 31 w 33"/>
                <a:gd name="T11" fmla="*/ 0 h 25"/>
                <a:gd name="T12" fmla="*/ 27 w 33"/>
                <a:gd name="T13" fmla="*/ 5 h 25"/>
                <a:gd name="T14" fmla="*/ 10 w 33"/>
                <a:gd name="T15" fmla="*/ 11 h 25"/>
                <a:gd name="T16" fmla="*/ 10 w 33"/>
                <a:gd name="T17" fmla="*/ 15 h 25"/>
                <a:gd name="T18" fmla="*/ 15 w 33"/>
                <a:gd name="T19" fmla="*/ 16 h 25"/>
                <a:gd name="T20" fmla="*/ 3 w 33"/>
                <a:gd name="T21" fmla="*/ 16 h 25"/>
                <a:gd name="T22" fmla="*/ 0 w 33"/>
                <a:gd name="T23" fmla="*/ 19 h 25"/>
                <a:gd name="T24" fmla="*/ 13 w 33"/>
                <a:gd name="T25" fmla="*/ 25 h 25"/>
                <a:gd name="T26" fmla="*/ 24 w 33"/>
                <a:gd name="T2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24" y="21"/>
                  </a:moveTo>
                  <a:cubicBezTo>
                    <a:pt x="27" y="21"/>
                    <a:pt x="31" y="22"/>
                    <a:pt x="33" y="20"/>
                  </a:cubicBezTo>
                  <a:cubicBezTo>
                    <a:pt x="27" y="17"/>
                    <a:pt x="25" y="17"/>
                    <a:pt x="17" y="15"/>
                  </a:cubicBezTo>
                  <a:cubicBezTo>
                    <a:pt x="20" y="12"/>
                    <a:pt x="25" y="10"/>
                    <a:pt x="30" y="7"/>
                  </a:cubicBezTo>
                  <a:cubicBezTo>
                    <a:pt x="30" y="6"/>
                    <a:pt x="31" y="4"/>
                    <a:pt x="32" y="3"/>
                  </a:cubicBezTo>
                  <a:cubicBezTo>
                    <a:pt x="32" y="2"/>
                    <a:pt x="32" y="0"/>
                    <a:pt x="31" y="0"/>
                  </a:cubicBezTo>
                  <a:cubicBezTo>
                    <a:pt x="29" y="0"/>
                    <a:pt x="27" y="2"/>
                    <a:pt x="27" y="5"/>
                  </a:cubicBezTo>
                  <a:cubicBezTo>
                    <a:pt x="19" y="5"/>
                    <a:pt x="18" y="11"/>
                    <a:pt x="10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3"/>
                    <a:pt x="12" y="14"/>
                    <a:pt x="15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7"/>
                    <a:pt x="1" y="17"/>
                    <a:pt x="0" y="19"/>
                  </a:cubicBezTo>
                  <a:cubicBezTo>
                    <a:pt x="0" y="19"/>
                    <a:pt x="12" y="25"/>
                    <a:pt x="13" y="25"/>
                  </a:cubicBezTo>
                  <a:cubicBezTo>
                    <a:pt x="17" y="25"/>
                    <a:pt x="21" y="21"/>
                    <a:pt x="24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3" name="Freeform 87">
              <a:extLst>
                <a:ext uri="{FF2B5EF4-FFF2-40B4-BE49-F238E27FC236}">
                  <a16:creationId xmlns:a16="http://schemas.microsoft.com/office/drawing/2014/main" id="{1B108EB7-5798-493F-8046-C3DA01BD8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2001838"/>
              <a:ext cx="90488" cy="53975"/>
            </a:xfrm>
            <a:custGeom>
              <a:avLst/>
              <a:gdLst>
                <a:gd name="T0" fmla="*/ 7 w 110"/>
                <a:gd name="T1" fmla="*/ 18 h 67"/>
                <a:gd name="T2" fmla="*/ 10 w 110"/>
                <a:gd name="T3" fmla="*/ 19 h 67"/>
                <a:gd name="T4" fmla="*/ 17 w 110"/>
                <a:gd name="T5" fmla="*/ 29 h 67"/>
                <a:gd name="T6" fmla="*/ 15 w 110"/>
                <a:gd name="T7" fmla="*/ 30 h 67"/>
                <a:gd name="T8" fmla="*/ 24 w 110"/>
                <a:gd name="T9" fmla="*/ 35 h 67"/>
                <a:gd name="T10" fmla="*/ 32 w 110"/>
                <a:gd name="T11" fmla="*/ 27 h 67"/>
                <a:gd name="T12" fmla="*/ 34 w 110"/>
                <a:gd name="T13" fmla="*/ 27 h 67"/>
                <a:gd name="T14" fmla="*/ 38 w 110"/>
                <a:gd name="T15" fmla="*/ 29 h 67"/>
                <a:gd name="T16" fmla="*/ 46 w 110"/>
                <a:gd name="T17" fmla="*/ 29 h 67"/>
                <a:gd name="T18" fmla="*/ 32 w 110"/>
                <a:gd name="T19" fmla="*/ 37 h 67"/>
                <a:gd name="T20" fmla="*/ 24 w 110"/>
                <a:gd name="T21" fmla="*/ 40 h 67"/>
                <a:gd name="T22" fmla="*/ 34 w 110"/>
                <a:gd name="T23" fmla="*/ 44 h 67"/>
                <a:gd name="T24" fmla="*/ 47 w 110"/>
                <a:gd name="T25" fmla="*/ 46 h 67"/>
                <a:gd name="T26" fmla="*/ 38 w 110"/>
                <a:gd name="T27" fmla="*/ 48 h 67"/>
                <a:gd name="T28" fmla="*/ 27 w 110"/>
                <a:gd name="T29" fmla="*/ 48 h 67"/>
                <a:gd name="T30" fmla="*/ 49 w 110"/>
                <a:gd name="T31" fmla="*/ 67 h 67"/>
                <a:gd name="T32" fmla="*/ 57 w 110"/>
                <a:gd name="T33" fmla="*/ 50 h 67"/>
                <a:gd name="T34" fmla="*/ 61 w 110"/>
                <a:gd name="T35" fmla="*/ 48 h 67"/>
                <a:gd name="T36" fmla="*/ 76 w 110"/>
                <a:gd name="T37" fmla="*/ 26 h 67"/>
                <a:gd name="T38" fmla="*/ 83 w 110"/>
                <a:gd name="T39" fmla="*/ 31 h 67"/>
                <a:gd name="T40" fmla="*/ 79 w 110"/>
                <a:gd name="T41" fmla="*/ 31 h 67"/>
                <a:gd name="T42" fmla="*/ 84 w 110"/>
                <a:gd name="T43" fmla="*/ 40 h 67"/>
                <a:gd name="T44" fmla="*/ 80 w 110"/>
                <a:gd name="T45" fmla="*/ 49 h 67"/>
                <a:gd name="T46" fmla="*/ 93 w 110"/>
                <a:gd name="T47" fmla="*/ 49 h 67"/>
                <a:gd name="T48" fmla="*/ 93 w 110"/>
                <a:gd name="T49" fmla="*/ 55 h 67"/>
                <a:gd name="T50" fmla="*/ 110 w 110"/>
                <a:gd name="T51" fmla="*/ 44 h 67"/>
                <a:gd name="T52" fmla="*/ 100 w 110"/>
                <a:gd name="T53" fmla="*/ 33 h 67"/>
                <a:gd name="T54" fmla="*/ 91 w 110"/>
                <a:gd name="T55" fmla="*/ 33 h 67"/>
                <a:gd name="T56" fmla="*/ 91 w 110"/>
                <a:gd name="T57" fmla="*/ 29 h 67"/>
                <a:gd name="T58" fmla="*/ 86 w 110"/>
                <a:gd name="T59" fmla="*/ 29 h 67"/>
                <a:gd name="T60" fmla="*/ 89 w 110"/>
                <a:gd name="T61" fmla="*/ 28 h 67"/>
                <a:gd name="T62" fmla="*/ 67 w 110"/>
                <a:gd name="T63" fmla="*/ 15 h 67"/>
                <a:gd name="T64" fmla="*/ 64 w 110"/>
                <a:gd name="T65" fmla="*/ 15 h 67"/>
                <a:gd name="T66" fmla="*/ 60 w 110"/>
                <a:gd name="T67" fmla="*/ 8 h 67"/>
                <a:gd name="T68" fmla="*/ 56 w 110"/>
                <a:gd name="T69" fmla="*/ 12 h 67"/>
                <a:gd name="T70" fmla="*/ 56 w 110"/>
                <a:gd name="T71" fmla="*/ 6 h 67"/>
                <a:gd name="T72" fmla="*/ 45 w 110"/>
                <a:gd name="T73" fmla="*/ 0 h 67"/>
                <a:gd name="T74" fmla="*/ 40 w 110"/>
                <a:gd name="T75" fmla="*/ 4 h 67"/>
                <a:gd name="T76" fmla="*/ 43 w 110"/>
                <a:gd name="T77" fmla="*/ 18 h 67"/>
                <a:gd name="T78" fmla="*/ 31 w 110"/>
                <a:gd name="T79" fmla="*/ 4 h 67"/>
                <a:gd name="T80" fmla="*/ 26 w 110"/>
                <a:gd name="T81" fmla="*/ 9 h 67"/>
                <a:gd name="T82" fmla="*/ 27 w 110"/>
                <a:gd name="T83" fmla="*/ 13 h 67"/>
                <a:gd name="T84" fmla="*/ 21 w 110"/>
                <a:gd name="T85" fmla="*/ 9 h 67"/>
                <a:gd name="T86" fmla="*/ 24 w 110"/>
                <a:gd name="T87" fmla="*/ 4 h 67"/>
                <a:gd name="T88" fmla="*/ 10 w 110"/>
                <a:gd name="T89" fmla="*/ 3 h 67"/>
                <a:gd name="T90" fmla="*/ 0 w 110"/>
                <a:gd name="T91" fmla="*/ 11 h 67"/>
                <a:gd name="T92" fmla="*/ 7 w 110"/>
                <a:gd name="T9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67">
                  <a:moveTo>
                    <a:pt x="7" y="18"/>
                  </a:moveTo>
                  <a:cubicBezTo>
                    <a:pt x="8" y="18"/>
                    <a:pt x="9" y="19"/>
                    <a:pt x="10" y="19"/>
                  </a:cubicBezTo>
                  <a:cubicBezTo>
                    <a:pt x="8" y="24"/>
                    <a:pt x="13" y="27"/>
                    <a:pt x="17" y="29"/>
                  </a:cubicBezTo>
                  <a:cubicBezTo>
                    <a:pt x="16" y="29"/>
                    <a:pt x="16" y="30"/>
                    <a:pt x="15" y="30"/>
                  </a:cubicBezTo>
                  <a:cubicBezTo>
                    <a:pt x="16" y="33"/>
                    <a:pt x="19" y="35"/>
                    <a:pt x="24" y="35"/>
                  </a:cubicBezTo>
                  <a:cubicBezTo>
                    <a:pt x="30" y="35"/>
                    <a:pt x="30" y="28"/>
                    <a:pt x="3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8" y="29"/>
                    <a:pt x="38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3" y="32"/>
                    <a:pt x="35" y="36"/>
                    <a:pt x="32" y="37"/>
                  </a:cubicBezTo>
                  <a:cubicBezTo>
                    <a:pt x="30" y="37"/>
                    <a:pt x="24" y="37"/>
                    <a:pt x="24" y="40"/>
                  </a:cubicBezTo>
                  <a:cubicBezTo>
                    <a:pt x="24" y="47"/>
                    <a:pt x="31" y="44"/>
                    <a:pt x="34" y="44"/>
                  </a:cubicBezTo>
                  <a:cubicBezTo>
                    <a:pt x="36" y="44"/>
                    <a:pt x="45" y="44"/>
                    <a:pt x="47" y="46"/>
                  </a:cubicBezTo>
                  <a:cubicBezTo>
                    <a:pt x="43" y="46"/>
                    <a:pt x="40" y="46"/>
                    <a:pt x="38" y="48"/>
                  </a:cubicBezTo>
                  <a:cubicBezTo>
                    <a:pt x="38" y="48"/>
                    <a:pt x="31" y="47"/>
                    <a:pt x="27" y="48"/>
                  </a:cubicBezTo>
                  <a:cubicBezTo>
                    <a:pt x="27" y="58"/>
                    <a:pt x="42" y="62"/>
                    <a:pt x="49" y="67"/>
                  </a:cubicBezTo>
                  <a:cubicBezTo>
                    <a:pt x="53" y="63"/>
                    <a:pt x="52" y="54"/>
                    <a:pt x="57" y="50"/>
                  </a:cubicBezTo>
                  <a:cubicBezTo>
                    <a:pt x="58" y="49"/>
                    <a:pt x="60" y="50"/>
                    <a:pt x="61" y="48"/>
                  </a:cubicBezTo>
                  <a:cubicBezTo>
                    <a:pt x="64" y="40"/>
                    <a:pt x="67" y="26"/>
                    <a:pt x="76" y="26"/>
                  </a:cubicBezTo>
                  <a:cubicBezTo>
                    <a:pt x="76" y="26"/>
                    <a:pt x="78" y="30"/>
                    <a:pt x="83" y="31"/>
                  </a:cubicBezTo>
                  <a:cubicBezTo>
                    <a:pt x="81" y="31"/>
                    <a:pt x="80" y="31"/>
                    <a:pt x="79" y="31"/>
                  </a:cubicBezTo>
                  <a:cubicBezTo>
                    <a:pt x="80" y="34"/>
                    <a:pt x="82" y="39"/>
                    <a:pt x="84" y="40"/>
                  </a:cubicBezTo>
                  <a:cubicBezTo>
                    <a:pt x="84" y="45"/>
                    <a:pt x="81" y="43"/>
                    <a:pt x="80" y="49"/>
                  </a:cubicBezTo>
                  <a:cubicBezTo>
                    <a:pt x="84" y="49"/>
                    <a:pt x="90" y="49"/>
                    <a:pt x="93" y="49"/>
                  </a:cubicBezTo>
                  <a:cubicBezTo>
                    <a:pt x="92" y="51"/>
                    <a:pt x="92" y="52"/>
                    <a:pt x="93" y="55"/>
                  </a:cubicBezTo>
                  <a:cubicBezTo>
                    <a:pt x="100" y="52"/>
                    <a:pt x="103" y="47"/>
                    <a:pt x="110" y="44"/>
                  </a:cubicBezTo>
                  <a:cubicBezTo>
                    <a:pt x="108" y="40"/>
                    <a:pt x="100" y="43"/>
                    <a:pt x="100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2" y="32"/>
                    <a:pt x="91" y="30"/>
                    <a:pt x="91" y="29"/>
                  </a:cubicBezTo>
                  <a:cubicBezTo>
                    <a:pt x="89" y="29"/>
                    <a:pt x="88" y="29"/>
                    <a:pt x="86" y="29"/>
                  </a:cubicBezTo>
                  <a:cubicBezTo>
                    <a:pt x="87" y="29"/>
                    <a:pt x="88" y="29"/>
                    <a:pt x="89" y="28"/>
                  </a:cubicBezTo>
                  <a:cubicBezTo>
                    <a:pt x="86" y="25"/>
                    <a:pt x="71" y="15"/>
                    <a:pt x="67" y="15"/>
                  </a:cubicBezTo>
                  <a:cubicBezTo>
                    <a:pt x="66" y="15"/>
                    <a:pt x="65" y="15"/>
                    <a:pt x="64" y="15"/>
                  </a:cubicBezTo>
                  <a:cubicBezTo>
                    <a:pt x="64" y="13"/>
                    <a:pt x="65" y="8"/>
                    <a:pt x="60" y="8"/>
                  </a:cubicBezTo>
                  <a:cubicBezTo>
                    <a:pt x="58" y="8"/>
                    <a:pt x="58" y="11"/>
                    <a:pt x="56" y="12"/>
                  </a:cubicBezTo>
                  <a:cubicBezTo>
                    <a:pt x="56" y="10"/>
                    <a:pt x="56" y="8"/>
                    <a:pt x="56" y="6"/>
                  </a:cubicBezTo>
                  <a:cubicBezTo>
                    <a:pt x="56" y="3"/>
                    <a:pt x="49" y="0"/>
                    <a:pt x="45" y="0"/>
                  </a:cubicBezTo>
                  <a:cubicBezTo>
                    <a:pt x="42" y="0"/>
                    <a:pt x="40" y="0"/>
                    <a:pt x="40" y="4"/>
                  </a:cubicBezTo>
                  <a:cubicBezTo>
                    <a:pt x="40" y="10"/>
                    <a:pt x="41" y="13"/>
                    <a:pt x="43" y="18"/>
                  </a:cubicBezTo>
                  <a:cubicBezTo>
                    <a:pt x="36" y="15"/>
                    <a:pt x="38" y="4"/>
                    <a:pt x="31" y="4"/>
                  </a:cubicBezTo>
                  <a:cubicBezTo>
                    <a:pt x="28" y="4"/>
                    <a:pt x="26" y="7"/>
                    <a:pt x="26" y="9"/>
                  </a:cubicBezTo>
                  <a:cubicBezTo>
                    <a:pt x="26" y="11"/>
                    <a:pt x="26" y="12"/>
                    <a:pt x="27" y="13"/>
                  </a:cubicBezTo>
                  <a:cubicBezTo>
                    <a:pt x="25" y="11"/>
                    <a:pt x="23" y="11"/>
                    <a:pt x="21" y="9"/>
                  </a:cubicBezTo>
                  <a:cubicBezTo>
                    <a:pt x="21" y="7"/>
                    <a:pt x="22" y="6"/>
                    <a:pt x="24" y="4"/>
                  </a:cubicBezTo>
                  <a:cubicBezTo>
                    <a:pt x="18" y="3"/>
                    <a:pt x="15" y="3"/>
                    <a:pt x="10" y="3"/>
                  </a:cubicBezTo>
                  <a:cubicBezTo>
                    <a:pt x="7" y="3"/>
                    <a:pt x="2" y="9"/>
                    <a:pt x="0" y="11"/>
                  </a:cubicBezTo>
                  <a:cubicBezTo>
                    <a:pt x="2" y="13"/>
                    <a:pt x="5" y="18"/>
                    <a:pt x="7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4" name="Freeform 88">
              <a:extLst>
                <a:ext uri="{FF2B5EF4-FFF2-40B4-BE49-F238E27FC236}">
                  <a16:creationId xmlns:a16="http://schemas.microsoft.com/office/drawing/2014/main" id="{38A538B2-D5D5-4E87-AD5F-BE156A33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1992313"/>
              <a:ext cx="58738" cy="23813"/>
            </a:xfrm>
            <a:custGeom>
              <a:avLst/>
              <a:gdLst>
                <a:gd name="T0" fmla="*/ 13 w 71"/>
                <a:gd name="T1" fmla="*/ 16 h 29"/>
                <a:gd name="T2" fmla="*/ 26 w 71"/>
                <a:gd name="T3" fmla="*/ 17 h 29"/>
                <a:gd name="T4" fmla="*/ 20 w 71"/>
                <a:gd name="T5" fmla="*/ 18 h 29"/>
                <a:gd name="T6" fmla="*/ 14 w 71"/>
                <a:gd name="T7" fmla="*/ 18 h 29"/>
                <a:gd name="T8" fmla="*/ 18 w 71"/>
                <a:gd name="T9" fmla="*/ 23 h 29"/>
                <a:gd name="T10" fmla="*/ 33 w 71"/>
                <a:gd name="T11" fmla="*/ 23 h 29"/>
                <a:gd name="T12" fmla="*/ 43 w 71"/>
                <a:gd name="T13" fmla="*/ 29 h 29"/>
                <a:gd name="T14" fmla="*/ 71 w 71"/>
                <a:gd name="T15" fmla="*/ 13 h 29"/>
                <a:gd name="T16" fmla="*/ 59 w 71"/>
                <a:gd name="T17" fmla="*/ 5 h 29"/>
                <a:gd name="T18" fmla="*/ 50 w 71"/>
                <a:gd name="T19" fmla="*/ 5 h 29"/>
                <a:gd name="T20" fmla="*/ 42 w 71"/>
                <a:gd name="T21" fmla="*/ 8 h 29"/>
                <a:gd name="T22" fmla="*/ 42 w 71"/>
                <a:gd name="T23" fmla="*/ 0 h 29"/>
                <a:gd name="T24" fmla="*/ 38 w 71"/>
                <a:gd name="T25" fmla="*/ 0 h 29"/>
                <a:gd name="T26" fmla="*/ 31 w 71"/>
                <a:gd name="T27" fmla="*/ 7 h 29"/>
                <a:gd name="T28" fmla="*/ 20 w 71"/>
                <a:gd name="T29" fmla="*/ 1 h 29"/>
                <a:gd name="T30" fmla="*/ 13 w 71"/>
                <a:gd name="T31" fmla="*/ 1 h 29"/>
                <a:gd name="T32" fmla="*/ 14 w 71"/>
                <a:gd name="T33" fmla="*/ 4 h 29"/>
                <a:gd name="T34" fmla="*/ 9 w 71"/>
                <a:gd name="T35" fmla="*/ 4 h 29"/>
                <a:gd name="T36" fmla="*/ 9 w 71"/>
                <a:gd name="T37" fmla="*/ 6 h 29"/>
                <a:gd name="T38" fmla="*/ 4 w 71"/>
                <a:gd name="T39" fmla="*/ 5 h 29"/>
                <a:gd name="T40" fmla="*/ 0 w 71"/>
                <a:gd name="T41" fmla="*/ 5 h 29"/>
                <a:gd name="T42" fmla="*/ 4 w 71"/>
                <a:gd name="T43" fmla="*/ 12 h 29"/>
                <a:gd name="T44" fmla="*/ 13 w 71"/>
                <a:gd name="T4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29">
                  <a:moveTo>
                    <a:pt x="13" y="16"/>
                  </a:moveTo>
                  <a:cubicBezTo>
                    <a:pt x="14" y="16"/>
                    <a:pt x="25" y="17"/>
                    <a:pt x="26" y="17"/>
                  </a:cubicBezTo>
                  <a:cubicBezTo>
                    <a:pt x="25" y="17"/>
                    <a:pt x="22" y="17"/>
                    <a:pt x="20" y="18"/>
                  </a:cubicBezTo>
                  <a:cubicBezTo>
                    <a:pt x="19" y="18"/>
                    <a:pt x="16" y="18"/>
                    <a:pt x="14" y="18"/>
                  </a:cubicBezTo>
                  <a:cubicBezTo>
                    <a:pt x="14" y="21"/>
                    <a:pt x="15" y="22"/>
                    <a:pt x="18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5" y="27"/>
                    <a:pt x="38" y="29"/>
                    <a:pt x="43" y="29"/>
                  </a:cubicBezTo>
                  <a:cubicBezTo>
                    <a:pt x="51" y="29"/>
                    <a:pt x="65" y="18"/>
                    <a:pt x="71" y="13"/>
                  </a:cubicBezTo>
                  <a:cubicBezTo>
                    <a:pt x="70" y="10"/>
                    <a:pt x="64" y="5"/>
                    <a:pt x="5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6" y="5"/>
                    <a:pt x="44" y="8"/>
                    <a:pt x="42" y="8"/>
                  </a:cubicBezTo>
                  <a:cubicBezTo>
                    <a:pt x="41" y="6"/>
                    <a:pt x="42" y="4"/>
                    <a:pt x="4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5" y="7"/>
                    <a:pt x="31" y="7"/>
                  </a:cubicBezTo>
                  <a:cubicBezTo>
                    <a:pt x="30" y="7"/>
                    <a:pt x="22" y="3"/>
                    <a:pt x="2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5" y="6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4" y="12"/>
                  </a:cubicBezTo>
                  <a:cubicBezTo>
                    <a:pt x="3" y="19"/>
                    <a:pt x="9" y="16"/>
                    <a:pt x="1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5" name="Freeform 89">
              <a:extLst>
                <a:ext uri="{FF2B5EF4-FFF2-40B4-BE49-F238E27FC236}">
                  <a16:creationId xmlns:a16="http://schemas.microsoft.com/office/drawing/2014/main" id="{FAF93FBE-DA6D-47D9-AC73-FB657408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2019301"/>
              <a:ext cx="9525" cy="11113"/>
            </a:xfrm>
            <a:custGeom>
              <a:avLst/>
              <a:gdLst>
                <a:gd name="T0" fmla="*/ 13 w 13"/>
                <a:gd name="T1" fmla="*/ 13 h 13"/>
                <a:gd name="T2" fmla="*/ 4 w 13"/>
                <a:gd name="T3" fmla="*/ 0 h 13"/>
                <a:gd name="T4" fmla="*/ 13 w 13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cubicBezTo>
                    <a:pt x="11" y="6"/>
                    <a:pt x="7" y="5"/>
                    <a:pt x="4" y="0"/>
                  </a:cubicBezTo>
                  <a:cubicBezTo>
                    <a:pt x="0" y="3"/>
                    <a:pt x="8" y="11"/>
                    <a:pt x="13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6" name="Freeform 90">
              <a:extLst>
                <a:ext uri="{FF2B5EF4-FFF2-40B4-BE49-F238E27FC236}">
                  <a16:creationId xmlns:a16="http://schemas.microsoft.com/office/drawing/2014/main" id="{E25242AC-978B-4930-8DE8-2AB24ED76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201930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7" name="Freeform 91">
              <a:extLst>
                <a:ext uri="{FF2B5EF4-FFF2-40B4-BE49-F238E27FC236}">
                  <a16:creationId xmlns:a16="http://schemas.microsoft.com/office/drawing/2014/main" id="{C3B78ACD-BACB-4CD6-8F84-C842F65E5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201930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8" name="Freeform 92">
              <a:extLst>
                <a:ext uri="{FF2B5EF4-FFF2-40B4-BE49-F238E27FC236}">
                  <a16:creationId xmlns:a16="http://schemas.microsoft.com/office/drawing/2014/main" id="{23CF6A25-4D1C-4C2E-8E1B-A701F30D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475" y="2312988"/>
              <a:ext cx="28575" cy="38100"/>
            </a:xfrm>
            <a:custGeom>
              <a:avLst/>
              <a:gdLst>
                <a:gd name="T0" fmla="*/ 6 w 34"/>
                <a:gd name="T1" fmla="*/ 46 h 46"/>
                <a:gd name="T2" fmla="*/ 12 w 34"/>
                <a:gd name="T3" fmla="*/ 44 h 46"/>
                <a:gd name="T4" fmla="*/ 22 w 34"/>
                <a:gd name="T5" fmla="*/ 38 h 46"/>
                <a:gd name="T6" fmla="*/ 29 w 34"/>
                <a:gd name="T7" fmla="*/ 36 h 46"/>
                <a:gd name="T8" fmla="*/ 29 w 34"/>
                <a:gd name="T9" fmla="*/ 28 h 46"/>
                <a:gd name="T10" fmla="*/ 29 w 34"/>
                <a:gd name="T11" fmla="*/ 17 h 46"/>
                <a:gd name="T12" fmla="*/ 34 w 34"/>
                <a:gd name="T13" fmla="*/ 12 h 46"/>
                <a:gd name="T14" fmla="*/ 25 w 34"/>
                <a:gd name="T15" fmla="*/ 0 h 46"/>
                <a:gd name="T16" fmla="*/ 20 w 34"/>
                <a:gd name="T17" fmla="*/ 0 h 46"/>
                <a:gd name="T18" fmla="*/ 12 w 34"/>
                <a:gd name="T19" fmla="*/ 6 h 46"/>
                <a:gd name="T20" fmla="*/ 13 w 34"/>
                <a:gd name="T21" fmla="*/ 10 h 46"/>
                <a:gd name="T22" fmla="*/ 5 w 34"/>
                <a:gd name="T23" fmla="*/ 13 h 46"/>
                <a:gd name="T24" fmla="*/ 2 w 34"/>
                <a:gd name="T25" fmla="*/ 16 h 46"/>
                <a:gd name="T26" fmla="*/ 8 w 34"/>
                <a:gd name="T27" fmla="*/ 23 h 46"/>
                <a:gd name="T28" fmla="*/ 0 w 34"/>
                <a:gd name="T29" fmla="*/ 39 h 46"/>
                <a:gd name="T30" fmla="*/ 6 w 34"/>
                <a:gd name="T3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46">
                  <a:moveTo>
                    <a:pt x="6" y="46"/>
                  </a:moveTo>
                  <a:cubicBezTo>
                    <a:pt x="8" y="46"/>
                    <a:pt x="10" y="45"/>
                    <a:pt x="12" y="44"/>
                  </a:cubicBezTo>
                  <a:cubicBezTo>
                    <a:pt x="14" y="43"/>
                    <a:pt x="17" y="38"/>
                    <a:pt x="22" y="38"/>
                  </a:cubicBezTo>
                  <a:cubicBezTo>
                    <a:pt x="24" y="38"/>
                    <a:pt x="27" y="38"/>
                    <a:pt x="29" y="36"/>
                  </a:cubicBezTo>
                  <a:cubicBezTo>
                    <a:pt x="31" y="34"/>
                    <a:pt x="29" y="30"/>
                    <a:pt x="29" y="2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5"/>
                    <a:pt x="34" y="15"/>
                    <a:pt x="34" y="12"/>
                  </a:cubicBezTo>
                  <a:cubicBezTo>
                    <a:pt x="34" y="7"/>
                    <a:pt x="31" y="0"/>
                    <a:pt x="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2" y="4"/>
                    <a:pt x="12" y="6"/>
                  </a:cubicBezTo>
                  <a:cubicBezTo>
                    <a:pt x="12" y="7"/>
                    <a:pt x="12" y="8"/>
                    <a:pt x="13" y="10"/>
                  </a:cubicBezTo>
                  <a:cubicBezTo>
                    <a:pt x="12" y="12"/>
                    <a:pt x="7" y="13"/>
                    <a:pt x="5" y="13"/>
                  </a:cubicBezTo>
                  <a:cubicBezTo>
                    <a:pt x="5" y="13"/>
                    <a:pt x="2" y="12"/>
                    <a:pt x="2" y="16"/>
                  </a:cubicBezTo>
                  <a:cubicBezTo>
                    <a:pt x="2" y="20"/>
                    <a:pt x="5" y="21"/>
                    <a:pt x="8" y="23"/>
                  </a:cubicBezTo>
                  <a:cubicBezTo>
                    <a:pt x="6" y="30"/>
                    <a:pt x="0" y="31"/>
                    <a:pt x="0" y="39"/>
                  </a:cubicBezTo>
                  <a:cubicBezTo>
                    <a:pt x="0" y="42"/>
                    <a:pt x="3" y="46"/>
                    <a:pt x="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79" name="Freeform 93">
              <a:extLst>
                <a:ext uri="{FF2B5EF4-FFF2-40B4-BE49-F238E27FC236}">
                  <a16:creationId xmlns:a16="http://schemas.microsoft.com/office/drawing/2014/main" id="{F306B78D-2B88-4CF3-81B8-891D696E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525" y="2281238"/>
              <a:ext cx="6350" cy="6350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0 h 7"/>
                <a:gd name="T4" fmla="*/ 0 w 7"/>
                <a:gd name="T5" fmla="*/ 3 h 7"/>
                <a:gd name="T6" fmla="*/ 1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4" y="7"/>
                    <a:pt x="7" y="3"/>
                    <a:pt x="7" y="0"/>
                  </a:cubicBezTo>
                  <a:cubicBezTo>
                    <a:pt x="4" y="0"/>
                    <a:pt x="0" y="1"/>
                    <a:pt x="0" y="3"/>
                  </a:cubicBezTo>
                  <a:cubicBezTo>
                    <a:pt x="0" y="5"/>
                    <a:pt x="1" y="7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0" name="Freeform 94">
              <a:extLst>
                <a:ext uri="{FF2B5EF4-FFF2-40B4-BE49-F238E27FC236}">
                  <a16:creationId xmlns:a16="http://schemas.microsoft.com/office/drawing/2014/main" id="{79FE86A9-9DF8-4787-9303-A5E3EE85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2278063"/>
              <a:ext cx="53975" cy="87313"/>
            </a:xfrm>
            <a:custGeom>
              <a:avLst/>
              <a:gdLst>
                <a:gd name="T0" fmla="*/ 6 w 65"/>
                <a:gd name="T1" fmla="*/ 22 h 106"/>
                <a:gd name="T2" fmla="*/ 8 w 65"/>
                <a:gd name="T3" fmla="*/ 29 h 106"/>
                <a:gd name="T4" fmla="*/ 7 w 65"/>
                <a:gd name="T5" fmla="*/ 34 h 106"/>
                <a:gd name="T6" fmla="*/ 9 w 65"/>
                <a:gd name="T7" fmla="*/ 39 h 106"/>
                <a:gd name="T8" fmla="*/ 14 w 65"/>
                <a:gd name="T9" fmla="*/ 36 h 106"/>
                <a:gd name="T10" fmla="*/ 11 w 65"/>
                <a:gd name="T11" fmla="*/ 48 h 106"/>
                <a:gd name="T12" fmla="*/ 22 w 65"/>
                <a:gd name="T13" fmla="*/ 49 h 106"/>
                <a:gd name="T14" fmla="*/ 23 w 65"/>
                <a:gd name="T15" fmla="*/ 53 h 106"/>
                <a:gd name="T16" fmla="*/ 29 w 65"/>
                <a:gd name="T17" fmla="*/ 61 h 106"/>
                <a:gd name="T18" fmla="*/ 19 w 65"/>
                <a:gd name="T19" fmla="*/ 76 h 106"/>
                <a:gd name="T20" fmla="*/ 13 w 65"/>
                <a:gd name="T21" fmla="*/ 87 h 106"/>
                <a:gd name="T22" fmla="*/ 23 w 65"/>
                <a:gd name="T23" fmla="*/ 89 h 106"/>
                <a:gd name="T24" fmla="*/ 29 w 65"/>
                <a:gd name="T25" fmla="*/ 88 h 106"/>
                <a:gd name="T26" fmla="*/ 10 w 65"/>
                <a:gd name="T27" fmla="*/ 104 h 106"/>
                <a:gd name="T28" fmla="*/ 12 w 65"/>
                <a:gd name="T29" fmla="*/ 106 h 106"/>
                <a:gd name="T30" fmla="*/ 19 w 65"/>
                <a:gd name="T31" fmla="*/ 103 h 106"/>
                <a:gd name="T32" fmla="*/ 29 w 65"/>
                <a:gd name="T33" fmla="*/ 100 h 106"/>
                <a:gd name="T34" fmla="*/ 54 w 65"/>
                <a:gd name="T35" fmla="*/ 97 h 106"/>
                <a:gd name="T36" fmla="*/ 62 w 65"/>
                <a:gd name="T37" fmla="*/ 90 h 106"/>
                <a:gd name="T38" fmla="*/ 65 w 65"/>
                <a:gd name="T39" fmla="*/ 77 h 106"/>
                <a:gd name="T40" fmla="*/ 56 w 65"/>
                <a:gd name="T41" fmla="*/ 72 h 106"/>
                <a:gd name="T42" fmla="*/ 54 w 65"/>
                <a:gd name="T43" fmla="*/ 73 h 106"/>
                <a:gd name="T44" fmla="*/ 55 w 65"/>
                <a:gd name="T45" fmla="*/ 69 h 106"/>
                <a:gd name="T46" fmla="*/ 41 w 65"/>
                <a:gd name="T47" fmla="*/ 48 h 106"/>
                <a:gd name="T48" fmla="*/ 27 w 65"/>
                <a:gd name="T49" fmla="*/ 35 h 106"/>
                <a:gd name="T50" fmla="*/ 36 w 65"/>
                <a:gd name="T51" fmla="*/ 13 h 106"/>
                <a:gd name="T52" fmla="*/ 19 w 65"/>
                <a:gd name="T53" fmla="*/ 11 h 106"/>
                <a:gd name="T54" fmla="*/ 23 w 65"/>
                <a:gd name="T55" fmla="*/ 0 h 106"/>
                <a:gd name="T56" fmla="*/ 11 w 65"/>
                <a:gd name="T57" fmla="*/ 4 h 106"/>
                <a:gd name="T58" fmla="*/ 6 w 65"/>
                <a:gd name="T59" fmla="*/ 13 h 106"/>
                <a:gd name="T60" fmla="*/ 6 w 65"/>
                <a:gd name="T61" fmla="*/ 17 h 106"/>
                <a:gd name="T62" fmla="*/ 0 w 65"/>
                <a:gd name="T63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106">
                  <a:moveTo>
                    <a:pt x="6" y="20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4" y="25"/>
                    <a:pt x="4" y="26"/>
                  </a:cubicBezTo>
                  <a:cubicBezTo>
                    <a:pt x="4" y="28"/>
                    <a:pt x="7" y="28"/>
                    <a:pt x="8" y="29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8" y="36"/>
                    <a:pt x="9" y="34"/>
                  </a:cubicBezTo>
                  <a:cubicBezTo>
                    <a:pt x="10" y="35"/>
                    <a:pt x="12" y="36"/>
                    <a:pt x="14" y="36"/>
                  </a:cubicBezTo>
                  <a:cubicBezTo>
                    <a:pt x="13" y="38"/>
                    <a:pt x="14" y="39"/>
                    <a:pt x="14" y="41"/>
                  </a:cubicBezTo>
                  <a:cubicBezTo>
                    <a:pt x="14" y="44"/>
                    <a:pt x="11" y="45"/>
                    <a:pt x="11" y="48"/>
                  </a:cubicBezTo>
                  <a:cubicBezTo>
                    <a:pt x="11" y="50"/>
                    <a:pt x="13" y="50"/>
                    <a:pt x="16" y="50"/>
                  </a:cubicBezTo>
                  <a:cubicBezTo>
                    <a:pt x="18" y="50"/>
                    <a:pt x="19" y="49"/>
                    <a:pt x="22" y="49"/>
                  </a:cubicBezTo>
                  <a:cubicBezTo>
                    <a:pt x="23" y="49"/>
                    <a:pt x="24" y="49"/>
                    <a:pt x="25" y="49"/>
                  </a:cubicBezTo>
                  <a:cubicBezTo>
                    <a:pt x="24" y="50"/>
                    <a:pt x="23" y="51"/>
                    <a:pt x="23" y="53"/>
                  </a:cubicBezTo>
                  <a:cubicBezTo>
                    <a:pt x="23" y="56"/>
                    <a:pt x="27" y="57"/>
                    <a:pt x="29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4"/>
                    <a:pt x="22" y="67"/>
                    <a:pt x="17" y="67"/>
                  </a:cubicBezTo>
                  <a:cubicBezTo>
                    <a:pt x="17" y="71"/>
                    <a:pt x="19" y="72"/>
                    <a:pt x="19" y="76"/>
                  </a:cubicBezTo>
                  <a:cubicBezTo>
                    <a:pt x="19" y="81"/>
                    <a:pt x="11" y="81"/>
                    <a:pt x="11" y="86"/>
                  </a:cubicBezTo>
                  <a:cubicBezTo>
                    <a:pt x="11" y="86"/>
                    <a:pt x="12" y="87"/>
                    <a:pt x="13" y="87"/>
                  </a:cubicBezTo>
                  <a:cubicBezTo>
                    <a:pt x="14" y="87"/>
                    <a:pt x="14" y="86"/>
                    <a:pt x="16" y="86"/>
                  </a:cubicBezTo>
                  <a:cubicBezTo>
                    <a:pt x="19" y="86"/>
                    <a:pt x="20" y="89"/>
                    <a:pt x="23" y="89"/>
                  </a:cubicBezTo>
                  <a:cubicBezTo>
                    <a:pt x="25" y="89"/>
                    <a:pt x="27" y="88"/>
                    <a:pt x="28" y="86"/>
                  </a:cubicBezTo>
                  <a:cubicBezTo>
                    <a:pt x="28" y="87"/>
                    <a:pt x="29" y="88"/>
                    <a:pt x="29" y="88"/>
                  </a:cubicBezTo>
                  <a:cubicBezTo>
                    <a:pt x="29" y="93"/>
                    <a:pt x="23" y="91"/>
                    <a:pt x="19" y="92"/>
                  </a:cubicBezTo>
                  <a:cubicBezTo>
                    <a:pt x="19" y="93"/>
                    <a:pt x="10" y="102"/>
                    <a:pt x="10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4"/>
                    <a:pt x="14" y="103"/>
                    <a:pt x="16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1"/>
                    <a:pt x="21" y="98"/>
                    <a:pt x="24" y="98"/>
                  </a:cubicBezTo>
                  <a:cubicBezTo>
                    <a:pt x="26" y="98"/>
                    <a:pt x="27" y="100"/>
                    <a:pt x="29" y="100"/>
                  </a:cubicBezTo>
                  <a:cubicBezTo>
                    <a:pt x="33" y="100"/>
                    <a:pt x="40" y="97"/>
                    <a:pt x="43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7" y="97"/>
                    <a:pt x="59" y="95"/>
                    <a:pt x="62" y="9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0" y="90"/>
                    <a:pt x="59" y="90"/>
                    <a:pt x="56" y="89"/>
                  </a:cubicBezTo>
                  <a:cubicBezTo>
                    <a:pt x="58" y="85"/>
                    <a:pt x="65" y="82"/>
                    <a:pt x="65" y="77"/>
                  </a:cubicBezTo>
                  <a:cubicBezTo>
                    <a:pt x="65" y="74"/>
                    <a:pt x="63" y="71"/>
                    <a:pt x="59" y="71"/>
                  </a:cubicBezTo>
                  <a:cubicBezTo>
                    <a:pt x="57" y="71"/>
                    <a:pt x="58" y="71"/>
                    <a:pt x="56" y="72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6" y="71"/>
                    <a:pt x="56" y="72"/>
                    <a:pt x="54" y="73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0"/>
                    <a:pt x="55" y="69"/>
                  </a:cubicBezTo>
                  <a:cubicBezTo>
                    <a:pt x="55" y="66"/>
                    <a:pt x="52" y="65"/>
                    <a:pt x="52" y="62"/>
                  </a:cubicBezTo>
                  <a:cubicBezTo>
                    <a:pt x="52" y="55"/>
                    <a:pt x="45" y="53"/>
                    <a:pt x="41" y="48"/>
                  </a:cubicBezTo>
                  <a:cubicBezTo>
                    <a:pt x="37" y="44"/>
                    <a:pt x="38" y="37"/>
                    <a:pt x="33" y="35"/>
                  </a:cubicBezTo>
                  <a:cubicBezTo>
                    <a:pt x="31" y="34"/>
                    <a:pt x="29" y="36"/>
                    <a:pt x="27" y="35"/>
                  </a:cubicBezTo>
                  <a:cubicBezTo>
                    <a:pt x="27" y="33"/>
                    <a:pt x="28" y="32"/>
                    <a:pt x="29" y="32"/>
                  </a:cubicBezTo>
                  <a:cubicBezTo>
                    <a:pt x="29" y="26"/>
                    <a:pt x="37" y="22"/>
                    <a:pt x="36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20" y="7"/>
                    <a:pt x="26" y="7"/>
                    <a:pt x="26" y="3"/>
                  </a:cubicBezTo>
                  <a:cubicBezTo>
                    <a:pt x="26" y="2"/>
                    <a:pt x="24" y="0"/>
                    <a:pt x="2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1" y="3"/>
                    <a:pt x="11" y="4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8" y="9"/>
                    <a:pt x="6" y="11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7" y="16"/>
                    <a:pt x="7" y="17"/>
                    <a:pt x="6" y="17"/>
                  </a:cubicBezTo>
                  <a:cubicBezTo>
                    <a:pt x="6" y="17"/>
                    <a:pt x="4" y="16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1" name="Freeform 95">
              <a:extLst>
                <a:ext uri="{FF2B5EF4-FFF2-40B4-BE49-F238E27FC236}">
                  <a16:creationId xmlns:a16="http://schemas.microsoft.com/office/drawing/2014/main" id="{AF513AFF-D65E-4162-9109-D84545FE7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2322513"/>
              <a:ext cx="3175" cy="317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0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2" name="Freeform 96">
              <a:extLst>
                <a:ext uri="{FF2B5EF4-FFF2-40B4-BE49-F238E27FC236}">
                  <a16:creationId xmlns:a16="http://schemas.microsoft.com/office/drawing/2014/main" id="{9327C33C-F57E-4854-96E9-4F2A3EF9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2190751"/>
              <a:ext cx="65088" cy="33338"/>
            </a:xfrm>
            <a:custGeom>
              <a:avLst/>
              <a:gdLst>
                <a:gd name="T0" fmla="*/ 79 w 80"/>
                <a:gd name="T1" fmla="*/ 21 h 40"/>
                <a:gd name="T2" fmla="*/ 80 w 80"/>
                <a:gd name="T3" fmla="*/ 20 h 40"/>
                <a:gd name="T4" fmla="*/ 70 w 80"/>
                <a:gd name="T5" fmla="*/ 5 h 40"/>
                <a:gd name="T6" fmla="*/ 71 w 80"/>
                <a:gd name="T7" fmla="*/ 2 h 40"/>
                <a:gd name="T8" fmla="*/ 65 w 80"/>
                <a:gd name="T9" fmla="*/ 4 h 40"/>
                <a:gd name="T10" fmla="*/ 60 w 80"/>
                <a:gd name="T11" fmla="*/ 0 h 40"/>
                <a:gd name="T12" fmla="*/ 57 w 80"/>
                <a:gd name="T13" fmla="*/ 0 h 40"/>
                <a:gd name="T14" fmla="*/ 56 w 80"/>
                <a:gd name="T15" fmla="*/ 4 h 40"/>
                <a:gd name="T16" fmla="*/ 46 w 80"/>
                <a:gd name="T17" fmla="*/ 5 h 40"/>
                <a:gd name="T18" fmla="*/ 37 w 80"/>
                <a:gd name="T19" fmla="*/ 4 h 40"/>
                <a:gd name="T20" fmla="*/ 37 w 80"/>
                <a:gd name="T21" fmla="*/ 7 h 40"/>
                <a:gd name="T22" fmla="*/ 34 w 80"/>
                <a:gd name="T23" fmla="*/ 5 h 40"/>
                <a:gd name="T24" fmla="*/ 27 w 80"/>
                <a:gd name="T25" fmla="*/ 7 h 40"/>
                <a:gd name="T26" fmla="*/ 23 w 80"/>
                <a:gd name="T27" fmla="*/ 4 h 40"/>
                <a:gd name="T28" fmla="*/ 23 w 80"/>
                <a:gd name="T29" fmla="*/ 8 h 40"/>
                <a:gd name="T30" fmla="*/ 18 w 80"/>
                <a:gd name="T31" fmla="*/ 10 h 40"/>
                <a:gd name="T32" fmla="*/ 14 w 80"/>
                <a:gd name="T33" fmla="*/ 4 h 40"/>
                <a:gd name="T34" fmla="*/ 13 w 80"/>
                <a:gd name="T35" fmla="*/ 0 h 40"/>
                <a:gd name="T36" fmla="*/ 10 w 80"/>
                <a:gd name="T37" fmla="*/ 0 h 40"/>
                <a:gd name="T38" fmla="*/ 6 w 80"/>
                <a:gd name="T39" fmla="*/ 3 h 40"/>
                <a:gd name="T40" fmla="*/ 6 w 80"/>
                <a:gd name="T41" fmla="*/ 5 h 40"/>
                <a:gd name="T42" fmla="*/ 0 w 80"/>
                <a:gd name="T43" fmla="*/ 5 h 40"/>
                <a:gd name="T44" fmla="*/ 14 w 80"/>
                <a:gd name="T45" fmla="*/ 11 h 40"/>
                <a:gd name="T46" fmla="*/ 15 w 80"/>
                <a:gd name="T47" fmla="*/ 14 h 40"/>
                <a:gd name="T48" fmla="*/ 1 w 80"/>
                <a:gd name="T49" fmla="*/ 17 h 40"/>
                <a:gd name="T50" fmla="*/ 13 w 80"/>
                <a:gd name="T51" fmla="*/ 18 h 40"/>
                <a:gd name="T52" fmla="*/ 11 w 80"/>
                <a:gd name="T53" fmla="*/ 27 h 40"/>
                <a:gd name="T54" fmla="*/ 9 w 80"/>
                <a:gd name="T55" fmla="*/ 29 h 40"/>
                <a:gd name="T56" fmla="*/ 21 w 80"/>
                <a:gd name="T57" fmla="*/ 34 h 40"/>
                <a:gd name="T58" fmla="*/ 46 w 80"/>
                <a:gd name="T59" fmla="*/ 40 h 40"/>
                <a:gd name="T60" fmla="*/ 67 w 80"/>
                <a:gd name="T61" fmla="*/ 32 h 40"/>
                <a:gd name="T62" fmla="*/ 79 w 80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40">
                  <a:moveTo>
                    <a:pt x="79" y="21"/>
                  </a:moveTo>
                  <a:cubicBezTo>
                    <a:pt x="80" y="20"/>
                    <a:pt x="80" y="20"/>
                    <a:pt x="80" y="20"/>
                  </a:cubicBezTo>
                  <a:cubicBezTo>
                    <a:pt x="80" y="12"/>
                    <a:pt x="70" y="14"/>
                    <a:pt x="70" y="5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69" y="2"/>
                    <a:pt x="67" y="4"/>
                    <a:pt x="65" y="4"/>
                  </a:cubicBezTo>
                  <a:cubicBezTo>
                    <a:pt x="62" y="4"/>
                    <a:pt x="60" y="4"/>
                    <a:pt x="60" y="0"/>
                  </a:cubicBezTo>
                  <a:cubicBezTo>
                    <a:pt x="59" y="1"/>
                    <a:pt x="59" y="0"/>
                    <a:pt x="57" y="0"/>
                  </a:cubicBezTo>
                  <a:cubicBezTo>
                    <a:pt x="56" y="1"/>
                    <a:pt x="56" y="2"/>
                    <a:pt x="56" y="4"/>
                  </a:cubicBezTo>
                  <a:cubicBezTo>
                    <a:pt x="53" y="2"/>
                    <a:pt x="50" y="5"/>
                    <a:pt x="46" y="5"/>
                  </a:cubicBezTo>
                  <a:cubicBezTo>
                    <a:pt x="44" y="5"/>
                    <a:pt x="42" y="4"/>
                    <a:pt x="37" y="4"/>
                  </a:cubicBezTo>
                  <a:cubicBezTo>
                    <a:pt x="37" y="5"/>
                    <a:pt x="37" y="7"/>
                    <a:pt x="37" y="7"/>
                  </a:cubicBezTo>
                  <a:cubicBezTo>
                    <a:pt x="36" y="7"/>
                    <a:pt x="36" y="6"/>
                    <a:pt x="34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3" y="6"/>
                    <a:pt x="23" y="6"/>
                    <a:pt x="23" y="8"/>
                  </a:cubicBezTo>
                  <a:cubicBezTo>
                    <a:pt x="22" y="9"/>
                    <a:pt x="20" y="10"/>
                    <a:pt x="18" y="10"/>
                  </a:cubicBezTo>
                  <a:cubicBezTo>
                    <a:pt x="16" y="10"/>
                    <a:pt x="14" y="6"/>
                    <a:pt x="14" y="4"/>
                  </a:cubicBezTo>
                  <a:cubicBezTo>
                    <a:pt x="14" y="2"/>
                    <a:pt x="13" y="1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4"/>
                    <a:pt x="0" y="5"/>
                  </a:cubicBezTo>
                  <a:cubicBezTo>
                    <a:pt x="1" y="8"/>
                    <a:pt x="11" y="11"/>
                    <a:pt x="14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2" y="15"/>
                    <a:pt x="5" y="17"/>
                    <a:pt x="1" y="17"/>
                  </a:cubicBezTo>
                  <a:cubicBezTo>
                    <a:pt x="4" y="20"/>
                    <a:pt x="8" y="17"/>
                    <a:pt x="13" y="18"/>
                  </a:cubicBezTo>
                  <a:cubicBezTo>
                    <a:pt x="12" y="21"/>
                    <a:pt x="11" y="23"/>
                    <a:pt x="11" y="27"/>
                  </a:cubicBezTo>
                  <a:cubicBezTo>
                    <a:pt x="10" y="27"/>
                    <a:pt x="10" y="28"/>
                    <a:pt x="9" y="29"/>
                  </a:cubicBezTo>
                  <a:cubicBezTo>
                    <a:pt x="15" y="29"/>
                    <a:pt x="17" y="33"/>
                    <a:pt x="21" y="34"/>
                  </a:cubicBezTo>
                  <a:cubicBezTo>
                    <a:pt x="28" y="37"/>
                    <a:pt x="35" y="40"/>
                    <a:pt x="46" y="40"/>
                  </a:cubicBezTo>
                  <a:cubicBezTo>
                    <a:pt x="55" y="40"/>
                    <a:pt x="60" y="35"/>
                    <a:pt x="67" y="32"/>
                  </a:cubicBezTo>
                  <a:cubicBezTo>
                    <a:pt x="70" y="31"/>
                    <a:pt x="77" y="25"/>
                    <a:pt x="79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3" name="Freeform 97">
              <a:extLst>
                <a:ext uri="{FF2B5EF4-FFF2-40B4-BE49-F238E27FC236}">
                  <a16:creationId xmlns:a16="http://schemas.microsoft.com/office/drawing/2014/main" id="{4EE6675E-8698-43CE-92EF-058DE7EB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2589213"/>
              <a:ext cx="68263" cy="25400"/>
            </a:xfrm>
            <a:custGeom>
              <a:avLst/>
              <a:gdLst>
                <a:gd name="T0" fmla="*/ 82 w 82"/>
                <a:gd name="T1" fmla="*/ 27 h 31"/>
                <a:gd name="T2" fmla="*/ 75 w 82"/>
                <a:gd name="T3" fmla="*/ 21 h 31"/>
                <a:gd name="T4" fmla="*/ 71 w 82"/>
                <a:gd name="T5" fmla="*/ 21 h 31"/>
                <a:gd name="T6" fmla="*/ 71 w 82"/>
                <a:gd name="T7" fmla="*/ 19 h 31"/>
                <a:gd name="T8" fmla="*/ 54 w 82"/>
                <a:gd name="T9" fmla="*/ 11 h 31"/>
                <a:gd name="T10" fmla="*/ 49 w 82"/>
                <a:gd name="T11" fmla="*/ 7 h 31"/>
                <a:gd name="T12" fmla="*/ 22 w 82"/>
                <a:gd name="T13" fmla="*/ 0 h 31"/>
                <a:gd name="T14" fmla="*/ 0 w 82"/>
                <a:gd name="T15" fmla="*/ 13 h 31"/>
                <a:gd name="T16" fmla="*/ 2 w 82"/>
                <a:gd name="T17" fmla="*/ 13 h 31"/>
                <a:gd name="T18" fmla="*/ 18 w 82"/>
                <a:gd name="T19" fmla="*/ 6 h 31"/>
                <a:gd name="T20" fmla="*/ 22 w 82"/>
                <a:gd name="T21" fmla="*/ 7 h 31"/>
                <a:gd name="T22" fmla="*/ 22 w 82"/>
                <a:gd name="T23" fmla="*/ 10 h 31"/>
                <a:gd name="T24" fmla="*/ 30 w 82"/>
                <a:gd name="T25" fmla="*/ 10 h 31"/>
                <a:gd name="T26" fmla="*/ 40 w 82"/>
                <a:gd name="T27" fmla="*/ 15 h 31"/>
                <a:gd name="T28" fmla="*/ 46 w 82"/>
                <a:gd name="T29" fmla="*/ 15 h 31"/>
                <a:gd name="T30" fmla="*/ 49 w 82"/>
                <a:gd name="T31" fmla="*/ 18 h 31"/>
                <a:gd name="T32" fmla="*/ 58 w 82"/>
                <a:gd name="T33" fmla="*/ 24 h 31"/>
                <a:gd name="T34" fmla="*/ 55 w 82"/>
                <a:gd name="T35" fmla="*/ 27 h 31"/>
                <a:gd name="T36" fmla="*/ 55 w 82"/>
                <a:gd name="T37" fmla="*/ 29 h 31"/>
                <a:gd name="T38" fmla="*/ 71 w 82"/>
                <a:gd name="T39" fmla="*/ 31 h 31"/>
                <a:gd name="T40" fmla="*/ 82 w 82"/>
                <a:gd name="T4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31">
                  <a:moveTo>
                    <a:pt x="82" y="27"/>
                  </a:moveTo>
                  <a:cubicBezTo>
                    <a:pt x="80" y="27"/>
                    <a:pt x="78" y="22"/>
                    <a:pt x="75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65" y="19"/>
                    <a:pt x="58" y="15"/>
                    <a:pt x="54" y="11"/>
                  </a:cubicBezTo>
                  <a:cubicBezTo>
                    <a:pt x="53" y="11"/>
                    <a:pt x="51" y="7"/>
                    <a:pt x="49" y="7"/>
                  </a:cubicBezTo>
                  <a:cubicBezTo>
                    <a:pt x="40" y="7"/>
                    <a:pt x="34" y="0"/>
                    <a:pt x="22" y="0"/>
                  </a:cubicBezTo>
                  <a:cubicBezTo>
                    <a:pt x="10" y="0"/>
                    <a:pt x="4" y="5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5" y="10"/>
                    <a:pt x="12" y="6"/>
                    <a:pt x="18" y="6"/>
                  </a:cubicBezTo>
                  <a:cubicBezTo>
                    <a:pt x="19" y="6"/>
                    <a:pt x="20" y="6"/>
                    <a:pt x="22" y="7"/>
                  </a:cubicBezTo>
                  <a:cubicBezTo>
                    <a:pt x="21" y="8"/>
                    <a:pt x="20" y="9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4" y="10"/>
                    <a:pt x="36" y="15"/>
                    <a:pt x="40" y="15"/>
                  </a:cubicBezTo>
                  <a:cubicBezTo>
                    <a:pt x="42" y="15"/>
                    <a:pt x="43" y="14"/>
                    <a:pt x="46" y="15"/>
                  </a:cubicBezTo>
                  <a:cubicBezTo>
                    <a:pt x="47" y="16"/>
                    <a:pt x="46" y="18"/>
                    <a:pt x="49" y="18"/>
                  </a:cubicBezTo>
                  <a:cubicBezTo>
                    <a:pt x="49" y="23"/>
                    <a:pt x="54" y="22"/>
                    <a:pt x="58" y="24"/>
                  </a:cubicBezTo>
                  <a:cubicBezTo>
                    <a:pt x="58" y="26"/>
                    <a:pt x="56" y="27"/>
                    <a:pt x="55" y="27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0" y="29"/>
                    <a:pt x="65" y="31"/>
                    <a:pt x="71" y="31"/>
                  </a:cubicBezTo>
                  <a:cubicBezTo>
                    <a:pt x="74" y="31"/>
                    <a:pt x="80" y="31"/>
                    <a:pt x="82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4" name="Freeform 98">
              <a:extLst>
                <a:ext uri="{FF2B5EF4-FFF2-40B4-BE49-F238E27FC236}">
                  <a16:creationId xmlns:a16="http://schemas.microsoft.com/office/drawing/2014/main" id="{47C4A967-E623-4D93-B60A-17112832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2598738"/>
              <a:ext cx="4763" cy="4763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2 h 5"/>
                <a:gd name="T4" fmla="*/ 0 w 5"/>
                <a:gd name="T5" fmla="*/ 4 h 5"/>
                <a:gd name="T6" fmla="*/ 4 w 5"/>
                <a:gd name="T7" fmla="*/ 4 h 5"/>
                <a:gd name="T8" fmla="*/ 4 w 5"/>
                <a:gd name="T9" fmla="*/ 0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0" y="2"/>
                    <a:pt x="0" y="4"/>
                  </a:cubicBezTo>
                  <a:cubicBezTo>
                    <a:pt x="0" y="5"/>
                    <a:pt x="4" y="4"/>
                    <a:pt x="4" y="4"/>
                  </a:cubicBezTo>
                  <a:cubicBezTo>
                    <a:pt x="5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5" name="Freeform 99">
              <a:extLst>
                <a:ext uri="{FF2B5EF4-FFF2-40B4-BE49-F238E27FC236}">
                  <a16:creationId xmlns:a16="http://schemas.microsoft.com/office/drawing/2014/main" id="{B2AE0F44-A050-4632-BCC9-80EA576BF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2624138"/>
              <a:ext cx="11113" cy="4763"/>
            </a:xfrm>
            <a:custGeom>
              <a:avLst/>
              <a:gdLst>
                <a:gd name="T0" fmla="*/ 0 w 14"/>
                <a:gd name="T1" fmla="*/ 2 h 7"/>
                <a:gd name="T2" fmla="*/ 4 w 14"/>
                <a:gd name="T3" fmla="*/ 7 h 7"/>
                <a:gd name="T4" fmla="*/ 14 w 14"/>
                <a:gd name="T5" fmla="*/ 5 h 7"/>
                <a:gd name="T6" fmla="*/ 11 w 14"/>
                <a:gd name="T7" fmla="*/ 2 h 7"/>
                <a:gd name="T8" fmla="*/ 12 w 14"/>
                <a:gd name="T9" fmla="*/ 3 h 7"/>
                <a:gd name="T10" fmla="*/ 3 w 14"/>
                <a:gd name="T11" fmla="*/ 0 h 7"/>
                <a:gd name="T12" fmla="*/ 0 w 1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0" y="2"/>
                  </a:moveTo>
                  <a:cubicBezTo>
                    <a:pt x="0" y="5"/>
                    <a:pt x="2" y="7"/>
                    <a:pt x="4" y="7"/>
                  </a:cubicBezTo>
                  <a:cubicBezTo>
                    <a:pt x="8" y="7"/>
                    <a:pt x="10" y="6"/>
                    <a:pt x="14" y="5"/>
                  </a:cubicBezTo>
                  <a:cubicBezTo>
                    <a:pt x="13" y="4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6" name="Freeform 100">
              <a:extLst>
                <a:ext uri="{FF2B5EF4-FFF2-40B4-BE49-F238E27FC236}">
                  <a16:creationId xmlns:a16="http://schemas.microsoft.com/office/drawing/2014/main" id="{CBEE51FC-04FC-4CA8-AA30-3CEF8ADE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2624138"/>
              <a:ext cx="9525" cy="3175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2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7" name="Freeform 101">
              <a:extLst>
                <a:ext uri="{FF2B5EF4-FFF2-40B4-BE49-F238E27FC236}">
                  <a16:creationId xmlns:a16="http://schemas.microsoft.com/office/drawing/2014/main" id="{77264FB9-932F-4638-BC55-D7420E72C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13026"/>
              <a:ext cx="38100" cy="17463"/>
            </a:xfrm>
            <a:custGeom>
              <a:avLst/>
              <a:gdLst>
                <a:gd name="T0" fmla="*/ 0 w 47"/>
                <a:gd name="T1" fmla="*/ 13 h 21"/>
                <a:gd name="T2" fmla="*/ 3 w 47"/>
                <a:gd name="T3" fmla="*/ 18 h 21"/>
                <a:gd name="T4" fmla="*/ 4 w 47"/>
                <a:gd name="T5" fmla="*/ 16 h 21"/>
                <a:gd name="T6" fmla="*/ 7 w 47"/>
                <a:gd name="T7" fmla="*/ 16 h 21"/>
                <a:gd name="T8" fmla="*/ 19 w 47"/>
                <a:gd name="T9" fmla="*/ 17 h 21"/>
                <a:gd name="T10" fmla="*/ 23 w 47"/>
                <a:gd name="T11" fmla="*/ 21 h 21"/>
                <a:gd name="T12" fmla="*/ 29 w 47"/>
                <a:gd name="T13" fmla="*/ 15 h 21"/>
                <a:gd name="T14" fmla="*/ 32 w 47"/>
                <a:gd name="T15" fmla="*/ 17 h 21"/>
                <a:gd name="T16" fmla="*/ 37 w 47"/>
                <a:gd name="T17" fmla="*/ 14 h 21"/>
                <a:gd name="T18" fmla="*/ 47 w 47"/>
                <a:gd name="T19" fmla="*/ 14 h 21"/>
                <a:gd name="T20" fmla="*/ 39 w 47"/>
                <a:gd name="T21" fmla="*/ 8 h 21"/>
                <a:gd name="T22" fmla="*/ 41 w 47"/>
                <a:gd name="T23" fmla="*/ 9 h 21"/>
                <a:gd name="T24" fmla="*/ 25 w 47"/>
                <a:gd name="T25" fmla="*/ 1 h 21"/>
                <a:gd name="T26" fmla="*/ 17 w 47"/>
                <a:gd name="T27" fmla="*/ 2 h 21"/>
                <a:gd name="T28" fmla="*/ 11 w 47"/>
                <a:gd name="T29" fmla="*/ 0 h 21"/>
                <a:gd name="T30" fmla="*/ 8 w 47"/>
                <a:gd name="T31" fmla="*/ 2 h 21"/>
                <a:gd name="T32" fmla="*/ 12 w 47"/>
                <a:gd name="T33" fmla="*/ 6 h 21"/>
                <a:gd name="T34" fmla="*/ 14 w 47"/>
                <a:gd name="T35" fmla="*/ 12 h 21"/>
                <a:gd name="T36" fmla="*/ 1 w 47"/>
                <a:gd name="T37" fmla="*/ 12 h 21"/>
                <a:gd name="T38" fmla="*/ 0 w 47"/>
                <a:gd name="T3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21">
                  <a:moveTo>
                    <a:pt x="0" y="13"/>
                  </a:moveTo>
                  <a:cubicBezTo>
                    <a:pt x="0" y="15"/>
                    <a:pt x="2" y="18"/>
                    <a:pt x="3" y="18"/>
                  </a:cubicBezTo>
                  <a:cubicBezTo>
                    <a:pt x="3" y="17"/>
                    <a:pt x="4" y="17"/>
                    <a:pt x="4" y="16"/>
                  </a:cubicBezTo>
                  <a:cubicBezTo>
                    <a:pt x="5" y="17"/>
                    <a:pt x="5" y="16"/>
                    <a:pt x="7" y="16"/>
                  </a:cubicBezTo>
                  <a:cubicBezTo>
                    <a:pt x="10" y="16"/>
                    <a:pt x="17" y="15"/>
                    <a:pt x="19" y="17"/>
                  </a:cubicBezTo>
                  <a:cubicBezTo>
                    <a:pt x="21" y="18"/>
                    <a:pt x="20" y="21"/>
                    <a:pt x="23" y="21"/>
                  </a:cubicBezTo>
                  <a:cubicBezTo>
                    <a:pt x="26" y="21"/>
                    <a:pt x="25" y="15"/>
                    <a:pt x="29" y="15"/>
                  </a:cubicBezTo>
                  <a:cubicBezTo>
                    <a:pt x="30" y="15"/>
                    <a:pt x="30" y="17"/>
                    <a:pt x="32" y="17"/>
                  </a:cubicBezTo>
                  <a:cubicBezTo>
                    <a:pt x="34" y="17"/>
                    <a:pt x="35" y="16"/>
                    <a:pt x="3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5" y="11"/>
                    <a:pt x="42" y="10"/>
                    <a:pt x="39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6"/>
                    <a:pt x="34" y="1"/>
                    <a:pt x="25" y="1"/>
                  </a:cubicBezTo>
                  <a:cubicBezTo>
                    <a:pt x="22" y="1"/>
                    <a:pt x="21" y="2"/>
                    <a:pt x="17" y="2"/>
                  </a:cubicBezTo>
                  <a:cubicBezTo>
                    <a:pt x="15" y="2"/>
                    <a:pt x="13" y="0"/>
                    <a:pt x="11" y="0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8" y="4"/>
                    <a:pt x="10" y="6"/>
                    <a:pt x="12" y="6"/>
                  </a:cubicBezTo>
                  <a:cubicBezTo>
                    <a:pt x="12" y="8"/>
                    <a:pt x="12" y="10"/>
                    <a:pt x="14" y="12"/>
                  </a:cubicBezTo>
                  <a:cubicBezTo>
                    <a:pt x="11" y="14"/>
                    <a:pt x="8" y="12"/>
                    <a:pt x="1" y="12"/>
                  </a:cubicBezTo>
                  <a:cubicBezTo>
                    <a:pt x="1" y="13"/>
                    <a:pt x="1" y="13"/>
                    <a:pt x="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8" name="Freeform 102">
              <a:extLst>
                <a:ext uri="{FF2B5EF4-FFF2-40B4-BE49-F238E27FC236}">
                  <a16:creationId xmlns:a16="http://schemas.microsoft.com/office/drawing/2014/main" id="{3C849FCE-D995-4C54-9FB5-BAA31EDB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681288"/>
              <a:ext cx="4763" cy="6350"/>
            </a:xfrm>
            <a:custGeom>
              <a:avLst/>
              <a:gdLst>
                <a:gd name="T0" fmla="*/ 0 w 6"/>
                <a:gd name="T1" fmla="*/ 6 h 7"/>
                <a:gd name="T2" fmla="*/ 3 w 6"/>
                <a:gd name="T3" fmla="*/ 6 h 7"/>
                <a:gd name="T4" fmla="*/ 6 w 6"/>
                <a:gd name="T5" fmla="*/ 2 h 7"/>
                <a:gd name="T6" fmla="*/ 6 w 6"/>
                <a:gd name="T7" fmla="*/ 0 h 7"/>
                <a:gd name="T8" fmla="*/ 4 w 6"/>
                <a:gd name="T9" fmla="*/ 0 h 7"/>
                <a:gd name="T10" fmla="*/ 0 w 6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cubicBezTo>
                    <a:pt x="0" y="7"/>
                    <a:pt x="2" y="6"/>
                    <a:pt x="3" y="6"/>
                  </a:cubicBezTo>
                  <a:cubicBezTo>
                    <a:pt x="5" y="6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89" name="Freeform 103">
              <a:extLst>
                <a:ext uri="{FF2B5EF4-FFF2-40B4-BE49-F238E27FC236}">
                  <a16:creationId xmlns:a16="http://schemas.microsoft.com/office/drawing/2014/main" id="{8D5C49C4-113F-4A6B-BD7A-651DBE32C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2757488"/>
              <a:ext cx="15875" cy="12700"/>
            </a:xfrm>
            <a:custGeom>
              <a:avLst/>
              <a:gdLst>
                <a:gd name="T0" fmla="*/ 6 w 19"/>
                <a:gd name="T1" fmla="*/ 0 h 16"/>
                <a:gd name="T2" fmla="*/ 0 w 19"/>
                <a:gd name="T3" fmla="*/ 8 h 16"/>
                <a:gd name="T4" fmla="*/ 11 w 19"/>
                <a:gd name="T5" fmla="*/ 16 h 16"/>
                <a:gd name="T6" fmla="*/ 19 w 19"/>
                <a:gd name="T7" fmla="*/ 7 h 16"/>
                <a:gd name="T8" fmla="*/ 17 w 19"/>
                <a:gd name="T9" fmla="*/ 4 h 16"/>
                <a:gd name="T10" fmla="*/ 12 w 19"/>
                <a:gd name="T11" fmla="*/ 3 h 16"/>
                <a:gd name="T12" fmla="*/ 7 w 19"/>
                <a:gd name="T13" fmla="*/ 0 h 16"/>
                <a:gd name="T14" fmla="*/ 6 w 19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6" y="0"/>
                  </a:moveTo>
                  <a:cubicBezTo>
                    <a:pt x="2" y="0"/>
                    <a:pt x="0" y="3"/>
                    <a:pt x="0" y="8"/>
                  </a:cubicBezTo>
                  <a:cubicBezTo>
                    <a:pt x="0" y="11"/>
                    <a:pt x="7" y="16"/>
                    <a:pt x="11" y="16"/>
                  </a:cubicBezTo>
                  <a:cubicBezTo>
                    <a:pt x="15" y="16"/>
                    <a:pt x="19" y="9"/>
                    <a:pt x="19" y="7"/>
                  </a:cubicBezTo>
                  <a:cubicBezTo>
                    <a:pt x="19" y="6"/>
                    <a:pt x="18" y="4"/>
                    <a:pt x="17" y="4"/>
                  </a:cubicBezTo>
                  <a:cubicBezTo>
                    <a:pt x="15" y="4"/>
                    <a:pt x="13" y="7"/>
                    <a:pt x="12" y="3"/>
                  </a:cubicBezTo>
                  <a:cubicBezTo>
                    <a:pt x="10" y="3"/>
                    <a:pt x="8" y="2"/>
                    <a:pt x="7" y="0"/>
                  </a:cubicBezTo>
                  <a:cubicBezTo>
                    <a:pt x="7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0" name="Freeform 104">
              <a:extLst>
                <a:ext uri="{FF2B5EF4-FFF2-40B4-BE49-F238E27FC236}">
                  <a16:creationId xmlns:a16="http://schemas.microsoft.com/office/drawing/2014/main" id="{2E383234-48CF-4AEC-9FB8-9856DA04A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079751"/>
              <a:ext cx="4763" cy="14288"/>
            </a:xfrm>
            <a:custGeom>
              <a:avLst/>
              <a:gdLst>
                <a:gd name="T0" fmla="*/ 3 w 6"/>
                <a:gd name="T1" fmla="*/ 18 h 18"/>
                <a:gd name="T2" fmla="*/ 5 w 6"/>
                <a:gd name="T3" fmla="*/ 18 h 18"/>
                <a:gd name="T4" fmla="*/ 5 w 6"/>
                <a:gd name="T5" fmla="*/ 9 h 18"/>
                <a:gd name="T6" fmla="*/ 6 w 6"/>
                <a:gd name="T7" fmla="*/ 5 h 18"/>
                <a:gd name="T8" fmla="*/ 3 w 6"/>
                <a:gd name="T9" fmla="*/ 0 h 18"/>
                <a:gd name="T10" fmla="*/ 0 w 6"/>
                <a:gd name="T11" fmla="*/ 10 h 18"/>
                <a:gd name="T12" fmla="*/ 0 w 6"/>
                <a:gd name="T13" fmla="*/ 14 h 18"/>
                <a:gd name="T14" fmla="*/ 3 w 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7"/>
                    <a:pt x="6" y="5"/>
                  </a:cubicBezTo>
                  <a:cubicBezTo>
                    <a:pt x="6" y="3"/>
                    <a:pt x="6" y="0"/>
                    <a:pt x="3" y="0"/>
                  </a:cubicBezTo>
                  <a:cubicBezTo>
                    <a:pt x="1" y="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1" name="Freeform 105">
              <a:extLst>
                <a:ext uri="{FF2B5EF4-FFF2-40B4-BE49-F238E27FC236}">
                  <a16:creationId xmlns:a16="http://schemas.microsoft.com/office/drawing/2014/main" id="{04B5632C-9A12-482E-8832-51D250323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2124076"/>
              <a:ext cx="850900" cy="1082675"/>
            </a:xfrm>
            <a:custGeom>
              <a:avLst/>
              <a:gdLst>
                <a:gd name="T0" fmla="*/ 960 w 1042"/>
                <a:gd name="T1" fmla="*/ 789 h 1324"/>
                <a:gd name="T2" fmla="*/ 914 w 1042"/>
                <a:gd name="T3" fmla="*/ 740 h 1324"/>
                <a:gd name="T4" fmla="*/ 834 w 1042"/>
                <a:gd name="T5" fmla="*/ 692 h 1324"/>
                <a:gd name="T6" fmla="*/ 768 w 1042"/>
                <a:gd name="T7" fmla="*/ 670 h 1324"/>
                <a:gd name="T8" fmla="*/ 754 w 1042"/>
                <a:gd name="T9" fmla="*/ 667 h 1324"/>
                <a:gd name="T10" fmla="*/ 708 w 1042"/>
                <a:gd name="T11" fmla="*/ 702 h 1324"/>
                <a:gd name="T12" fmla="*/ 617 w 1042"/>
                <a:gd name="T13" fmla="*/ 634 h 1324"/>
                <a:gd name="T14" fmla="*/ 620 w 1042"/>
                <a:gd name="T15" fmla="*/ 584 h 1324"/>
                <a:gd name="T16" fmla="*/ 547 w 1042"/>
                <a:gd name="T17" fmla="*/ 576 h 1324"/>
                <a:gd name="T18" fmla="*/ 588 w 1042"/>
                <a:gd name="T19" fmla="*/ 508 h 1324"/>
                <a:gd name="T20" fmla="*/ 665 w 1042"/>
                <a:gd name="T21" fmla="*/ 531 h 1324"/>
                <a:gd name="T22" fmla="*/ 714 w 1042"/>
                <a:gd name="T23" fmla="*/ 457 h 1324"/>
                <a:gd name="T24" fmla="*/ 715 w 1042"/>
                <a:gd name="T25" fmla="*/ 421 h 1324"/>
                <a:gd name="T26" fmla="*/ 732 w 1042"/>
                <a:gd name="T27" fmla="*/ 398 h 1324"/>
                <a:gd name="T28" fmla="*/ 760 w 1042"/>
                <a:gd name="T29" fmla="*/ 381 h 1324"/>
                <a:gd name="T30" fmla="*/ 807 w 1042"/>
                <a:gd name="T31" fmla="*/ 343 h 1324"/>
                <a:gd name="T32" fmla="*/ 811 w 1042"/>
                <a:gd name="T33" fmla="*/ 308 h 1324"/>
                <a:gd name="T34" fmla="*/ 869 w 1042"/>
                <a:gd name="T35" fmla="*/ 244 h 1324"/>
                <a:gd name="T36" fmla="*/ 820 w 1042"/>
                <a:gd name="T37" fmla="*/ 189 h 1324"/>
                <a:gd name="T38" fmla="*/ 705 w 1042"/>
                <a:gd name="T39" fmla="*/ 137 h 1324"/>
                <a:gd name="T40" fmla="*/ 667 w 1042"/>
                <a:gd name="T41" fmla="*/ 256 h 1324"/>
                <a:gd name="T42" fmla="*/ 588 w 1042"/>
                <a:gd name="T43" fmla="*/ 135 h 1324"/>
                <a:gd name="T44" fmla="*/ 624 w 1042"/>
                <a:gd name="T45" fmla="*/ 99 h 1324"/>
                <a:gd name="T46" fmla="*/ 655 w 1042"/>
                <a:gd name="T47" fmla="*/ 35 h 1324"/>
                <a:gd name="T48" fmla="*/ 595 w 1042"/>
                <a:gd name="T49" fmla="*/ 42 h 1324"/>
                <a:gd name="T50" fmla="*/ 573 w 1042"/>
                <a:gd name="T51" fmla="*/ 41 h 1324"/>
                <a:gd name="T52" fmla="*/ 461 w 1042"/>
                <a:gd name="T53" fmla="*/ 57 h 1324"/>
                <a:gd name="T54" fmla="*/ 394 w 1042"/>
                <a:gd name="T55" fmla="*/ 48 h 1324"/>
                <a:gd name="T56" fmla="*/ 254 w 1042"/>
                <a:gd name="T57" fmla="*/ 41 h 1324"/>
                <a:gd name="T58" fmla="*/ 117 w 1042"/>
                <a:gd name="T59" fmla="*/ 18 h 1324"/>
                <a:gd name="T60" fmla="*/ 8 w 1042"/>
                <a:gd name="T61" fmla="*/ 57 h 1324"/>
                <a:gd name="T62" fmla="*/ 11 w 1042"/>
                <a:gd name="T63" fmla="*/ 114 h 1324"/>
                <a:gd name="T64" fmla="*/ 22 w 1042"/>
                <a:gd name="T65" fmla="*/ 166 h 1324"/>
                <a:gd name="T66" fmla="*/ 68 w 1042"/>
                <a:gd name="T67" fmla="*/ 195 h 1324"/>
                <a:gd name="T68" fmla="*/ 49 w 1042"/>
                <a:gd name="T69" fmla="*/ 234 h 1324"/>
                <a:gd name="T70" fmla="*/ 124 w 1042"/>
                <a:gd name="T71" fmla="*/ 181 h 1324"/>
                <a:gd name="T72" fmla="*/ 243 w 1042"/>
                <a:gd name="T73" fmla="*/ 191 h 1324"/>
                <a:gd name="T74" fmla="*/ 274 w 1042"/>
                <a:gd name="T75" fmla="*/ 228 h 1324"/>
                <a:gd name="T76" fmla="*/ 302 w 1042"/>
                <a:gd name="T77" fmla="*/ 267 h 1324"/>
                <a:gd name="T78" fmla="*/ 335 w 1042"/>
                <a:gd name="T79" fmla="*/ 319 h 1324"/>
                <a:gd name="T80" fmla="*/ 394 w 1042"/>
                <a:gd name="T81" fmla="*/ 480 h 1324"/>
                <a:gd name="T82" fmla="*/ 452 w 1042"/>
                <a:gd name="T83" fmla="*/ 573 h 1324"/>
                <a:gd name="T84" fmla="*/ 429 w 1042"/>
                <a:gd name="T85" fmla="*/ 504 h 1324"/>
                <a:gd name="T86" fmla="*/ 491 w 1042"/>
                <a:gd name="T87" fmla="*/ 604 h 1324"/>
                <a:gd name="T88" fmla="*/ 576 w 1042"/>
                <a:gd name="T89" fmla="*/ 635 h 1324"/>
                <a:gd name="T90" fmla="*/ 647 w 1042"/>
                <a:gd name="T91" fmla="*/ 691 h 1324"/>
                <a:gd name="T92" fmla="*/ 700 w 1042"/>
                <a:gd name="T93" fmla="*/ 704 h 1324"/>
                <a:gd name="T94" fmla="*/ 709 w 1042"/>
                <a:gd name="T95" fmla="*/ 744 h 1324"/>
                <a:gd name="T96" fmla="*/ 691 w 1042"/>
                <a:gd name="T97" fmla="*/ 846 h 1324"/>
                <a:gd name="T98" fmla="*/ 766 w 1042"/>
                <a:gd name="T99" fmla="*/ 969 h 1324"/>
                <a:gd name="T100" fmla="*/ 745 w 1042"/>
                <a:gd name="T101" fmla="*/ 1111 h 1324"/>
                <a:gd name="T102" fmla="*/ 737 w 1042"/>
                <a:gd name="T103" fmla="*/ 1216 h 1324"/>
                <a:gd name="T104" fmla="*/ 735 w 1042"/>
                <a:gd name="T105" fmla="*/ 1285 h 1324"/>
                <a:gd name="T106" fmla="*/ 785 w 1042"/>
                <a:gd name="T107" fmla="*/ 1323 h 1324"/>
                <a:gd name="T108" fmla="*/ 800 w 1042"/>
                <a:gd name="T109" fmla="*/ 1231 h 1324"/>
                <a:gd name="T110" fmla="*/ 805 w 1042"/>
                <a:gd name="T111" fmla="*/ 1162 h 1324"/>
                <a:gd name="T112" fmla="*/ 865 w 1042"/>
                <a:gd name="T113" fmla="*/ 1107 h 1324"/>
                <a:gd name="T114" fmla="*/ 933 w 1042"/>
                <a:gd name="T115" fmla="*/ 1031 h 1324"/>
                <a:gd name="T116" fmla="*/ 1004 w 1042"/>
                <a:gd name="T117" fmla="*/ 93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2" h="1324">
                  <a:moveTo>
                    <a:pt x="1035" y="820"/>
                  </a:moveTo>
                  <a:cubicBezTo>
                    <a:pt x="1031" y="819"/>
                    <a:pt x="1029" y="821"/>
                    <a:pt x="1025" y="820"/>
                  </a:cubicBezTo>
                  <a:cubicBezTo>
                    <a:pt x="1021" y="818"/>
                    <a:pt x="1012" y="809"/>
                    <a:pt x="1010" y="805"/>
                  </a:cubicBezTo>
                  <a:cubicBezTo>
                    <a:pt x="1007" y="803"/>
                    <a:pt x="1002" y="801"/>
                    <a:pt x="997" y="800"/>
                  </a:cubicBezTo>
                  <a:cubicBezTo>
                    <a:pt x="986" y="801"/>
                    <a:pt x="986" y="801"/>
                    <a:pt x="986" y="801"/>
                  </a:cubicBezTo>
                  <a:cubicBezTo>
                    <a:pt x="981" y="801"/>
                    <a:pt x="980" y="797"/>
                    <a:pt x="974" y="797"/>
                  </a:cubicBezTo>
                  <a:cubicBezTo>
                    <a:pt x="971" y="797"/>
                    <a:pt x="970" y="799"/>
                    <a:pt x="968" y="800"/>
                  </a:cubicBezTo>
                  <a:cubicBezTo>
                    <a:pt x="966" y="800"/>
                    <a:pt x="966" y="800"/>
                    <a:pt x="966" y="800"/>
                  </a:cubicBezTo>
                  <a:cubicBezTo>
                    <a:pt x="966" y="797"/>
                    <a:pt x="966" y="795"/>
                    <a:pt x="965" y="792"/>
                  </a:cubicBezTo>
                  <a:cubicBezTo>
                    <a:pt x="965" y="790"/>
                    <a:pt x="962" y="790"/>
                    <a:pt x="960" y="789"/>
                  </a:cubicBezTo>
                  <a:cubicBezTo>
                    <a:pt x="956" y="786"/>
                    <a:pt x="947" y="781"/>
                    <a:pt x="942" y="781"/>
                  </a:cubicBezTo>
                  <a:cubicBezTo>
                    <a:pt x="937" y="781"/>
                    <a:pt x="934" y="787"/>
                    <a:pt x="931" y="792"/>
                  </a:cubicBezTo>
                  <a:cubicBezTo>
                    <a:pt x="930" y="793"/>
                    <a:pt x="929" y="796"/>
                    <a:pt x="928" y="796"/>
                  </a:cubicBezTo>
                  <a:cubicBezTo>
                    <a:pt x="927" y="796"/>
                    <a:pt x="927" y="793"/>
                    <a:pt x="927" y="792"/>
                  </a:cubicBezTo>
                  <a:cubicBezTo>
                    <a:pt x="920" y="792"/>
                    <a:pt x="920" y="792"/>
                    <a:pt x="920" y="792"/>
                  </a:cubicBezTo>
                  <a:cubicBezTo>
                    <a:pt x="920" y="789"/>
                    <a:pt x="918" y="787"/>
                    <a:pt x="915" y="785"/>
                  </a:cubicBezTo>
                  <a:cubicBezTo>
                    <a:pt x="914" y="785"/>
                    <a:pt x="912" y="785"/>
                    <a:pt x="912" y="782"/>
                  </a:cubicBezTo>
                  <a:cubicBezTo>
                    <a:pt x="912" y="773"/>
                    <a:pt x="920" y="770"/>
                    <a:pt x="924" y="763"/>
                  </a:cubicBezTo>
                  <a:cubicBezTo>
                    <a:pt x="924" y="760"/>
                    <a:pt x="920" y="760"/>
                    <a:pt x="919" y="757"/>
                  </a:cubicBezTo>
                  <a:cubicBezTo>
                    <a:pt x="918" y="754"/>
                    <a:pt x="914" y="744"/>
                    <a:pt x="914" y="740"/>
                  </a:cubicBezTo>
                  <a:cubicBezTo>
                    <a:pt x="909" y="739"/>
                    <a:pt x="904" y="729"/>
                    <a:pt x="899" y="729"/>
                  </a:cubicBezTo>
                  <a:cubicBezTo>
                    <a:pt x="898" y="729"/>
                    <a:pt x="898" y="729"/>
                    <a:pt x="898" y="729"/>
                  </a:cubicBezTo>
                  <a:cubicBezTo>
                    <a:pt x="898" y="728"/>
                    <a:pt x="898" y="728"/>
                    <a:pt x="898" y="728"/>
                  </a:cubicBezTo>
                  <a:cubicBezTo>
                    <a:pt x="895" y="728"/>
                    <a:pt x="890" y="726"/>
                    <a:pt x="889" y="725"/>
                  </a:cubicBezTo>
                  <a:cubicBezTo>
                    <a:pt x="881" y="725"/>
                    <a:pt x="881" y="725"/>
                    <a:pt x="881" y="725"/>
                  </a:cubicBezTo>
                  <a:cubicBezTo>
                    <a:pt x="874" y="723"/>
                    <a:pt x="862" y="724"/>
                    <a:pt x="860" y="716"/>
                  </a:cubicBezTo>
                  <a:cubicBezTo>
                    <a:pt x="859" y="716"/>
                    <a:pt x="857" y="715"/>
                    <a:pt x="856" y="714"/>
                  </a:cubicBezTo>
                  <a:cubicBezTo>
                    <a:pt x="853" y="706"/>
                    <a:pt x="851" y="707"/>
                    <a:pt x="845" y="701"/>
                  </a:cubicBezTo>
                  <a:cubicBezTo>
                    <a:pt x="838" y="701"/>
                    <a:pt x="838" y="701"/>
                    <a:pt x="838" y="701"/>
                  </a:cubicBezTo>
                  <a:cubicBezTo>
                    <a:pt x="836" y="697"/>
                    <a:pt x="837" y="693"/>
                    <a:pt x="834" y="692"/>
                  </a:cubicBezTo>
                  <a:cubicBezTo>
                    <a:pt x="830" y="690"/>
                    <a:pt x="824" y="689"/>
                    <a:pt x="822" y="685"/>
                  </a:cubicBezTo>
                  <a:cubicBezTo>
                    <a:pt x="822" y="682"/>
                    <a:pt x="822" y="682"/>
                    <a:pt x="822" y="682"/>
                  </a:cubicBezTo>
                  <a:cubicBezTo>
                    <a:pt x="823" y="683"/>
                    <a:pt x="825" y="683"/>
                    <a:pt x="826" y="682"/>
                  </a:cubicBezTo>
                  <a:cubicBezTo>
                    <a:pt x="826" y="682"/>
                    <a:pt x="821" y="681"/>
                    <a:pt x="818" y="681"/>
                  </a:cubicBezTo>
                  <a:cubicBezTo>
                    <a:pt x="817" y="681"/>
                    <a:pt x="812" y="681"/>
                    <a:pt x="811" y="682"/>
                  </a:cubicBezTo>
                  <a:cubicBezTo>
                    <a:pt x="810" y="686"/>
                    <a:pt x="807" y="686"/>
                    <a:pt x="803" y="687"/>
                  </a:cubicBezTo>
                  <a:cubicBezTo>
                    <a:pt x="801" y="687"/>
                    <a:pt x="797" y="686"/>
                    <a:pt x="797" y="683"/>
                  </a:cubicBezTo>
                  <a:cubicBezTo>
                    <a:pt x="783" y="683"/>
                    <a:pt x="783" y="683"/>
                    <a:pt x="783" y="683"/>
                  </a:cubicBezTo>
                  <a:cubicBezTo>
                    <a:pt x="781" y="683"/>
                    <a:pt x="779" y="681"/>
                    <a:pt x="779" y="678"/>
                  </a:cubicBezTo>
                  <a:cubicBezTo>
                    <a:pt x="775" y="677"/>
                    <a:pt x="769" y="675"/>
                    <a:pt x="768" y="670"/>
                  </a:cubicBezTo>
                  <a:cubicBezTo>
                    <a:pt x="763" y="670"/>
                    <a:pt x="763" y="670"/>
                    <a:pt x="763" y="670"/>
                  </a:cubicBezTo>
                  <a:cubicBezTo>
                    <a:pt x="763" y="674"/>
                    <a:pt x="767" y="672"/>
                    <a:pt x="768" y="676"/>
                  </a:cubicBezTo>
                  <a:cubicBezTo>
                    <a:pt x="762" y="676"/>
                    <a:pt x="762" y="676"/>
                    <a:pt x="762" y="676"/>
                  </a:cubicBezTo>
                  <a:cubicBezTo>
                    <a:pt x="759" y="678"/>
                    <a:pt x="755" y="677"/>
                    <a:pt x="755" y="682"/>
                  </a:cubicBezTo>
                  <a:cubicBezTo>
                    <a:pt x="755" y="685"/>
                    <a:pt x="758" y="688"/>
                    <a:pt x="758" y="691"/>
                  </a:cubicBezTo>
                  <a:cubicBezTo>
                    <a:pt x="758" y="693"/>
                    <a:pt x="757" y="696"/>
                    <a:pt x="755" y="696"/>
                  </a:cubicBezTo>
                  <a:cubicBezTo>
                    <a:pt x="752" y="696"/>
                    <a:pt x="751" y="690"/>
                    <a:pt x="751" y="687"/>
                  </a:cubicBezTo>
                  <a:cubicBezTo>
                    <a:pt x="751" y="684"/>
                    <a:pt x="753" y="679"/>
                    <a:pt x="753" y="674"/>
                  </a:cubicBezTo>
                  <a:cubicBezTo>
                    <a:pt x="754" y="674"/>
                    <a:pt x="756" y="673"/>
                    <a:pt x="756" y="671"/>
                  </a:cubicBezTo>
                  <a:cubicBezTo>
                    <a:pt x="756" y="670"/>
                    <a:pt x="755" y="667"/>
                    <a:pt x="754" y="667"/>
                  </a:cubicBezTo>
                  <a:cubicBezTo>
                    <a:pt x="750" y="667"/>
                    <a:pt x="749" y="672"/>
                    <a:pt x="746" y="673"/>
                  </a:cubicBezTo>
                  <a:cubicBezTo>
                    <a:pt x="739" y="675"/>
                    <a:pt x="734" y="677"/>
                    <a:pt x="728" y="679"/>
                  </a:cubicBezTo>
                  <a:cubicBezTo>
                    <a:pt x="724" y="680"/>
                    <a:pt x="722" y="681"/>
                    <a:pt x="720" y="686"/>
                  </a:cubicBezTo>
                  <a:cubicBezTo>
                    <a:pt x="720" y="689"/>
                    <a:pt x="720" y="693"/>
                    <a:pt x="718" y="694"/>
                  </a:cubicBezTo>
                  <a:cubicBezTo>
                    <a:pt x="716" y="695"/>
                    <a:pt x="713" y="696"/>
                    <a:pt x="713" y="699"/>
                  </a:cubicBezTo>
                  <a:cubicBezTo>
                    <a:pt x="713" y="699"/>
                    <a:pt x="712" y="700"/>
                    <a:pt x="712" y="700"/>
                  </a:cubicBezTo>
                  <a:cubicBezTo>
                    <a:pt x="712" y="702"/>
                    <a:pt x="712" y="702"/>
                    <a:pt x="712" y="702"/>
                  </a:cubicBezTo>
                  <a:cubicBezTo>
                    <a:pt x="710" y="703"/>
                    <a:pt x="711" y="703"/>
                    <a:pt x="709" y="702"/>
                  </a:cubicBezTo>
                  <a:cubicBezTo>
                    <a:pt x="708" y="703"/>
                    <a:pt x="707" y="704"/>
                    <a:pt x="707" y="704"/>
                  </a:cubicBezTo>
                  <a:cubicBezTo>
                    <a:pt x="707" y="703"/>
                    <a:pt x="708" y="702"/>
                    <a:pt x="708" y="702"/>
                  </a:cubicBezTo>
                  <a:cubicBezTo>
                    <a:pt x="704" y="698"/>
                    <a:pt x="701" y="692"/>
                    <a:pt x="693" y="692"/>
                  </a:cubicBezTo>
                  <a:cubicBezTo>
                    <a:pt x="686" y="692"/>
                    <a:pt x="683" y="698"/>
                    <a:pt x="676" y="698"/>
                  </a:cubicBezTo>
                  <a:cubicBezTo>
                    <a:pt x="671" y="698"/>
                    <a:pt x="671" y="693"/>
                    <a:pt x="668" y="691"/>
                  </a:cubicBezTo>
                  <a:cubicBezTo>
                    <a:pt x="663" y="689"/>
                    <a:pt x="658" y="686"/>
                    <a:pt x="658" y="679"/>
                  </a:cubicBezTo>
                  <a:cubicBezTo>
                    <a:pt x="658" y="660"/>
                    <a:pt x="658" y="660"/>
                    <a:pt x="658" y="660"/>
                  </a:cubicBezTo>
                  <a:cubicBezTo>
                    <a:pt x="659" y="657"/>
                    <a:pt x="660" y="650"/>
                    <a:pt x="660" y="647"/>
                  </a:cubicBezTo>
                  <a:cubicBezTo>
                    <a:pt x="660" y="642"/>
                    <a:pt x="660" y="642"/>
                    <a:pt x="660" y="642"/>
                  </a:cubicBezTo>
                  <a:cubicBezTo>
                    <a:pt x="655" y="641"/>
                    <a:pt x="653" y="636"/>
                    <a:pt x="646" y="636"/>
                  </a:cubicBezTo>
                  <a:cubicBezTo>
                    <a:pt x="637" y="636"/>
                    <a:pt x="629" y="638"/>
                    <a:pt x="620" y="638"/>
                  </a:cubicBezTo>
                  <a:cubicBezTo>
                    <a:pt x="619" y="638"/>
                    <a:pt x="617" y="636"/>
                    <a:pt x="617" y="634"/>
                  </a:cubicBezTo>
                  <a:cubicBezTo>
                    <a:pt x="617" y="633"/>
                    <a:pt x="617" y="633"/>
                    <a:pt x="617" y="633"/>
                  </a:cubicBezTo>
                  <a:cubicBezTo>
                    <a:pt x="619" y="631"/>
                    <a:pt x="622" y="630"/>
                    <a:pt x="622" y="627"/>
                  </a:cubicBezTo>
                  <a:cubicBezTo>
                    <a:pt x="622" y="612"/>
                    <a:pt x="622" y="612"/>
                    <a:pt x="622" y="612"/>
                  </a:cubicBezTo>
                  <a:cubicBezTo>
                    <a:pt x="624" y="612"/>
                    <a:pt x="624" y="612"/>
                    <a:pt x="624" y="612"/>
                  </a:cubicBezTo>
                  <a:cubicBezTo>
                    <a:pt x="624" y="614"/>
                    <a:pt x="624" y="614"/>
                    <a:pt x="624" y="614"/>
                  </a:cubicBezTo>
                  <a:cubicBezTo>
                    <a:pt x="626" y="611"/>
                    <a:pt x="627" y="609"/>
                    <a:pt x="627" y="604"/>
                  </a:cubicBezTo>
                  <a:cubicBezTo>
                    <a:pt x="627" y="598"/>
                    <a:pt x="632" y="592"/>
                    <a:pt x="632" y="588"/>
                  </a:cubicBezTo>
                  <a:cubicBezTo>
                    <a:pt x="632" y="585"/>
                    <a:pt x="632" y="585"/>
                    <a:pt x="632" y="585"/>
                  </a:cubicBezTo>
                  <a:cubicBezTo>
                    <a:pt x="630" y="585"/>
                    <a:pt x="627" y="585"/>
                    <a:pt x="626" y="585"/>
                  </a:cubicBezTo>
                  <a:cubicBezTo>
                    <a:pt x="625" y="584"/>
                    <a:pt x="623" y="584"/>
                    <a:pt x="620" y="584"/>
                  </a:cubicBezTo>
                  <a:cubicBezTo>
                    <a:pt x="613" y="584"/>
                    <a:pt x="604" y="587"/>
                    <a:pt x="604" y="596"/>
                  </a:cubicBezTo>
                  <a:cubicBezTo>
                    <a:pt x="604" y="600"/>
                    <a:pt x="599" y="604"/>
                    <a:pt x="598" y="608"/>
                  </a:cubicBezTo>
                  <a:cubicBezTo>
                    <a:pt x="598" y="609"/>
                    <a:pt x="596" y="613"/>
                    <a:pt x="594" y="613"/>
                  </a:cubicBezTo>
                  <a:cubicBezTo>
                    <a:pt x="593" y="613"/>
                    <a:pt x="592" y="611"/>
                    <a:pt x="589" y="611"/>
                  </a:cubicBezTo>
                  <a:cubicBezTo>
                    <a:pt x="583" y="611"/>
                    <a:pt x="579" y="615"/>
                    <a:pt x="574" y="615"/>
                  </a:cubicBezTo>
                  <a:cubicBezTo>
                    <a:pt x="571" y="615"/>
                    <a:pt x="571" y="613"/>
                    <a:pt x="569" y="612"/>
                  </a:cubicBezTo>
                  <a:cubicBezTo>
                    <a:pt x="562" y="609"/>
                    <a:pt x="562" y="604"/>
                    <a:pt x="557" y="599"/>
                  </a:cubicBezTo>
                  <a:cubicBezTo>
                    <a:pt x="555" y="596"/>
                    <a:pt x="551" y="592"/>
                    <a:pt x="550" y="590"/>
                  </a:cubicBezTo>
                  <a:cubicBezTo>
                    <a:pt x="549" y="587"/>
                    <a:pt x="551" y="585"/>
                    <a:pt x="549" y="582"/>
                  </a:cubicBezTo>
                  <a:cubicBezTo>
                    <a:pt x="549" y="581"/>
                    <a:pt x="547" y="579"/>
                    <a:pt x="547" y="576"/>
                  </a:cubicBezTo>
                  <a:cubicBezTo>
                    <a:pt x="547" y="559"/>
                    <a:pt x="547" y="559"/>
                    <a:pt x="547" y="559"/>
                  </a:cubicBezTo>
                  <a:cubicBezTo>
                    <a:pt x="548" y="554"/>
                    <a:pt x="550" y="552"/>
                    <a:pt x="550" y="547"/>
                  </a:cubicBezTo>
                  <a:cubicBezTo>
                    <a:pt x="550" y="545"/>
                    <a:pt x="549" y="544"/>
                    <a:pt x="549" y="542"/>
                  </a:cubicBezTo>
                  <a:cubicBezTo>
                    <a:pt x="549" y="541"/>
                    <a:pt x="549" y="541"/>
                    <a:pt x="549" y="541"/>
                  </a:cubicBezTo>
                  <a:cubicBezTo>
                    <a:pt x="549" y="541"/>
                    <a:pt x="549" y="541"/>
                    <a:pt x="549" y="541"/>
                  </a:cubicBezTo>
                  <a:cubicBezTo>
                    <a:pt x="549" y="540"/>
                    <a:pt x="548" y="539"/>
                    <a:pt x="548" y="538"/>
                  </a:cubicBezTo>
                  <a:cubicBezTo>
                    <a:pt x="548" y="529"/>
                    <a:pt x="552" y="521"/>
                    <a:pt x="558" y="518"/>
                  </a:cubicBezTo>
                  <a:cubicBezTo>
                    <a:pt x="560" y="517"/>
                    <a:pt x="563" y="519"/>
                    <a:pt x="565" y="517"/>
                  </a:cubicBezTo>
                  <a:cubicBezTo>
                    <a:pt x="568" y="513"/>
                    <a:pt x="572" y="505"/>
                    <a:pt x="580" y="505"/>
                  </a:cubicBezTo>
                  <a:cubicBezTo>
                    <a:pt x="583" y="505"/>
                    <a:pt x="585" y="508"/>
                    <a:pt x="588" y="508"/>
                  </a:cubicBezTo>
                  <a:cubicBezTo>
                    <a:pt x="590" y="508"/>
                    <a:pt x="590" y="506"/>
                    <a:pt x="592" y="506"/>
                  </a:cubicBezTo>
                  <a:cubicBezTo>
                    <a:pt x="598" y="506"/>
                    <a:pt x="604" y="516"/>
                    <a:pt x="612" y="512"/>
                  </a:cubicBezTo>
                  <a:cubicBezTo>
                    <a:pt x="609" y="510"/>
                    <a:pt x="611" y="507"/>
                    <a:pt x="611" y="502"/>
                  </a:cubicBezTo>
                  <a:cubicBezTo>
                    <a:pt x="610" y="503"/>
                    <a:pt x="610" y="503"/>
                    <a:pt x="608" y="502"/>
                  </a:cubicBezTo>
                  <a:cubicBezTo>
                    <a:pt x="612" y="500"/>
                    <a:pt x="618" y="501"/>
                    <a:pt x="622" y="500"/>
                  </a:cubicBezTo>
                  <a:cubicBezTo>
                    <a:pt x="622" y="501"/>
                    <a:pt x="624" y="502"/>
                    <a:pt x="624" y="502"/>
                  </a:cubicBezTo>
                  <a:cubicBezTo>
                    <a:pt x="627" y="502"/>
                    <a:pt x="627" y="500"/>
                    <a:pt x="631" y="500"/>
                  </a:cubicBezTo>
                  <a:cubicBezTo>
                    <a:pt x="638" y="500"/>
                    <a:pt x="641" y="507"/>
                    <a:pt x="646" y="507"/>
                  </a:cubicBezTo>
                  <a:cubicBezTo>
                    <a:pt x="648" y="507"/>
                    <a:pt x="649" y="503"/>
                    <a:pt x="652" y="503"/>
                  </a:cubicBezTo>
                  <a:cubicBezTo>
                    <a:pt x="664" y="503"/>
                    <a:pt x="661" y="522"/>
                    <a:pt x="665" y="531"/>
                  </a:cubicBezTo>
                  <a:cubicBezTo>
                    <a:pt x="667" y="536"/>
                    <a:pt x="670" y="538"/>
                    <a:pt x="673" y="543"/>
                  </a:cubicBezTo>
                  <a:cubicBezTo>
                    <a:pt x="675" y="545"/>
                    <a:pt x="675" y="550"/>
                    <a:pt x="679" y="550"/>
                  </a:cubicBezTo>
                  <a:cubicBezTo>
                    <a:pt x="683" y="550"/>
                    <a:pt x="685" y="545"/>
                    <a:pt x="685" y="538"/>
                  </a:cubicBezTo>
                  <a:cubicBezTo>
                    <a:pt x="685" y="533"/>
                    <a:pt x="682" y="529"/>
                    <a:pt x="682" y="526"/>
                  </a:cubicBezTo>
                  <a:cubicBezTo>
                    <a:pt x="682" y="524"/>
                    <a:pt x="682" y="524"/>
                    <a:pt x="682" y="524"/>
                  </a:cubicBezTo>
                  <a:cubicBezTo>
                    <a:pt x="682" y="514"/>
                    <a:pt x="674" y="511"/>
                    <a:pt x="674" y="501"/>
                  </a:cubicBezTo>
                  <a:cubicBezTo>
                    <a:pt x="674" y="479"/>
                    <a:pt x="690" y="473"/>
                    <a:pt x="703" y="465"/>
                  </a:cubicBezTo>
                  <a:cubicBezTo>
                    <a:pt x="702" y="464"/>
                    <a:pt x="702" y="464"/>
                    <a:pt x="702" y="464"/>
                  </a:cubicBezTo>
                  <a:cubicBezTo>
                    <a:pt x="704" y="463"/>
                    <a:pt x="704" y="462"/>
                    <a:pt x="707" y="460"/>
                  </a:cubicBezTo>
                  <a:cubicBezTo>
                    <a:pt x="709" y="460"/>
                    <a:pt x="711" y="457"/>
                    <a:pt x="714" y="457"/>
                  </a:cubicBezTo>
                  <a:cubicBezTo>
                    <a:pt x="716" y="456"/>
                    <a:pt x="716" y="455"/>
                    <a:pt x="717" y="453"/>
                  </a:cubicBezTo>
                  <a:cubicBezTo>
                    <a:pt x="714" y="451"/>
                    <a:pt x="714" y="451"/>
                    <a:pt x="714" y="451"/>
                  </a:cubicBezTo>
                  <a:cubicBezTo>
                    <a:pt x="714" y="449"/>
                    <a:pt x="714" y="449"/>
                    <a:pt x="714" y="449"/>
                  </a:cubicBezTo>
                  <a:cubicBezTo>
                    <a:pt x="717" y="449"/>
                    <a:pt x="718" y="449"/>
                    <a:pt x="718" y="446"/>
                  </a:cubicBezTo>
                  <a:cubicBezTo>
                    <a:pt x="717" y="445"/>
                    <a:pt x="716" y="445"/>
                    <a:pt x="715" y="443"/>
                  </a:cubicBezTo>
                  <a:cubicBezTo>
                    <a:pt x="716" y="443"/>
                    <a:pt x="718" y="442"/>
                    <a:pt x="718" y="439"/>
                  </a:cubicBezTo>
                  <a:cubicBezTo>
                    <a:pt x="718" y="436"/>
                    <a:pt x="718" y="436"/>
                    <a:pt x="718" y="436"/>
                  </a:cubicBezTo>
                  <a:cubicBezTo>
                    <a:pt x="716" y="436"/>
                    <a:pt x="716" y="436"/>
                    <a:pt x="716" y="436"/>
                  </a:cubicBezTo>
                  <a:cubicBezTo>
                    <a:pt x="715" y="434"/>
                    <a:pt x="716" y="435"/>
                    <a:pt x="716" y="432"/>
                  </a:cubicBezTo>
                  <a:cubicBezTo>
                    <a:pt x="716" y="429"/>
                    <a:pt x="715" y="423"/>
                    <a:pt x="715" y="421"/>
                  </a:cubicBezTo>
                  <a:cubicBezTo>
                    <a:pt x="715" y="421"/>
                    <a:pt x="715" y="418"/>
                    <a:pt x="715" y="417"/>
                  </a:cubicBezTo>
                  <a:cubicBezTo>
                    <a:pt x="716" y="420"/>
                    <a:pt x="718" y="425"/>
                    <a:pt x="718" y="427"/>
                  </a:cubicBezTo>
                  <a:cubicBezTo>
                    <a:pt x="718" y="430"/>
                    <a:pt x="718" y="430"/>
                    <a:pt x="718" y="430"/>
                  </a:cubicBezTo>
                  <a:cubicBezTo>
                    <a:pt x="718" y="431"/>
                    <a:pt x="719" y="432"/>
                    <a:pt x="719" y="432"/>
                  </a:cubicBezTo>
                  <a:cubicBezTo>
                    <a:pt x="720" y="432"/>
                    <a:pt x="726" y="421"/>
                    <a:pt x="726" y="420"/>
                  </a:cubicBezTo>
                  <a:cubicBezTo>
                    <a:pt x="726" y="417"/>
                    <a:pt x="724" y="416"/>
                    <a:pt x="723" y="414"/>
                  </a:cubicBezTo>
                  <a:cubicBezTo>
                    <a:pt x="724" y="412"/>
                    <a:pt x="724" y="412"/>
                    <a:pt x="724" y="412"/>
                  </a:cubicBezTo>
                  <a:cubicBezTo>
                    <a:pt x="725" y="413"/>
                    <a:pt x="726" y="415"/>
                    <a:pt x="726" y="415"/>
                  </a:cubicBezTo>
                  <a:cubicBezTo>
                    <a:pt x="728" y="415"/>
                    <a:pt x="734" y="404"/>
                    <a:pt x="734" y="402"/>
                  </a:cubicBezTo>
                  <a:cubicBezTo>
                    <a:pt x="734" y="402"/>
                    <a:pt x="732" y="399"/>
                    <a:pt x="732" y="398"/>
                  </a:cubicBezTo>
                  <a:cubicBezTo>
                    <a:pt x="732" y="397"/>
                    <a:pt x="732" y="396"/>
                    <a:pt x="733" y="396"/>
                  </a:cubicBezTo>
                  <a:cubicBezTo>
                    <a:pt x="734" y="396"/>
                    <a:pt x="735" y="396"/>
                    <a:pt x="736" y="396"/>
                  </a:cubicBezTo>
                  <a:cubicBezTo>
                    <a:pt x="740" y="396"/>
                    <a:pt x="742" y="396"/>
                    <a:pt x="746" y="395"/>
                  </a:cubicBezTo>
                  <a:cubicBezTo>
                    <a:pt x="744" y="393"/>
                    <a:pt x="742" y="395"/>
                    <a:pt x="739" y="395"/>
                  </a:cubicBezTo>
                  <a:cubicBezTo>
                    <a:pt x="737" y="395"/>
                    <a:pt x="737" y="395"/>
                    <a:pt x="737" y="395"/>
                  </a:cubicBezTo>
                  <a:cubicBezTo>
                    <a:pt x="742" y="391"/>
                    <a:pt x="751" y="392"/>
                    <a:pt x="757" y="388"/>
                  </a:cubicBezTo>
                  <a:cubicBezTo>
                    <a:pt x="758" y="389"/>
                    <a:pt x="763" y="388"/>
                    <a:pt x="766" y="387"/>
                  </a:cubicBezTo>
                  <a:cubicBezTo>
                    <a:pt x="766" y="385"/>
                    <a:pt x="766" y="385"/>
                    <a:pt x="766" y="385"/>
                  </a:cubicBezTo>
                  <a:cubicBezTo>
                    <a:pt x="766" y="385"/>
                    <a:pt x="764" y="387"/>
                    <a:pt x="763" y="387"/>
                  </a:cubicBezTo>
                  <a:cubicBezTo>
                    <a:pt x="761" y="387"/>
                    <a:pt x="760" y="383"/>
                    <a:pt x="760" y="381"/>
                  </a:cubicBezTo>
                  <a:cubicBezTo>
                    <a:pt x="759" y="381"/>
                    <a:pt x="759" y="379"/>
                    <a:pt x="759" y="379"/>
                  </a:cubicBezTo>
                  <a:cubicBezTo>
                    <a:pt x="759" y="367"/>
                    <a:pt x="769" y="364"/>
                    <a:pt x="773" y="359"/>
                  </a:cubicBezTo>
                  <a:cubicBezTo>
                    <a:pt x="776" y="357"/>
                    <a:pt x="776" y="359"/>
                    <a:pt x="779" y="359"/>
                  </a:cubicBezTo>
                  <a:cubicBezTo>
                    <a:pt x="783" y="359"/>
                    <a:pt x="786" y="357"/>
                    <a:pt x="788" y="353"/>
                  </a:cubicBezTo>
                  <a:cubicBezTo>
                    <a:pt x="788" y="353"/>
                    <a:pt x="787" y="352"/>
                    <a:pt x="787" y="351"/>
                  </a:cubicBezTo>
                  <a:cubicBezTo>
                    <a:pt x="787" y="350"/>
                    <a:pt x="787" y="350"/>
                    <a:pt x="787" y="350"/>
                  </a:cubicBezTo>
                  <a:cubicBezTo>
                    <a:pt x="787" y="349"/>
                    <a:pt x="787" y="349"/>
                    <a:pt x="787" y="349"/>
                  </a:cubicBezTo>
                  <a:cubicBezTo>
                    <a:pt x="787" y="350"/>
                    <a:pt x="789" y="349"/>
                    <a:pt x="789" y="349"/>
                  </a:cubicBezTo>
                  <a:cubicBezTo>
                    <a:pt x="791" y="349"/>
                    <a:pt x="798" y="351"/>
                    <a:pt x="800" y="349"/>
                  </a:cubicBezTo>
                  <a:cubicBezTo>
                    <a:pt x="803" y="347"/>
                    <a:pt x="803" y="343"/>
                    <a:pt x="807" y="343"/>
                  </a:cubicBezTo>
                  <a:cubicBezTo>
                    <a:pt x="807" y="347"/>
                    <a:pt x="807" y="347"/>
                    <a:pt x="811" y="347"/>
                  </a:cubicBezTo>
                  <a:cubicBezTo>
                    <a:pt x="805" y="348"/>
                    <a:pt x="795" y="353"/>
                    <a:pt x="795" y="359"/>
                  </a:cubicBezTo>
                  <a:cubicBezTo>
                    <a:pt x="795" y="362"/>
                    <a:pt x="799" y="367"/>
                    <a:pt x="800" y="367"/>
                  </a:cubicBezTo>
                  <a:cubicBezTo>
                    <a:pt x="803" y="367"/>
                    <a:pt x="808" y="359"/>
                    <a:pt x="813" y="357"/>
                  </a:cubicBezTo>
                  <a:cubicBezTo>
                    <a:pt x="815" y="357"/>
                    <a:pt x="833" y="349"/>
                    <a:pt x="833" y="346"/>
                  </a:cubicBezTo>
                  <a:cubicBezTo>
                    <a:pt x="833" y="343"/>
                    <a:pt x="826" y="343"/>
                    <a:pt x="825" y="343"/>
                  </a:cubicBezTo>
                  <a:cubicBezTo>
                    <a:pt x="817" y="343"/>
                    <a:pt x="804" y="334"/>
                    <a:pt x="804" y="326"/>
                  </a:cubicBezTo>
                  <a:cubicBezTo>
                    <a:pt x="804" y="325"/>
                    <a:pt x="806" y="322"/>
                    <a:pt x="807" y="319"/>
                  </a:cubicBezTo>
                  <a:cubicBezTo>
                    <a:pt x="805" y="319"/>
                    <a:pt x="802" y="318"/>
                    <a:pt x="800" y="318"/>
                  </a:cubicBezTo>
                  <a:cubicBezTo>
                    <a:pt x="802" y="316"/>
                    <a:pt x="811" y="314"/>
                    <a:pt x="811" y="308"/>
                  </a:cubicBezTo>
                  <a:cubicBezTo>
                    <a:pt x="811" y="302"/>
                    <a:pt x="803" y="303"/>
                    <a:pt x="797" y="303"/>
                  </a:cubicBezTo>
                  <a:cubicBezTo>
                    <a:pt x="785" y="303"/>
                    <a:pt x="780" y="313"/>
                    <a:pt x="771" y="314"/>
                  </a:cubicBezTo>
                  <a:cubicBezTo>
                    <a:pt x="775" y="306"/>
                    <a:pt x="781" y="309"/>
                    <a:pt x="787" y="302"/>
                  </a:cubicBezTo>
                  <a:cubicBezTo>
                    <a:pt x="791" y="298"/>
                    <a:pt x="788" y="295"/>
                    <a:pt x="794" y="293"/>
                  </a:cubicBezTo>
                  <a:cubicBezTo>
                    <a:pt x="804" y="289"/>
                    <a:pt x="810" y="291"/>
                    <a:pt x="821" y="291"/>
                  </a:cubicBezTo>
                  <a:cubicBezTo>
                    <a:pt x="834" y="291"/>
                    <a:pt x="842" y="296"/>
                    <a:pt x="850" y="284"/>
                  </a:cubicBezTo>
                  <a:cubicBezTo>
                    <a:pt x="854" y="279"/>
                    <a:pt x="876" y="277"/>
                    <a:pt x="876" y="267"/>
                  </a:cubicBezTo>
                  <a:cubicBezTo>
                    <a:pt x="876" y="260"/>
                    <a:pt x="874" y="257"/>
                    <a:pt x="871" y="253"/>
                  </a:cubicBezTo>
                  <a:cubicBezTo>
                    <a:pt x="869" y="253"/>
                    <a:pt x="872" y="250"/>
                    <a:pt x="869" y="248"/>
                  </a:cubicBezTo>
                  <a:cubicBezTo>
                    <a:pt x="869" y="244"/>
                    <a:pt x="869" y="244"/>
                    <a:pt x="869" y="244"/>
                  </a:cubicBezTo>
                  <a:cubicBezTo>
                    <a:pt x="863" y="248"/>
                    <a:pt x="850" y="254"/>
                    <a:pt x="843" y="254"/>
                  </a:cubicBezTo>
                  <a:cubicBezTo>
                    <a:pt x="842" y="254"/>
                    <a:pt x="841" y="253"/>
                    <a:pt x="840" y="252"/>
                  </a:cubicBezTo>
                  <a:cubicBezTo>
                    <a:pt x="846" y="249"/>
                    <a:pt x="861" y="247"/>
                    <a:pt x="863" y="241"/>
                  </a:cubicBezTo>
                  <a:cubicBezTo>
                    <a:pt x="863" y="239"/>
                    <a:pt x="861" y="239"/>
                    <a:pt x="860" y="237"/>
                  </a:cubicBezTo>
                  <a:cubicBezTo>
                    <a:pt x="854" y="238"/>
                    <a:pt x="840" y="235"/>
                    <a:pt x="840" y="224"/>
                  </a:cubicBezTo>
                  <a:cubicBezTo>
                    <a:pt x="840" y="224"/>
                    <a:pt x="840" y="224"/>
                    <a:pt x="840" y="224"/>
                  </a:cubicBezTo>
                  <a:cubicBezTo>
                    <a:pt x="834" y="224"/>
                    <a:pt x="830" y="219"/>
                    <a:pt x="827" y="216"/>
                  </a:cubicBezTo>
                  <a:cubicBezTo>
                    <a:pt x="828" y="215"/>
                    <a:pt x="831" y="214"/>
                    <a:pt x="831" y="211"/>
                  </a:cubicBezTo>
                  <a:cubicBezTo>
                    <a:pt x="831" y="208"/>
                    <a:pt x="828" y="205"/>
                    <a:pt x="829" y="202"/>
                  </a:cubicBezTo>
                  <a:cubicBezTo>
                    <a:pt x="826" y="201"/>
                    <a:pt x="817" y="195"/>
                    <a:pt x="820" y="189"/>
                  </a:cubicBezTo>
                  <a:cubicBezTo>
                    <a:pt x="823" y="182"/>
                    <a:pt x="811" y="181"/>
                    <a:pt x="810" y="172"/>
                  </a:cubicBezTo>
                  <a:cubicBezTo>
                    <a:pt x="809" y="172"/>
                    <a:pt x="807" y="170"/>
                    <a:pt x="805" y="168"/>
                  </a:cubicBezTo>
                  <a:cubicBezTo>
                    <a:pt x="803" y="170"/>
                    <a:pt x="799" y="173"/>
                    <a:pt x="799" y="177"/>
                  </a:cubicBezTo>
                  <a:cubicBezTo>
                    <a:pt x="799" y="181"/>
                    <a:pt x="790" y="193"/>
                    <a:pt x="783" y="193"/>
                  </a:cubicBezTo>
                  <a:cubicBezTo>
                    <a:pt x="778" y="193"/>
                    <a:pt x="778" y="186"/>
                    <a:pt x="774" y="186"/>
                  </a:cubicBezTo>
                  <a:cubicBezTo>
                    <a:pt x="770" y="186"/>
                    <a:pt x="768" y="171"/>
                    <a:pt x="767" y="165"/>
                  </a:cubicBezTo>
                  <a:cubicBezTo>
                    <a:pt x="766" y="156"/>
                    <a:pt x="751" y="162"/>
                    <a:pt x="751" y="151"/>
                  </a:cubicBezTo>
                  <a:cubicBezTo>
                    <a:pt x="743" y="150"/>
                    <a:pt x="742" y="139"/>
                    <a:pt x="734" y="139"/>
                  </a:cubicBezTo>
                  <a:cubicBezTo>
                    <a:pt x="730" y="139"/>
                    <a:pt x="730" y="142"/>
                    <a:pt x="726" y="142"/>
                  </a:cubicBezTo>
                  <a:cubicBezTo>
                    <a:pt x="718" y="142"/>
                    <a:pt x="713" y="137"/>
                    <a:pt x="705" y="137"/>
                  </a:cubicBezTo>
                  <a:cubicBezTo>
                    <a:pt x="701" y="137"/>
                    <a:pt x="697" y="139"/>
                    <a:pt x="697" y="145"/>
                  </a:cubicBezTo>
                  <a:cubicBezTo>
                    <a:pt x="697" y="148"/>
                    <a:pt x="707" y="152"/>
                    <a:pt x="698" y="158"/>
                  </a:cubicBezTo>
                  <a:cubicBezTo>
                    <a:pt x="695" y="161"/>
                    <a:pt x="703" y="168"/>
                    <a:pt x="704" y="172"/>
                  </a:cubicBezTo>
                  <a:cubicBezTo>
                    <a:pt x="705" y="181"/>
                    <a:pt x="697" y="184"/>
                    <a:pt x="693" y="185"/>
                  </a:cubicBezTo>
                  <a:cubicBezTo>
                    <a:pt x="700" y="197"/>
                    <a:pt x="709" y="201"/>
                    <a:pt x="709" y="221"/>
                  </a:cubicBezTo>
                  <a:cubicBezTo>
                    <a:pt x="709" y="227"/>
                    <a:pt x="693" y="241"/>
                    <a:pt x="687" y="242"/>
                  </a:cubicBezTo>
                  <a:cubicBezTo>
                    <a:pt x="697" y="247"/>
                    <a:pt x="693" y="264"/>
                    <a:pt x="697" y="269"/>
                  </a:cubicBezTo>
                  <a:cubicBezTo>
                    <a:pt x="696" y="271"/>
                    <a:pt x="692" y="273"/>
                    <a:pt x="692" y="277"/>
                  </a:cubicBezTo>
                  <a:cubicBezTo>
                    <a:pt x="688" y="277"/>
                    <a:pt x="686" y="283"/>
                    <a:pt x="683" y="280"/>
                  </a:cubicBezTo>
                  <a:cubicBezTo>
                    <a:pt x="677" y="274"/>
                    <a:pt x="667" y="265"/>
                    <a:pt x="667" y="256"/>
                  </a:cubicBezTo>
                  <a:cubicBezTo>
                    <a:pt x="667" y="246"/>
                    <a:pt x="669" y="238"/>
                    <a:pt x="661" y="233"/>
                  </a:cubicBezTo>
                  <a:cubicBezTo>
                    <a:pt x="643" y="233"/>
                    <a:pt x="643" y="233"/>
                    <a:pt x="643" y="233"/>
                  </a:cubicBezTo>
                  <a:cubicBezTo>
                    <a:pt x="633" y="224"/>
                    <a:pt x="621" y="220"/>
                    <a:pt x="609" y="214"/>
                  </a:cubicBezTo>
                  <a:cubicBezTo>
                    <a:pt x="607" y="213"/>
                    <a:pt x="601" y="208"/>
                    <a:pt x="597" y="208"/>
                  </a:cubicBezTo>
                  <a:cubicBezTo>
                    <a:pt x="593" y="208"/>
                    <a:pt x="591" y="213"/>
                    <a:pt x="587" y="213"/>
                  </a:cubicBezTo>
                  <a:cubicBezTo>
                    <a:pt x="587" y="205"/>
                    <a:pt x="582" y="188"/>
                    <a:pt x="576" y="188"/>
                  </a:cubicBezTo>
                  <a:cubicBezTo>
                    <a:pt x="573" y="188"/>
                    <a:pt x="572" y="191"/>
                    <a:pt x="569" y="191"/>
                  </a:cubicBezTo>
                  <a:cubicBezTo>
                    <a:pt x="570" y="188"/>
                    <a:pt x="569" y="186"/>
                    <a:pt x="569" y="177"/>
                  </a:cubicBezTo>
                  <a:cubicBezTo>
                    <a:pt x="569" y="165"/>
                    <a:pt x="573" y="158"/>
                    <a:pt x="579" y="151"/>
                  </a:cubicBezTo>
                  <a:cubicBezTo>
                    <a:pt x="581" y="148"/>
                    <a:pt x="586" y="136"/>
                    <a:pt x="588" y="135"/>
                  </a:cubicBezTo>
                  <a:cubicBezTo>
                    <a:pt x="593" y="134"/>
                    <a:pt x="601" y="137"/>
                    <a:pt x="601" y="129"/>
                  </a:cubicBezTo>
                  <a:cubicBezTo>
                    <a:pt x="601" y="125"/>
                    <a:pt x="590" y="124"/>
                    <a:pt x="587" y="122"/>
                  </a:cubicBezTo>
                  <a:cubicBezTo>
                    <a:pt x="589" y="123"/>
                    <a:pt x="581" y="117"/>
                    <a:pt x="603" y="124"/>
                  </a:cubicBezTo>
                  <a:cubicBezTo>
                    <a:pt x="609" y="126"/>
                    <a:pt x="605" y="118"/>
                    <a:pt x="609" y="118"/>
                  </a:cubicBezTo>
                  <a:cubicBezTo>
                    <a:pt x="615" y="118"/>
                    <a:pt x="615" y="118"/>
                    <a:pt x="615" y="118"/>
                  </a:cubicBezTo>
                  <a:cubicBezTo>
                    <a:pt x="621" y="118"/>
                    <a:pt x="625" y="110"/>
                    <a:pt x="629" y="106"/>
                  </a:cubicBezTo>
                  <a:cubicBezTo>
                    <a:pt x="629" y="102"/>
                    <a:pt x="629" y="102"/>
                    <a:pt x="629" y="102"/>
                  </a:cubicBezTo>
                  <a:cubicBezTo>
                    <a:pt x="620" y="99"/>
                    <a:pt x="611" y="101"/>
                    <a:pt x="606" y="92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5" y="94"/>
                    <a:pt x="619" y="99"/>
                    <a:pt x="624" y="99"/>
                  </a:cubicBezTo>
                  <a:cubicBezTo>
                    <a:pt x="628" y="99"/>
                    <a:pt x="636" y="92"/>
                    <a:pt x="636" y="88"/>
                  </a:cubicBezTo>
                  <a:cubicBezTo>
                    <a:pt x="636" y="87"/>
                    <a:pt x="632" y="82"/>
                    <a:pt x="634" y="82"/>
                  </a:cubicBezTo>
                  <a:cubicBezTo>
                    <a:pt x="640" y="82"/>
                    <a:pt x="642" y="88"/>
                    <a:pt x="646" y="88"/>
                  </a:cubicBezTo>
                  <a:cubicBezTo>
                    <a:pt x="649" y="88"/>
                    <a:pt x="650" y="85"/>
                    <a:pt x="655" y="85"/>
                  </a:cubicBezTo>
                  <a:cubicBezTo>
                    <a:pt x="654" y="84"/>
                    <a:pt x="655" y="78"/>
                    <a:pt x="659" y="84"/>
                  </a:cubicBezTo>
                  <a:cubicBezTo>
                    <a:pt x="661" y="87"/>
                    <a:pt x="675" y="73"/>
                    <a:pt x="675" y="69"/>
                  </a:cubicBezTo>
                  <a:cubicBezTo>
                    <a:pt x="675" y="67"/>
                    <a:pt x="668" y="64"/>
                    <a:pt x="668" y="62"/>
                  </a:cubicBezTo>
                  <a:cubicBezTo>
                    <a:pt x="668" y="60"/>
                    <a:pt x="665" y="55"/>
                    <a:pt x="673" y="50"/>
                  </a:cubicBezTo>
                  <a:cubicBezTo>
                    <a:pt x="674" y="47"/>
                    <a:pt x="673" y="48"/>
                    <a:pt x="673" y="42"/>
                  </a:cubicBezTo>
                  <a:cubicBezTo>
                    <a:pt x="665" y="42"/>
                    <a:pt x="667" y="35"/>
                    <a:pt x="655" y="35"/>
                  </a:cubicBezTo>
                  <a:cubicBezTo>
                    <a:pt x="653" y="34"/>
                    <a:pt x="651" y="33"/>
                    <a:pt x="649" y="33"/>
                  </a:cubicBezTo>
                  <a:cubicBezTo>
                    <a:pt x="645" y="33"/>
                    <a:pt x="642" y="35"/>
                    <a:pt x="642" y="39"/>
                  </a:cubicBezTo>
                  <a:cubicBezTo>
                    <a:pt x="642" y="43"/>
                    <a:pt x="646" y="44"/>
                    <a:pt x="646" y="47"/>
                  </a:cubicBezTo>
                  <a:cubicBezTo>
                    <a:pt x="646" y="50"/>
                    <a:pt x="639" y="50"/>
                    <a:pt x="638" y="53"/>
                  </a:cubicBezTo>
                  <a:cubicBezTo>
                    <a:pt x="636" y="58"/>
                    <a:pt x="637" y="63"/>
                    <a:pt x="633" y="68"/>
                  </a:cubicBezTo>
                  <a:cubicBezTo>
                    <a:pt x="626" y="77"/>
                    <a:pt x="618" y="63"/>
                    <a:pt x="618" y="59"/>
                  </a:cubicBezTo>
                  <a:cubicBezTo>
                    <a:pt x="618" y="55"/>
                    <a:pt x="623" y="56"/>
                    <a:pt x="623" y="52"/>
                  </a:cubicBezTo>
                  <a:cubicBezTo>
                    <a:pt x="623" y="50"/>
                    <a:pt x="615" y="41"/>
                    <a:pt x="613" y="41"/>
                  </a:cubicBezTo>
                  <a:cubicBezTo>
                    <a:pt x="605" y="41"/>
                    <a:pt x="610" y="54"/>
                    <a:pt x="602" y="54"/>
                  </a:cubicBezTo>
                  <a:cubicBezTo>
                    <a:pt x="602" y="49"/>
                    <a:pt x="601" y="45"/>
                    <a:pt x="595" y="42"/>
                  </a:cubicBezTo>
                  <a:cubicBezTo>
                    <a:pt x="596" y="41"/>
                    <a:pt x="597" y="40"/>
                    <a:pt x="598" y="38"/>
                  </a:cubicBezTo>
                  <a:cubicBezTo>
                    <a:pt x="594" y="35"/>
                    <a:pt x="588" y="38"/>
                    <a:pt x="584" y="34"/>
                  </a:cubicBezTo>
                  <a:cubicBezTo>
                    <a:pt x="586" y="33"/>
                    <a:pt x="591" y="30"/>
                    <a:pt x="591" y="26"/>
                  </a:cubicBezTo>
                  <a:cubicBezTo>
                    <a:pt x="591" y="21"/>
                    <a:pt x="583" y="21"/>
                    <a:pt x="583" y="16"/>
                  </a:cubicBezTo>
                  <a:cubicBezTo>
                    <a:pt x="583" y="7"/>
                    <a:pt x="577" y="1"/>
                    <a:pt x="566" y="0"/>
                  </a:cubicBezTo>
                  <a:cubicBezTo>
                    <a:pt x="561" y="0"/>
                    <a:pt x="563" y="4"/>
                    <a:pt x="563" y="7"/>
                  </a:cubicBezTo>
                  <a:cubicBezTo>
                    <a:pt x="560" y="8"/>
                    <a:pt x="556" y="7"/>
                    <a:pt x="556" y="12"/>
                  </a:cubicBezTo>
                  <a:cubicBezTo>
                    <a:pt x="556" y="15"/>
                    <a:pt x="558" y="16"/>
                    <a:pt x="558" y="19"/>
                  </a:cubicBezTo>
                  <a:cubicBezTo>
                    <a:pt x="558" y="23"/>
                    <a:pt x="554" y="22"/>
                    <a:pt x="554" y="26"/>
                  </a:cubicBezTo>
                  <a:cubicBezTo>
                    <a:pt x="554" y="37"/>
                    <a:pt x="573" y="30"/>
                    <a:pt x="573" y="41"/>
                  </a:cubicBezTo>
                  <a:cubicBezTo>
                    <a:pt x="573" y="43"/>
                    <a:pt x="571" y="50"/>
                    <a:pt x="571" y="50"/>
                  </a:cubicBezTo>
                  <a:cubicBezTo>
                    <a:pt x="573" y="49"/>
                    <a:pt x="574" y="48"/>
                    <a:pt x="576" y="47"/>
                  </a:cubicBezTo>
                  <a:cubicBezTo>
                    <a:pt x="580" y="60"/>
                    <a:pt x="562" y="54"/>
                    <a:pt x="562" y="69"/>
                  </a:cubicBezTo>
                  <a:cubicBezTo>
                    <a:pt x="553" y="71"/>
                    <a:pt x="560" y="61"/>
                    <a:pt x="558" y="58"/>
                  </a:cubicBezTo>
                  <a:cubicBezTo>
                    <a:pt x="557" y="56"/>
                    <a:pt x="549" y="54"/>
                    <a:pt x="545" y="54"/>
                  </a:cubicBezTo>
                  <a:cubicBezTo>
                    <a:pt x="540" y="54"/>
                    <a:pt x="538" y="58"/>
                    <a:pt x="538" y="64"/>
                  </a:cubicBezTo>
                  <a:cubicBezTo>
                    <a:pt x="534" y="63"/>
                    <a:pt x="531" y="64"/>
                    <a:pt x="515" y="64"/>
                  </a:cubicBezTo>
                  <a:cubicBezTo>
                    <a:pt x="500" y="64"/>
                    <a:pt x="483" y="58"/>
                    <a:pt x="479" y="46"/>
                  </a:cubicBezTo>
                  <a:cubicBezTo>
                    <a:pt x="474" y="47"/>
                    <a:pt x="458" y="47"/>
                    <a:pt x="458" y="54"/>
                  </a:cubicBezTo>
                  <a:cubicBezTo>
                    <a:pt x="458" y="56"/>
                    <a:pt x="459" y="57"/>
                    <a:pt x="461" y="57"/>
                  </a:cubicBezTo>
                  <a:cubicBezTo>
                    <a:pt x="466" y="57"/>
                    <a:pt x="473" y="55"/>
                    <a:pt x="476" y="53"/>
                  </a:cubicBezTo>
                  <a:cubicBezTo>
                    <a:pt x="477" y="63"/>
                    <a:pt x="463" y="54"/>
                    <a:pt x="463" y="65"/>
                  </a:cubicBezTo>
                  <a:cubicBezTo>
                    <a:pt x="463" y="67"/>
                    <a:pt x="466" y="74"/>
                    <a:pt x="465" y="74"/>
                  </a:cubicBezTo>
                  <a:cubicBezTo>
                    <a:pt x="459" y="74"/>
                    <a:pt x="458" y="66"/>
                    <a:pt x="454" y="64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32" y="62"/>
                    <a:pt x="432" y="62"/>
                    <a:pt x="432" y="62"/>
                  </a:cubicBezTo>
                  <a:cubicBezTo>
                    <a:pt x="426" y="62"/>
                    <a:pt x="423" y="64"/>
                    <a:pt x="417" y="65"/>
                  </a:cubicBezTo>
                  <a:cubicBezTo>
                    <a:pt x="406" y="65"/>
                    <a:pt x="406" y="61"/>
                    <a:pt x="406" y="60"/>
                  </a:cubicBezTo>
                  <a:cubicBezTo>
                    <a:pt x="406" y="57"/>
                    <a:pt x="414" y="58"/>
                    <a:pt x="416" y="56"/>
                  </a:cubicBezTo>
                  <a:cubicBezTo>
                    <a:pt x="408" y="44"/>
                    <a:pt x="410" y="46"/>
                    <a:pt x="394" y="48"/>
                  </a:cubicBezTo>
                  <a:cubicBezTo>
                    <a:pt x="377" y="49"/>
                    <a:pt x="369" y="34"/>
                    <a:pt x="352" y="34"/>
                  </a:cubicBezTo>
                  <a:cubicBezTo>
                    <a:pt x="347" y="34"/>
                    <a:pt x="345" y="38"/>
                    <a:pt x="340" y="38"/>
                  </a:cubicBezTo>
                  <a:cubicBezTo>
                    <a:pt x="337" y="38"/>
                    <a:pt x="334" y="32"/>
                    <a:pt x="334" y="30"/>
                  </a:cubicBezTo>
                  <a:cubicBezTo>
                    <a:pt x="329" y="31"/>
                    <a:pt x="329" y="38"/>
                    <a:pt x="323" y="38"/>
                  </a:cubicBezTo>
                  <a:cubicBezTo>
                    <a:pt x="318" y="38"/>
                    <a:pt x="310" y="24"/>
                    <a:pt x="309" y="24"/>
                  </a:cubicBezTo>
                  <a:cubicBezTo>
                    <a:pt x="303" y="24"/>
                    <a:pt x="305" y="33"/>
                    <a:pt x="299" y="33"/>
                  </a:cubicBezTo>
                  <a:cubicBezTo>
                    <a:pt x="297" y="33"/>
                    <a:pt x="295" y="31"/>
                    <a:pt x="294" y="28"/>
                  </a:cubicBezTo>
                  <a:cubicBezTo>
                    <a:pt x="286" y="30"/>
                    <a:pt x="283" y="31"/>
                    <a:pt x="275" y="34"/>
                  </a:cubicBezTo>
                  <a:cubicBezTo>
                    <a:pt x="272" y="35"/>
                    <a:pt x="265" y="41"/>
                    <a:pt x="262" y="38"/>
                  </a:cubicBezTo>
                  <a:cubicBezTo>
                    <a:pt x="255" y="31"/>
                    <a:pt x="257" y="41"/>
                    <a:pt x="254" y="41"/>
                  </a:cubicBezTo>
                  <a:cubicBezTo>
                    <a:pt x="236" y="41"/>
                    <a:pt x="248" y="49"/>
                    <a:pt x="246" y="49"/>
                  </a:cubicBezTo>
                  <a:cubicBezTo>
                    <a:pt x="239" y="49"/>
                    <a:pt x="227" y="47"/>
                    <a:pt x="215" y="39"/>
                  </a:cubicBezTo>
                  <a:cubicBezTo>
                    <a:pt x="215" y="39"/>
                    <a:pt x="212" y="36"/>
                    <a:pt x="212" y="35"/>
                  </a:cubicBezTo>
                  <a:cubicBezTo>
                    <a:pt x="210" y="37"/>
                    <a:pt x="211" y="36"/>
                    <a:pt x="208" y="35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1" y="33"/>
                    <a:pt x="199" y="30"/>
                    <a:pt x="191" y="30"/>
                  </a:cubicBezTo>
                  <a:cubicBezTo>
                    <a:pt x="186" y="30"/>
                    <a:pt x="183" y="32"/>
                    <a:pt x="178" y="32"/>
                  </a:cubicBezTo>
                  <a:cubicBezTo>
                    <a:pt x="169" y="32"/>
                    <a:pt x="152" y="30"/>
                    <a:pt x="147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2" y="22"/>
                    <a:pt x="121" y="20"/>
                    <a:pt x="117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1" y="17"/>
                    <a:pt x="100" y="16"/>
                    <a:pt x="97" y="15"/>
                  </a:cubicBezTo>
                  <a:cubicBezTo>
                    <a:pt x="96" y="17"/>
                    <a:pt x="93" y="19"/>
                    <a:pt x="90" y="19"/>
                  </a:cubicBezTo>
                  <a:cubicBezTo>
                    <a:pt x="91" y="17"/>
                    <a:pt x="92" y="17"/>
                    <a:pt x="93" y="15"/>
                  </a:cubicBezTo>
                  <a:cubicBezTo>
                    <a:pt x="89" y="14"/>
                    <a:pt x="88" y="10"/>
                    <a:pt x="84" y="10"/>
                  </a:cubicBezTo>
                  <a:cubicBezTo>
                    <a:pt x="80" y="10"/>
                    <a:pt x="77" y="17"/>
                    <a:pt x="73" y="19"/>
                  </a:cubicBezTo>
                  <a:cubicBezTo>
                    <a:pt x="69" y="20"/>
                    <a:pt x="66" y="18"/>
                    <a:pt x="62" y="19"/>
                  </a:cubicBezTo>
                  <a:cubicBezTo>
                    <a:pt x="48" y="25"/>
                    <a:pt x="35" y="36"/>
                    <a:pt x="27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8" y="57"/>
                    <a:pt x="8" y="57"/>
                  </a:cubicBezTo>
                  <a:cubicBezTo>
                    <a:pt x="8" y="59"/>
                    <a:pt x="19" y="62"/>
                    <a:pt x="22" y="64"/>
                  </a:cubicBezTo>
                  <a:cubicBezTo>
                    <a:pt x="25" y="66"/>
                    <a:pt x="29" y="75"/>
                    <a:pt x="31" y="76"/>
                  </a:cubicBezTo>
                  <a:cubicBezTo>
                    <a:pt x="39" y="81"/>
                    <a:pt x="45" y="81"/>
                    <a:pt x="47" y="91"/>
                  </a:cubicBezTo>
                  <a:cubicBezTo>
                    <a:pt x="44" y="92"/>
                    <a:pt x="43" y="91"/>
                    <a:pt x="40" y="91"/>
                  </a:cubicBezTo>
                  <a:cubicBezTo>
                    <a:pt x="34" y="91"/>
                    <a:pt x="29" y="94"/>
                    <a:pt x="29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18" y="89"/>
                    <a:pt x="7" y="93"/>
                    <a:pt x="0" y="97"/>
                  </a:cubicBezTo>
                  <a:cubicBezTo>
                    <a:pt x="1" y="100"/>
                    <a:pt x="4" y="102"/>
                    <a:pt x="8" y="102"/>
                  </a:cubicBezTo>
                  <a:cubicBezTo>
                    <a:pt x="8" y="103"/>
                    <a:pt x="7" y="104"/>
                    <a:pt x="7" y="105"/>
                  </a:cubicBezTo>
                  <a:cubicBezTo>
                    <a:pt x="7" y="108"/>
                    <a:pt x="10" y="109"/>
                    <a:pt x="11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9" y="113"/>
                    <a:pt x="31" y="116"/>
                    <a:pt x="37" y="116"/>
                  </a:cubicBezTo>
                  <a:cubicBezTo>
                    <a:pt x="43" y="116"/>
                    <a:pt x="44" y="111"/>
                    <a:pt x="49" y="111"/>
                  </a:cubicBezTo>
                  <a:cubicBezTo>
                    <a:pt x="50" y="111"/>
                    <a:pt x="50" y="111"/>
                    <a:pt x="53" y="111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1" y="114"/>
                    <a:pt x="51" y="114"/>
                    <a:pt x="49" y="116"/>
                  </a:cubicBezTo>
                  <a:cubicBezTo>
                    <a:pt x="49" y="117"/>
                    <a:pt x="53" y="121"/>
                    <a:pt x="53" y="123"/>
                  </a:cubicBezTo>
                  <a:cubicBezTo>
                    <a:pt x="53" y="127"/>
                    <a:pt x="35" y="135"/>
                    <a:pt x="32" y="135"/>
                  </a:cubicBezTo>
                  <a:cubicBezTo>
                    <a:pt x="26" y="135"/>
                    <a:pt x="11" y="143"/>
                    <a:pt x="11" y="152"/>
                  </a:cubicBezTo>
                  <a:cubicBezTo>
                    <a:pt x="11" y="157"/>
                    <a:pt x="20" y="159"/>
                    <a:pt x="22" y="166"/>
                  </a:cubicBezTo>
                  <a:cubicBezTo>
                    <a:pt x="21" y="166"/>
                    <a:pt x="20" y="166"/>
                    <a:pt x="18" y="166"/>
                  </a:cubicBezTo>
                  <a:cubicBezTo>
                    <a:pt x="20" y="169"/>
                    <a:pt x="33" y="181"/>
                    <a:pt x="37" y="181"/>
                  </a:cubicBezTo>
                  <a:cubicBezTo>
                    <a:pt x="38" y="181"/>
                    <a:pt x="40" y="175"/>
                    <a:pt x="42" y="175"/>
                  </a:cubicBezTo>
                  <a:cubicBezTo>
                    <a:pt x="45" y="175"/>
                    <a:pt x="45" y="179"/>
                    <a:pt x="45" y="180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9"/>
                    <a:pt x="46" y="194"/>
                    <a:pt x="47" y="194"/>
                  </a:cubicBezTo>
                  <a:cubicBezTo>
                    <a:pt x="48" y="194"/>
                    <a:pt x="50" y="191"/>
                    <a:pt x="51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0"/>
                    <a:pt x="54" y="189"/>
                    <a:pt x="55" y="187"/>
                  </a:cubicBezTo>
                  <a:cubicBezTo>
                    <a:pt x="60" y="191"/>
                    <a:pt x="62" y="193"/>
                    <a:pt x="68" y="195"/>
                  </a:cubicBezTo>
                  <a:cubicBezTo>
                    <a:pt x="68" y="193"/>
                    <a:pt x="69" y="192"/>
                    <a:pt x="70" y="190"/>
                  </a:cubicBezTo>
                  <a:cubicBezTo>
                    <a:pt x="73" y="191"/>
                    <a:pt x="74" y="192"/>
                    <a:pt x="78" y="192"/>
                  </a:cubicBezTo>
                  <a:cubicBezTo>
                    <a:pt x="82" y="192"/>
                    <a:pt x="84" y="190"/>
                    <a:pt x="88" y="188"/>
                  </a:cubicBezTo>
                  <a:cubicBezTo>
                    <a:pt x="92" y="188"/>
                    <a:pt x="92" y="188"/>
                    <a:pt x="92" y="188"/>
                  </a:cubicBezTo>
                  <a:cubicBezTo>
                    <a:pt x="85" y="193"/>
                    <a:pt x="85" y="202"/>
                    <a:pt x="79" y="207"/>
                  </a:cubicBezTo>
                  <a:cubicBezTo>
                    <a:pt x="72" y="212"/>
                    <a:pt x="62" y="217"/>
                    <a:pt x="57" y="224"/>
                  </a:cubicBezTo>
                  <a:cubicBezTo>
                    <a:pt x="54" y="228"/>
                    <a:pt x="48" y="225"/>
                    <a:pt x="44" y="228"/>
                  </a:cubicBezTo>
                  <a:cubicBezTo>
                    <a:pt x="41" y="230"/>
                    <a:pt x="38" y="236"/>
                    <a:pt x="35" y="238"/>
                  </a:cubicBezTo>
                  <a:cubicBezTo>
                    <a:pt x="30" y="241"/>
                    <a:pt x="25" y="239"/>
                    <a:pt x="22" y="245"/>
                  </a:cubicBezTo>
                  <a:cubicBezTo>
                    <a:pt x="33" y="248"/>
                    <a:pt x="39" y="235"/>
                    <a:pt x="49" y="234"/>
                  </a:cubicBezTo>
                  <a:cubicBezTo>
                    <a:pt x="57" y="232"/>
                    <a:pt x="67" y="229"/>
                    <a:pt x="71" y="224"/>
                  </a:cubicBezTo>
                  <a:cubicBezTo>
                    <a:pt x="75" y="220"/>
                    <a:pt x="84" y="216"/>
                    <a:pt x="89" y="211"/>
                  </a:cubicBezTo>
                  <a:cubicBezTo>
                    <a:pt x="91" y="208"/>
                    <a:pt x="92" y="205"/>
                    <a:pt x="95" y="203"/>
                  </a:cubicBezTo>
                  <a:cubicBezTo>
                    <a:pt x="102" y="200"/>
                    <a:pt x="108" y="198"/>
                    <a:pt x="108" y="191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08" y="176"/>
                    <a:pt x="126" y="159"/>
                    <a:pt x="133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1"/>
                    <a:pt x="136" y="162"/>
                  </a:cubicBezTo>
                  <a:cubicBezTo>
                    <a:pt x="128" y="165"/>
                    <a:pt x="123" y="170"/>
                    <a:pt x="123" y="177"/>
                  </a:cubicBezTo>
                  <a:cubicBezTo>
                    <a:pt x="123" y="178"/>
                    <a:pt x="122" y="178"/>
                    <a:pt x="124" y="181"/>
                  </a:cubicBezTo>
                  <a:cubicBezTo>
                    <a:pt x="123" y="181"/>
                    <a:pt x="122" y="181"/>
                    <a:pt x="122" y="183"/>
                  </a:cubicBezTo>
                  <a:cubicBezTo>
                    <a:pt x="122" y="184"/>
                    <a:pt x="123" y="185"/>
                    <a:pt x="124" y="185"/>
                  </a:cubicBezTo>
                  <a:cubicBezTo>
                    <a:pt x="131" y="185"/>
                    <a:pt x="148" y="174"/>
                    <a:pt x="152" y="168"/>
                  </a:cubicBezTo>
                  <a:cubicBezTo>
                    <a:pt x="150" y="167"/>
                    <a:pt x="150" y="166"/>
                    <a:pt x="149" y="164"/>
                  </a:cubicBezTo>
                  <a:cubicBezTo>
                    <a:pt x="152" y="162"/>
                    <a:pt x="157" y="161"/>
                    <a:pt x="160" y="159"/>
                  </a:cubicBezTo>
                  <a:cubicBezTo>
                    <a:pt x="165" y="170"/>
                    <a:pt x="177" y="171"/>
                    <a:pt x="186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10" y="180"/>
                    <a:pt x="219" y="179"/>
                    <a:pt x="226" y="185"/>
                  </a:cubicBezTo>
                  <a:cubicBezTo>
                    <a:pt x="229" y="188"/>
                    <a:pt x="233" y="197"/>
                    <a:pt x="239" y="197"/>
                  </a:cubicBezTo>
                  <a:cubicBezTo>
                    <a:pt x="241" y="197"/>
                    <a:pt x="242" y="194"/>
                    <a:pt x="243" y="191"/>
                  </a:cubicBezTo>
                  <a:cubicBezTo>
                    <a:pt x="245" y="194"/>
                    <a:pt x="247" y="196"/>
                    <a:pt x="251" y="196"/>
                  </a:cubicBezTo>
                  <a:cubicBezTo>
                    <a:pt x="253" y="194"/>
                    <a:pt x="255" y="197"/>
                    <a:pt x="256" y="198"/>
                  </a:cubicBezTo>
                  <a:cubicBezTo>
                    <a:pt x="256" y="200"/>
                    <a:pt x="254" y="201"/>
                    <a:pt x="254" y="205"/>
                  </a:cubicBezTo>
                  <a:cubicBezTo>
                    <a:pt x="254" y="206"/>
                    <a:pt x="257" y="209"/>
                    <a:pt x="258" y="209"/>
                  </a:cubicBezTo>
                  <a:cubicBezTo>
                    <a:pt x="261" y="209"/>
                    <a:pt x="260" y="205"/>
                    <a:pt x="265" y="205"/>
                  </a:cubicBezTo>
                  <a:cubicBezTo>
                    <a:pt x="265" y="209"/>
                    <a:pt x="265" y="209"/>
                    <a:pt x="265" y="209"/>
                  </a:cubicBezTo>
                  <a:cubicBezTo>
                    <a:pt x="265" y="212"/>
                    <a:pt x="261" y="212"/>
                    <a:pt x="261" y="214"/>
                  </a:cubicBezTo>
                  <a:cubicBezTo>
                    <a:pt x="261" y="216"/>
                    <a:pt x="262" y="219"/>
                    <a:pt x="266" y="219"/>
                  </a:cubicBezTo>
                  <a:cubicBezTo>
                    <a:pt x="271" y="219"/>
                    <a:pt x="274" y="219"/>
                    <a:pt x="274" y="224"/>
                  </a:cubicBezTo>
                  <a:cubicBezTo>
                    <a:pt x="274" y="228"/>
                    <a:pt x="274" y="228"/>
                    <a:pt x="274" y="228"/>
                  </a:cubicBezTo>
                  <a:cubicBezTo>
                    <a:pt x="274" y="232"/>
                    <a:pt x="281" y="237"/>
                    <a:pt x="286" y="237"/>
                  </a:cubicBezTo>
                  <a:cubicBezTo>
                    <a:pt x="287" y="237"/>
                    <a:pt x="287" y="237"/>
                    <a:pt x="289" y="237"/>
                  </a:cubicBezTo>
                  <a:cubicBezTo>
                    <a:pt x="289" y="235"/>
                    <a:pt x="292" y="234"/>
                    <a:pt x="292" y="231"/>
                  </a:cubicBezTo>
                  <a:cubicBezTo>
                    <a:pt x="292" y="225"/>
                    <a:pt x="289" y="223"/>
                    <a:pt x="286" y="221"/>
                  </a:cubicBezTo>
                  <a:cubicBezTo>
                    <a:pt x="289" y="223"/>
                    <a:pt x="292" y="225"/>
                    <a:pt x="292" y="231"/>
                  </a:cubicBezTo>
                  <a:cubicBezTo>
                    <a:pt x="292" y="234"/>
                    <a:pt x="289" y="235"/>
                    <a:pt x="289" y="237"/>
                  </a:cubicBezTo>
                  <a:cubicBezTo>
                    <a:pt x="289" y="239"/>
                    <a:pt x="290" y="240"/>
                    <a:pt x="290" y="241"/>
                  </a:cubicBezTo>
                  <a:cubicBezTo>
                    <a:pt x="290" y="245"/>
                    <a:pt x="289" y="254"/>
                    <a:pt x="293" y="255"/>
                  </a:cubicBezTo>
                  <a:cubicBezTo>
                    <a:pt x="295" y="255"/>
                    <a:pt x="297" y="255"/>
                    <a:pt x="299" y="257"/>
                  </a:cubicBezTo>
                  <a:cubicBezTo>
                    <a:pt x="302" y="260"/>
                    <a:pt x="299" y="264"/>
                    <a:pt x="302" y="267"/>
                  </a:cubicBezTo>
                  <a:cubicBezTo>
                    <a:pt x="302" y="267"/>
                    <a:pt x="309" y="271"/>
                    <a:pt x="309" y="272"/>
                  </a:cubicBezTo>
                  <a:cubicBezTo>
                    <a:pt x="311" y="279"/>
                    <a:pt x="312" y="288"/>
                    <a:pt x="321" y="288"/>
                  </a:cubicBezTo>
                  <a:cubicBezTo>
                    <a:pt x="322" y="294"/>
                    <a:pt x="332" y="290"/>
                    <a:pt x="334" y="298"/>
                  </a:cubicBezTo>
                  <a:cubicBezTo>
                    <a:pt x="335" y="301"/>
                    <a:pt x="342" y="301"/>
                    <a:pt x="345" y="305"/>
                  </a:cubicBezTo>
                  <a:cubicBezTo>
                    <a:pt x="345" y="305"/>
                    <a:pt x="347" y="306"/>
                    <a:pt x="348" y="306"/>
                  </a:cubicBezTo>
                  <a:cubicBezTo>
                    <a:pt x="348" y="306"/>
                    <a:pt x="348" y="306"/>
                    <a:pt x="348" y="306"/>
                  </a:cubicBezTo>
                  <a:cubicBezTo>
                    <a:pt x="349" y="309"/>
                    <a:pt x="351" y="310"/>
                    <a:pt x="351" y="313"/>
                  </a:cubicBezTo>
                  <a:cubicBezTo>
                    <a:pt x="351" y="316"/>
                    <a:pt x="349" y="320"/>
                    <a:pt x="347" y="322"/>
                  </a:cubicBezTo>
                  <a:cubicBezTo>
                    <a:pt x="346" y="319"/>
                    <a:pt x="344" y="317"/>
                    <a:pt x="340" y="317"/>
                  </a:cubicBezTo>
                  <a:cubicBezTo>
                    <a:pt x="338" y="317"/>
                    <a:pt x="335" y="317"/>
                    <a:pt x="335" y="319"/>
                  </a:cubicBezTo>
                  <a:cubicBezTo>
                    <a:pt x="335" y="325"/>
                    <a:pt x="342" y="328"/>
                    <a:pt x="342" y="335"/>
                  </a:cubicBezTo>
                  <a:cubicBezTo>
                    <a:pt x="342" y="344"/>
                    <a:pt x="335" y="362"/>
                    <a:pt x="338" y="369"/>
                  </a:cubicBezTo>
                  <a:cubicBezTo>
                    <a:pt x="340" y="377"/>
                    <a:pt x="337" y="388"/>
                    <a:pt x="340" y="395"/>
                  </a:cubicBezTo>
                  <a:cubicBezTo>
                    <a:pt x="339" y="396"/>
                    <a:pt x="336" y="398"/>
                    <a:pt x="338" y="401"/>
                  </a:cubicBezTo>
                  <a:cubicBezTo>
                    <a:pt x="342" y="410"/>
                    <a:pt x="348" y="424"/>
                    <a:pt x="354" y="425"/>
                  </a:cubicBezTo>
                  <a:cubicBezTo>
                    <a:pt x="353" y="437"/>
                    <a:pt x="360" y="441"/>
                    <a:pt x="364" y="452"/>
                  </a:cubicBezTo>
                  <a:cubicBezTo>
                    <a:pt x="365" y="454"/>
                    <a:pt x="364" y="457"/>
                    <a:pt x="366" y="458"/>
                  </a:cubicBezTo>
                  <a:cubicBezTo>
                    <a:pt x="376" y="463"/>
                    <a:pt x="390" y="469"/>
                    <a:pt x="395" y="478"/>
                  </a:cubicBezTo>
                  <a:cubicBezTo>
                    <a:pt x="394" y="478"/>
                    <a:pt x="394" y="478"/>
                    <a:pt x="394" y="478"/>
                  </a:cubicBezTo>
                  <a:cubicBezTo>
                    <a:pt x="394" y="480"/>
                    <a:pt x="394" y="480"/>
                    <a:pt x="394" y="480"/>
                  </a:cubicBezTo>
                  <a:cubicBezTo>
                    <a:pt x="396" y="487"/>
                    <a:pt x="398" y="489"/>
                    <a:pt x="401" y="495"/>
                  </a:cubicBezTo>
                  <a:cubicBezTo>
                    <a:pt x="403" y="499"/>
                    <a:pt x="402" y="507"/>
                    <a:pt x="406" y="509"/>
                  </a:cubicBezTo>
                  <a:cubicBezTo>
                    <a:pt x="410" y="513"/>
                    <a:pt x="415" y="519"/>
                    <a:pt x="419" y="526"/>
                  </a:cubicBezTo>
                  <a:cubicBezTo>
                    <a:pt x="421" y="530"/>
                    <a:pt x="415" y="529"/>
                    <a:pt x="414" y="529"/>
                  </a:cubicBezTo>
                  <a:cubicBezTo>
                    <a:pt x="416" y="533"/>
                    <a:pt x="422" y="532"/>
                    <a:pt x="426" y="537"/>
                  </a:cubicBezTo>
                  <a:cubicBezTo>
                    <a:pt x="429" y="540"/>
                    <a:pt x="431" y="543"/>
                    <a:pt x="434" y="546"/>
                  </a:cubicBezTo>
                  <a:cubicBezTo>
                    <a:pt x="434" y="554"/>
                    <a:pt x="434" y="554"/>
                    <a:pt x="434" y="554"/>
                  </a:cubicBezTo>
                  <a:cubicBezTo>
                    <a:pt x="435" y="556"/>
                    <a:pt x="435" y="556"/>
                    <a:pt x="437" y="557"/>
                  </a:cubicBezTo>
                  <a:cubicBezTo>
                    <a:pt x="440" y="559"/>
                    <a:pt x="443" y="567"/>
                    <a:pt x="448" y="567"/>
                  </a:cubicBezTo>
                  <a:cubicBezTo>
                    <a:pt x="448" y="568"/>
                    <a:pt x="452" y="573"/>
                    <a:pt x="452" y="573"/>
                  </a:cubicBezTo>
                  <a:cubicBezTo>
                    <a:pt x="453" y="573"/>
                    <a:pt x="454" y="570"/>
                    <a:pt x="454" y="568"/>
                  </a:cubicBezTo>
                  <a:cubicBezTo>
                    <a:pt x="454" y="566"/>
                    <a:pt x="451" y="561"/>
                    <a:pt x="448" y="563"/>
                  </a:cubicBezTo>
                  <a:cubicBezTo>
                    <a:pt x="444" y="560"/>
                    <a:pt x="442" y="552"/>
                    <a:pt x="440" y="544"/>
                  </a:cubicBezTo>
                  <a:cubicBezTo>
                    <a:pt x="438" y="538"/>
                    <a:pt x="432" y="534"/>
                    <a:pt x="430" y="527"/>
                  </a:cubicBezTo>
                  <a:cubicBezTo>
                    <a:pt x="429" y="522"/>
                    <a:pt x="428" y="519"/>
                    <a:pt x="425" y="515"/>
                  </a:cubicBezTo>
                  <a:cubicBezTo>
                    <a:pt x="422" y="512"/>
                    <a:pt x="418" y="512"/>
                    <a:pt x="416" y="507"/>
                  </a:cubicBezTo>
                  <a:cubicBezTo>
                    <a:pt x="414" y="502"/>
                    <a:pt x="411" y="498"/>
                    <a:pt x="411" y="491"/>
                  </a:cubicBezTo>
                  <a:cubicBezTo>
                    <a:pt x="411" y="491"/>
                    <a:pt x="411" y="489"/>
                    <a:pt x="412" y="487"/>
                  </a:cubicBezTo>
                  <a:cubicBezTo>
                    <a:pt x="415" y="491"/>
                    <a:pt x="420" y="491"/>
                    <a:pt x="425" y="494"/>
                  </a:cubicBezTo>
                  <a:cubicBezTo>
                    <a:pt x="427" y="495"/>
                    <a:pt x="426" y="502"/>
                    <a:pt x="429" y="504"/>
                  </a:cubicBezTo>
                  <a:cubicBezTo>
                    <a:pt x="431" y="507"/>
                    <a:pt x="430" y="512"/>
                    <a:pt x="433" y="515"/>
                  </a:cubicBezTo>
                  <a:cubicBezTo>
                    <a:pt x="436" y="518"/>
                    <a:pt x="439" y="522"/>
                    <a:pt x="442" y="526"/>
                  </a:cubicBezTo>
                  <a:cubicBezTo>
                    <a:pt x="443" y="525"/>
                    <a:pt x="443" y="525"/>
                    <a:pt x="445" y="526"/>
                  </a:cubicBezTo>
                  <a:cubicBezTo>
                    <a:pt x="445" y="533"/>
                    <a:pt x="454" y="534"/>
                    <a:pt x="456" y="539"/>
                  </a:cubicBezTo>
                  <a:cubicBezTo>
                    <a:pt x="458" y="543"/>
                    <a:pt x="456" y="546"/>
                    <a:pt x="458" y="548"/>
                  </a:cubicBezTo>
                  <a:cubicBezTo>
                    <a:pt x="461" y="551"/>
                    <a:pt x="465" y="553"/>
                    <a:pt x="468" y="556"/>
                  </a:cubicBezTo>
                  <a:cubicBezTo>
                    <a:pt x="474" y="562"/>
                    <a:pt x="483" y="571"/>
                    <a:pt x="486" y="582"/>
                  </a:cubicBezTo>
                  <a:cubicBezTo>
                    <a:pt x="487" y="584"/>
                    <a:pt x="489" y="585"/>
                    <a:pt x="489" y="589"/>
                  </a:cubicBezTo>
                  <a:cubicBezTo>
                    <a:pt x="489" y="593"/>
                    <a:pt x="486" y="595"/>
                    <a:pt x="486" y="598"/>
                  </a:cubicBezTo>
                  <a:cubicBezTo>
                    <a:pt x="486" y="601"/>
                    <a:pt x="488" y="604"/>
                    <a:pt x="491" y="604"/>
                  </a:cubicBezTo>
                  <a:cubicBezTo>
                    <a:pt x="491" y="608"/>
                    <a:pt x="500" y="610"/>
                    <a:pt x="503" y="614"/>
                  </a:cubicBezTo>
                  <a:cubicBezTo>
                    <a:pt x="504" y="615"/>
                    <a:pt x="505" y="615"/>
                    <a:pt x="506" y="616"/>
                  </a:cubicBezTo>
                  <a:cubicBezTo>
                    <a:pt x="510" y="618"/>
                    <a:pt x="512" y="617"/>
                    <a:pt x="515" y="619"/>
                  </a:cubicBezTo>
                  <a:cubicBezTo>
                    <a:pt x="519" y="621"/>
                    <a:pt x="520" y="625"/>
                    <a:pt x="524" y="626"/>
                  </a:cubicBezTo>
                  <a:cubicBezTo>
                    <a:pt x="527" y="627"/>
                    <a:pt x="529" y="625"/>
                    <a:pt x="532" y="627"/>
                  </a:cubicBezTo>
                  <a:cubicBezTo>
                    <a:pt x="535" y="628"/>
                    <a:pt x="544" y="636"/>
                    <a:pt x="547" y="636"/>
                  </a:cubicBezTo>
                  <a:cubicBezTo>
                    <a:pt x="549" y="636"/>
                    <a:pt x="551" y="635"/>
                    <a:pt x="554" y="636"/>
                  </a:cubicBezTo>
                  <a:cubicBezTo>
                    <a:pt x="555" y="637"/>
                    <a:pt x="557" y="639"/>
                    <a:pt x="559" y="639"/>
                  </a:cubicBezTo>
                  <a:cubicBezTo>
                    <a:pt x="564" y="639"/>
                    <a:pt x="565" y="633"/>
                    <a:pt x="570" y="633"/>
                  </a:cubicBezTo>
                  <a:cubicBezTo>
                    <a:pt x="572" y="633"/>
                    <a:pt x="573" y="634"/>
                    <a:pt x="576" y="635"/>
                  </a:cubicBezTo>
                  <a:cubicBezTo>
                    <a:pt x="577" y="635"/>
                    <a:pt x="577" y="635"/>
                    <a:pt x="577" y="635"/>
                  </a:cubicBezTo>
                  <a:cubicBezTo>
                    <a:pt x="585" y="639"/>
                    <a:pt x="586" y="646"/>
                    <a:pt x="594" y="651"/>
                  </a:cubicBezTo>
                  <a:cubicBezTo>
                    <a:pt x="600" y="654"/>
                    <a:pt x="604" y="653"/>
                    <a:pt x="609" y="655"/>
                  </a:cubicBezTo>
                  <a:cubicBezTo>
                    <a:pt x="612" y="657"/>
                    <a:pt x="615" y="661"/>
                    <a:pt x="620" y="661"/>
                  </a:cubicBezTo>
                  <a:cubicBezTo>
                    <a:pt x="622" y="661"/>
                    <a:pt x="624" y="659"/>
                    <a:pt x="626" y="659"/>
                  </a:cubicBezTo>
                  <a:cubicBezTo>
                    <a:pt x="627" y="659"/>
                    <a:pt x="627" y="659"/>
                    <a:pt x="627" y="659"/>
                  </a:cubicBezTo>
                  <a:cubicBezTo>
                    <a:pt x="629" y="666"/>
                    <a:pt x="634" y="669"/>
                    <a:pt x="638" y="674"/>
                  </a:cubicBezTo>
                  <a:cubicBezTo>
                    <a:pt x="639" y="676"/>
                    <a:pt x="641" y="676"/>
                    <a:pt x="642" y="679"/>
                  </a:cubicBezTo>
                  <a:cubicBezTo>
                    <a:pt x="643" y="684"/>
                    <a:pt x="640" y="688"/>
                    <a:pt x="644" y="691"/>
                  </a:cubicBezTo>
                  <a:cubicBezTo>
                    <a:pt x="647" y="691"/>
                    <a:pt x="647" y="691"/>
                    <a:pt x="647" y="691"/>
                  </a:cubicBezTo>
                  <a:cubicBezTo>
                    <a:pt x="647" y="691"/>
                    <a:pt x="647" y="689"/>
                    <a:pt x="647" y="689"/>
                  </a:cubicBezTo>
                  <a:cubicBezTo>
                    <a:pt x="647" y="689"/>
                    <a:pt x="657" y="695"/>
                    <a:pt x="658" y="697"/>
                  </a:cubicBezTo>
                  <a:cubicBezTo>
                    <a:pt x="659" y="699"/>
                    <a:pt x="659" y="702"/>
                    <a:pt x="663" y="703"/>
                  </a:cubicBezTo>
                  <a:cubicBezTo>
                    <a:pt x="663" y="704"/>
                    <a:pt x="663" y="705"/>
                    <a:pt x="664" y="705"/>
                  </a:cubicBezTo>
                  <a:cubicBezTo>
                    <a:pt x="666" y="705"/>
                    <a:pt x="670" y="703"/>
                    <a:pt x="672" y="705"/>
                  </a:cubicBezTo>
                  <a:cubicBezTo>
                    <a:pt x="674" y="708"/>
                    <a:pt x="677" y="714"/>
                    <a:pt x="682" y="714"/>
                  </a:cubicBezTo>
                  <a:cubicBezTo>
                    <a:pt x="684" y="714"/>
                    <a:pt x="685" y="712"/>
                    <a:pt x="686" y="709"/>
                  </a:cubicBezTo>
                  <a:cubicBezTo>
                    <a:pt x="685" y="709"/>
                    <a:pt x="683" y="708"/>
                    <a:pt x="683" y="706"/>
                  </a:cubicBezTo>
                  <a:cubicBezTo>
                    <a:pt x="683" y="704"/>
                    <a:pt x="691" y="698"/>
                    <a:pt x="693" y="698"/>
                  </a:cubicBezTo>
                  <a:cubicBezTo>
                    <a:pt x="696" y="698"/>
                    <a:pt x="697" y="702"/>
                    <a:pt x="700" y="704"/>
                  </a:cubicBezTo>
                  <a:cubicBezTo>
                    <a:pt x="699" y="705"/>
                    <a:pt x="698" y="706"/>
                    <a:pt x="698" y="707"/>
                  </a:cubicBezTo>
                  <a:cubicBezTo>
                    <a:pt x="698" y="708"/>
                    <a:pt x="701" y="709"/>
                    <a:pt x="701" y="709"/>
                  </a:cubicBezTo>
                  <a:cubicBezTo>
                    <a:pt x="702" y="709"/>
                    <a:pt x="702" y="709"/>
                    <a:pt x="702" y="709"/>
                  </a:cubicBezTo>
                  <a:cubicBezTo>
                    <a:pt x="702" y="710"/>
                    <a:pt x="702" y="710"/>
                    <a:pt x="702" y="711"/>
                  </a:cubicBezTo>
                  <a:cubicBezTo>
                    <a:pt x="702" y="716"/>
                    <a:pt x="707" y="716"/>
                    <a:pt x="707" y="722"/>
                  </a:cubicBezTo>
                  <a:cubicBezTo>
                    <a:pt x="707" y="725"/>
                    <a:pt x="705" y="726"/>
                    <a:pt x="705" y="730"/>
                  </a:cubicBezTo>
                  <a:cubicBezTo>
                    <a:pt x="705" y="732"/>
                    <a:pt x="707" y="734"/>
                    <a:pt x="707" y="737"/>
                  </a:cubicBezTo>
                  <a:cubicBezTo>
                    <a:pt x="707" y="738"/>
                    <a:pt x="707" y="738"/>
                    <a:pt x="707" y="738"/>
                  </a:cubicBezTo>
                  <a:cubicBezTo>
                    <a:pt x="706" y="741"/>
                    <a:pt x="706" y="741"/>
                    <a:pt x="706" y="741"/>
                  </a:cubicBezTo>
                  <a:cubicBezTo>
                    <a:pt x="706" y="742"/>
                    <a:pt x="707" y="743"/>
                    <a:pt x="709" y="744"/>
                  </a:cubicBezTo>
                  <a:cubicBezTo>
                    <a:pt x="707" y="752"/>
                    <a:pt x="700" y="750"/>
                    <a:pt x="697" y="757"/>
                  </a:cubicBezTo>
                  <a:cubicBezTo>
                    <a:pt x="695" y="762"/>
                    <a:pt x="693" y="770"/>
                    <a:pt x="685" y="770"/>
                  </a:cubicBezTo>
                  <a:cubicBezTo>
                    <a:pt x="686" y="783"/>
                    <a:pt x="679" y="782"/>
                    <a:pt x="679" y="789"/>
                  </a:cubicBezTo>
                  <a:cubicBezTo>
                    <a:pt x="679" y="793"/>
                    <a:pt x="680" y="800"/>
                    <a:pt x="684" y="800"/>
                  </a:cubicBezTo>
                  <a:cubicBezTo>
                    <a:pt x="686" y="800"/>
                    <a:pt x="685" y="798"/>
                    <a:pt x="688" y="800"/>
                  </a:cubicBezTo>
                  <a:cubicBezTo>
                    <a:pt x="687" y="805"/>
                    <a:pt x="682" y="806"/>
                    <a:pt x="679" y="811"/>
                  </a:cubicBezTo>
                  <a:cubicBezTo>
                    <a:pt x="678" y="812"/>
                    <a:pt x="676" y="816"/>
                    <a:pt x="676" y="820"/>
                  </a:cubicBezTo>
                  <a:cubicBezTo>
                    <a:pt x="676" y="825"/>
                    <a:pt x="680" y="832"/>
                    <a:pt x="683" y="835"/>
                  </a:cubicBezTo>
                  <a:cubicBezTo>
                    <a:pt x="684" y="836"/>
                    <a:pt x="687" y="836"/>
                    <a:pt x="687" y="837"/>
                  </a:cubicBezTo>
                  <a:cubicBezTo>
                    <a:pt x="688" y="840"/>
                    <a:pt x="689" y="844"/>
                    <a:pt x="691" y="846"/>
                  </a:cubicBezTo>
                  <a:cubicBezTo>
                    <a:pt x="691" y="847"/>
                    <a:pt x="693" y="846"/>
                    <a:pt x="694" y="848"/>
                  </a:cubicBezTo>
                  <a:cubicBezTo>
                    <a:pt x="697" y="854"/>
                    <a:pt x="698" y="858"/>
                    <a:pt x="700" y="865"/>
                  </a:cubicBezTo>
                  <a:cubicBezTo>
                    <a:pt x="702" y="872"/>
                    <a:pt x="708" y="877"/>
                    <a:pt x="710" y="885"/>
                  </a:cubicBezTo>
                  <a:cubicBezTo>
                    <a:pt x="711" y="889"/>
                    <a:pt x="715" y="891"/>
                    <a:pt x="715" y="896"/>
                  </a:cubicBezTo>
                  <a:cubicBezTo>
                    <a:pt x="715" y="900"/>
                    <a:pt x="714" y="903"/>
                    <a:pt x="716" y="906"/>
                  </a:cubicBezTo>
                  <a:cubicBezTo>
                    <a:pt x="721" y="911"/>
                    <a:pt x="725" y="916"/>
                    <a:pt x="733" y="918"/>
                  </a:cubicBezTo>
                  <a:cubicBezTo>
                    <a:pt x="737" y="920"/>
                    <a:pt x="738" y="921"/>
                    <a:pt x="742" y="925"/>
                  </a:cubicBezTo>
                  <a:cubicBezTo>
                    <a:pt x="745" y="928"/>
                    <a:pt x="748" y="927"/>
                    <a:pt x="752" y="929"/>
                  </a:cubicBezTo>
                  <a:cubicBezTo>
                    <a:pt x="757" y="932"/>
                    <a:pt x="761" y="937"/>
                    <a:pt x="764" y="944"/>
                  </a:cubicBezTo>
                  <a:cubicBezTo>
                    <a:pt x="764" y="948"/>
                    <a:pt x="766" y="966"/>
                    <a:pt x="766" y="969"/>
                  </a:cubicBezTo>
                  <a:cubicBezTo>
                    <a:pt x="766" y="974"/>
                    <a:pt x="763" y="982"/>
                    <a:pt x="763" y="986"/>
                  </a:cubicBezTo>
                  <a:cubicBezTo>
                    <a:pt x="763" y="1000"/>
                    <a:pt x="763" y="1000"/>
                    <a:pt x="763" y="1000"/>
                  </a:cubicBezTo>
                  <a:cubicBezTo>
                    <a:pt x="763" y="1003"/>
                    <a:pt x="761" y="1008"/>
                    <a:pt x="761" y="1010"/>
                  </a:cubicBezTo>
                  <a:cubicBezTo>
                    <a:pt x="761" y="1013"/>
                    <a:pt x="761" y="1013"/>
                    <a:pt x="761" y="1013"/>
                  </a:cubicBezTo>
                  <a:cubicBezTo>
                    <a:pt x="761" y="1024"/>
                    <a:pt x="755" y="1031"/>
                    <a:pt x="755" y="1043"/>
                  </a:cubicBezTo>
                  <a:cubicBezTo>
                    <a:pt x="755" y="1048"/>
                    <a:pt x="752" y="1052"/>
                    <a:pt x="754" y="1058"/>
                  </a:cubicBezTo>
                  <a:cubicBezTo>
                    <a:pt x="754" y="1081"/>
                    <a:pt x="754" y="1081"/>
                    <a:pt x="754" y="1081"/>
                  </a:cubicBezTo>
                  <a:cubicBezTo>
                    <a:pt x="752" y="1088"/>
                    <a:pt x="752" y="1093"/>
                    <a:pt x="750" y="1100"/>
                  </a:cubicBezTo>
                  <a:cubicBezTo>
                    <a:pt x="750" y="1102"/>
                    <a:pt x="749" y="1101"/>
                    <a:pt x="748" y="1103"/>
                  </a:cubicBezTo>
                  <a:cubicBezTo>
                    <a:pt x="746" y="1105"/>
                    <a:pt x="746" y="1109"/>
                    <a:pt x="745" y="1111"/>
                  </a:cubicBezTo>
                  <a:cubicBezTo>
                    <a:pt x="742" y="1115"/>
                    <a:pt x="739" y="1122"/>
                    <a:pt x="739" y="1130"/>
                  </a:cubicBezTo>
                  <a:cubicBezTo>
                    <a:pt x="739" y="1132"/>
                    <a:pt x="739" y="1140"/>
                    <a:pt x="740" y="1140"/>
                  </a:cubicBezTo>
                  <a:cubicBezTo>
                    <a:pt x="740" y="1140"/>
                    <a:pt x="742" y="1142"/>
                    <a:pt x="742" y="1144"/>
                  </a:cubicBezTo>
                  <a:cubicBezTo>
                    <a:pt x="742" y="1145"/>
                    <a:pt x="741" y="1145"/>
                    <a:pt x="739" y="1145"/>
                  </a:cubicBezTo>
                  <a:cubicBezTo>
                    <a:pt x="738" y="1151"/>
                    <a:pt x="736" y="1153"/>
                    <a:pt x="736" y="1159"/>
                  </a:cubicBezTo>
                  <a:cubicBezTo>
                    <a:pt x="736" y="1163"/>
                    <a:pt x="738" y="1170"/>
                    <a:pt x="740" y="1170"/>
                  </a:cubicBezTo>
                  <a:cubicBezTo>
                    <a:pt x="742" y="1170"/>
                    <a:pt x="742" y="1167"/>
                    <a:pt x="744" y="1166"/>
                  </a:cubicBezTo>
                  <a:cubicBezTo>
                    <a:pt x="745" y="1166"/>
                    <a:pt x="746" y="1166"/>
                    <a:pt x="746" y="1166"/>
                  </a:cubicBezTo>
                  <a:cubicBezTo>
                    <a:pt x="746" y="1171"/>
                    <a:pt x="746" y="1171"/>
                    <a:pt x="746" y="1171"/>
                  </a:cubicBezTo>
                  <a:cubicBezTo>
                    <a:pt x="737" y="1216"/>
                    <a:pt x="737" y="1216"/>
                    <a:pt x="737" y="1216"/>
                  </a:cubicBezTo>
                  <a:cubicBezTo>
                    <a:pt x="733" y="1216"/>
                    <a:pt x="735" y="1211"/>
                    <a:pt x="730" y="1211"/>
                  </a:cubicBezTo>
                  <a:cubicBezTo>
                    <a:pt x="729" y="1211"/>
                    <a:pt x="728" y="1212"/>
                    <a:pt x="728" y="1214"/>
                  </a:cubicBezTo>
                  <a:cubicBezTo>
                    <a:pt x="728" y="1214"/>
                    <a:pt x="728" y="1214"/>
                    <a:pt x="728" y="1214"/>
                  </a:cubicBezTo>
                  <a:cubicBezTo>
                    <a:pt x="728" y="1217"/>
                    <a:pt x="728" y="1217"/>
                    <a:pt x="728" y="1217"/>
                  </a:cubicBezTo>
                  <a:cubicBezTo>
                    <a:pt x="728" y="1221"/>
                    <a:pt x="731" y="1226"/>
                    <a:pt x="731" y="1228"/>
                  </a:cubicBezTo>
                  <a:cubicBezTo>
                    <a:pt x="731" y="1233"/>
                    <a:pt x="725" y="1235"/>
                    <a:pt x="725" y="1241"/>
                  </a:cubicBezTo>
                  <a:cubicBezTo>
                    <a:pt x="725" y="1246"/>
                    <a:pt x="729" y="1257"/>
                    <a:pt x="729" y="1263"/>
                  </a:cubicBezTo>
                  <a:cubicBezTo>
                    <a:pt x="729" y="1268"/>
                    <a:pt x="729" y="1268"/>
                    <a:pt x="729" y="1268"/>
                  </a:cubicBezTo>
                  <a:cubicBezTo>
                    <a:pt x="729" y="1274"/>
                    <a:pt x="737" y="1273"/>
                    <a:pt x="737" y="1280"/>
                  </a:cubicBezTo>
                  <a:cubicBezTo>
                    <a:pt x="737" y="1282"/>
                    <a:pt x="735" y="1284"/>
                    <a:pt x="735" y="1285"/>
                  </a:cubicBezTo>
                  <a:cubicBezTo>
                    <a:pt x="735" y="1286"/>
                    <a:pt x="736" y="1287"/>
                    <a:pt x="737" y="1287"/>
                  </a:cubicBezTo>
                  <a:cubicBezTo>
                    <a:pt x="737" y="1290"/>
                    <a:pt x="732" y="1289"/>
                    <a:pt x="732" y="1292"/>
                  </a:cubicBezTo>
                  <a:cubicBezTo>
                    <a:pt x="732" y="1293"/>
                    <a:pt x="733" y="1294"/>
                    <a:pt x="734" y="1295"/>
                  </a:cubicBezTo>
                  <a:cubicBezTo>
                    <a:pt x="738" y="1299"/>
                    <a:pt x="740" y="1304"/>
                    <a:pt x="748" y="1304"/>
                  </a:cubicBezTo>
                  <a:cubicBezTo>
                    <a:pt x="748" y="1305"/>
                    <a:pt x="748" y="1308"/>
                    <a:pt x="751" y="1308"/>
                  </a:cubicBezTo>
                  <a:cubicBezTo>
                    <a:pt x="756" y="1308"/>
                    <a:pt x="756" y="1308"/>
                    <a:pt x="756" y="1308"/>
                  </a:cubicBezTo>
                  <a:cubicBezTo>
                    <a:pt x="756" y="1313"/>
                    <a:pt x="762" y="1313"/>
                    <a:pt x="766" y="1315"/>
                  </a:cubicBezTo>
                  <a:cubicBezTo>
                    <a:pt x="770" y="1316"/>
                    <a:pt x="768" y="1324"/>
                    <a:pt x="775" y="1324"/>
                  </a:cubicBezTo>
                  <a:cubicBezTo>
                    <a:pt x="782" y="1324"/>
                    <a:pt x="782" y="1324"/>
                    <a:pt x="782" y="1324"/>
                  </a:cubicBezTo>
                  <a:cubicBezTo>
                    <a:pt x="783" y="1324"/>
                    <a:pt x="784" y="1323"/>
                    <a:pt x="785" y="1323"/>
                  </a:cubicBezTo>
                  <a:cubicBezTo>
                    <a:pt x="788" y="1323"/>
                    <a:pt x="788" y="1323"/>
                    <a:pt x="788" y="1323"/>
                  </a:cubicBezTo>
                  <a:cubicBezTo>
                    <a:pt x="791" y="1323"/>
                    <a:pt x="797" y="1317"/>
                    <a:pt x="802" y="1317"/>
                  </a:cubicBezTo>
                  <a:cubicBezTo>
                    <a:pt x="803" y="1317"/>
                    <a:pt x="805" y="1318"/>
                    <a:pt x="806" y="1316"/>
                  </a:cubicBezTo>
                  <a:cubicBezTo>
                    <a:pt x="799" y="1312"/>
                    <a:pt x="791" y="1310"/>
                    <a:pt x="785" y="1303"/>
                  </a:cubicBezTo>
                  <a:cubicBezTo>
                    <a:pt x="781" y="1299"/>
                    <a:pt x="782" y="1285"/>
                    <a:pt x="777" y="1282"/>
                  </a:cubicBezTo>
                  <a:cubicBezTo>
                    <a:pt x="775" y="1281"/>
                    <a:pt x="773" y="1278"/>
                    <a:pt x="773" y="1275"/>
                  </a:cubicBezTo>
                  <a:cubicBezTo>
                    <a:pt x="773" y="1269"/>
                    <a:pt x="774" y="1265"/>
                    <a:pt x="777" y="1261"/>
                  </a:cubicBezTo>
                  <a:cubicBezTo>
                    <a:pt x="780" y="1258"/>
                    <a:pt x="784" y="1260"/>
                    <a:pt x="786" y="1256"/>
                  </a:cubicBezTo>
                  <a:cubicBezTo>
                    <a:pt x="788" y="1252"/>
                    <a:pt x="787" y="1248"/>
                    <a:pt x="789" y="1245"/>
                  </a:cubicBezTo>
                  <a:cubicBezTo>
                    <a:pt x="793" y="1241"/>
                    <a:pt x="800" y="1240"/>
                    <a:pt x="800" y="1231"/>
                  </a:cubicBezTo>
                  <a:cubicBezTo>
                    <a:pt x="800" y="1222"/>
                    <a:pt x="788" y="1226"/>
                    <a:pt x="788" y="1214"/>
                  </a:cubicBezTo>
                  <a:cubicBezTo>
                    <a:pt x="788" y="1209"/>
                    <a:pt x="791" y="1205"/>
                    <a:pt x="796" y="1204"/>
                  </a:cubicBezTo>
                  <a:cubicBezTo>
                    <a:pt x="798" y="1203"/>
                    <a:pt x="803" y="1203"/>
                    <a:pt x="803" y="1200"/>
                  </a:cubicBezTo>
                  <a:cubicBezTo>
                    <a:pt x="805" y="1192"/>
                    <a:pt x="805" y="1186"/>
                    <a:pt x="810" y="1181"/>
                  </a:cubicBezTo>
                  <a:cubicBezTo>
                    <a:pt x="808" y="1180"/>
                    <a:pt x="807" y="1180"/>
                    <a:pt x="807" y="1176"/>
                  </a:cubicBezTo>
                  <a:cubicBezTo>
                    <a:pt x="810" y="1176"/>
                    <a:pt x="811" y="1179"/>
                    <a:pt x="814" y="1179"/>
                  </a:cubicBezTo>
                  <a:cubicBezTo>
                    <a:pt x="814" y="1179"/>
                    <a:pt x="817" y="1177"/>
                    <a:pt x="817" y="1175"/>
                  </a:cubicBezTo>
                  <a:cubicBezTo>
                    <a:pt x="817" y="1173"/>
                    <a:pt x="815" y="1173"/>
                    <a:pt x="814" y="1172"/>
                  </a:cubicBezTo>
                  <a:cubicBezTo>
                    <a:pt x="813" y="1172"/>
                    <a:pt x="812" y="1174"/>
                    <a:pt x="810" y="1174"/>
                  </a:cubicBezTo>
                  <a:cubicBezTo>
                    <a:pt x="808" y="1174"/>
                    <a:pt x="805" y="1166"/>
                    <a:pt x="805" y="1162"/>
                  </a:cubicBezTo>
                  <a:cubicBezTo>
                    <a:pt x="805" y="1160"/>
                    <a:pt x="805" y="1158"/>
                    <a:pt x="807" y="1158"/>
                  </a:cubicBezTo>
                  <a:cubicBezTo>
                    <a:pt x="813" y="1158"/>
                    <a:pt x="814" y="1162"/>
                    <a:pt x="820" y="1162"/>
                  </a:cubicBezTo>
                  <a:cubicBezTo>
                    <a:pt x="822" y="1162"/>
                    <a:pt x="826" y="1160"/>
                    <a:pt x="826" y="1159"/>
                  </a:cubicBezTo>
                  <a:cubicBezTo>
                    <a:pt x="826" y="1156"/>
                    <a:pt x="826" y="1156"/>
                    <a:pt x="826" y="1156"/>
                  </a:cubicBezTo>
                  <a:cubicBezTo>
                    <a:pt x="828" y="1151"/>
                    <a:pt x="825" y="1142"/>
                    <a:pt x="829" y="1138"/>
                  </a:cubicBezTo>
                  <a:cubicBezTo>
                    <a:pt x="831" y="1135"/>
                    <a:pt x="840" y="1139"/>
                    <a:pt x="845" y="1137"/>
                  </a:cubicBezTo>
                  <a:cubicBezTo>
                    <a:pt x="851" y="1135"/>
                    <a:pt x="857" y="1136"/>
                    <a:pt x="862" y="1131"/>
                  </a:cubicBezTo>
                  <a:cubicBezTo>
                    <a:pt x="865" y="1128"/>
                    <a:pt x="866" y="1126"/>
                    <a:pt x="869" y="1122"/>
                  </a:cubicBezTo>
                  <a:cubicBezTo>
                    <a:pt x="870" y="1119"/>
                    <a:pt x="870" y="1117"/>
                    <a:pt x="870" y="1114"/>
                  </a:cubicBezTo>
                  <a:cubicBezTo>
                    <a:pt x="870" y="1110"/>
                    <a:pt x="866" y="1110"/>
                    <a:pt x="865" y="1107"/>
                  </a:cubicBezTo>
                  <a:cubicBezTo>
                    <a:pt x="864" y="1103"/>
                    <a:pt x="864" y="1100"/>
                    <a:pt x="862" y="1097"/>
                  </a:cubicBezTo>
                  <a:cubicBezTo>
                    <a:pt x="861" y="1096"/>
                    <a:pt x="857" y="1095"/>
                    <a:pt x="857" y="1092"/>
                  </a:cubicBezTo>
                  <a:cubicBezTo>
                    <a:pt x="857" y="1091"/>
                    <a:pt x="858" y="1091"/>
                    <a:pt x="859" y="1091"/>
                  </a:cubicBezTo>
                  <a:cubicBezTo>
                    <a:pt x="863" y="1091"/>
                    <a:pt x="867" y="1094"/>
                    <a:pt x="871" y="1094"/>
                  </a:cubicBezTo>
                  <a:cubicBezTo>
                    <a:pt x="873" y="1094"/>
                    <a:pt x="879" y="1098"/>
                    <a:pt x="883" y="1098"/>
                  </a:cubicBezTo>
                  <a:cubicBezTo>
                    <a:pt x="896" y="1098"/>
                    <a:pt x="898" y="1082"/>
                    <a:pt x="903" y="1073"/>
                  </a:cubicBezTo>
                  <a:cubicBezTo>
                    <a:pt x="908" y="1065"/>
                    <a:pt x="914" y="1064"/>
                    <a:pt x="919" y="1056"/>
                  </a:cubicBezTo>
                  <a:cubicBezTo>
                    <a:pt x="921" y="1052"/>
                    <a:pt x="920" y="1050"/>
                    <a:pt x="922" y="1046"/>
                  </a:cubicBezTo>
                  <a:cubicBezTo>
                    <a:pt x="922" y="1046"/>
                    <a:pt x="922" y="1046"/>
                    <a:pt x="922" y="1046"/>
                  </a:cubicBezTo>
                  <a:cubicBezTo>
                    <a:pt x="925" y="1040"/>
                    <a:pt x="928" y="1034"/>
                    <a:pt x="933" y="1031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33" y="1011"/>
                    <a:pt x="933" y="1007"/>
                    <a:pt x="936" y="1003"/>
                  </a:cubicBezTo>
                  <a:cubicBezTo>
                    <a:pt x="939" y="1000"/>
                    <a:pt x="942" y="1000"/>
                    <a:pt x="944" y="996"/>
                  </a:cubicBezTo>
                  <a:cubicBezTo>
                    <a:pt x="949" y="988"/>
                    <a:pt x="956" y="992"/>
                    <a:pt x="963" y="985"/>
                  </a:cubicBezTo>
                  <a:cubicBezTo>
                    <a:pt x="964" y="984"/>
                    <a:pt x="964" y="982"/>
                    <a:pt x="966" y="981"/>
                  </a:cubicBezTo>
                  <a:cubicBezTo>
                    <a:pt x="970" y="979"/>
                    <a:pt x="974" y="979"/>
                    <a:pt x="979" y="979"/>
                  </a:cubicBezTo>
                  <a:cubicBezTo>
                    <a:pt x="984" y="979"/>
                    <a:pt x="990" y="975"/>
                    <a:pt x="991" y="971"/>
                  </a:cubicBezTo>
                  <a:cubicBezTo>
                    <a:pt x="992" y="970"/>
                    <a:pt x="991" y="967"/>
                    <a:pt x="993" y="965"/>
                  </a:cubicBezTo>
                  <a:cubicBezTo>
                    <a:pt x="997" y="959"/>
                    <a:pt x="998" y="956"/>
                    <a:pt x="1002" y="948"/>
                  </a:cubicBezTo>
                  <a:cubicBezTo>
                    <a:pt x="1003" y="947"/>
                    <a:pt x="1004" y="941"/>
                    <a:pt x="1004" y="938"/>
                  </a:cubicBezTo>
                  <a:cubicBezTo>
                    <a:pt x="1004" y="936"/>
                    <a:pt x="1006" y="932"/>
                    <a:pt x="1007" y="931"/>
                  </a:cubicBezTo>
                  <a:cubicBezTo>
                    <a:pt x="1007" y="930"/>
                    <a:pt x="1008" y="929"/>
                    <a:pt x="1008" y="927"/>
                  </a:cubicBezTo>
                  <a:cubicBezTo>
                    <a:pt x="1008" y="923"/>
                    <a:pt x="1010" y="918"/>
                    <a:pt x="1010" y="913"/>
                  </a:cubicBezTo>
                  <a:cubicBezTo>
                    <a:pt x="1010" y="905"/>
                    <a:pt x="1006" y="895"/>
                    <a:pt x="1010" y="891"/>
                  </a:cubicBezTo>
                  <a:cubicBezTo>
                    <a:pt x="1013" y="888"/>
                    <a:pt x="1016" y="887"/>
                    <a:pt x="1019" y="882"/>
                  </a:cubicBezTo>
                  <a:cubicBezTo>
                    <a:pt x="1021" y="880"/>
                    <a:pt x="1022" y="879"/>
                    <a:pt x="1023" y="876"/>
                  </a:cubicBezTo>
                  <a:cubicBezTo>
                    <a:pt x="1031" y="864"/>
                    <a:pt x="1042" y="858"/>
                    <a:pt x="1042" y="835"/>
                  </a:cubicBezTo>
                  <a:cubicBezTo>
                    <a:pt x="1042" y="828"/>
                    <a:pt x="1041" y="822"/>
                    <a:pt x="1035" y="8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2" name="Freeform 106">
              <a:extLst>
                <a:ext uri="{FF2B5EF4-FFF2-40B4-BE49-F238E27FC236}">
                  <a16:creationId xmlns:a16="http://schemas.microsoft.com/office/drawing/2014/main" id="{A04685F5-0C3F-415C-BFD3-A5DA266C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74926"/>
              <a:ext cx="3175" cy="4763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6 h 6"/>
                <a:gd name="T4" fmla="*/ 4 w 4"/>
                <a:gd name="T5" fmla="*/ 4 h 6"/>
                <a:gd name="T6" fmla="*/ 1 w 4"/>
                <a:gd name="T7" fmla="*/ 0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2"/>
                    <a:pt x="0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2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3" name="Freeform 107">
              <a:extLst>
                <a:ext uri="{FF2B5EF4-FFF2-40B4-BE49-F238E27FC236}">
                  <a16:creationId xmlns:a16="http://schemas.microsoft.com/office/drawing/2014/main" id="{FF3EA59D-49CE-4F4F-ACE4-E8A72A5B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2560638"/>
              <a:ext cx="6350" cy="3175"/>
            </a:xfrm>
            <a:custGeom>
              <a:avLst/>
              <a:gdLst>
                <a:gd name="T0" fmla="*/ 3 w 7"/>
                <a:gd name="T1" fmla="*/ 0 h 3"/>
                <a:gd name="T2" fmla="*/ 0 w 7"/>
                <a:gd name="T3" fmla="*/ 3 h 3"/>
                <a:gd name="T4" fmla="*/ 7 w 7"/>
                <a:gd name="T5" fmla="*/ 3 h 3"/>
                <a:gd name="T6" fmla="*/ 3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1" y="3"/>
                    <a:pt x="4" y="3"/>
                    <a:pt x="7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4" name="Freeform 108">
              <a:extLst>
                <a:ext uri="{FF2B5EF4-FFF2-40B4-BE49-F238E27FC236}">
                  <a16:creationId xmlns:a16="http://schemas.microsoft.com/office/drawing/2014/main" id="{EB37DC2D-FDC4-4C40-AC82-83159D738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563813"/>
              <a:ext cx="1588" cy="3175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5" name="Freeform 109">
              <a:extLst>
                <a:ext uri="{FF2B5EF4-FFF2-40B4-BE49-F238E27FC236}">
                  <a16:creationId xmlns:a16="http://schemas.microsoft.com/office/drawing/2014/main" id="{B3785EE1-6AAC-487B-BDB5-1D7A29A6F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5" y="2601913"/>
              <a:ext cx="3175" cy="3175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0 h 5"/>
                <a:gd name="T4" fmla="*/ 0 w 5"/>
                <a:gd name="T5" fmla="*/ 3 h 5"/>
                <a:gd name="T6" fmla="*/ 0 w 5"/>
                <a:gd name="T7" fmla="*/ 5 h 5"/>
                <a:gd name="T8" fmla="*/ 1 w 5"/>
                <a:gd name="T9" fmla="*/ 5 h 5"/>
                <a:gd name="T10" fmla="*/ 5 w 5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4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4"/>
                    <a:pt x="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6" name="Freeform 110">
              <a:extLst>
                <a:ext uri="{FF2B5EF4-FFF2-40B4-BE49-F238E27FC236}">
                  <a16:creationId xmlns:a16="http://schemas.microsoft.com/office/drawing/2014/main" id="{1F6BAD24-EB0D-4F5F-9CA6-DD5C33971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2305051"/>
              <a:ext cx="11113" cy="15875"/>
            </a:xfrm>
            <a:custGeom>
              <a:avLst/>
              <a:gdLst>
                <a:gd name="T0" fmla="*/ 12 w 14"/>
                <a:gd name="T1" fmla="*/ 20 h 20"/>
                <a:gd name="T2" fmla="*/ 14 w 14"/>
                <a:gd name="T3" fmla="*/ 17 h 20"/>
                <a:gd name="T4" fmla="*/ 7 w 14"/>
                <a:gd name="T5" fmla="*/ 1 h 20"/>
                <a:gd name="T6" fmla="*/ 0 w 14"/>
                <a:gd name="T7" fmla="*/ 8 h 20"/>
                <a:gd name="T8" fmla="*/ 6 w 14"/>
                <a:gd name="T9" fmla="*/ 8 h 20"/>
                <a:gd name="T10" fmla="*/ 6 w 14"/>
                <a:gd name="T11" fmla="*/ 14 h 20"/>
                <a:gd name="T12" fmla="*/ 12 w 1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12" y="20"/>
                  </a:moveTo>
                  <a:cubicBezTo>
                    <a:pt x="13" y="20"/>
                    <a:pt x="14" y="20"/>
                    <a:pt x="14" y="17"/>
                  </a:cubicBezTo>
                  <a:cubicBezTo>
                    <a:pt x="14" y="11"/>
                    <a:pt x="7" y="10"/>
                    <a:pt x="7" y="1"/>
                  </a:cubicBezTo>
                  <a:cubicBezTo>
                    <a:pt x="2" y="0"/>
                    <a:pt x="0" y="0"/>
                    <a:pt x="0" y="8"/>
                  </a:cubicBezTo>
                  <a:cubicBezTo>
                    <a:pt x="4" y="5"/>
                    <a:pt x="2" y="7"/>
                    <a:pt x="6" y="8"/>
                  </a:cubicBezTo>
                  <a:cubicBezTo>
                    <a:pt x="6" y="9"/>
                    <a:pt x="6" y="12"/>
                    <a:pt x="6" y="14"/>
                  </a:cubicBezTo>
                  <a:cubicBezTo>
                    <a:pt x="6" y="14"/>
                    <a:pt x="9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7" name="Freeform 111">
              <a:extLst>
                <a:ext uri="{FF2B5EF4-FFF2-40B4-BE49-F238E27FC236}">
                  <a16:creationId xmlns:a16="http://schemas.microsoft.com/office/drawing/2014/main" id="{C752B2E7-8A7A-4632-BEB1-FB3756776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2286001"/>
              <a:ext cx="11113" cy="19050"/>
            </a:xfrm>
            <a:custGeom>
              <a:avLst/>
              <a:gdLst>
                <a:gd name="T0" fmla="*/ 12 w 14"/>
                <a:gd name="T1" fmla="*/ 13 h 24"/>
                <a:gd name="T2" fmla="*/ 9 w 14"/>
                <a:gd name="T3" fmla="*/ 13 h 24"/>
                <a:gd name="T4" fmla="*/ 9 w 14"/>
                <a:gd name="T5" fmla="*/ 0 h 24"/>
                <a:gd name="T6" fmla="*/ 3 w 14"/>
                <a:gd name="T7" fmla="*/ 0 h 24"/>
                <a:gd name="T8" fmla="*/ 0 w 14"/>
                <a:gd name="T9" fmla="*/ 3 h 24"/>
                <a:gd name="T10" fmla="*/ 7 w 14"/>
                <a:gd name="T11" fmla="*/ 12 h 24"/>
                <a:gd name="T12" fmla="*/ 11 w 14"/>
                <a:gd name="T13" fmla="*/ 24 h 24"/>
                <a:gd name="T14" fmla="*/ 12 w 1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12" y="13"/>
                  </a:moveTo>
                  <a:cubicBezTo>
                    <a:pt x="11" y="13"/>
                    <a:pt x="9" y="14"/>
                    <a:pt x="9" y="13"/>
                  </a:cubicBezTo>
                  <a:cubicBezTo>
                    <a:pt x="8" y="8"/>
                    <a:pt x="9" y="8"/>
                    <a:pt x="9" y="0"/>
                  </a:cubicBezTo>
                  <a:cubicBezTo>
                    <a:pt x="5" y="2"/>
                    <a:pt x="8" y="0"/>
                    <a:pt x="3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8"/>
                    <a:pt x="3" y="11"/>
                    <a:pt x="7" y="12"/>
                  </a:cubicBezTo>
                  <a:cubicBezTo>
                    <a:pt x="7" y="17"/>
                    <a:pt x="8" y="21"/>
                    <a:pt x="11" y="24"/>
                  </a:cubicBezTo>
                  <a:cubicBezTo>
                    <a:pt x="14" y="21"/>
                    <a:pt x="11" y="17"/>
                    <a:pt x="12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8" name="Freeform 112">
              <a:extLst>
                <a:ext uri="{FF2B5EF4-FFF2-40B4-BE49-F238E27FC236}">
                  <a16:creationId xmlns:a16="http://schemas.microsoft.com/office/drawing/2014/main" id="{E0BDAA4F-49EC-431B-93B8-916AA889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2097088"/>
              <a:ext cx="119063" cy="69850"/>
            </a:xfrm>
            <a:custGeom>
              <a:avLst/>
              <a:gdLst>
                <a:gd name="T0" fmla="*/ 134 w 145"/>
                <a:gd name="T1" fmla="*/ 66 h 84"/>
                <a:gd name="T2" fmla="*/ 145 w 145"/>
                <a:gd name="T3" fmla="*/ 64 h 84"/>
                <a:gd name="T4" fmla="*/ 116 w 145"/>
                <a:gd name="T5" fmla="*/ 43 h 84"/>
                <a:gd name="T6" fmla="*/ 109 w 145"/>
                <a:gd name="T7" fmla="*/ 17 h 84"/>
                <a:gd name="T8" fmla="*/ 115 w 145"/>
                <a:gd name="T9" fmla="*/ 6 h 84"/>
                <a:gd name="T10" fmla="*/ 105 w 145"/>
                <a:gd name="T11" fmla="*/ 0 h 84"/>
                <a:gd name="T12" fmla="*/ 97 w 145"/>
                <a:gd name="T13" fmla="*/ 5 h 84"/>
                <a:gd name="T14" fmla="*/ 97 w 145"/>
                <a:gd name="T15" fmla="*/ 8 h 84"/>
                <a:gd name="T16" fmla="*/ 90 w 145"/>
                <a:gd name="T17" fmla="*/ 8 h 84"/>
                <a:gd name="T18" fmla="*/ 85 w 145"/>
                <a:gd name="T19" fmla="*/ 12 h 84"/>
                <a:gd name="T20" fmla="*/ 91 w 145"/>
                <a:gd name="T21" fmla="*/ 33 h 84"/>
                <a:gd name="T22" fmla="*/ 87 w 145"/>
                <a:gd name="T23" fmla="*/ 36 h 84"/>
                <a:gd name="T24" fmla="*/ 83 w 145"/>
                <a:gd name="T25" fmla="*/ 24 h 84"/>
                <a:gd name="T26" fmla="*/ 74 w 145"/>
                <a:gd name="T27" fmla="*/ 16 h 84"/>
                <a:gd name="T28" fmla="*/ 68 w 145"/>
                <a:gd name="T29" fmla="*/ 16 h 84"/>
                <a:gd name="T30" fmla="*/ 69 w 145"/>
                <a:gd name="T31" fmla="*/ 21 h 84"/>
                <a:gd name="T32" fmla="*/ 61 w 145"/>
                <a:gd name="T33" fmla="*/ 23 h 84"/>
                <a:gd name="T34" fmla="*/ 48 w 145"/>
                <a:gd name="T35" fmla="*/ 14 h 84"/>
                <a:gd name="T36" fmla="*/ 40 w 145"/>
                <a:gd name="T37" fmla="*/ 20 h 84"/>
                <a:gd name="T38" fmla="*/ 35 w 145"/>
                <a:gd name="T39" fmla="*/ 9 h 84"/>
                <a:gd name="T40" fmla="*/ 0 w 145"/>
                <a:gd name="T41" fmla="*/ 35 h 84"/>
                <a:gd name="T42" fmla="*/ 8 w 145"/>
                <a:gd name="T43" fmla="*/ 41 h 84"/>
                <a:gd name="T44" fmla="*/ 18 w 145"/>
                <a:gd name="T45" fmla="*/ 41 h 84"/>
                <a:gd name="T46" fmla="*/ 7 w 145"/>
                <a:gd name="T47" fmla="*/ 48 h 84"/>
                <a:gd name="T48" fmla="*/ 28 w 145"/>
                <a:gd name="T49" fmla="*/ 53 h 84"/>
                <a:gd name="T50" fmla="*/ 43 w 145"/>
                <a:gd name="T51" fmla="*/ 53 h 84"/>
                <a:gd name="T52" fmla="*/ 50 w 145"/>
                <a:gd name="T53" fmla="*/ 56 h 84"/>
                <a:gd name="T54" fmla="*/ 41 w 145"/>
                <a:gd name="T55" fmla="*/ 57 h 84"/>
                <a:gd name="T56" fmla="*/ 14 w 145"/>
                <a:gd name="T57" fmla="*/ 64 h 84"/>
                <a:gd name="T58" fmla="*/ 27 w 145"/>
                <a:gd name="T59" fmla="*/ 75 h 84"/>
                <a:gd name="T60" fmla="*/ 42 w 145"/>
                <a:gd name="T61" fmla="*/ 76 h 84"/>
                <a:gd name="T62" fmla="*/ 47 w 145"/>
                <a:gd name="T63" fmla="*/ 84 h 84"/>
                <a:gd name="T64" fmla="*/ 72 w 145"/>
                <a:gd name="T65" fmla="*/ 84 h 84"/>
                <a:gd name="T66" fmla="*/ 91 w 145"/>
                <a:gd name="T67" fmla="*/ 78 h 84"/>
                <a:gd name="T68" fmla="*/ 99 w 145"/>
                <a:gd name="T69" fmla="*/ 72 h 84"/>
                <a:gd name="T70" fmla="*/ 121 w 145"/>
                <a:gd name="T71" fmla="*/ 82 h 84"/>
                <a:gd name="T72" fmla="*/ 137 w 145"/>
                <a:gd name="T73" fmla="*/ 76 h 84"/>
                <a:gd name="T74" fmla="*/ 134 w 145"/>
                <a:gd name="T75" fmla="*/ 72 h 84"/>
                <a:gd name="T76" fmla="*/ 130 w 145"/>
                <a:gd name="T77" fmla="*/ 69 h 84"/>
                <a:gd name="T78" fmla="*/ 134 w 145"/>
                <a:gd name="T7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84">
                  <a:moveTo>
                    <a:pt x="134" y="66"/>
                  </a:moveTo>
                  <a:cubicBezTo>
                    <a:pt x="139" y="66"/>
                    <a:pt x="140" y="67"/>
                    <a:pt x="145" y="64"/>
                  </a:cubicBezTo>
                  <a:cubicBezTo>
                    <a:pt x="139" y="59"/>
                    <a:pt x="116" y="52"/>
                    <a:pt x="116" y="43"/>
                  </a:cubicBezTo>
                  <a:cubicBezTo>
                    <a:pt x="116" y="35"/>
                    <a:pt x="109" y="28"/>
                    <a:pt x="109" y="17"/>
                  </a:cubicBezTo>
                  <a:cubicBezTo>
                    <a:pt x="109" y="14"/>
                    <a:pt x="115" y="11"/>
                    <a:pt x="115" y="6"/>
                  </a:cubicBezTo>
                  <a:cubicBezTo>
                    <a:pt x="115" y="2"/>
                    <a:pt x="110" y="0"/>
                    <a:pt x="105" y="0"/>
                  </a:cubicBezTo>
                  <a:cubicBezTo>
                    <a:pt x="101" y="0"/>
                    <a:pt x="97" y="2"/>
                    <a:pt x="97" y="5"/>
                  </a:cubicBezTo>
                  <a:cubicBezTo>
                    <a:pt x="97" y="6"/>
                    <a:pt x="97" y="7"/>
                    <a:pt x="97" y="8"/>
                  </a:cubicBezTo>
                  <a:cubicBezTo>
                    <a:pt x="93" y="10"/>
                    <a:pt x="94" y="8"/>
                    <a:pt x="90" y="8"/>
                  </a:cubicBezTo>
                  <a:cubicBezTo>
                    <a:pt x="87" y="8"/>
                    <a:pt x="85" y="9"/>
                    <a:pt x="85" y="12"/>
                  </a:cubicBezTo>
                  <a:cubicBezTo>
                    <a:pt x="85" y="15"/>
                    <a:pt x="89" y="29"/>
                    <a:pt x="91" y="33"/>
                  </a:cubicBezTo>
                  <a:cubicBezTo>
                    <a:pt x="90" y="34"/>
                    <a:pt x="90" y="36"/>
                    <a:pt x="87" y="36"/>
                  </a:cubicBezTo>
                  <a:cubicBezTo>
                    <a:pt x="82" y="36"/>
                    <a:pt x="84" y="28"/>
                    <a:pt x="83" y="24"/>
                  </a:cubicBezTo>
                  <a:cubicBezTo>
                    <a:pt x="81" y="21"/>
                    <a:pt x="77" y="17"/>
                    <a:pt x="74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9" y="18"/>
                    <a:pt x="69" y="21"/>
                  </a:cubicBezTo>
                  <a:cubicBezTo>
                    <a:pt x="66" y="22"/>
                    <a:pt x="64" y="23"/>
                    <a:pt x="61" y="23"/>
                  </a:cubicBezTo>
                  <a:cubicBezTo>
                    <a:pt x="59" y="18"/>
                    <a:pt x="56" y="14"/>
                    <a:pt x="48" y="14"/>
                  </a:cubicBezTo>
                  <a:cubicBezTo>
                    <a:pt x="44" y="14"/>
                    <a:pt x="42" y="18"/>
                    <a:pt x="40" y="20"/>
                  </a:cubicBezTo>
                  <a:cubicBezTo>
                    <a:pt x="39" y="18"/>
                    <a:pt x="39" y="9"/>
                    <a:pt x="35" y="9"/>
                  </a:cubicBezTo>
                  <a:cubicBezTo>
                    <a:pt x="25" y="9"/>
                    <a:pt x="0" y="20"/>
                    <a:pt x="0" y="35"/>
                  </a:cubicBezTo>
                  <a:cubicBezTo>
                    <a:pt x="0" y="36"/>
                    <a:pt x="5" y="41"/>
                    <a:pt x="8" y="41"/>
                  </a:cubicBezTo>
                  <a:cubicBezTo>
                    <a:pt x="12" y="41"/>
                    <a:pt x="14" y="40"/>
                    <a:pt x="18" y="41"/>
                  </a:cubicBezTo>
                  <a:cubicBezTo>
                    <a:pt x="15" y="44"/>
                    <a:pt x="7" y="41"/>
                    <a:pt x="7" y="48"/>
                  </a:cubicBezTo>
                  <a:cubicBezTo>
                    <a:pt x="7" y="56"/>
                    <a:pt x="22" y="53"/>
                    <a:pt x="2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6" y="53"/>
                    <a:pt x="48" y="55"/>
                    <a:pt x="50" y="56"/>
                  </a:cubicBezTo>
                  <a:cubicBezTo>
                    <a:pt x="46" y="57"/>
                    <a:pt x="45" y="57"/>
                    <a:pt x="41" y="57"/>
                  </a:cubicBezTo>
                  <a:cubicBezTo>
                    <a:pt x="29" y="57"/>
                    <a:pt x="20" y="59"/>
                    <a:pt x="14" y="64"/>
                  </a:cubicBezTo>
                  <a:cubicBezTo>
                    <a:pt x="16" y="68"/>
                    <a:pt x="21" y="75"/>
                    <a:pt x="27" y="75"/>
                  </a:cubicBezTo>
                  <a:cubicBezTo>
                    <a:pt x="31" y="75"/>
                    <a:pt x="39" y="74"/>
                    <a:pt x="42" y="76"/>
                  </a:cubicBezTo>
                  <a:cubicBezTo>
                    <a:pt x="45" y="79"/>
                    <a:pt x="42" y="84"/>
                    <a:pt x="47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7" y="79"/>
                    <a:pt x="84" y="82"/>
                    <a:pt x="91" y="78"/>
                  </a:cubicBezTo>
                  <a:cubicBezTo>
                    <a:pt x="96" y="76"/>
                    <a:pt x="94" y="72"/>
                    <a:pt x="99" y="72"/>
                  </a:cubicBezTo>
                  <a:cubicBezTo>
                    <a:pt x="107" y="72"/>
                    <a:pt x="110" y="82"/>
                    <a:pt x="121" y="82"/>
                  </a:cubicBezTo>
                  <a:cubicBezTo>
                    <a:pt x="128" y="82"/>
                    <a:pt x="134" y="82"/>
                    <a:pt x="137" y="76"/>
                  </a:cubicBezTo>
                  <a:cubicBezTo>
                    <a:pt x="136" y="75"/>
                    <a:pt x="134" y="74"/>
                    <a:pt x="134" y="72"/>
                  </a:cubicBezTo>
                  <a:cubicBezTo>
                    <a:pt x="133" y="72"/>
                    <a:pt x="130" y="72"/>
                    <a:pt x="130" y="69"/>
                  </a:cubicBezTo>
                  <a:cubicBezTo>
                    <a:pt x="130" y="67"/>
                    <a:pt x="131" y="66"/>
                    <a:pt x="134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99" name="Freeform 113">
              <a:extLst>
                <a:ext uri="{FF2B5EF4-FFF2-40B4-BE49-F238E27FC236}">
                  <a16:creationId xmlns:a16="http://schemas.microsoft.com/office/drawing/2014/main" id="{D6643B58-2ADB-4E90-9428-FD9CA994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085976"/>
              <a:ext cx="65088" cy="49213"/>
            </a:xfrm>
            <a:custGeom>
              <a:avLst/>
              <a:gdLst>
                <a:gd name="T0" fmla="*/ 13 w 81"/>
                <a:gd name="T1" fmla="*/ 50 h 60"/>
                <a:gd name="T2" fmla="*/ 17 w 81"/>
                <a:gd name="T3" fmla="*/ 57 h 60"/>
                <a:gd name="T4" fmla="*/ 21 w 81"/>
                <a:gd name="T5" fmla="*/ 60 h 60"/>
                <a:gd name="T6" fmla="*/ 43 w 81"/>
                <a:gd name="T7" fmla="*/ 50 h 60"/>
                <a:gd name="T8" fmla="*/ 63 w 81"/>
                <a:gd name="T9" fmla="*/ 27 h 60"/>
                <a:gd name="T10" fmla="*/ 81 w 81"/>
                <a:gd name="T11" fmla="*/ 20 h 60"/>
                <a:gd name="T12" fmla="*/ 61 w 81"/>
                <a:gd name="T13" fmla="*/ 7 h 60"/>
                <a:gd name="T14" fmla="*/ 52 w 81"/>
                <a:gd name="T15" fmla="*/ 8 h 60"/>
                <a:gd name="T16" fmla="*/ 37 w 81"/>
                <a:gd name="T17" fmla="*/ 1 h 60"/>
                <a:gd name="T18" fmla="*/ 26 w 81"/>
                <a:gd name="T19" fmla="*/ 4 h 60"/>
                <a:gd name="T20" fmla="*/ 10 w 81"/>
                <a:gd name="T21" fmla="*/ 4 h 60"/>
                <a:gd name="T22" fmla="*/ 14 w 81"/>
                <a:gd name="T23" fmla="*/ 14 h 60"/>
                <a:gd name="T24" fmla="*/ 0 w 81"/>
                <a:gd name="T25" fmla="*/ 44 h 60"/>
                <a:gd name="T26" fmla="*/ 13 w 81"/>
                <a:gd name="T27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60">
                  <a:moveTo>
                    <a:pt x="13" y="50"/>
                  </a:moveTo>
                  <a:cubicBezTo>
                    <a:pt x="14" y="52"/>
                    <a:pt x="16" y="57"/>
                    <a:pt x="17" y="57"/>
                  </a:cubicBezTo>
                  <a:cubicBezTo>
                    <a:pt x="19" y="57"/>
                    <a:pt x="20" y="60"/>
                    <a:pt x="21" y="60"/>
                  </a:cubicBezTo>
                  <a:cubicBezTo>
                    <a:pt x="24" y="60"/>
                    <a:pt x="43" y="52"/>
                    <a:pt x="43" y="50"/>
                  </a:cubicBezTo>
                  <a:cubicBezTo>
                    <a:pt x="43" y="42"/>
                    <a:pt x="55" y="30"/>
                    <a:pt x="63" y="27"/>
                  </a:cubicBezTo>
                  <a:cubicBezTo>
                    <a:pt x="66" y="26"/>
                    <a:pt x="81" y="23"/>
                    <a:pt x="81" y="20"/>
                  </a:cubicBezTo>
                  <a:cubicBezTo>
                    <a:pt x="81" y="13"/>
                    <a:pt x="67" y="7"/>
                    <a:pt x="61" y="7"/>
                  </a:cubicBezTo>
                  <a:cubicBezTo>
                    <a:pt x="58" y="7"/>
                    <a:pt x="54" y="10"/>
                    <a:pt x="52" y="8"/>
                  </a:cubicBezTo>
                  <a:cubicBezTo>
                    <a:pt x="46" y="7"/>
                    <a:pt x="43" y="3"/>
                    <a:pt x="37" y="1"/>
                  </a:cubicBezTo>
                  <a:cubicBezTo>
                    <a:pt x="32" y="0"/>
                    <a:pt x="29" y="4"/>
                    <a:pt x="26" y="4"/>
                  </a:cubicBezTo>
                  <a:cubicBezTo>
                    <a:pt x="20" y="4"/>
                    <a:pt x="17" y="0"/>
                    <a:pt x="10" y="4"/>
                  </a:cubicBezTo>
                  <a:cubicBezTo>
                    <a:pt x="10" y="7"/>
                    <a:pt x="14" y="12"/>
                    <a:pt x="14" y="14"/>
                  </a:cubicBezTo>
                  <a:cubicBezTo>
                    <a:pt x="14" y="25"/>
                    <a:pt x="0" y="34"/>
                    <a:pt x="0" y="44"/>
                  </a:cubicBezTo>
                  <a:cubicBezTo>
                    <a:pt x="0" y="48"/>
                    <a:pt x="11" y="47"/>
                    <a:pt x="13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0" name="Freeform 114">
              <a:extLst>
                <a:ext uri="{FF2B5EF4-FFF2-40B4-BE49-F238E27FC236}">
                  <a16:creationId xmlns:a16="http://schemas.microsoft.com/office/drawing/2014/main" id="{02B3AC3E-EF9E-44C4-9334-F3681FD3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2052638"/>
              <a:ext cx="77788" cy="36513"/>
            </a:xfrm>
            <a:custGeom>
              <a:avLst/>
              <a:gdLst>
                <a:gd name="T0" fmla="*/ 16 w 96"/>
                <a:gd name="T1" fmla="*/ 12 h 46"/>
                <a:gd name="T2" fmla="*/ 16 w 96"/>
                <a:gd name="T3" fmla="*/ 12 h 46"/>
                <a:gd name="T4" fmla="*/ 10 w 96"/>
                <a:gd name="T5" fmla="*/ 15 h 46"/>
                <a:gd name="T6" fmla="*/ 13 w 96"/>
                <a:gd name="T7" fmla="*/ 17 h 46"/>
                <a:gd name="T8" fmla="*/ 12 w 96"/>
                <a:gd name="T9" fmla="*/ 16 h 46"/>
                <a:gd name="T10" fmla="*/ 7 w 96"/>
                <a:gd name="T11" fmla="*/ 16 h 46"/>
                <a:gd name="T12" fmla="*/ 7 w 96"/>
                <a:gd name="T13" fmla="*/ 21 h 46"/>
                <a:gd name="T14" fmla="*/ 10 w 96"/>
                <a:gd name="T15" fmla="*/ 22 h 46"/>
                <a:gd name="T16" fmla="*/ 7 w 96"/>
                <a:gd name="T17" fmla="*/ 22 h 46"/>
                <a:gd name="T18" fmla="*/ 0 w 96"/>
                <a:gd name="T19" fmla="*/ 25 h 46"/>
                <a:gd name="T20" fmla="*/ 0 w 96"/>
                <a:gd name="T21" fmla="*/ 30 h 46"/>
                <a:gd name="T22" fmla="*/ 4 w 96"/>
                <a:gd name="T23" fmla="*/ 34 h 46"/>
                <a:gd name="T24" fmla="*/ 14 w 96"/>
                <a:gd name="T25" fmla="*/ 36 h 46"/>
                <a:gd name="T26" fmla="*/ 25 w 96"/>
                <a:gd name="T27" fmla="*/ 34 h 46"/>
                <a:gd name="T28" fmla="*/ 28 w 96"/>
                <a:gd name="T29" fmla="*/ 30 h 46"/>
                <a:gd name="T30" fmla="*/ 33 w 96"/>
                <a:gd name="T31" fmla="*/ 37 h 46"/>
                <a:gd name="T32" fmla="*/ 25 w 96"/>
                <a:gd name="T33" fmla="*/ 41 h 46"/>
                <a:gd name="T34" fmla="*/ 33 w 96"/>
                <a:gd name="T35" fmla="*/ 46 h 46"/>
                <a:gd name="T36" fmla="*/ 51 w 96"/>
                <a:gd name="T37" fmla="*/ 41 h 46"/>
                <a:gd name="T38" fmla="*/ 69 w 96"/>
                <a:gd name="T39" fmla="*/ 36 h 46"/>
                <a:gd name="T40" fmla="*/ 87 w 96"/>
                <a:gd name="T41" fmla="*/ 36 h 46"/>
                <a:gd name="T42" fmla="*/ 96 w 96"/>
                <a:gd name="T43" fmla="*/ 22 h 46"/>
                <a:gd name="T44" fmla="*/ 90 w 96"/>
                <a:gd name="T45" fmla="*/ 14 h 46"/>
                <a:gd name="T46" fmla="*/ 83 w 96"/>
                <a:gd name="T47" fmla="*/ 18 h 46"/>
                <a:gd name="T48" fmla="*/ 72 w 96"/>
                <a:gd name="T49" fmla="*/ 7 h 46"/>
                <a:gd name="T50" fmla="*/ 72 w 96"/>
                <a:gd name="T51" fmla="*/ 3 h 46"/>
                <a:gd name="T52" fmla="*/ 67 w 96"/>
                <a:gd name="T53" fmla="*/ 0 h 46"/>
                <a:gd name="T54" fmla="*/ 57 w 96"/>
                <a:gd name="T55" fmla="*/ 10 h 46"/>
                <a:gd name="T56" fmla="*/ 64 w 96"/>
                <a:gd name="T57" fmla="*/ 15 h 46"/>
                <a:gd name="T58" fmla="*/ 64 w 96"/>
                <a:gd name="T59" fmla="*/ 19 h 46"/>
                <a:gd name="T60" fmla="*/ 61 w 96"/>
                <a:gd name="T61" fmla="*/ 20 h 46"/>
                <a:gd name="T62" fmla="*/ 67 w 96"/>
                <a:gd name="T63" fmla="*/ 21 h 46"/>
                <a:gd name="T64" fmla="*/ 61 w 96"/>
                <a:gd name="T65" fmla="*/ 25 h 46"/>
                <a:gd name="T66" fmla="*/ 35 w 96"/>
                <a:gd name="T67" fmla="*/ 13 h 46"/>
                <a:gd name="T68" fmla="*/ 28 w 96"/>
                <a:gd name="T69" fmla="*/ 13 h 46"/>
                <a:gd name="T70" fmla="*/ 23 w 96"/>
                <a:gd name="T71" fmla="*/ 9 h 46"/>
                <a:gd name="T72" fmla="*/ 14 w 96"/>
                <a:gd name="T73" fmla="*/ 9 h 46"/>
                <a:gd name="T74" fmla="*/ 16 w 96"/>
                <a:gd name="T7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46"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1" y="13"/>
                    <a:pt x="10" y="15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9" y="16"/>
                    <a:pt x="7" y="1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9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4" y="22"/>
                    <a:pt x="3" y="24"/>
                    <a:pt x="0" y="25"/>
                  </a:cubicBezTo>
                  <a:cubicBezTo>
                    <a:pt x="1" y="27"/>
                    <a:pt x="0" y="26"/>
                    <a:pt x="0" y="30"/>
                  </a:cubicBezTo>
                  <a:cubicBezTo>
                    <a:pt x="0" y="32"/>
                    <a:pt x="2" y="34"/>
                    <a:pt x="4" y="34"/>
                  </a:cubicBezTo>
                  <a:cubicBezTo>
                    <a:pt x="6" y="34"/>
                    <a:pt x="10" y="36"/>
                    <a:pt x="14" y="36"/>
                  </a:cubicBezTo>
                  <a:cubicBezTo>
                    <a:pt x="17" y="36"/>
                    <a:pt x="21" y="35"/>
                    <a:pt x="25" y="34"/>
                  </a:cubicBezTo>
                  <a:cubicBezTo>
                    <a:pt x="25" y="32"/>
                    <a:pt x="27" y="30"/>
                    <a:pt x="28" y="30"/>
                  </a:cubicBezTo>
                  <a:cubicBezTo>
                    <a:pt x="29" y="33"/>
                    <a:pt x="31" y="35"/>
                    <a:pt x="33" y="37"/>
                  </a:cubicBezTo>
                  <a:cubicBezTo>
                    <a:pt x="30" y="37"/>
                    <a:pt x="25" y="36"/>
                    <a:pt x="25" y="41"/>
                  </a:cubicBezTo>
                  <a:cubicBezTo>
                    <a:pt x="25" y="43"/>
                    <a:pt x="30" y="46"/>
                    <a:pt x="33" y="46"/>
                  </a:cubicBezTo>
                  <a:cubicBezTo>
                    <a:pt x="40" y="46"/>
                    <a:pt x="46" y="43"/>
                    <a:pt x="51" y="41"/>
                  </a:cubicBezTo>
                  <a:cubicBezTo>
                    <a:pt x="52" y="41"/>
                    <a:pt x="69" y="36"/>
                    <a:pt x="69" y="36"/>
                  </a:cubicBezTo>
                  <a:cubicBezTo>
                    <a:pt x="69" y="35"/>
                    <a:pt x="86" y="37"/>
                    <a:pt x="87" y="36"/>
                  </a:cubicBezTo>
                  <a:cubicBezTo>
                    <a:pt x="90" y="35"/>
                    <a:pt x="96" y="26"/>
                    <a:pt x="96" y="22"/>
                  </a:cubicBezTo>
                  <a:cubicBezTo>
                    <a:pt x="96" y="18"/>
                    <a:pt x="93" y="14"/>
                    <a:pt x="90" y="14"/>
                  </a:cubicBezTo>
                  <a:cubicBezTo>
                    <a:pt x="87" y="14"/>
                    <a:pt x="85" y="18"/>
                    <a:pt x="83" y="18"/>
                  </a:cubicBezTo>
                  <a:cubicBezTo>
                    <a:pt x="77" y="18"/>
                    <a:pt x="72" y="11"/>
                    <a:pt x="72" y="7"/>
                  </a:cubicBezTo>
                  <a:cubicBezTo>
                    <a:pt x="72" y="6"/>
                    <a:pt x="72" y="5"/>
                    <a:pt x="72" y="3"/>
                  </a:cubicBezTo>
                  <a:cubicBezTo>
                    <a:pt x="70" y="3"/>
                    <a:pt x="69" y="2"/>
                    <a:pt x="67" y="0"/>
                  </a:cubicBezTo>
                  <a:cubicBezTo>
                    <a:pt x="64" y="3"/>
                    <a:pt x="57" y="5"/>
                    <a:pt x="57" y="10"/>
                  </a:cubicBezTo>
                  <a:cubicBezTo>
                    <a:pt x="57" y="13"/>
                    <a:pt x="62" y="14"/>
                    <a:pt x="64" y="15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1" y="19"/>
                    <a:pt x="61" y="20"/>
                  </a:cubicBezTo>
                  <a:cubicBezTo>
                    <a:pt x="62" y="21"/>
                    <a:pt x="64" y="21"/>
                    <a:pt x="67" y="21"/>
                  </a:cubicBezTo>
                  <a:cubicBezTo>
                    <a:pt x="66" y="24"/>
                    <a:pt x="64" y="25"/>
                    <a:pt x="61" y="25"/>
                  </a:cubicBezTo>
                  <a:cubicBezTo>
                    <a:pt x="49" y="25"/>
                    <a:pt x="43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0"/>
                    <a:pt x="25" y="9"/>
                    <a:pt x="23" y="9"/>
                  </a:cubicBezTo>
                  <a:cubicBezTo>
                    <a:pt x="21" y="9"/>
                    <a:pt x="19" y="8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1" name="Freeform 115">
              <a:extLst>
                <a:ext uri="{FF2B5EF4-FFF2-40B4-BE49-F238E27FC236}">
                  <a16:creationId xmlns:a16="http://schemas.microsoft.com/office/drawing/2014/main" id="{20480755-9B74-4915-B7B5-05C4EC390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213" y="2065338"/>
              <a:ext cx="11113" cy="7938"/>
            </a:xfrm>
            <a:custGeom>
              <a:avLst/>
              <a:gdLst>
                <a:gd name="T0" fmla="*/ 0 w 13"/>
                <a:gd name="T1" fmla="*/ 7 h 11"/>
                <a:gd name="T2" fmla="*/ 5 w 13"/>
                <a:gd name="T3" fmla="*/ 11 h 11"/>
                <a:gd name="T4" fmla="*/ 13 w 13"/>
                <a:gd name="T5" fmla="*/ 0 h 11"/>
                <a:gd name="T6" fmla="*/ 0 w 13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0" y="7"/>
                  </a:moveTo>
                  <a:cubicBezTo>
                    <a:pt x="0" y="10"/>
                    <a:pt x="3" y="11"/>
                    <a:pt x="5" y="11"/>
                  </a:cubicBezTo>
                  <a:cubicBezTo>
                    <a:pt x="9" y="11"/>
                    <a:pt x="13" y="5"/>
                    <a:pt x="13" y="0"/>
                  </a:cubicBezTo>
                  <a:cubicBezTo>
                    <a:pt x="11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2" name="Freeform 116">
              <a:extLst>
                <a:ext uri="{FF2B5EF4-FFF2-40B4-BE49-F238E27FC236}">
                  <a16:creationId xmlns:a16="http://schemas.microsoft.com/office/drawing/2014/main" id="{6CCA3F22-065B-4F5C-9953-1D060AA8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052638"/>
              <a:ext cx="9525" cy="3175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4 h 4"/>
                <a:gd name="T4" fmla="*/ 10 w 10"/>
                <a:gd name="T5" fmla="*/ 0 h 4"/>
                <a:gd name="T6" fmla="*/ 0 w 10"/>
                <a:gd name="T7" fmla="*/ 0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4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3" name="Freeform 117">
              <a:extLst>
                <a:ext uri="{FF2B5EF4-FFF2-40B4-BE49-F238E27FC236}">
                  <a16:creationId xmlns:a16="http://schemas.microsoft.com/office/drawing/2014/main" id="{82EDFBBE-BB2C-4A19-BD8D-6959ED70E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5" y="2041526"/>
              <a:ext cx="44450" cy="26988"/>
            </a:xfrm>
            <a:custGeom>
              <a:avLst/>
              <a:gdLst>
                <a:gd name="T0" fmla="*/ 7 w 55"/>
                <a:gd name="T1" fmla="*/ 29 h 34"/>
                <a:gd name="T2" fmla="*/ 15 w 55"/>
                <a:gd name="T3" fmla="*/ 29 h 34"/>
                <a:gd name="T4" fmla="*/ 20 w 55"/>
                <a:gd name="T5" fmla="*/ 34 h 34"/>
                <a:gd name="T6" fmla="*/ 25 w 55"/>
                <a:gd name="T7" fmla="*/ 27 h 34"/>
                <a:gd name="T8" fmla="*/ 35 w 55"/>
                <a:gd name="T9" fmla="*/ 18 h 34"/>
                <a:gd name="T10" fmla="*/ 42 w 55"/>
                <a:gd name="T11" fmla="*/ 26 h 34"/>
                <a:gd name="T12" fmla="*/ 53 w 55"/>
                <a:gd name="T13" fmla="*/ 16 h 34"/>
                <a:gd name="T14" fmla="*/ 51 w 55"/>
                <a:gd name="T15" fmla="*/ 10 h 34"/>
                <a:gd name="T16" fmla="*/ 55 w 55"/>
                <a:gd name="T17" fmla="*/ 5 h 34"/>
                <a:gd name="T18" fmla="*/ 38 w 55"/>
                <a:gd name="T19" fmla="*/ 5 h 34"/>
                <a:gd name="T20" fmla="*/ 33 w 55"/>
                <a:gd name="T21" fmla="*/ 4 h 34"/>
                <a:gd name="T22" fmla="*/ 19 w 55"/>
                <a:gd name="T23" fmla="*/ 16 h 34"/>
                <a:gd name="T24" fmla="*/ 6 w 55"/>
                <a:gd name="T25" fmla="*/ 22 h 34"/>
                <a:gd name="T26" fmla="*/ 0 w 55"/>
                <a:gd name="T27" fmla="*/ 27 h 34"/>
                <a:gd name="T28" fmla="*/ 3 w 55"/>
                <a:gd name="T29" fmla="*/ 32 h 34"/>
                <a:gd name="T30" fmla="*/ 7 w 55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34">
                  <a:moveTo>
                    <a:pt x="7" y="29"/>
                  </a:moveTo>
                  <a:cubicBezTo>
                    <a:pt x="10" y="29"/>
                    <a:pt x="12" y="31"/>
                    <a:pt x="15" y="29"/>
                  </a:cubicBezTo>
                  <a:cubicBezTo>
                    <a:pt x="16" y="31"/>
                    <a:pt x="17" y="34"/>
                    <a:pt x="20" y="34"/>
                  </a:cubicBezTo>
                  <a:cubicBezTo>
                    <a:pt x="23" y="34"/>
                    <a:pt x="25" y="31"/>
                    <a:pt x="25" y="27"/>
                  </a:cubicBezTo>
                  <a:cubicBezTo>
                    <a:pt x="30" y="28"/>
                    <a:pt x="34" y="23"/>
                    <a:pt x="35" y="18"/>
                  </a:cubicBezTo>
                  <a:cubicBezTo>
                    <a:pt x="37" y="19"/>
                    <a:pt x="37" y="26"/>
                    <a:pt x="42" y="2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3" y="10"/>
                    <a:pt x="55" y="8"/>
                    <a:pt x="55" y="5"/>
                  </a:cubicBezTo>
                  <a:cubicBezTo>
                    <a:pt x="55" y="0"/>
                    <a:pt x="38" y="5"/>
                    <a:pt x="38" y="5"/>
                  </a:cubicBezTo>
                  <a:cubicBezTo>
                    <a:pt x="36" y="5"/>
                    <a:pt x="36" y="4"/>
                    <a:pt x="33" y="4"/>
                  </a:cubicBezTo>
                  <a:cubicBezTo>
                    <a:pt x="26" y="4"/>
                    <a:pt x="24" y="12"/>
                    <a:pt x="19" y="16"/>
                  </a:cubicBezTo>
                  <a:cubicBezTo>
                    <a:pt x="14" y="19"/>
                    <a:pt x="10" y="19"/>
                    <a:pt x="6" y="22"/>
                  </a:cubicBezTo>
                  <a:cubicBezTo>
                    <a:pt x="5" y="22"/>
                    <a:pt x="0" y="27"/>
                    <a:pt x="0" y="27"/>
                  </a:cubicBezTo>
                  <a:cubicBezTo>
                    <a:pt x="0" y="28"/>
                    <a:pt x="2" y="30"/>
                    <a:pt x="3" y="32"/>
                  </a:cubicBezTo>
                  <a:cubicBezTo>
                    <a:pt x="5" y="32"/>
                    <a:pt x="6" y="29"/>
                    <a:pt x="7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4" name="Freeform 118">
              <a:extLst>
                <a:ext uri="{FF2B5EF4-FFF2-40B4-BE49-F238E27FC236}">
                  <a16:creationId xmlns:a16="http://schemas.microsoft.com/office/drawing/2014/main" id="{592D4030-0061-4610-AC25-E102E6B4E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2024063"/>
              <a:ext cx="26988" cy="7938"/>
            </a:xfrm>
            <a:custGeom>
              <a:avLst/>
              <a:gdLst>
                <a:gd name="T0" fmla="*/ 13 w 32"/>
                <a:gd name="T1" fmla="*/ 11 h 11"/>
                <a:gd name="T2" fmla="*/ 25 w 32"/>
                <a:gd name="T3" fmla="*/ 11 h 11"/>
                <a:gd name="T4" fmla="*/ 32 w 32"/>
                <a:gd name="T5" fmla="*/ 8 h 11"/>
                <a:gd name="T6" fmla="*/ 20 w 32"/>
                <a:gd name="T7" fmla="*/ 0 h 11"/>
                <a:gd name="T8" fmla="*/ 0 w 32"/>
                <a:gd name="T9" fmla="*/ 11 h 11"/>
                <a:gd name="T10" fmla="*/ 6 w 32"/>
                <a:gd name="T11" fmla="*/ 8 h 11"/>
                <a:gd name="T12" fmla="*/ 13 w 3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13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30" y="9"/>
                    <a:pt x="32" y="8"/>
                  </a:cubicBezTo>
                  <a:cubicBezTo>
                    <a:pt x="31" y="4"/>
                    <a:pt x="26" y="0"/>
                    <a:pt x="20" y="0"/>
                  </a:cubicBezTo>
                  <a:cubicBezTo>
                    <a:pt x="17" y="0"/>
                    <a:pt x="0" y="7"/>
                    <a:pt x="0" y="11"/>
                  </a:cubicBezTo>
                  <a:cubicBezTo>
                    <a:pt x="3" y="11"/>
                    <a:pt x="4" y="8"/>
                    <a:pt x="6" y="8"/>
                  </a:cubicBezTo>
                  <a:cubicBezTo>
                    <a:pt x="9" y="8"/>
                    <a:pt x="9" y="11"/>
                    <a:pt x="13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5" name="Freeform 119">
              <a:extLst>
                <a:ext uri="{FF2B5EF4-FFF2-40B4-BE49-F238E27FC236}">
                  <a16:creationId xmlns:a16="http://schemas.microsoft.com/office/drawing/2014/main" id="{04512C8F-1281-4394-8456-0FE12E9E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033588"/>
              <a:ext cx="22225" cy="12700"/>
            </a:xfrm>
            <a:custGeom>
              <a:avLst/>
              <a:gdLst>
                <a:gd name="T0" fmla="*/ 23 w 28"/>
                <a:gd name="T1" fmla="*/ 0 h 16"/>
                <a:gd name="T2" fmla="*/ 0 w 28"/>
                <a:gd name="T3" fmla="*/ 8 h 16"/>
                <a:gd name="T4" fmla="*/ 9 w 28"/>
                <a:gd name="T5" fmla="*/ 16 h 16"/>
                <a:gd name="T6" fmla="*/ 24 w 28"/>
                <a:gd name="T7" fmla="*/ 7 h 16"/>
                <a:gd name="T8" fmla="*/ 16 w 28"/>
                <a:gd name="T9" fmla="*/ 7 h 16"/>
                <a:gd name="T10" fmla="*/ 28 w 28"/>
                <a:gd name="T11" fmla="*/ 3 h 16"/>
                <a:gd name="T12" fmla="*/ 23 w 2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3" y="0"/>
                  </a:moveTo>
                  <a:cubicBezTo>
                    <a:pt x="17" y="0"/>
                    <a:pt x="0" y="1"/>
                    <a:pt x="0" y="8"/>
                  </a:cubicBezTo>
                  <a:cubicBezTo>
                    <a:pt x="0" y="11"/>
                    <a:pt x="5" y="16"/>
                    <a:pt x="9" y="16"/>
                  </a:cubicBezTo>
                  <a:cubicBezTo>
                    <a:pt x="15" y="16"/>
                    <a:pt x="24" y="14"/>
                    <a:pt x="24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0" y="7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6" name="Freeform 120">
              <a:extLst>
                <a:ext uri="{FF2B5EF4-FFF2-40B4-BE49-F238E27FC236}">
                  <a16:creationId xmlns:a16="http://schemas.microsoft.com/office/drawing/2014/main" id="{D0AE0C27-6B83-446E-919B-F3E55242A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032001"/>
              <a:ext cx="7938" cy="9525"/>
            </a:xfrm>
            <a:custGeom>
              <a:avLst/>
              <a:gdLst>
                <a:gd name="T0" fmla="*/ 5 w 9"/>
                <a:gd name="T1" fmla="*/ 12 h 12"/>
                <a:gd name="T2" fmla="*/ 9 w 9"/>
                <a:gd name="T3" fmla="*/ 9 h 12"/>
                <a:gd name="T4" fmla="*/ 0 w 9"/>
                <a:gd name="T5" fmla="*/ 8 h 12"/>
                <a:gd name="T6" fmla="*/ 5 w 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7" y="12"/>
                    <a:pt x="8" y="10"/>
                    <a:pt x="9" y="9"/>
                  </a:cubicBezTo>
                  <a:cubicBezTo>
                    <a:pt x="8" y="8"/>
                    <a:pt x="0" y="0"/>
                    <a:pt x="0" y="8"/>
                  </a:cubicBezTo>
                  <a:cubicBezTo>
                    <a:pt x="0" y="9"/>
                    <a:pt x="3" y="12"/>
                    <a:pt x="5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7" name="Freeform 121">
              <a:extLst>
                <a:ext uri="{FF2B5EF4-FFF2-40B4-BE49-F238E27FC236}">
                  <a16:creationId xmlns:a16="http://schemas.microsoft.com/office/drawing/2014/main" id="{AE95B857-E90F-4F76-BCFD-9981BC28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2097088"/>
              <a:ext cx="39688" cy="34925"/>
            </a:xfrm>
            <a:custGeom>
              <a:avLst/>
              <a:gdLst>
                <a:gd name="T0" fmla="*/ 40 w 47"/>
                <a:gd name="T1" fmla="*/ 21 h 43"/>
                <a:gd name="T2" fmla="*/ 41 w 47"/>
                <a:gd name="T3" fmla="*/ 16 h 43"/>
                <a:gd name="T4" fmla="*/ 31 w 47"/>
                <a:gd name="T5" fmla="*/ 16 h 43"/>
                <a:gd name="T6" fmla="*/ 40 w 47"/>
                <a:gd name="T7" fmla="*/ 4 h 43"/>
                <a:gd name="T8" fmla="*/ 37 w 47"/>
                <a:gd name="T9" fmla="*/ 1 h 43"/>
                <a:gd name="T10" fmla="*/ 26 w 47"/>
                <a:gd name="T11" fmla="*/ 1 h 43"/>
                <a:gd name="T12" fmla="*/ 9 w 47"/>
                <a:gd name="T13" fmla="*/ 5 h 43"/>
                <a:gd name="T14" fmla="*/ 7 w 47"/>
                <a:gd name="T15" fmla="*/ 7 h 43"/>
                <a:gd name="T16" fmla="*/ 16 w 47"/>
                <a:gd name="T17" fmla="*/ 11 h 43"/>
                <a:gd name="T18" fmla="*/ 16 w 47"/>
                <a:gd name="T19" fmla="*/ 20 h 43"/>
                <a:gd name="T20" fmla="*/ 12 w 47"/>
                <a:gd name="T21" fmla="*/ 20 h 43"/>
                <a:gd name="T22" fmla="*/ 0 w 47"/>
                <a:gd name="T23" fmla="*/ 16 h 43"/>
                <a:gd name="T24" fmla="*/ 0 w 47"/>
                <a:gd name="T25" fmla="*/ 21 h 43"/>
                <a:gd name="T26" fmla="*/ 24 w 47"/>
                <a:gd name="T27" fmla="*/ 37 h 43"/>
                <a:gd name="T28" fmla="*/ 30 w 47"/>
                <a:gd name="T29" fmla="*/ 43 h 43"/>
                <a:gd name="T30" fmla="*/ 36 w 47"/>
                <a:gd name="T31" fmla="*/ 38 h 43"/>
                <a:gd name="T32" fmla="*/ 47 w 47"/>
                <a:gd name="T33" fmla="*/ 22 h 43"/>
                <a:gd name="T34" fmla="*/ 40 w 47"/>
                <a:gd name="T3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3">
                  <a:moveTo>
                    <a:pt x="40" y="21"/>
                  </a:moveTo>
                  <a:cubicBezTo>
                    <a:pt x="40" y="18"/>
                    <a:pt x="41" y="20"/>
                    <a:pt x="41" y="16"/>
                  </a:cubicBezTo>
                  <a:cubicBezTo>
                    <a:pt x="41" y="13"/>
                    <a:pt x="33" y="15"/>
                    <a:pt x="31" y="16"/>
                  </a:cubicBezTo>
                  <a:cubicBezTo>
                    <a:pt x="33" y="13"/>
                    <a:pt x="40" y="10"/>
                    <a:pt x="40" y="4"/>
                  </a:cubicBezTo>
                  <a:cubicBezTo>
                    <a:pt x="40" y="3"/>
                    <a:pt x="38" y="1"/>
                    <a:pt x="3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0" y="1"/>
                    <a:pt x="14" y="0"/>
                    <a:pt x="9" y="5"/>
                  </a:cubicBezTo>
                  <a:cubicBezTo>
                    <a:pt x="9" y="6"/>
                    <a:pt x="7" y="6"/>
                    <a:pt x="7" y="7"/>
                  </a:cubicBezTo>
                  <a:cubicBezTo>
                    <a:pt x="7" y="11"/>
                    <a:pt x="13" y="11"/>
                    <a:pt x="16" y="1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7" y="20"/>
                    <a:pt x="3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30"/>
                    <a:pt x="16" y="29"/>
                    <a:pt x="24" y="37"/>
                  </a:cubicBezTo>
                  <a:cubicBezTo>
                    <a:pt x="26" y="39"/>
                    <a:pt x="26" y="43"/>
                    <a:pt x="30" y="43"/>
                  </a:cubicBezTo>
                  <a:cubicBezTo>
                    <a:pt x="32" y="43"/>
                    <a:pt x="33" y="39"/>
                    <a:pt x="36" y="38"/>
                  </a:cubicBezTo>
                  <a:cubicBezTo>
                    <a:pt x="44" y="34"/>
                    <a:pt x="45" y="39"/>
                    <a:pt x="47" y="22"/>
                  </a:cubicBezTo>
                  <a:cubicBezTo>
                    <a:pt x="45" y="22"/>
                    <a:pt x="41" y="21"/>
                    <a:pt x="4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8" name="Freeform 122">
              <a:extLst>
                <a:ext uri="{FF2B5EF4-FFF2-40B4-BE49-F238E27FC236}">
                  <a16:creationId xmlns:a16="http://schemas.microsoft.com/office/drawing/2014/main" id="{DCEF4878-D0A9-407E-85DF-1B775A85B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2055813"/>
              <a:ext cx="41275" cy="25400"/>
            </a:xfrm>
            <a:custGeom>
              <a:avLst/>
              <a:gdLst>
                <a:gd name="T0" fmla="*/ 3 w 52"/>
                <a:gd name="T1" fmla="*/ 2 h 31"/>
                <a:gd name="T2" fmla="*/ 0 w 52"/>
                <a:gd name="T3" fmla="*/ 2 h 31"/>
                <a:gd name="T4" fmla="*/ 1 w 52"/>
                <a:gd name="T5" fmla="*/ 5 h 31"/>
                <a:gd name="T6" fmla="*/ 0 w 52"/>
                <a:gd name="T7" fmla="*/ 5 h 31"/>
                <a:gd name="T8" fmla="*/ 0 w 52"/>
                <a:gd name="T9" fmla="*/ 10 h 31"/>
                <a:gd name="T10" fmla="*/ 7 w 52"/>
                <a:gd name="T11" fmla="*/ 13 h 31"/>
                <a:gd name="T12" fmla="*/ 8 w 52"/>
                <a:gd name="T13" fmla="*/ 16 h 31"/>
                <a:gd name="T14" fmla="*/ 12 w 52"/>
                <a:gd name="T15" fmla="*/ 16 h 31"/>
                <a:gd name="T16" fmla="*/ 15 w 52"/>
                <a:gd name="T17" fmla="*/ 20 h 31"/>
                <a:gd name="T18" fmla="*/ 35 w 52"/>
                <a:gd name="T19" fmla="*/ 17 h 31"/>
                <a:gd name="T20" fmla="*/ 39 w 52"/>
                <a:gd name="T21" fmla="*/ 18 h 31"/>
                <a:gd name="T22" fmla="*/ 32 w 52"/>
                <a:gd name="T23" fmla="*/ 22 h 31"/>
                <a:gd name="T24" fmla="*/ 32 w 52"/>
                <a:gd name="T25" fmla="*/ 26 h 31"/>
                <a:gd name="T26" fmla="*/ 30 w 52"/>
                <a:gd name="T27" fmla="*/ 29 h 31"/>
                <a:gd name="T28" fmla="*/ 39 w 52"/>
                <a:gd name="T29" fmla="*/ 30 h 31"/>
                <a:gd name="T30" fmla="*/ 50 w 52"/>
                <a:gd name="T31" fmla="*/ 29 h 31"/>
                <a:gd name="T32" fmla="*/ 52 w 52"/>
                <a:gd name="T33" fmla="*/ 9 h 31"/>
                <a:gd name="T34" fmla="*/ 46 w 52"/>
                <a:gd name="T35" fmla="*/ 2 h 31"/>
                <a:gd name="T36" fmla="*/ 41 w 52"/>
                <a:gd name="T37" fmla="*/ 4 h 31"/>
                <a:gd name="T38" fmla="*/ 29 w 52"/>
                <a:gd name="T39" fmla="*/ 1 h 31"/>
                <a:gd name="T40" fmla="*/ 24 w 52"/>
                <a:gd name="T41" fmla="*/ 1 h 31"/>
                <a:gd name="T42" fmla="*/ 33 w 52"/>
                <a:gd name="T43" fmla="*/ 6 h 31"/>
                <a:gd name="T44" fmla="*/ 33 w 52"/>
                <a:gd name="T45" fmla="*/ 12 h 31"/>
                <a:gd name="T46" fmla="*/ 18 w 52"/>
                <a:gd name="T47" fmla="*/ 6 h 31"/>
                <a:gd name="T48" fmla="*/ 18 w 52"/>
                <a:gd name="T49" fmla="*/ 9 h 31"/>
                <a:gd name="T50" fmla="*/ 24 w 52"/>
                <a:gd name="T51" fmla="*/ 15 h 31"/>
                <a:gd name="T52" fmla="*/ 3 w 52"/>
                <a:gd name="T5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31">
                  <a:moveTo>
                    <a:pt x="3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4" y="14"/>
                    <a:pt x="7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3" y="20"/>
                    <a:pt x="15" y="20"/>
                  </a:cubicBezTo>
                  <a:cubicBezTo>
                    <a:pt x="21" y="20"/>
                    <a:pt x="31" y="17"/>
                    <a:pt x="35" y="17"/>
                  </a:cubicBezTo>
                  <a:cubicBezTo>
                    <a:pt x="37" y="17"/>
                    <a:pt x="38" y="17"/>
                    <a:pt x="39" y="18"/>
                  </a:cubicBezTo>
                  <a:cubicBezTo>
                    <a:pt x="37" y="20"/>
                    <a:pt x="32" y="20"/>
                    <a:pt x="32" y="22"/>
                  </a:cubicBezTo>
                  <a:cubicBezTo>
                    <a:pt x="32" y="23"/>
                    <a:pt x="32" y="25"/>
                    <a:pt x="32" y="26"/>
                  </a:cubicBezTo>
                  <a:cubicBezTo>
                    <a:pt x="31" y="26"/>
                    <a:pt x="30" y="27"/>
                    <a:pt x="30" y="29"/>
                  </a:cubicBezTo>
                  <a:cubicBezTo>
                    <a:pt x="30" y="31"/>
                    <a:pt x="37" y="30"/>
                    <a:pt x="39" y="30"/>
                  </a:cubicBezTo>
                  <a:cubicBezTo>
                    <a:pt x="40" y="30"/>
                    <a:pt x="46" y="30"/>
                    <a:pt x="50" y="29"/>
                  </a:cubicBezTo>
                  <a:cubicBezTo>
                    <a:pt x="49" y="20"/>
                    <a:pt x="52" y="16"/>
                    <a:pt x="52" y="9"/>
                  </a:cubicBezTo>
                  <a:cubicBezTo>
                    <a:pt x="52" y="5"/>
                    <a:pt x="51" y="2"/>
                    <a:pt x="46" y="2"/>
                  </a:cubicBezTo>
                  <a:cubicBezTo>
                    <a:pt x="44" y="2"/>
                    <a:pt x="43" y="4"/>
                    <a:pt x="41" y="4"/>
                  </a:cubicBezTo>
                  <a:cubicBezTo>
                    <a:pt x="36" y="4"/>
                    <a:pt x="33" y="1"/>
                    <a:pt x="29" y="1"/>
                  </a:cubicBezTo>
                  <a:cubicBezTo>
                    <a:pt x="27" y="1"/>
                    <a:pt x="26" y="0"/>
                    <a:pt x="24" y="1"/>
                  </a:cubicBezTo>
                  <a:cubicBezTo>
                    <a:pt x="25" y="6"/>
                    <a:pt x="29" y="6"/>
                    <a:pt x="33" y="6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6" y="12"/>
                    <a:pt x="24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1"/>
                    <a:pt x="21" y="13"/>
                    <a:pt x="24" y="15"/>
                  </a:cubicBezTo>
                  <a:cubicBezTo>
                    <a:pt x="15" y="17"/>
                    <a:pt x="11" y="2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09" name="Freeform 123">
              <a:extLst>
                <a:ext uri="{FF2B5EF4-FFF2-40B4-BE49-F238E27FC236}">
                  <a16:creationId xmlns:a16="http://schemas.microsoft.com/office/drawing/2014/main" id="{93692F78-2142-4A7E-8A8C-FF910ED3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2151063"/>
              <a:ext cx="25400" cy="17463"/>
            </a:xfrm>
            <a:custGeom>
              <a:avLst/>
              <a:gdLst>
                <a:gd name="T0" fmla="*/ 6 w 30"/>
                <a:gd name="T1" fmla="*/ 9 h 20"/>
                <a:gd name="T2" fmla="*/ 0 w 30"/>
                <a:gd name="T3" fmla="*/ 11 h 20"/>
                <a:gd name="T4" fmla="*/ 24 w 30"/>
                <a:gd name="T5" fmla="*/ 20 h 20"/>
                <a:gd name="T6" fmla="*/ 30 w 30"/>
                <a:gd name="T7" fmla="*/ 15 h 20"/>
                <a:gd name="T8" fmla="*/ 13 w 30"/>
                <a:gd name="T9" fmla="*/ 0 h 20"/>
                <a:gd name="T10" fmla="*/ 6 w 30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">
                  <a:moveTo>
                    <a:pt x="6" y="9"/>
                  </a:moveTo>
                  <a:cubicBezTo>
                    <a:pt x="5" y="10"/>
                    <a:pt x="0" y="9"/>
                    <a:pt x="0" y="11"/>
                  </a:cubicBezTo>
                  <a:cubicBezTo>
                    <a:pt x="0" y="12"/>
                    <a:pt x="20" y="20"/>
                    <a:pt x="24" y="20"/>
                  </a:cubicBezTo>
                  <a:cubicBezTo>
                    <a:pt x="27" y="20"/>
                    <a:pt x="28" y="17"/>
                    <a:pt x="30" y="15"/>
                  </a:cubicBezTo>
                  <a:cubicBezTo>
                    <a:pt x="29" y="11"/>
                    <a:pt x="17" y="0"/>
                    <a:pt x="13" y="0"/>
                  </a:cubicBezTo>
                  <a:cubicBezTo>
                    <a:pt x="8" y="0"/>
                    <a:pt x="9" y="8"/>
                    <a:pt x="6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0" name="Freeform 124">
              <a:extLst>
                <a:ext uri="{FF2B5EF4-FFF2-40B4-BE49-F238E27FC236}">
                  <a16:creationId xmlns:a16="http://schemas.microsoft.com/office/drawing/2014/main" id="{6F78E331-F9F9-43E8-AACD-E61C1AA70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2092326"/>
              <a:ext cx="33338" cy="30163"/>
            </a:xfrm>
            <a:custGeom>
              <a:avLst/>
              <a:gdLst>
                <a:gd name="T0" fmla="*/ 14 w 41"/>
                <a:gd name="T1" fmla="*/ 0 h 36"/>
                <a:gd name="T2" fmla="*/ 6 w 41"/>
                <a:gd name="T3" fmla="*/ 4 h 36"/>
                <a:gd name="T4" fmla="*/ 6 w 41"/>
                <a:gd name="T5" fmla="*/ 7 h 36"/>
                <a:gd name="T6" fmla="*/ 0 w 41"/>
                <a:gd name="T7" fmla="*/ 7 h 36"/>
                <a:gd name="T8" fmla="*/ 0 w 41"/>
                <a:gd name="T9" fmla="*/ 12 h 36"/>
                <a:gd name="T10" fmla="*/ 4 w 41"/>
                <a:gd name="T11" fmla="*/ 27 h 36"/>
                <a:gd name="T12" fmla="*/ 4 w 41"/>
                <a:gd name="T13" fmla="*/ 36 h 36"/>
                <a:gd name="T14" fmla="*/ 10 w 41"/>
                <a:gd name="T15" fmla="*/ 36 h 36"/>
                <a:gd name="T16" fmla="*/ 16 w 41"/>
                <a:gd name="T17" fmla="*/ 26 h 36"/>
                <a:gd name="T18" fmla="*/ 12 w 41"/>
                <a:gd name="T19" fmla="*/ 26 h 36"/>
                <a:gd name="T20" fmla="*/ 20 w 41"/>
                <a:gd name="T21" fmla="*/ 24 h 36"/>
                <a:gd name="T22" fmla="*/ 36 w 41"/>
                <a:gd name="T23" fmla="*/ 12 h 36"/>
                <a:gd name="T24" fmla="*/ 41 w 41"/>
                <a:gd name="T25" fmla="*/ 7 h 36"/>
                <a:gd name="T26" fmla="*/ 41 w 41"/>
                <a:gd name="T27" fmla="*/ 3 h 36"/>
                <a:gd name="T28" fmla="*/ 14 w 41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36">
                  <a:moveTo>
                    <a:pt x="14" y="0"/>
                  </a:moveTo>
                  <a:cubicBezTo>
                    <a:pt x="8" y="0"/>
                    <a:pt x="6" y="4"/>
                    <a:pt x="6" y="4"/>
                  </a:cubicBezTo>
                  <a:cubicBezTo>
                    <a:pt x="6" y="5"/>
                    <a:pt x="6" y="7"/>
                    <a:pt x="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9"/>
                    <a:pt x="0" y="22"/>
                    <a:pt x="4" y="27"/>
                  </a:cubicBezTo>
                  <a:cubicBezTo>
                    <a:pt x="4" y="29"/>
                    <a:pt x="4" y="32"/>
                    <a:pt x="4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3" y="33"/>
                    <a:pt x="15" y="32"/>
                    <a:pt x="1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4" y="20"/>
                    <a:pt x="14" y="24"/>
                    <a:pt x="20" y="24"/>
                  </a:cubicBezTo>
                  <a:cubicBezTo>
                    <a:pt x="28" y="24"/>
                    <a:pt x="32" y="17"/>
                    <a:pt x="36" y="12"/>
                  </a:cubicBezTo>
                  <a:cubicBezTo>
                    <a:pt x="36" y="12"/>
                    <a:pt x="41" y="8"/>
                    <a:pt x="41" y="7"/>
                  </a:cubicBezTo>
                  <a:cubicBezTo>
                    <a:pt x="41" y="6"/>
                    <a:pt x="40" y="5"/>
                    <a:pt x="41" y="3"/>
                  </a:cubicBezTo>
                  <a:cubicBezTo>
                    <a:pt x="31" y="3"/>
                    <a:pt x="23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1" name="Freeform 125">
              <a:extLst>
                <a:ext uri="{FF2B5EF4-FFF2-40B4-BE49-F238E27FC236}">
                  <a16:creationId xmlns:a16="http://schemas.microsoft.com/office/drawing/2014/main" id="{B1B48338-31DE-421F-A46F-6584C01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2038351"/>
              <a:ext cx="12700" cy="11113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9 h 12"/>
                <a:gd name="T4" fmla="*/ 0 w 14"/>
                <a:gd name="T5" fmla="*/ 0 h 12"/>
                <a:gd name="T6" fmla="*/ 10 w 1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2" y="12"/>
                    <a:pt x="14" y="11"/>
                    <a:pt x="14" y="9"/>
                  </a:cubicBezTo>
                  <a:cubicBezTo>
                    <a:pt x="8" y="7"/>
                    <a:pt x="8" y="0"/>
                    <a:pt x="0" y="0"/>
                  </a:cubicBezTo>
                  <a:cubicBezTo>
                    <a:pt x="0" y="4"/>
                    <a:pt x="7" y="12"/>
                    <a:pt x="10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2" name="Freeform 126">
              <a:extLst>
                <a:ext uri="{FF2B5EF4-FFF2-40B4-BE49-F238E27FC236}">
                  <a16:creationId xmlns:a16="http://schemas.microsoft.com/office/drawing/2014/main" id="{E517A6E4-75DA-4764-8DEB-1B8C59B0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2073276"/>
              <a:ext cx="7938" cy="6350"/>
            </a:xfrm>
            <a:custGeom>
              <a:avLst/>
              <a:gdLst>
                <a:gd name="T0" fmla="*/ 0 w 9"/>
                <a:gd name="T1" fmla="*/ 8 h 8"/>
                <a:gd name="T2" fmla="*/ 5 w 9"/>
                <a:gd name="T3" fmla="*/ 8 h 8"/>
                <a:gd name="T4" fmla="*/ 9 w 9"/>
                <a:gd name="T5" fmla="*/ 4 h 8"/>
                <a:gd name="T6" fmla="*/ 7 w 9"/>
                <a:gd name="T7" fmla="*/ 0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8"/>
                    <a:pt x="2" y="8"/>
                    <a:pt x="5" y="8"/>
                  </a:cubicBezTo>
                  <a:cubicBezTo>
                    <a:pt x="7" y="8"/>
                    <a:pt x="9" y="8"/>
                    <a:pt x="9" y="4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4" y="1"/>
                    <a:pt x="1" y="3"/>
                    <a:pt x="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3" name="Freeform 127">
              <a:extLst>
                <a:ext uri="{FF2B5EF4-FFF2-40B4-BE49-F238E27FC236}">
                  <a16:creationId xmlns:a16="http://schemas.microsoft.com/office/drawing/2014/main" id="{C293AF99-FBDE-485B-87E9-1B38C98C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012951"/>
              <a:ext cx="42863" cy="25400"/>
            </a:xfrm>
            <a:custGeom>
              <a:avLst/>
              <a:gdLst>
                <a:gd name="T0" fmla="*/ 5 w 51"/>
                <a:gd name="T1" fmla="*/ 7 h 31"/>
                <a:gd name="T2" fmla="*/ 3 w 51"/>
                <a:gd name="T3" fmla="*/ 11 h 31"/>
                <a:gd name="T4" fmla="*/ 12 w 51"/>
                <a:gd name="T5" fmla="*/ 11 h 31"/>
                <a:gd name="T6" fmla="*/ 12 w 51"/>
                <a:gd name="T7" fmla="*/ 14 h 31"/>
                <a:gd name="T8" fmla="*/ 4 w 51"/>
                <a:gd name="T9" fmla="*/ 18 h 31"/>
                <a:gd name="T10" fmla="*/ 12 w 51"/>
                <a:gd name="T11" fmla="*/ 20 h 31"/>
                <a:gd name="T12" fmla="*/ 21 w 51"/>
                <a:gd name="T13" fmla="*/ 22 h 31"/>
                <a:gd name="T14" fmla="*/ 34 w 51"/>
                <a:gd name="T15" fmla="*/ 23 h 31"/>
                <a:gd name="T16" fmla="*/ 46 w 51"/>
                <a:gd name="T17" fmla="*/ 31 h 31"/>
                <a:gd name="T18" fmla="*/ 51 w 51"/>
                <a:gd name="T19" fmla="*/ 27 h 31"/>
                <a:gd name="T20" fmla="*/ 43 w 51"/>
                <a:gd name="T21" fmla="*/ 18 h 31"/>
                <a:gd name="T22" fmla="*/ 45 w 51"/>
                <a:gd name="T23" fmla="*/ 15 h 31"/>
                <a:gd name="T24" fmla="*/ 37 w 51"/>
                <a:gd name="T25" fmla="*/ 8 h 31"/>
                <a:gd name="T26" fmla="*/ 33 w 51"/>
                <a:gd name="T27" fmla="*/ 11 h 31"/>
                <a:gd name="T28" fmla="*/ 25 w 51"/>
                <a:gd name="T29" fmla="*/ 4 h 31"/>
                <a:gd name="T30" fmla="*/ 19 w 51"/>
                <a:gd name="T31" fmla="*/ 6 h 31"/>
                <a:gd name="T32" fmla="*/ 9 w 51"/>
                <a:gd name="T33" fmla="*/ 0 h 31"/>
                <a:gd name="T34" fmla="*/ 0 w 51"/>
                <a:gd name="T35" fmla="*/ 3 h 31"/>
                <a:gd name="T36" fmla="*/ 5 w 51"/>
                <a:gd name="T3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31">
                  <a:moveTo>
                    <a:pt x="5" y="7"/>
                  </a:moveTo>
                  <a:cubicBezTo>
                    <a:pt x="4" y="9"/>
                    <a:pt x="4" y="10"/>
                    <a:pt x="3" y="11"/>
                  </a:cubicBezTo>
                  <a:cubicBezTo>
                    <a:pt x="5" y="12"/>
                    <a:pt x="6" y="11"/>
                    <a:pt x="12" y="11"/>
                  </a:cubicBezTo>
                  <a:cubicBezTo>
                    <a:pt x="12" y="11"/>
                    <a:pt x="12" y="13"/>
                    <a:pt x="12" y="14"/>
                  </a:cubicBezTo>
                  <a:cubicBezTo>
                    <a:pt x="9" y="15"/>
                    <a:pt x="7" y="15"/>
                    <a:pt x="4" y="18"/>
                  </a:cubicBezTo>
                  <a:cubicBezTo>
                    <a:pt x="7" y="21"/>
                    <a:pt x="8" y="20"/>
                    <a:pt x="12" y="20"/>
                  </a:cubicBezTo>
                  <a:cubicBezTo>
                    <a:pt x="16" y="20"/>
                    <a:pt x="19" y="19"/>
                    <a:pt x="21" y="22"/>
                  </a:cubicBezTo>
                  <a:cubicBezTo>
                    <a:pt x="26" y="21"/>
                    <a:pt x="29" y="23"/>
                    <a:pt x="34" y="23"/>
                  </a:cubicBezTo>
                  <a:cubicBezTo>
                    <a:pt x="40" y="23"/>
                    <a:pt x="39" y="31"/>
                    <a:pt x="46" y="31"/>
                  </a:cubicBezTo>
                  <a:cubicBezTo>
                    <a:pt x="48" y="31"/>
                    <a:pt x="51" y="30"/>
                    <a:pt x="51" y="27"/>
                  </a:cubicBezTo>
                  <a:cubicBezTo>
                    <a:pt x="51" y="23"/>
                    <a:pt x="45" y="21"/>
                    <a:pt x="43" y="18"/>
                  </a:cubicBezTo>
                  <a:cubicBezTo>
                    <a:pt x="44" y="17"/>
                    <a:pt x="45" y="16"/>
                    <a:pt x="45" y="15"/>
                  </a:cubicBezTo>
                  <a:cubicBezTo>
                    <a:pt x="44" y="14"/>
                    <a:pt x="41" y="8"/>
                    <a:pt x="37" y="8"/>
                  </a:cubicBezTo>
                  <a:cubicBezTo>
                    <a:pt x="36" y="8"/>
                    <a:pt x="35" y="11"/>
                    <a:pt x="33" y="11"/>
                  </a:cubicBezTo>
                  <a:cubicBezTo>
                    <a:pt x="30" y="11"/>
                    <a:pt x="30" y="4"/>
                    <a:pt x="25" y="4"/>
                  </a:cubicBezTo>
                  <a:cubicBezTo>
                    <a:pt x="23" y="4"/>
                    <a:pt x="22" y="6"/>
                    <a:pt x="19" y="6"/>
                  </a:cubicBezTo>
                  <a:cubicBezTo>
                    <a:pt x="16" y="6"/>
                    <a:pt x="15" y="0"/>
                    <a:pt x="9" y="0"/>
                  </a:cubicBezTo>
                  <a:cubicBezTo>
                    <a:pt x="6" y="0"/>
                    <a:pt x="3" y="2"/>
                    <a:pt x="0" y="3"/>
                  </a:cubicBezTo>
                  <a:cubicBezTo>
                    <a:pt x="0" y="7"/>
                    <a:pt x="1" y="7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4" name="Freeform 128">
              <a:extLst>
                <a:ext uri="{FF2B5EF4-FFF2-40B4-BE49-F238E27FC236}">
                  <a16:creationId xmlns:a16="http://schemas.microsoft.com/office/drawing/2014/main" id="{86EE50DE-DA9F-44F4-BDD0-4E3956B6C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2035176"/>
              <a:ext cx="11113" cy="3175"/>
            </a:xfrm>
            <a:custGeom>
              <a:avLst/>
              <a:gdLst>
                <a:gd name="T0" fmla="*/ 14 w 14"/>
                <a:gd name="T1" fmla="*/ 2 h 4"/>
                <a:gd name="T2" fmla="*/ 8 w 14"/>
                <a:gd name="T3" fmla="*/ 0 h 4"/>
                <a:gd name="T4" fmla="*/ 5 w 14"/>
                <a:gd name="T5" fmla="*/ 4 h 4"/>
                <a:gd name="T6" fmla="*/ 14 w 1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1" y="1"/>
                    <a:pt x="11" y="0"/>
                    <a:pt x="8" y="0"/>
                  </a:cubicBezTo>
                  <a:cubicBezTo>
                    <a:pt x="6" y="0"/>
                    <a:pt x="0" y="4"/>
                    <a:pt x="5" y="4"/>
                  </a:cubicBezTo>
                  <a:cubicBezTo>
                    <a:pt x="9" y="4"/>
                    <a:pt x="13" y="4"/>
                    <a:pt x="1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5" name="Freeform 129">
              <a:extLst>
                <a:ext uri="{FF2B5EF4-FFF2-40B4-BE49-F238E27FC236}">
                  <a16:creationId xmlns:a16="http://schemas.microsoft.com/office/drawing/2014/main" id="{0C001B57-4313-4F4D-9311-54E48051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2049463"/>
              <a:ext cx="111125" cy="39688"/>
            </a:xfrm>
            <a:custGeom>
              <a:avLst/>
              <a:gdLst>
                <a:gd name="T0" fmla="*/ 61 w 135"/>
                <a:gd name="T1" fmla="*/ 42 h 48"/>
                <a:gd name="T2" fmla="*/ 64 w 135"/>
                <a:gd name="T3" fmla="*/ 42 h 48"/>
                <a:gd name="T4" fmla="*/ 78 w 135"/>
                <a:gd name="T5" fmla="*/ 46 h 48"/>
                <a:gd name="T6" fmla="*/ 100 w 135"/>
                <a:gd name="T7" fmla="*/ 46 h 48"/>
                <a:gd name="T8" fmla="*/ 107 w 135"/>
                <a:gd name="T9" fmla="*/ 42 h 48"/>
                <a:gd name="T10" fmla="*/ 112 w 135"/>
                <a:gd name="T11" fmla="*/ 47 h 48"/>
                <a:gd name="T12" fmla="*/ 135 w 135"/>
                <a:gd name="T13" fmla="*/ 36 h 48"/>
                <a:gd name="T14" fmla="*/ 131 w 135"/>
                <a:gd name="T15" fmla="*/ 36 h 48"/>
                <a:gd name="T16" fmla="*/ 133 w 135"/>
                <a:gd name="T17" fmla="*/ 33 h 48"/>
                <a:gd name="T18" fmla="*/ 135 w 135"/>
                <a:gd name="T19" fmla="*/ 33 h 48"/>
                <a:gd name="T20" fmla="*/ 113 w 135"/>
                <a:gd name="T21" fmla="*/ 24 h 48"/>
                <a:gd name="T22" fmla="*/ 79 w 135"/>
                <a:gd name="T23" fmla="*/ 32 h 48"/>
                <a:gd name="T24" fmla="*/ 60 w 135"/>
                <a:gd name="T25" fmla="*/ 28 h 48"/>
                <a:gd name="T26" fmla="*/ 55 w 135"/>
                <a:gd name="T27" fmla="*/ 26 h 48"/>
                <a:gd name="T28" fmla="*/ 57 w 135"/>
                <a:gd name="T29" fmla="*/ 25 h 48"/>
                <a:gd name="T30" fmla="*/ 45 w 135"/>
                <a:gd name="T31" fmla="*/ 18 h 48"/>
                <a:gd name="T32" fmla="*/ 56 w 135"/>
                <a:gd name="T33" fmla="*/ 18 h 48"/>
                <a:gd name="T34" fmla="*/ 43 w 135"/>
                <a:gd name="T35" fmla="*/ 9 h 48"/>
                <a:gd name="T36" fmla="*/ 38 w 135"/>
                <a:gd name="T37" fmla="*/ 9 h 48"/>
                <a:gd name="T38" fmla="*/ 32 w 135"/>
                <a:gd name="T39" fmla="*/ 11 h 48"/>
                <a:gd name="T40" fmla="*/ 8 w 135"/>
                <a:gd name="T41" fmla="*/ 0 h 48"/>
                <a:gd name="T42" fmla="*/ 0 w 135"/>
                <a:gd name="T43" fmla="*/ 5 h 48"/>
                <a:gd name="T44" fmla="*/ 20 w 135"/>
                <a:gd name="T45" fmla="*/ 16 h 48"/>
                <a:gd name="T46" fmla="*/ 26 w 135"/>
                <a:gd name="T47" fmla="*/ 13 h 48"/>
                <a:gd name="T48" fmla="*/ 37 w 135"/>
                <a:gd name="T49" fmla="*/ 28 h 48"/>
                <a:gd name="T50" fmla="*/ 33 w 135"/>
                <a:gd name="T51" fmla="*/ 33 h 48"/>
                <a:gd name="T52" fmla="*/ 53 w 135"/>
                <a:gd name="T53" fmla="*/ 47 h 48"/>
                <a:gd name="T54" fmla="*/ 61 w 135"/>
                <a:gd name="T5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48">
                  <a:moveTo>
                    <a:pt x="61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4" y="47"/>
                    <a:pt x="72" y="48"/>
                    <a:pt x="78" y="46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2" y="45"/>
                    <a:pt x="103" y="43"/>
                    <a:pt x="107" y="42"/>
                  </a:cubicBezTo>
                  <a:cubicBezTo>
                    <a:pt x="107" y="45"/>
                    <a:pt x="109" y="47"/>
                    <a:pt x="112" y="47"/>
                  </a:cubicBezTo>
                  <a:cubicBezTo>
                    <a:pt x="122" y="47"/>
                    <a:pt x="134" y="47"/>
                    <a:pt x="135" y="36"/>
                  </a:cubicBezTo>
                  <a:cubicBezTo>
                    <a:pt x="135" y="36"/>
                    <a:pt x="133" y="37"/>
                    <a:pt x="131" y="36"/>
                  </a:cubicBezTo>
                  <a:cubicBezTo>
                    <a:pt x="132" y="35"/>
                    <a:pt x="132" y="34"/>
                    <a:pt x="133" y="33"/>
                  </a:cubicBezTo>
                  <a:cubicBezTo>
                    <a:pt x="134" y="33"/>
                    <a:pt x="135" y="33"/>
                    <a:pt x="135" y="33"/>
                  </a:cubicBezTo>
                  <a:cubicBezTo>
                    <a:pt x="131" y="25"/>
                    <a:pt x="124" y="24"/>
                    <a:pt x="113" y="24"/>
                  </a:cubicBezTo>
                  <a:cubicBezTo>
                    <a:pt x="99" y="24"/>
                    <a:pt x="94" y="32"/>
                    <a:pt x="79" y="32"/>
                  </a:cubicBezTo>
                  <a:cubicBezTo>
                    <a:pt x="72" y="32"/>
                    <a:pt x="66" y="30"/>
                    <a:pt x="60" y="28"/>
                  </a:cubicBezTo>
                  <a:cubicBezTo>
                    <a:pt x="59" y="29"/>
                    <a:pt x="55" y="31"/>
                    <a:pt x="55" y="26"/>
                  </a:cubicBezTo>
                  <a:cubicBezTo>
                    <a:pt x="55" y="26"/>
                    <a:pt x="57" y="26"/>
                    <a:pt x="57" y="25"/>
                  </a:cubicBezTo>
                  <a:cubicBezTo>
                    <a:pt x="53" y="22"/>
                    <a:pt x="46" y="26"/>
                    <a:pt x="45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3" y="14"/>
                    <a:pt x="41" y="16"/>
                    <a:pt x="43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5" y="11"/>
                    <a:pt x="32" y="11"/>
                  </a:cubicBezTo>
                  <a:cubicBezTo>
                    <a:pt x="23" y="11"/>
                    <a:pt x="21" y="0"/>
                    <a:pt x="8" y="0"/>
                  </a:cubicBezTo>
                  <a:cubicBezTo>
                    <a:pt x="5" y="0"/>
                    <a:pt x="0" y="0"/>
                    <a:pt x="0" y="5"/>
                  </a:cubicBezTo>
                  <a:cubicBezTo>
                    <a:pt x="0" y="8"/>
                    <a:pt x="17" y="16"/>
                    <a:pt x="20" y="16"/>
                  </a:cubicBezTo>
                  <a:cubicBezTo>
                    <a:pt x="22" y="16"/>
                    <a:pt x="24" y="14"/>
                    <a:pt x="26" y="13"/>
                  </a:cubicBezTo>
                  <a:cubicBezTo>
                    <a:pt x="30" y="18"/>
                    <a:pt x="32" y="23"/>
                    <a:pt x="37" y="28"/>
                  </a:cubicBezTo>
                  <a:cubicBezTo>
                    <a:pt x="35" y="29"/>
                    <a:pt x="33" y="31"/>
                    <a:pt x="33" y="33"/>
                  </a:cubicBezTo>
                  <a:cubicBezTo>
                    <a:pt x="33" y="39"/>
                    <a:pt x="47" y="47"/>
                    <a:pt x="53" y="47"/>
                  </a:cubicBezTo>
                  <a:cubicBezTo>
                    <a:pt x="56" y="47"/>
                    <a:pt x="60" y="43"/>
                    <a:pt x="6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6" name="Freeform 130">
              <a:extLst>
                <a:ext uri="{FF2B5EF4-FFF2-40B4-BE49-F238E27FC236}">
                  <a16:creationId xmlns:a16="http://schemas.microsoft.com/office/drawing/2014/main" id="{0CC3B7CC-940A-4009-8666-AC5BBDB0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070101"/>
              <a:ext cx="19050" cy="15875"/>
            </a:xfrm>
            <a:custGeom>
              <a:avLst/>
              <a:gdLst>
                <a:gd name="T0" fmla="*/ 24 w 24"/>
                <a:gd name="T1" fmla="*/ 10 h 19"/>
                <a:gd name="T2" fmla="*/ 12 w 24"/>
                <a:gd name="T3" fmla="*/ 0 h 19"/>
                <a:gd name="T4" fmla="*/ 4 w 24"/>
                <a:gd name="T5" fmla="*/ 7 h 19"/>
                <a:gd name="T6" fmla="*/ 0 w 24"/>
                <a:gd name="T7" fmla="*/ 11 h 19"/>
                <a:gd name="T8" fmla="*/ 18 w 24"/>
                <a:gd name="T9" fmla="*/ 19 h 19"/>
                <a:gd name="T10" fmla="*/ 24 w 24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24" y="6"/>
                    <a:pt x="17" y="0"/>
                    <a:pt x="12" y="0"/>
                  </a:cubicBez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6" y="19"/>
                    <a:pt x="18" y="19"/>
                  </a:cubicBezTo>
                  <a:cubicBezTo>
                    <a:pt x="22" y="19"/>
                    <a:pt x="24" y="15"/>
                    <a:pt x="2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7" name="Freeform 131">
              <a:extLst>
                <a:ext uri="{FF2B5EF4-FFF2-40B4-BE49-F238E27FC236}">
                  <a16:creationId xmlns:a16="http://schemas.microsoft.com/office/drawing/2014/main" id="{F8581F6F-CEC3-4A37-94CB-52963CC8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038351"/>
              <a:ext cx="17463" cy="6350"/>
            </a:xfrm>
            <a:custGeom>
              <a:avLst/>
              <a:gdLst>
                <a:gd name="T0" fmla="*/ 21 w 21"/>
                <a:gd name="T1" fmla="*/ 4 h 7"/>
                <a:gd name="T2" fmla="*/ 21 w 21"/>
                <a:gd name="T3" fmla="*/ 0 h 7"/>
                <a:gd name="T4" fmla="*/ 18 w 21"/>
                <a:gd name="T5" fmla="*/ 0 h 7"/>
                <a:gd name="T6" fmla="*/ 0 w 21"/>
                <a:gd name="T7" fmla="*/ 4 h 7"/>
                <a:gd name="T8" fmla="*/ 17 w 21"/>
                <a:gd name="T9" fmla="*/ 7 h 7"/>
                <a:gd name="T10" fmla="*/ 21 w 2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21" y="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7" y="7"/>
                  </a:cubicBezTo>
                  <a:cubicBezTo>
                    <a:pt x="20" y="7"/>
                    <a:pt x="21" y="6"/>
                    <a:pt x="2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8" name="Freeform 132">
              <a:extLst>
                <a:ext uri="{FF2B5EF4-FFF2-40B4-BE49-F238E27FC236}">
                  <a16:creationId xmlns:a16="http://schemas.microsoft.com/office/drawing/2014/main" id="{B0BD21A5-531D-4D5A-B591-892B6C0AC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2020888"/>
              <a:ext cx="22225" cy="17463"/>
            </a:xfrm>
            <a:custGeom>
              <a:avLst/>
              <a:gdLst>
                <a:gd name="T0" fmla="*/ 9 w 26"/>
                <a:gd name="T1" fmla="*/ 16 h 23"/>
                <a:gd name="T2" fmla="*/ 7 w 26"/>
                <a:gd name="T3" fmla="*/ 19 h 23"/>
                <a:gd name="T4" fmla="*/ 26 w 26"/>
                <a:gd name="T5" fmla="*/ 19 h 23"/>
                <a:gd name="T6" fmla="*/ 26 w 26"/>
                <a:gd name="T7" fmla="*/ 12 h 23"/>
                <a:gd name="T8" fmla="*/ 16 w 26"/>
                <a:gd name="T9" fmla="*/ 5 h 23"/>
                <a:gd name="T10" fmla="*/ 7 w 26"/>
                <a:gd name="T11" fmla="*/ 0 h 23"/>
                <a:gd name="T12" fmla="*/ 0 w 26"/>
                <a:gd name="T13" fmla="*/ 5 h 23"/>
                <a:gd name="T14" fmla="*/ 9 w 26"/>
                <a:gd name="T1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9" y="16"/>
                  </a:moveTo>
                  <a:cubicBezTo>
                    <a:pt x="9" y="17"/>
                    <a:pt x="7" y="18"/>
                    <a:pt x="7" y="19"/>
                  </a:cubicBezTo>
                  <a:cubicBezTo>
                    <a:pt x="7" y="23"/>
                    <a:pt x="16" y="22"/>
                    <a:pt x="26" y="19"/>
                  </a:cubicBezTo>
                  <a:cubicBezTo>
                    <a:pt x="25" y="16"/>
                    <a:pt x="26" y="14"/>
                    <a:pt x="26" y="12"/>
                  </a:cubicBezTo>
                  <a:cubicBezTo>
                    <a:pt x="26" y="5"/>
                    <a:pt x="16" y="12"/>
                    <a:pt x="16" y="5"/>
                  </a:cubicBezTo>
                  <a:cubicBezTo>
                    <a:pt x="13" y="5"/>
                    <a:pt x="8" y="3"/>
                    <a:pt x="7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11"/>
                    <a:pt x="6" y="13"/>
                    <a:pt x="9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19" name="Freeform 133">
              <a:extLst>
                <a:ext uri="{FF2B5EF4-FFF2-40B4-BE49-F238E27FC236}">
                  <a16:creationId xmlns:a16="http://schemas.microsoft.com/office/drawing/2014/main" id="{04427676-1D9D-427C-8F22-B1264922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2003426"/>
              <a:ext cx="6350" cy="4763"/>
            </a:xfrm>
            <a:custGeom>
              <a:avLst/>
              <a:gdLst>
                <a:gd name="T0" fmla="*/ 5 w 9"/>
                <a:gd name="T1" fmla="*/ 7 h 7"/>
                <a:gd name="T2" fmla="*/ 9 w 9"/>
                <a:gd name="T3" fmla="*/ 7 h 7"/>
                <a:gd name="T4" fmla="*/ 9 w 9"/>
                <a:gd name="T5" fmla="*/ 1 h 7"/>
                <a:gd name="T6" fmla="*/ 0 w 9"/>
                <a:gd name="T7" fmla="*/ 1 h 7"/>
                <a:gd name="T8" fmla="*/ 5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3" y="0"/>
                    <a:pt x="0" y="1"/>
                  </a:cubicBezTo>
                  <a:cubicBezTo>
                    <a:pt x="0" y="4"/>
                    <a:pt x="3" y="5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0" name="Freeform 134">
              <a:extLst>
                <a:ext uri="{FF2B5EF4-FFF2-40B4-BE49-F238E27FC236}">
                  <a16:creationId xmlns:a16="http://schemas.microsoft.com/office/drawing/2014/main" id="{88C6ACD7-66F1-4A91-B842-6560EEFDB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3" y="1981201"/>
              <a:ext cx="69850" cy="52388"/>
            </a:xfrm>
            <a:custGeom>
              <a:avLst/>
              <a:gdLst>
                <a:gd name="T0" fmla="*/ 13 w 86"/>
                <a:gd name="T1" fmla="*/ 28 h 64"/>
                <a:gd name="T2" fmla="*/ 4 w 86"/>
                <a:gd name="T3" fmla="*/ 25 h 64"/>
                <a:gd name="T4" fmla="*/ 0 w 86"/>
                <a:gd name="T5" fmla="*/ 25 h 64"/>
                <a:gd name="T6" fmla="*/ 16 w 86"/>
                <a:gd name="T7" fmla="*/ 34 h 64"/>
                <a:gd name="T8" fmla="*/ 10 w 86"/>
                <a:gd name="T9" fmla="*/ 38 h 64"/>
                <a:gd name="T10" fmla="*/ 12 w 86"/>
                <a:gd name="T11" fmla="*/ 41 h 64"/>
                <a:gd name="T12" fmla="*/ 18 w 86"/>
                <a:gd name="T13" fmla="*/ 39 h 64"/>
                <a:gd name="T14" fmla="*/ 22 w 86"/>
                <a:gd name="T15" fmla="*/ 43 h 64"/>
                <a:gd name="T16" fmla="*/ 30 w 86"/>
                <a:gd name="T17" fmla="*/ 40 h 64"/>
                <a:gd name="T18" fmla="*/ 41 w 86"/>
                <a:gd name="T19" fmla="*/ 43 h 64"/>
                <a:gd name="T20" fmla="*/ 20 w 86"/>
                <a:gd name="T21" fmla="*/ 49 h 64"/>
                <a:gd name="T22" fmla="*/ 33 w 86"/>
                <a:gd name="T23" fmla="*/ 57 h 64"/>
                <a:gd name="T24" fmla="*/ 29 w 86"/>
                <a:gd name="T25" fmla="*/ 59 h 64"/>
                <a:gd name="T26" fmla="*/ 40 w 86"/>
                <a:gd name="T27" fmla="*/ 64 h 64"/>
                <a:gd name="T28" fmla="*/ 47 w 86"/>
                <a:gd name="T29" fmla="*/ 57 h 64"/>
                <a:gd name="T30" fmla="*/ 57 w 86"/>
                <a:gd name="T31" fmla="*/ 63 h 64"/>
                <a:gd name="T32" fmla="*/ 57 w 86"/>
                <a:gd name="T33" fmla="*/ 59 h 64"/>
                <a:gd name="T34" fmla="*/ 62 w 86"/>
                <a:gd name="T35" fmla="*/ 59 h 64"/>
                <a:gd name="T36" fmla="*/ 58 w 86"/>
                <a:gd name="T37" fmla="*/ 53 h 64"/>
                <a:gd name="T38" fmla="*/ 61 w 86"/>
                <a:gd name="T39" fmla="*/ 48 h 64"/>
                <a:gd name="T40" fmla="*/ 66 w 86"/>
                <a:gd name="T41" fmla="*/ 54 h 64"/>
                <a:gd name="T42" fmla="*/ 79 w 86"/>
                <a:gd name="T43" fmla="*/ 44 h 64"/>
                <a:gd name="T44" fmla="*/ 85 w 86"/>
                <a:gd name="T45" fmla="*/ 43 h 64"/>
                <a:gd name="T46" fmla="*/ 85 w 86"/>
                <a:gd name="T47" fmla="*/ 38 h 64"/>
                <a:gd name="T48" fmla="*/ 72 w 86"/>
                <a:gd name="T49" fmla="*/ 34 h 64"/>
                <a:gd name="T50" fmla="*/ 67 w 86"/>
                <a:gd name="T51" fmla="*/ 34 h 64"/>
                <a:gd name="T52" fmla="*/ 69 w 86"/>
                <a:gd name="T53" fmla="*/ 30 h 64"/>
                <a:gd name="T54" fmla="*/ 66 w 86"/>
                <a:gd name="T55" fmla="*/ 25 h 64"/>
                <a:gd name="T56" fmla="*/ 62 w 86"/>
                <a:gd name="T57" fmla="*/ 20 h 64"/>
                <a:gd name="T58" fmla="*/ 59 w 86"/>
                <a:gd name="T59" fmla="*/ 20 h 64"/>
                <a:gd name="T60" fmla="*/ 61 w 86"/>
                <a:gd name="T61" fmla="*/ 22 h 64"/>
                <a:gd name="T62" fmla="*/ 61 w 86"/>
                <a:gd name="T63" fmla="*/ 26 h 64"/>
                <a:gd name="T64" fmla="*/ 58 w 86"/>
                <a:gd name="T65" fmla="*/ 26 h 64"/>
                <a:gd name="T66" fmla="*/ 53 w 86"/>
                <a:gd name="T67" fmla="*/ 17 h 64"/>
                <a:gd name="T68" fmla="*/ 42 w 86"/>
                <a:gd name="T69" fmla="*/ 17 h 64"/>
                <a:gd name="T70" fmla="*/ 33 w 86"/>
                <a:gd name="T71" fmla="*/ 4 h 64"/>
                <a:gd name="T72" fmla="*/ 15 w 86"/>
                <a:gd name="T73" fmla="*/ 0 h 64"/>
                <a:gd name="T74" fmla="*/ 24 w 86"/>
                <a:gd name="T75" fmla="*/ 7 h 64"/>
                <a:gd name="T76" fmla="*/ 19 w 86"/>
                <a:gd name="T77" fmla="*/ 7 h 64"/>
                <a:gd name="T78" fmla="*/ 9 w 86"/>
                <a:gd name="T79" fmla="*/ 9 h 64"/>
                <a:gd name="T80" fmla="*/ 12 w 86"/>
                <a:gd name="T81" fmla="*/ 14 h 64"/>
                <a:gd name="T82" fmla="*/ 20 w 86"/>
                <a:gd name="T83" fmla="*/ 14 h 64"/>
                <a:gd name="T84" fmla="*/ 17 w 86"/>
                <a:gd name="T85" fmla="*/ 17 h 64"/>
                <a:gd name="T86" fmla="*/ 9 w 86"/>
                <a:gd name="T87" fmla="*/ 15 h 64"/>
                <a:gd name="T88" fmla="*/ 3 w 86"/>
                <a:gd name="T89" fmla="*/ 18 h 64"/>
                <a:gd name="T90" fmla="*/ 15 w 86"/>
                <a:gd name="T91" fmla="*/ 25 h 64"/>
                <a:gd name="T92" fmla="*/ 13 w 86"/>
                <a:gd name="T93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64">
                  <a:moveTo>
                    <a:pt x="13" y="28"/>
                  </a:moveTo>
                  <a:cubicBezTo>
                    <a:pt x="10" y="28"/>
                    <a:pt x="6" y="26"/>
                    <a:pt x="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3"/>
                    <a:pt x="7" y="34"/>
                    <a:pt x="16" y="34"/>
                  </a:cubicBezTo>
                  <a:cubicBezTo>
                    <a:pt x="15" y="37"/>
                    <a:pt x="13" y="37"/>
                    <a:pt x="10" y="38"/>
                  </a:cubicBezTo>
                  <a:cubicBezTo>
                    <a:pt x="10" y="40"/>
                    <a:pt x="10" y="41"/>
                    <a:pt x="12" y="41"/>
                  </a:cubicBezTo>
                  <a:cubicBezTo>
                    <a:pt x="14" y="41"/>
                    <a:pt x="15" y="40"/>
                    <a:pt x="18" y="39"/>
                  </a:cubicBezTo>
                  <a:cubicBezTo>
                    <a:pt x="19" y="41"/>
                    <a:pt x="19" y="43"/>
                    <a:pt x="22" y="43"/>
                  </a:cubicBezTo>
                  <a:cubicBezTo>
                    <a:pt x="25" y="43"/>
                    <a:pt x="26" y="40"/>
                    <a:pt x="30" y="40"/>
                  </a:cubicBezTo>
                  <a:cubicBezTo>
                    <a:pt x="34" y="40"/>
                    <a:pt x="37" y="42"/>
                    <a:pt x="41" y="43"/>
                  </a:cubicBezTo>
                  <a:cubicBezTo>
                    <a:pt x="37" y="44"/>
                    <a:pt x="20" y="43"/>
                    <a:pt x="20" y="49"/>
                  </a:cubicBezTo>
                  <a:cubicBezTo>
                    <a:pt x="20" y="54"/>
                    <a:pt x="28" y="57"/>
                    <a:pt x="33" y="57"/>
                  </a:cubicBezTo>
                  <a:cubicBezTo>
                    <a:pt x="32" y="58"/>
                    <a:pt x="31" y="59"/>
                    <a:pt x="29" y="59"/>
                  </a:cubicBezTo>
                  <a:cubicBezTo>
                    <a:pt x="30" y="63"/>
                    <a:pt x="36" y="64"/>
                    <a:pt x="40" y="64"/>
                  </a:cubicBezTo>
                  <a:cubicBezTo>
                    <a:pt x="44" y="64"/>
                    <a:pt x="47" y="63"/>
                    <a:pt x="47" y="57"/>
                  </a:cubicBezTo>
                  <a:cubicBezTo>
                    <a:pt x="49" y="59"/>
                    <a:pt x="54" y="63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6"/>
                    <a:pt x="60" y="56"/>
                    <a:pt x="58" y="53"/>
                  </a:cubicBezTo>
                  <a:cubicBezTo>
                    <a:pt x="59" y="51"/>
                    <a:pt x="60" y="50"/>
                    <a:pt x="61" y="48"/>
                  </a:cubicBezTo>
                  <a:cubicBezTo>
                    <a:pt x="62" y="52"/>
                    <a:pt x="62" y="54"/>
                    <a:pt x="66" y="54"/>
                  </a:cubicBezTo>
                  <a:cubicBezTo>
                    <a:pt x="69" y="54"/>
                    <a:pt x="73" y="45"/>
                    <a:pt x="79" y="44"/>
                  </a:cubicBezTo>
                  <a:cubicBezTo>
                    <a:pt x="81" y="44"/>
                    <a:pt x="84" y="45"/>
                    <a:pt x="85" y="43"/>
                  </a:cubicBezTo>
                  <a:cubicBezTo>
                    <a:pt x="86" y="42"/>
                    <a:pt x="85" y="40"/>
                    <a:pt x="85" y="38"/>
                  </a:cubicBezTo>
                  <a:cubicBezTo>
                    <a:pt x="82" y="38"/>
                    <a:pt x="75" y="34"/>
                    <a:pt x="72" y="34"/>
                  </a:cubicBezTo>
                  <a:cubicBezTo>
                    <a:pt x="71" y="34"/>
                    <a:pt x="67" y="37"/>
                    <a:pt x="67" y="34"/>
                  </a:cubicBezTo>
                  <a:cubicBezTo>
                    <a:pt x="67" y="32"/>
                    <a:pt x="69" y="32"/>
                    <a:pt x="69" y="30"/>
                  </a:cubicBezTo>
                  <a:cubicBezTo>
                    <a:pt x="69" y="28"/>
                    <a:pt x="66" y="27"/>
                    <a:pt x="66" y="25"/>
                  </a:cubicBezTo>
                  <a:cubicBezTo>
                    <a:pt x="66" y="21"/>
                    <a:pt x="66" y="20"/>
                    <a:pt x="62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5" y="23"/>
                    <a:pt x="57" y="19"/>
                    <a:pt x="53" y="17"/>
                  </a:cubicBezTo>
                  <a:cubicBezTo>
                    <a:pt x="48" y="16"/>
                    <a:pt x="46" y="19"/>
                    <a:pt x="42" y="17"/>
                  </a:cubicBezTo>
                  <a:cubicBezTo>
                    <a:pt x="37" y="15"/>
                    <a:pt x="38" y="6"/>
                    <a:pt x="33" y="4"/>
                  </a:cubicBezTo>
                  <a:cubicBezTo>
                    <a:pt x="28" y="1"/>
                    <a:pt x="22" y="1"/>
                    <a:pt x="15" y="0"/>
                  </a:cubicBezTo>
                  <a:cubicBezTo>
                    <a:pt x="16" y="5"/>
                    <a:pt x="20" y="5"/>
                    <a:pt x="2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4" y="5"/>
                    <a:pt x="12" y="7"/>
                    <a:pt x="9" y="9"/>
                  </a:cubicBezTo>
                  <a:cubicBezTo>
                    <a:pt x="9" y="10"/>
                    <a:pt x="11" y="14"/>
                    <a:pt x="12" y="14"/>
                  </a:cubicBezTo>
                  <a:cubicBezTo>
                    <a:pt x="14" y="14"/>
                    <a:pt x="17" y="13"/>
                    <a:pt x="20" y="14"/>
                  </a:cubicBezTo>
                  <a:cubicBezTo>
                    <a:pt x="19" y="15"/>
                    <a:pt x="18" y="17"/>
                    <a:pt x="17" y="17"/>
                  </a:cubicBezTo>
                  <a:cubicBezTo>
                    <a:pt x="15" y="17"/>
                    <a:pt x="13" y="15"/>
                    <a:pt x="9" y="15"/>
                  </a:cubicBezTo>
                  <a:cubicBezTo>
                    <a:pt x="7" y="15"/>
                    <a:pt x="3" y="15"/>
                    <a:pt x="3" y="18"/>
                  </a:cubicBezTo>
                  <a:cubicBezTo>
                    <a:pt x="3" y="22"/>
                    <a:pt x="12" y="24"/>
                    <a:pt x="15" y="25"/>
                  </a:cubicBezTo>
                  <a:cubicBezTo>
                    <a:pt x="15" y="25"/>
                    <a:pt x="14" y="28"/>
                    <a:pt x="13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1" name="Freeform 135">
              <a:extLst>
                <a:ext uri="{FF2B5EF4-FFF2-40B4-BE49-F238E27FC236}">
                  <a16:creationId xmlns:a16="http://schemas.microsoft.com/office/drawing/2014/main" id="{BBC16CD2-7502-44E3-9BDD-470F3892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5" y="2200276"/>
              <a:ext cx="46038" cy="31750"/>
            </a:xfrm>
            <a:custGeom>
              <a:avLst/>
              <a:gdLst>
                <a:gd name="T0" fmla="*/ 44 w 56"/>
                <a:gd name="T1" fmla="*/ 24 h 39"/>
                <a:gd name="T2" fmla="*/ 42 w 56"/>
                <a:gd name="T3" fmla="*/ 18 h 39"/>
                <a:gd name="T4" fmla="*/ 23 w 56"/>
                <a:gd name="T5" fmla="*/ 6 h 39"/>
                <a:gd name="T6" fmla="*/ 20 w 56"/>
                <a:gd name="T7" fmla="*/ 8 h 39"/>
                <a:gd name="T8" fmla="*/ 16 w 56"/>
                <a:gd name="T9" fmla="*/ 0 h 39"/>
                <a:gd name="T10" fmla="*/ 7 w 56"/>
                <a:gd name="T11" fmla="*/ 18 h 39"/>
                <a:gd name="T12" fmla="*/ 7 w 56"/>
                <a:gd name="T13" fmla="*/ 23 h 39"/>
                <a:gd name="T14" fmla="*/ 4 w 56"/>
                <a:gd name="T15" fmla="*/ 27 h 39"/>
                <a:gd name="T16" fmla="*/ 0 w 56"/>
                <a:gd name="T17" fmla="*/ 33 h 39"/>
                <a:gd name="T18" fmla="*/ 12 w 56"/>
                <a:gd name="T19" fmla="*/ 33 h 39"/>
                <a:gd name="T20" fmla="*/ 14 w 56"/>
                <a:gd name="T21" fmla="*/ 39 h 39"/>
                <a:gd name="T22" fmla="*/ 16 w 56"/>
                <a:gd name="T23" fmla="*/ 36 h 39"/>
                <a:gd name="T24" fmla="*/ 29 w 56"/>
                <a:gd name="T25" fmla="*/ 25 h 39"/>
                <a:gd name="T26" fmla="*/ 39 w 56"/>
                <a:gd name="T27" fmla="*/ 33 h 39"/>
                <a:gd name="T28" fmla="*/ 47 w 56"/>
                <a:gd name="T29" fmla="*/ 33 h 39"/>
                <a:gd name="T30" fmla="*/ 56 w 56"/>
                <a:gd name="T31" fmla="*/ 29 h 39"/>
                <a:gd name="T32" fmla="*/ 44 w 56"/>
                <a:gd name="T3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39">
                  <a:moveTo>
                    <a:pt x="44" y="24"/>
                  </a:moveTo>
                  <a:cubicBezTo>
                    <a:pt x="43" y="22"/>
                    <a:pt x="44" y="20"/>
                    <a:pt x="42" y="18"/>
                  </a:cubicBezTo>
                  <a:cubicBezTo>
                    <a:pt x="37" y="11"/>
                    <a:pt x="28" y="14"/>
                    <a:pt x="23" y="6"/>
                  </a:cubicBezTo>
                  <a:cubicBezTo>
                    <a:pt x="22" y="6"/>
                    <a:pt x="21" y="7"/>
                    <a:pt x="20" y="8"/>
                  </a:cubicBezTo>
                  <a:cubicBezTo>
                    <a:pt x="19" y="5"/>
                    <a:pt x="17" y="4"/>
                    <a:pt x="16" y="0"/>
                  </a:cubicBezTo>
                  <a:cubicBezTo>
                    <a:pt x="8" y="0"/>
                    <a:pt x="7" y="13"/>
                    <a:pt x="7" y="1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6" y="25"/>
                    <a:pt x="4" y="27"/>
                  </a:cubicBezTo>
                  <a:cubicBezTo>
                    <a:pt x="4" y="28"/>
                    <a:pt x="0" y="27"/>
                    <a:pt x="0" y="33"/>
                  </a:cubicBezTo>
                  <a:cubicBezTo>
                    <a:pt x="2" y="32"/>
                    <a:pt x="8" y="31"/>
                    <a:pt x="12" y="33"/>
                  </a:cubicBezTo>
                  <a:cubicBezTo>
                    <a:pt x="11" y="36"/>
                    <a:pt x="11" y="39"/>
                    <a:pt x="14" y="39"/>
                  </a:cubicBezTo>
                  <a:cubicBezTo>
                    <a:pt x="15" y="39"/>
                    <a:pt x="15" y="38"/>
                    <a:pt x="16" y="36"/>
                  </a:cubicBezTo>
                  <a:cubicBezTo>
                    <a:pt x="20" y="38"/>
                    <a:pt x="29" y="32"/>
                    <a:pt x="29" y="25"/>
                  </a:cubicBezTo>
                  <a:cubicBezTo>
                    <a:pt x="31" y="26"/>
                    <a:pt x="39" y="33"/>
                    <a:pt x="39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0" y="33"/>
                    <a:pt x="53" y="31"/>
                    <a:pt x="56" y="29"/>
                  </a:cubicBezTo>
                  <a:cubicBezTo>
                    <a:pt x="53" y="26"/>
                    <a:pt x="49" y="27"/>
                    <a:pt x="44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2" name="Freeform 136">
              <a:extLst>
                <a:ext uri="{FF2B5EF4-FFF2-40B4-BE49-F238E27FC236}">
                  <a16:creationId xmlns:a16="http://schemas.microsoft.com/office/drawing/2014/main" id="{1CC43DDE-8688-4BB0-9036-943E7704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168526"/>
              <a:ext cx="12700" cy="14288"/>
            </a:xfrm>
            <a:custGeom>
              <a:avLst/>
              <a:gdLst>
                <a:gd name="T0" fmla="*/ 17 w 17"/>
                <a:gd name="T1" fmla="*/ 12 h 19"/>
                <a:gd name="T2" fmla="*/ 0 w 17"/>
                <a:gd name="T3" fmla="*/ 12 h 19"/>
                <a:gd name="T4" fmla="*/ 7 w 17"/>
                <a:gd name="T5" fmla="*/ 19 h 19"/>
                <a:gd name="T6" fmla="*/ 17 w 17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12"/>
                  </a:moveTo>
                  <a:cubicBezTo>
                    <a:pt x="17" y="2"/>
                    <a:pt x="0" y="0"/>
                    <a:pt x="0" y="12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10" y="19"/>
                    <a:pt x="17" y="16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3" name="Freeform 137">
              <a:extLst>
                <a:ext uri="{FF2B5EF4-FFF2-40B4-BE49-F238E27FC236}">
                  <a16:creationId xmlns:a16="http://schemas.microsoft.com/office/drawing/2014/main" id="{2151B8FF-2EBD-4AC6-9DBC-640A8D48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2233613"/>
              <a:ext cx="12700" cy="9525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8 h 12"/>
                <a:gd name="T4" fmla="*/ 0 w 14"/>
                <a:gd name="T5" fmla="*/ 12 h 12"/>
                <a:gd name="T6" fmla="*/ 14 w 14"/>
                <a:gd name="T7" fmla="*/ 1 h 12"/>
                <a:gd name="T8" fmla="*/ 6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6" y="2"/>
                    <a:pt x="3" y="5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1"/>
                    <a:pt x="12" y="5"/>
                    <a:pt x="14" y="1"/>
                  </a:cubicBezTo>
                  <a:cubicBezTo>
                    <a:pt x="11" y="0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4" name="Freeform 138">
              <a:extLst>
                <a:ext uri="{FF2B5EF4-FFF2-40B4-BE49-F238E27FC236}">
                  <a16:creationId xmlns:a16="http://schemas.microsoft.com/office/drawing/2014/main" id="{1129F25F-214D-49A9-9F2F-48D831A5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097088"/>
              <a:ext cx="30163" cy="15875"/>
            </a:xfrm>
            <a:custGeom>
              <a:avLst/>
              <a:gdLst>
                <a:gd name="T0" fmla="*/ 14 w 38"/>
                <a:gd name="T1" fmla="*/ 18 h 18"/>
                <a:gd name="T2" fmla="*/ 24 w 38"/>
                <a:gd name="T3" fmla="*/ 15 h 18"/>
                <a:gd name="T4" fmla="*/ 33 w 38"/>
                <a:gd name="T5" fmla="*/ 17 h 18"/>
                <a:gd name="T6" fmla="*/ 38 w 38"/>
                <a:gd name="T7" fmla="*/ 12 h 18"/>
                <a:gd name="T8" fmla="*/ 19 w 38"/>
                <a:gd name="T9" fmla="*/ 3 h 18"/>
                <a:gd name="T10" fmla="*/ 5 w 38"/>
                <a:gd name="T11" fmla="*/ 0 h 18"/>
                <a:gd name="T12" fmla="*/ 0 w 38"/>
                <a:gd name="T13" fmla="*/ 5 h 18"/>
                <a:gd name="T14" fmla="*/ 6 w 38"/>
                <a:gd name="T15" fmla="*/ 11 h 18"/>
                <a:gd name="T16" fmla="*/ 14 w 3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8">
                  <a:moveTo>
                    <a:pt x="14" y="18"/>
                  </a:moveTo>
                  <a:cubicBezTo>
                    <a:pt x="19" y="18"/>
                    <a:pt x="21" y="15"/>
                    <a:pt x="24" y="15"/>
                  </a:cubicBezTo>
                  <a:cubicBezTo>
                    <a:pt x="27" y="15"/>
                    <a:pt x="29" y="17"/>
                    <a:pt x="33" y="17"/>
                  </a:cubicBezTo>
                  <a:cubicBezTo>
                    <a:pt x="35" y="17"/>
                    <a:pt x="37" y="15"/>
                    <a:pt x="38" y="12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4" y="17"/>
                    <a:pt x="9" y="18"/>
                    <a:pt x="14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5" name="Freeform 139">
              <a:extLst>
                <a:ext uri="{FF2B5EF4-FFF2-40B4-BE49-F238E27FC236}">
                  <a16:creationId xmlns:a16="http://schemas.microsoft.com/office/drawing/2014/main" id="{8070BF3A-3119-48CF-A95B-979254F6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2238376"/>
              <a:ext cx="6350" cy="9525"/>
            </a:xfrm>
            <a:custGeom>
              <a:avLst/>
              <a:gdLst>
                <a:gd name="T0" fmla="*/ 4 w 9"/>
                <a:gd name="T1" fmla="*/ 11 h 11"/>
                <a:gd name="T2" fmla="*/ 9 w 9"/>
                <a:gd name="T3" fmla="*/ 4 h 11"/>
                <a:gd name="T4" fmla="*/ 0 w 9"/>
                <a:gd name="T5" fmla="*/ 6 h 11"/>
                <a:gd name="T6" fmla="*/ 4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7" y="11"/>
                    <a:pt x="7" y="6"/>
                    <a:pt x="9" y="4"/>
                  </a:cubicBezTo>
                  <a:cubicBezTo>
                    <a:pt x="6" y="0"/>
                    <a:pt x="0" y="1"/>
                    <a:pt x="0" y="6"/>
                  </a:cubicBezTo>
                  <a:cubicBezTo>
                    <a:pt x="0" y="6"/>
                    <a:pt x="3" y="11"/>
                    <a:pt x="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6" name="Freeform 140">
              <a:extLst>
                <a:ext uri="{FF2B5EF4-FFF2-40B4-BE49-F238E27FC236}">
                  <a16:creationId xmlns:a16="http://schemas.microsoft.com/office/drawing/2014/main" id="{4A8F5AD5-0325-4847-BAAC-CE7A326B4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2171701"/>
              <a:ext cx="7938" cy="4763"/>
            </a:xfrm>
            <a:custGeom>
              <a:avLst/>
              <a:gdLst>
                <a:gd name="T0" fmla="*/ 9 w 9"/>
                <a:gd name="T1" fmla="*/ 5 h 6"/>
                <a:gd name="T2" fmla="*/ 4 w 9"/>
                <a:gd name="T3" fmla="*/ 0 h 6"/>
                <a:gd name="T4" fmla="*/ 0 w 9"/>
                <a:gd name="T5" fmla="*/ 3 h 6"/>
                <a:gd name="T6" fmla="*/ 4 w 9"/>
                <a:gd name="T7" fmla="*/ 5 h 6"/>
                <a:gd name="T8" fmla="*/ 9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cubicBezTo>
                    <a:pt x="8" y="4"/>
                    <a:pt x="6" y="0"/>
                    <a:pt x="4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6" y="5"/>
                    <a:pt x="6" y="6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7" name="Freeform 141">
              <a:extLst>
                <a:ext uri="{FF2B5EF4-FFF2-40B4-BE49-F238E27FC236}">
                  <a16:creationId xmlns:a16="http://schemas.microsoft.com/office/drawing/2014/main" id="{7945FDDD-C156-4DA4-88B2-E1955FF3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2157413"/>
              <a:ext cx="7938" cy="6350"/>
            </a:xfrm>
            <a:custGeom>
              <a:avLst/>
              <a:gdLst>
                <a:gd name="T0" fmla="*/ 10 w 10"/>
                <a:gd name="T1" fmla="*/ 0 h 7"/>
                <a:gd name="T2" fmla="*/ 3 w 10"/>
                <a:gd name="T3" fmla="*/ 7 h 7"/>
                <a:gd name="T4" fmla="*/ 10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6" y="0"/>
                    <a:pt x="0" y="7"/>
                    <a:pt x="3" y="7"/>
                  </a:cubicBezTo>
                  <a:cubicBezTo>
                    <a:pt x="7" y="7"/>
                    <a:pt x="9" y="4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8" name="Freeform 142">
              <a:extLst>
                <a:ext uri="{FF2B5EF4-FFF2-40B4-BE49-F238E27FC236}">
                  <a16:creationId xmlns:a16="http://schemas.microsoft.com/office/drawing/2014/main" id="{17810C15-AD82-40E7-A9B9-DAA3EE8C0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2097088"/>
              <a:ext cx="184150" cy="147638"/>
            </a:xfrm>
            <a:custGeom>
              <a:avLst/>
              <a:gdLst>
                <a:gd name="T0" fmla="*/ 142 w 226"/>
                <a:gd name="T1" fmla="*/ 39 h 181"/>
                <a:gd name="T2" fmla="*/ 118 w 226"/>
                <a:gd name="T3" fmla="*/ 23 h 181"/>
                <a:gd name="T4" fmla="*/ 86 w 226"/>
                <a:gd name="T5" fmla="*/ 26 h 181"/>
                <a:gd name="T6" fmla="*/ 74 w 226"/>
                <a:gd name="T7" fmla="*/ 26 h 181"/>
                <a:gd name="T8" fmla="*/ 63 w 226"/>
                <a:gd name="T9" fmla="*/ 3 h 181"/>
                <a:gd name="T10" fmla="*/ 37 w 226"/>
                <a:gd name="T11" fmla="*/ 26 h 181"/>
                <a:gd name="T12" fmla="*/ 28 w 226"/>
                <a:gd name="T13" fmla="*/ 27 h 181"/>
                <a:gd name="T14" fmla="*/ 26 w 226"/>
                <a:gd name="T15" fmla="*/ 19 h 181"/>
                <a:gd name="T16" fmla="*/ 29 w 226"/>
                <a:gd name="T17" fmla="*/ 0 h 181"/>
                <a:gd name="T18" fmla="*/ 5 w 226"/>
                <a:gd name="T19" fmla="*/ 20 h 181"/>
                <a:gd name="T20" fmla="*/ 4 w 226"/>
                <a:gd name="T21" fmla="*/ 42 h 181"/>
                <a:gd name="T22" fmla="*/ 19 w 226"/>
                <a:gd name="T23" fmla="*/ 49 h 181"/>
                <a:gd name="T24" fmla="*/ 12 w 226"/>
                <a:gd name="T25" fmla="*/ 57 h 181"/>
                <a:gd name="T26" fmla="*/ 34 w 226"/>
                <a:gd name="T27" fmla="*/ 63 h 181"/>
                <a:gd name="T28" fmla="*/ 78 w 226"/>
                <a:gd name="T29" fmla="*/ 70 h 181"/>
                <a:gd name="T30" fmla="*/ 111 w 226"/>
                <a:gd name="T31" fmla="*/ 75 h 181"/>
                <a:gd name="T32" fmla="*/ 107 w 226"/>
                <a:gd name="T33" fmla="*/ 83 h 181"/>
                <a:gd name="T34" fmla="*/ 139 w 226"/>
                <a:gd name="T35" fmla="*/ 102 h 181"/>
                <a:gd name="T36" fmla="*/ 124 w 226"/>
                <a:gd name="T37" fmla="*/ 121 h 181"/>
                <a:gd name="T38" fmla="*/ 116 w 226"/>
                <a:gd name="T39" fmla="*/ 132 h 181"/>
                <a:gd name="T40" fmla="*/ 94 w 226"/>
                <a:gd name="T41" fmla="*/ 140 h 181"/>
                <a:gd name="T42" fmla="*/ 114 w 226"/>
                <a:gd name="T43" fmla="*/ 144 h 181"/>
                <a:gd name="T44" fmla="*/ 124 w 226"/>
                <a:gd name="T45" fmla="*/ 141 h 181"/>
                <a:gd name="T46" fmla="*/ 164 w 226"/>
                <a:gd name="T47" fmla="*/ 171 h 181"/>
                <a:gd name="T48" fmla="*/ 187 w 226"/>
                <a:gd name="T49" fmla="*/ 181 h 181"/>
                <a:gd name="T50" fmla="*/ 169 w 226"/>
                <a:gd name="T51" fmla="*/ 156 h 181"/>
                <a:gd name="T52" fmla="*/ 199 w 226"/>
                <a:gd name="T53" fmla="*/ 168 h 181"/>
                <a:gd name="T54" fmla="*/ 198 w 226"/>
                <a:gd name="T55" fmla="*/ 149 h 181"/>
                <a:gd name="T56" fmla="*/ 194 w 226"/>
                <a:gd name="T57" fmla="*/ 143 h 181"/>
                <a:gd name="T58" fmla="*/ 180 w 226"/>
                <a:gd name="T59" fmla="*/ 128 h 181"/>
                <a:gd name="T60" fmla="*/ 176 w 226"/>
                <a:gd name="T61" fmla="*/ 123 h 181"/>
                <a:gd name="T62" fmla="*/ 180 w 226"/>
                <a:gd name="T63" fmla="*/ 119 h 181"/>
                <a:gd name="T64" fmla="*/ 180 w 226"/>
                <a:gd name="T65" fmla="*/ 115 h 181"/>
                <a:gd name="T66" fmla="*/ 211 w 226"/>
                <a:gd name="T67" fmla="*/ 128 h 181"/>
                <a:gd name="T68" fmla="*/ 217 w 226"/>
                <a:gd name="T69" fmla="*/ 120 h 181"/>
                <a:gd name="T70" fmla="*/ 218 w 226"/>
                <a:gd name="T71" fmla="*/ 108 h 181"/>
                <a:gd name="T72" fmla="*/ 204 w 226"/>
                <a:gd name="T73" fmla="*/ 105 h 181"/>
                <a:gd name="T74" fmla="*/ 184 w 226"/>
                <a:gd name="T75" fmla="*/ 83 h 181"/>
                <a:gd name="T76" fmla="*/ 185 w 226"/>
                <a:gd name="T77" fmla="*/ 74 h 181"/>
                <a:gd name="T78" fmla="*/ 173 w 226"/>
                <a:gd name="T79" fmla="*/ 70 h 181"/>
                <a:gd name="T80" fmla="*/ 175 w 226"/>
                <a:gd name="T81" fmla="*/ 59 h 181"/>
                <a:gd name="T82" fmla="*/ 170 w 226"/>
                <a:gd name="T83" fmla="*/ 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181">
                  <a:moveTo>
                    <a:pt x="151" y="45"/>
                  </a:moveTo>
                  <a:cubicBezTo>
                    <a:pt x="152" y="40"/>
                    <a:pt x="145" y="39"/>
                    <a:pt x="142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26" y="39"/>
                    <a:pt x="124" y="28"/>
                    <a:pt x="118" y="23"/>
                  </a:cubicBezTo>
                  <a:cubicBezTo>
                    <a:pt x="114" y="21"/>
                    <a:pt x="102" y="19"/>
                    <a:pt x="97" y="19"/>
                  </a:cubicBezTo>
                  <a:cubicBezTo>
                    <a:pt x="92" y="19"/>
                    <a:pt x="91" y="26"/>
                    <a:pt x="86" y="26"/>
                  </a:cubicBezTo>
                  <a:cubicBezTo>
                    <a:pt x="84" y="26"/>
                    <a:pt x="83" y="23"/>
                    <a:pt x="80" y="23"/>
                  </a:cubicBezTo>
                  <a:cubicBezTo>
                    <a:pt x="77" y="23"/>
                    <a:pt x="76" y="26"/>
                    <a:pt x="74" y="26"/>
                  </a:cubicBezTo>
                  <a:cubicBezTo>
                    <a:pt x="73" y="26"/>
                    <a:pt x="74" y="21"/>
                    <a:pt x="74" y="20"/>
                  </a:cubicBezTo>
                  <a:cubicBezTo>
                    <a:pt x="74" y="13"/>
                    <a:pt x="71" y="3"/>
                    <a:pt x="63" y="3"/>
                  </a:cubicBezTo>
                  <a:cubicBezTo>
                    <a:pt x="52" y="3"/>
                    <a:pt x="34" y="6"/>
                    <a:pt x="34" y="18"/>
                  </a:cubicBezTo>
                  <a:cubicBezTo>
                    <a:pt x="34" y="21"/>
                    <a:pt x="37" y="23"/>
                    <a:pt x="37" y="26"/>
                  </a:cubicBezTo>
                  <a:cubicBezTo>
                    <a:pt x="37" y="29"/>
                    <a:pt x="33" y="33"/>
                    <a:pt x="31" y="33"/>
                  </a:cubicBezTo>
                  <a:cubicBezTo>
                    <a:pt x="28" y="33"/>
                    <a:pt x="28" y="30"/>
                    <a:pt x="28" y="27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7" y="22"/>
                    <a:pt x="26" y="21"/>
                    <a:pt x="26" y="19"/>
                  </a:cubicBezTo>
                  <a:cubicBezTo>
                    <a:pt x="26" y="10"/>
                    <a:pt x="35" y="9"/>
                    <a:pt x="38" y="3"/>
                  </a:cubicBezTo>
                  <a:cubicBezTo>
                    <a:pt x="38" y="3"/>
                    <a:pt x="29" y="0"/>
                    <a:pt x="29" y="0"/>
                  </a:cubicBezTo>
                  <a:cubicBezTo>
                    <a:pt x="20" y="0"/>
                    <a:pt x="12" y="5"/>
                    <a:pt x="7" y="11"/>
                  </a:cubicBezTo>
                  <a:cubicBezTo>
                    <a:pt x="6" y="12"/>
                    <a:pt x="7" y="18"/>
                    <a:pt x="5" y="20"/>
                  </a:cubicBezTo>
                  <a:cubicBezTo>
                    <a:pt x="1" y="23"/>
                    <a:pt x="0" y="25"/>
                    <a:pt x="0" y="33"/>
                  </a:cubicBezTo>
                  <a:cubicBezTo>
                    <a:pt x="0" y="36"/>
                    <a:pt x="4" y="42"/>
                    <a:pt x="4" y="42"/>
                  </a:cubicBezTo>
                  <a:cubicBezTo>
                    <a:pt x="4" y="42"/>
                    <a:pt x="16" y="43"/>
                    <a:pt x="19" y="45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4" y="48"/>
                    <a:pt x="10" y="46"/>
                    <a:pt x="6" y="48"/>
                  </a:cubicBezTo>
                  <a:cubicBezTo>
                    <a:pt x="7" y="52"/>
                    <a:pt x="11" y="53"/>
                    <a:pt x="12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7" y="59"/>
                    <a:pt x="32" y="63"/>
                    <a:pt x="34" y="63"/>
                  </a:cubicBezTo>
                  <a:cubicBezTo>
                    <a:pt x="46" y="63"/>
                    <a:pt x="67" y="62"/>
                    <a:pt x="76" y="63"/>
                  </a:cubicBezTo>
                  <a:cubicBezTo>
                    <a:pt x="75" y="65"/>
                    <a:pt x="74" y="70"/>
                    <a:pt x="78" y="70"/>
                  </a:cubicBezTo>
                  <a:cubicBezTo>
                    <a:pt x="83" y="70"/>
                    <a:pt x="87" y="59"/>
                    <a:pt x="91" y="59"/>
                  </a:cubicBezTo>
                  <a:cubicBezTo>
                    <a:pt x="94" y="59"/>
                    <a:pt x="109" y="73"/>
                    <a:pt x="111" y="75"/>
                  </a:cubicBezTo>
                  <a:cubicBezTo>
                    <a:pt x="110" y="76"/>
                    <a:pt x="105" y="76"/>
                    <a:pt x="105" y="79"/>
                  </a:cubicBezTo>
                  <a:cubicBezTo>
                    <a:pt x="105" y="80"/>
                    <a:pt x="106" y="83"/>
                    <a:pt x="107" y="83"/>
                  </a:cubicBezTo>
                  <a:cubicBezTo>
                    <a:pt x="110" y="83"/>
                    <a:pt x="112" y="79"/>
                    <a:pt x="116" y="79"/>
                  </a:cubicBezTo>
                  <a:cubicBezTo>
                    <a:pt x="121" y="79"/>
                    <a:pt x="139" y="95"/>
                    <a:pt x="139" y="102"/>
                  </a:cubicBezTo>
                  <a:cubicBezTo>
                    <a:pt x="139" y="107"/>
                    <a:pt x="133" y="114"/>
                    <a:pt x="131" y="116"/>
                  </a:cubicBezTo>
                  <a:cubicBezTo>
                    <a:pt x="129" y="118"/>
                    <a:pt x="124" y="116"/>
                    <a:pt x="124" y="121"/>
                  </a:cubicBezTo>
                  <a:cubicBezTo>
                    <a:pt x="124" y="123"/>
                    <a:pt x="127" y="126"/>
                    <a:pt x="129" y="127"/>
                  </a:cubicBezTo>
                  <a:cubicBezTo>
                    <a:pt x="126" y="130"/>
                    <a:pt x="119" y="132"/>
                    <a:pt x="116" y="132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1" y="132"/>
                    <a:pt x="94" y="137"/>
                    <a:pt x="94" y="140"/>
                  </a:cubicBezTo>
                  <a:cubicBezTo>
                    <a:pt x="94" y="144"/>
                    <a:pt x="102" y="149"/>
                    <a:pt x="105" y="149"/>
                  </a:cubicBezTo>
                  <a:cubicBezTo>
                    <a:pt x="109" y="149"/>
                    <a:pt x="110" y="144"/>
                    <a:pt x="114" y="144"/>
                  </a:cubicBezTo>
                  <a:cubicBezTo>
                    <a:pt x="116" y="144"/>
                    <a:pt x="116" y="146"/>
                    <a:pt x="118" y="146"/>
                  </a:cubicBezTo>
                  <a:cubicBezTo>
                    <a:pt x="121" y="146"/>
                    <a:pt x="123" y="144"/>
                    <a:pt x="124" y="141"/>
                  </a:cubicBezTo>
                  <a:cubicBezTo>
                    <a:pt x="132" y="147"/>
                    <a:pt x="136" y="152"/>
                    <a:pt x="145" y="157"/>
                  </a:cubicBezTo>
                  <a:cubicBezTo>
                    <a:pt x="141" y="167"/>
                    <a:pt x="157" y="166"/>
                    <a:pt x="164" y="171"/>
                  </a:cubicBezTo>
                  <a:cubicBezTo>
                    <a:pt x="171" y="175"/>
                    <a:pt x="176" y="173"/>
                    <a:pt x="184" y="178"/>
                  </a:cubicBezTo>
                  <a:cubicBezTo>
                    <a:pt x="185" y="178"/>
                    <a:pt x="185" y="181"/>
                    <a:pt x="187" y="181"/>
                  </a:cubicBezTo>
                  <a:cubicBezTo>
                    <a:pt x="188" y="181"/>
                    <a:pt x="189" y="180"/>
                    <a:pt x="189" y="178"/>
                  </a:cubicBezTo>
                  <a:cubicBezTo>
                    <a:pt x="189" y="169"/>
                    <a:pt x="174" y="163"/>
                    <a:pt x="169" y="156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6" y="160"/>
                    <a:pt x="194" y="168"/>
                    <a:pt x="199" y="168"/>
                  </a:cubicBezTo>
                  <a:cubicBezTo>
                    <a:pt x="200" y="165"/>
                    <a:pt x="203" y="159"/>
                    <a:pt x="203" y="156"/>
                  </a:cubicBezTo>
                  <a:cubicBezTo>
                    <a:pt x="203" y="153"/>
                    <a:pt x="198" y="151"/>
                    <a:pt x="198" y="149"/>
                  </a:cubicBezTo>
                  <a:cubicBezTo>
                    <a:pt x="198" y="148"/>
                    <a:pt x="198" y="148"/>
                    <a:pt x="198" y="143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93" y="138"/>
                    <a:pt x="191" y="141"/>
                    <a:pt x="186" y="139"/>
                  </a:cubicBezTo>
                  <a:cubicBezTo>
                    <a:pt x="184" y="138"/>
                    <a:pt x="180" y="132"/>
                    <a:pt x="180" y="128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4"/>
                    <a:pt x="179" y="124"/>
                    <a:pt x="180" y="123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78" y="120"/>
                    <a:pt x="177" y="120"/>
                    <a:pt x="175" y="119"/>
                  </a:cubicBezTo>
                  <a:cubicBezTo>
                    <a:pt x="175" y="119"/>
                    <a:pt x="179" y="115"/>
                    <a:pt x="180" y="115"/>
                  </a:cubicBezTo>
                  <a:cubicBezTo>
                    <a:pt x="194" y="115"/>
                    <a:pt x="194" y="136"/>
                    <a:pt x="208" y="136"/>
                  </a:cubicBezTo>
                  <a:cubicBezTo>
                    <a:pt x="211" y="136"/>
                    <a:pt x="211" y="131"/>
                    <a:pt x="211" y="128"/>
                  </a:cubicBezTo>
                  <a:cubicBezTo>
                    <a:pt x="217" y="128"/>
                    <a:pt x="217" y="125"/>
                    <a:pt x="217" y="124"/>
                  </a:cubicBezTo>
                  <a:cubicBezTo>
                    <a:pt x="217" y="122"/>
                    <a:pt x="218" y="123"/>
                    <a:pt x="217" y="120"/>
                  </a:cubicBezTo>
                  <a:cubicBezTo>
                    <a:pt x="221" y="120"/>
                    <a:pt x="226" y="119"/>
                    <a:pt x="226" y="115"/>
                  </a:cubicBezTo>
                  <a:cubicBezTo>
                    <a:pt x="226" y="110"/>
                    <a:pt x="224" y="108"/>
                    <a:pt x="218" y="108"/>
                  </a:cubicBezTo>
                  <a:cubicBezTo>
                    <a:pt x="217" y="108"/>
                    <a:pt x="215" y="108"/>
                    <a:pt x="213" y="106"/>
                  </a:cubicBezTo>
                  <a:cubicBezTo>
                    <a:pt x="211" y="100"/>
                    <a:pt x="210" y="105"/>
                    <a:pt x="204" y="105"/>
                  </a:cubicBezTo>
                  <a:cubicBezTo>
                    <a:pt x="200" y="105"/>
                    <a:pt x="198" y="99"/>
                    <a:pt x="198" y="94"/>
                  </a:cubicBezTo>
                  <a:cubicBezTo>
                    <a:pt x="192" y="93"/>
                    <a:pt x="184" y="90"/>
                    <a:pt x="184" y="83"/>
                  </a:cubicBezTo>
                  <a:cubicBezTo>
                    <a:pt x="180" y="83"/>
                    <a:pt x="179" y="82"/>
                    <a:pt x="176" y="81"/>
                  </a:cubicBezTo>
                  <a:cubicBezTo>
                    <a:pt x="179" y="76"/>
                    <a:pt x="181" y="76"/>
                    <a:pt x="185" y="74"/>
                  </a:cubicBezTo>
                  <a:cubicBezTo>
                    <a:pt x="184" y="72"/>
                    <a:pt x="183" y="71"/>
                    <a:pt x="181" y="71"/>
                  </a:cubicBezTo>
                  <a:cubicBezTo>
                    <a:pt x="179" y="71"/>
                    <a:pt x="178" y="71"/>
                    <a:pt x="173" y="70"/>
                  </a:cubicBezTo>
                  <a:cubicBezTo>
                    <a:pt x="175" y="67"/>
                    <a:pt x="179" y="67"/>
                    <a:pt x="183" y="66"/>
                  </a:cubicBezTo>
                  <a:cubicBezTo>
                    <a:pt x="181" y="62"/>
                    <a:pt x="179" y="59"/>
                    <a:pt x="175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2" y="52"/>
                    <a:pt x="158" y="48"/>
                    <a:pt x="151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9" name="Freeform 143">
              <a:extLst>
                <a:ext uri="{FF2B5EF4-FFF2-40B4-BE49-F238E27FC236}">
                  <a16:creationId xmlns:a16="http://schemas.microsoft.com/office/drawing/2014/main" id="{F173F377-852E-46CB-B8B4-6905A5A4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2225676"/>
              <a:ext cx="6350" cy="4763"/>
            </a:xfrm>
            <a:custGeom>
              <a:avLst/>
              <a:gdLst>
                <a:gd name="T0" fmla="*/ 0 w 7"/>
                <a:gd name="T1" fmla="*/ 4 h 7"/>
                <a:gd name="T2" fmla="*/ 7 w 7"/>
                <a:gd name="T3" fmla="*/ 4 h 7"/>
                <a:gd name="T4" fmla="*/ 0 w 7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3" y="7"/>
                    <a:pt x="4" y="7"/>
                    <a:pt x="7" y="4"/>
                  </a:cubicBezTo>
                  <a:cubicBezTo>
                    <a:pt x="3" y="3"/>
                    <a:pt x="3" y="0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0" name="Freeform 144">
              <a:extLst>
                <a:ext uri="{FF2B5EF4-FFF2-40B4-BE49-F238E27FC236}">
                  <a16:creationId xmlns:a16="http://schemas.microsoft.com/office/drawing/2014/main" id="{791088A9-9F69-4F63-AC31-1E6E97F5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97101"/>
              <a:ext cx="6350" cy="4763"/>
            </a:xfrm>
            <a:custGeom>
              <a:avLst/>
              <a:gdLst>
                <a:gd name="T0" fmla="*/ 6 w 6"/>
                <a:gd name="T1" fmla="*/ 7 h 7"/>
                <a:gd name="T2" fmla="*/ 0 w 6"/>
                <a:gd name="T3" fmla="*/ 2 h 7"/>
                <a:gd name="T4" fmla="*/ 6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cubicBezTo>
                    <a:pt x="4" y="4"/>
                    <a:pt x="4" y="0"/>
                    <a:pt x="0" y="2"/>
                  </a:cubicBezTo>
                  <a:cubicBezTo>
                    <a:pt x="0" y="4"/>
                    <a:pt x="2" y="7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1" name="Freeform 145">
              <a:extLst>
                <a:ext uri="{FF2B5EF4-FFF2-40B4-BE49-F238E27FC236}">
                  <a16:creationId xmlns:a16="http://schemas.microsoft.com/office/drawing/2014/main" id="{E4EBBEE4-C6C5-4316-8678-3DC669A83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0" y="1947863"/>
              <a:ext cx="196850" cy="115888"/>
            </a:xfrm>
            <a:custGeom>
              <a:avLst/>
              <a:gdLst>
                <a:gd name="T0" fmla="*/ 18 w 241"/>
                <a:gd name="T1" fmla="*/ 34 h 141"/>
                <a:gd name="T2" fmla="*/ 15 w 241"/>
                <a:gd name="T3" fmla="*/ 41 h 141"/>
                <a:gd name="T4" fmla="*/ 32 w 241"/>
                <a:gd name="T5" fmla="*/ 37 h 141"/>
                <a:gd name="T6" fmla="*/ 28 w 241"/>
                <a:gd name="T7" fmla="*/ 46 h 141"/>
                <a:gd name="T8" fmla="*/ 36 w 241"/>
                <a:gd name="T9" fmla="*/ 56 h 141"/>
                <a:gd name="T10" fmla="*/ 45 w 241"/>
                <a:gd name="T11" fmla="*/ 53 h 141"/>
                <a:gd name="T12" fmla="*/ 62 w 241"/>
                <a:gd name="T13" fmla="*/ 56 h 141"/>
                <a:gd name="T14" fmla="*/ 92 w 241"/>
                <a:gd name="T15" fmla="*/ 51 h 141"/>
                <a:gd name="T16" fmla="*/ 83 w 241"/>
                <a:gd name="T17" fmla="*/ 60 h 141"/>
                <a:gd name="T18" fmla="*/ 67 w 241"/>
                <a:gd name="T19" fmla="*/ 63 h 141"/>
                <a:gd name="T20" fmla="*/ 60 w 241"/>
                <a:gd name="T21" fmla="*/ 62 h 141"/>
                <a:gd name="T22" fmla="*/ 42 w 241"/>
                <a:gd name="T23" fmla="*/ 61 h 141"/>
                <a:gd name="T24" fmla="*/ 39 w 241"/>
                <a:gd name="T25" fmla="*/ 68 h 141"/>
                <a:gd name="T26" fmla="*/ 42 w 241"/>
                <a:gd name="T27" fmla="*/ 91 h 141"/>
                <a:gd name="T28" fmla="*/ 34 w 241"/>
                <a:gd name="T29" fmla="*/ 105 h 141"/>
                <a:gd name="T30" fmla="*/ 41 w 241"/>
                <a:gd name="T31" fmla="*/ 103 h 141"/>
                <a:gd name="T32" fmla="*/ 58 w 241"/>
                <a:gd name="T33" fmla="*/ 118 h 141"/>
                <a:gd name="T34" fmla="*/ 36 w 241"/>
                <a:gd name="T35" fmla="*/ 110 h 141"/>
                <a:gd name="T36" fmla="*/ 38 w 241"/>
                <a:gd name="T37" fmla="*/ 122 h 141"/>
                <a:gd name="T38" fmla="*/ 20 w 241"/>
                <a:gd name="T39" fmla="*/ 137 h 141"/>
                <a:gd name="T40" fmla="*/ 50 w 241"/>
                <a:gd name="T41" fmla="*/ 140 h 141"/>
                <a:gd name="T42" fmla="*/ 79 w 241"/>
                <a:gd name="T43" fmla="*/ 137 h 141"/>
                <a:gd name="T44" fmla="*/ 110 w 241"/>
                <a:gd name="T45" fmla="*/ 130 h 141"/>
                <a:gd name="T46" fmla="*/ 99 w 241"/>
                <a:gd name="T47" fmla="*/ 128 h 141"/>
                <a:gd name="T48" fmla="*/ 108 w 241"/>
                <a:gd name="T49" fmla="*/ 109 h 141"/>
                <a:gd name="T50" fmla="*/ 135 w 241"/>
                <a:gd name="T51" fmla="*/ 95 h 141"/>
                <a:gd name="T52" fmla="*/ 135 w 241"/>
                <a:gd name="T53" fmla="*/ 82 h 141"/>
                <a:gd name="T54" fmla="*/ 144 w 241"/>
                <a:gd name="T55" fmla="*/ 75 h 141"/>
                <a:gd name="T56" fmla="*/ 184 w 241"/>
                <a:gd name="T57" fmla="*/ 51 h 141"/>
                <a:gd name="T58" fmla="*/ 195 w 241"/>
                <a:gd name="T59" fmla="*/ 35 h 141"/>
                <a:gd name="T60" fmla="*/ 241 w 241"/>
                <a:gd name="T61" fmla="*/ 19 h 141"/>
                <a:gd name="T62" fmla="*/ 219 w 241"/>
                <a:gd name="T63" fmla="*/ 6 h 141"/>
                <a:gd name="T64" fmla="*/ 192 w 241"/>
                <a:gd name="T65" fmla="*/ 11 h 141"/>
                <a:gd name="T66" fmla="*/ 161 w 241"/>
                <a:gd name="T67" fmla="*/ 2 h 141"/>
                <a:gd name="T68" fmla="*/ 145 w 241"/>
                <a:gd name="T69" fmla="*/ 0 h 141"/>
                <a:gd name="T70" fmla="*/ 126 w 241"/>
                <a:gd name="T71" fmla="*/ 2 h 141"/>
                <a:gd name="T72" fmla="*/ 91 w 241"/>
                <a:gd name="T73" fmla="*/ 4 h 141"/>
                <a:gd name="T74" fmla="*/ 79 w 241"/>
                <a:gd name="T75" fmla="*/ 8 h 141"/>
                <a:gd name="T76" fmla="*/ 47 w 241"/>
                <a:gd name="T77" fmla="*/ 15 h 141"/>
                <a:gd name="T78" fmla="*/ 33 w 241"/>
                <a:gd name="T79" fmla="*/ 25 h 141"/>
                <a:gd name="T80" fmla="*/ 0 w 241"/>
                <a:gd name="T81" fmla="*/ 36 h 141"/>
                <a:gd name="T82" fmla="*/ 10 w 241"/>
                <a:gd name="T83" fmla="*/ 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41">
                  <a:moveTo>
                    <a:pt x="10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5" y="35"/>
                    <a:pt x="13" y="36"/>
                    <a:pt x="10" y="39"/>
                  </a:cubicBezTo>
                  <a:cubicBezTo>
                    <a:pt x="11" y="39"/>
                    <a:pt x="14" y="41"/>
                    <a:pt x="15" y="41"/>
                  </a:cubicBezTo>
                  <a:cubicBezTo>
                    <a:pt x="21" y="41"/>
                    <a:pt x="21" y="36"/>
                    <a:pt x="26" y="36"/>
                  </a:cubicBezTo>
                  <a:cubicBezTo>
                    <a:pt x="29" y="36"/>
                    <a:pt x="29" y="36"/>
                    <a:pt x="32" y="37"/>
                  </a:cubicBezTo>
                  <a:cubicBezTo>
                    <a:pt x="25" y="39"/>
                    <a:pt x="18" y="38"/>
                    <a:pt x="15" y="46"/>
                  </a:cubicBezTo>
                  <a:cubicBezTo>
                    <a:pt x="17" y="46"/>
                    <a:pt x="23" y="46"/>
                    <a:pt x="28" y="46"/>
                  </a:cubicBezTo>
                  <a:cubicBezTo>
                    <a:pt x="24" y="46"/>
                    <a:pt x="22" y="48"/>
                    <a:pt x="20" y="49"/>
                  </a:cubicBezTo>
                  <a:cubicBezTo>
                    <a:pt x="22" y="52"/>
                    <a:pt x="30" y="56"/>
                    <a:pt x="36" y="56"/>
                  </a:cubicBezTo>
                  <a:cubicBezTo>
                    <a:pt x="38" y="56"/>
                    <a:pt x="40" y="54"/>
                    <a:pt x="42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7"/>
                    <a:pt x="51" y="59"/>
                    <a:pt x="56" y="59"/>
                  </a:cubicBezTo>
                  <a:cubicBezTo>
                    <a:pt x="58" y="59"/>
                    <a:pt x="59" y="56"/>
                    <a:pt x="62" y="56"/>
                  </a:cubicBezTo>
                  <a:cubicBezTo>
                    <a:pt x="64" y="56"/>
                    <a:pt x="66" y="58"/>
                    <a:pt x="71" y="58"/>
                  </a:cubicBezTo>
                  <a:cubicBezTo>
                    <a:pt x="80" y="58"/>
                    <a:pt x="86" y="56"/>
                    <a:pt x="92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3" y="56"/>
                    <a:pt x="88" y="57"/>
                    <a:pt x="83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67" y="62"/>
                    <a:pt x="67" y="63"/>
                  </a:cubicBezTo>
                  <a:cubicBezTo>
                    <a:pt x="67" y="65"/>
                    <a:pt x="76" y="71"/>
                    <a:pt x="77" y="72"/>
                  </a:cubicBezTo>
                  <a:cubicBezTo>
                    <a:pt x="70" y="73"/>
                    <a:pt x="67" y="65"/>
                    <a:pt x="60" y="62"/>
                  </a:cubicBezTo>
                  <a:cubicBezTo>
                    <a:pt x="55" y="60"/>
                    <a:pt x="49" y="61"/>
                    <a:pt x="46" y="61"/>
                  </a:cubicBezTo>
                  <a:cubicBezTo>
                    <a:pt x="44" y="61"/>
                    <a:pt x="43" y="61"/>
                    <a:pt x="42" y="61"/>
                  </a:cubicBezTo>
                  <a:cubicBezTo>
                    <a:pt x="42" y="64"/>
                    <a:pt x="43" y="65"/>
                    <a:pt x="46" y="65"/>
                  </a:cubicBezTo>
                  <a:cubicBezTo>
                    <a:pt x="43" y="65"/>
                    <a:pt x="39" y="65"/>
                    <a:pt x="39" y="68"/>
                  </a:cubicBezTo>
                  <a:cubicBezTo>
                    <a:pt x="39" y="73"/>
                    <a:pt x="58" y="73"/>
                    <a:pt x="58" y="83"/>
                  </a:cubicBezTo>
                  <a:cubicBezTo>
                    <a:pt x="58" y="92"/>
                    <a:pt x="49" y="89"/>
                    <a:pt x="42" y="91"/>
                  </a:cubicBezTo>
                  <a:cubicBezTo>
                    <a:pt x="38" y="93"/>
                    <a:pt x="36" y="96"/>
                    <a:pt x="34" y="101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4"/>
                    <a:pt x="39" y="104"/>
                    <a:pt x="41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10"/>
                    <a:pt x="54" y="114"/>
                    <a:pt x="58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47" y="115"/>
                    <a:pt x="44" y="110"/>
                    <a:pt x="36" y="110"/>
                  </a:cubicBezTo>
                  <a:cubicBezTo>
                    <a:pt x="33" y="110"/>
                    <a:pt x="29" y="108"/>
                    <a:pt x="29" y="113"/>
                  </a:cubicBezTo>
                  <a:cubicBezTo>
                    <a:pt x="29" y="118"/>
                    <a:pt x="34" y="119"/>
                    <a:pt x="38" y="122"/>
                  </a:cubicBezTo>
                  <a:cubicBezTo>
                    <a:pt x="32" y="126"/>
                    <a:pt x="18" y="122"/>
                    <a:pt x="18" y="134"/>
                  </a:cubicBezTo>
                  <a:cubicBezTo>
                    <a:pt x="18" y="135"/>
                    <a:pt x="18" y="137"/>
                    <a:pt x="20" y="137"/>
                  </a:cubicBezTo>
                  <a:cubicBezTo>
                    <a:pt x="22" y="137"/>
                    <a:pt x="23" y="135"/>
                    <a:pt x="24" y="134"/>
                  </a:cubicBezTo>
                  <a:cubicBezTo>
                    <a:pt x="33" y="137"/>
                    <a:pt x="41" y="140"/>
                    <a:pt x="50" y="140"/>
                  </a:cubicBezTo>
                  <a:cubicBezTo>
                    <a:pt x="54" y="140"/>
                    <a:pt x="56" y="137"/>
                    <a:pt x="58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84" y="137"/>
                    <a:pt x="81" y="141"/>
                    <a:pt x="88" y="141"/>
                  </a:cubicBezTo>
                  <a:cubicBezTo>
                    <a:pt x="94" y="141"/>
                    <a:pt x="110" y="136"/>
                    <a:pt x="110" y="130"/>
                  </a:cubicBezTo>
                  <a:cubicBezTo>
                    <a:pt x="110" y="128"/>
                    <a:pt x="107" y="128"/>
                    <a:pt x="106" y="128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9" y="118"/>
                    <a:pt x="110" y="123"/>
                    <a:pt x="110" y="114"/>
                  </a:cubicBezTo>
                  <a:cubicBezTo>
                    <a:pt x="110" y="112"/>
                    <a:pt x="109" y="111"/>
                    <a:pt x="108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7" y="105"/>
                    <a:pt x="129" y="98"/>
                    <a:pt x="135" y="95"/>
                  </a:cubicBezTo>
                  <a:cubicBezTo>
                    <a:pt x="133" y="91"/>
                    <a:pt x="130" y="89"/>
                    <a:pt x="127" y="88"/>
                  </a:cubicBezTo>
                  <a:cubicBezTo>
                    <a:pt x="132" y="88"/>
                    <a:pt x="135" y="89"/>
                    <a:pt x="135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1" y="78"/>
                    <a:pt x="138" y="77"/>
                    <a:pt x="144" y="75"/>
                  </a:cubicBezTo>
                  <a:cubicBezTo>
                    <a:pt x="149" y="74"/>
                    <a:pt x="155" y="77"/>
                    <a:pt x="159" y="74"/>
                  </a:cubicBezTo>
                  <a:cubicBezTo>
                    <a:pt x="167" y="68"/>
                    <a:pt x="173" y="55"/>
                    <a:pt x="184" y="51"/>
                  </a:cubicBezTo>
                  <a:cubicBezTo>
                    <a:pt x="194" y="48"/>
                    <a:pt x="209" y="43"/>
                    <a:pt x="216" y="36"/>
                  </a:cubicBezTo>
                  <a:cubicBezTo>
                    <a:pt x="209" y="36"/>
                    <a:pt x="198" y="38"/>
                    <a:pt x="195" y="35"/>
                  </a:cubicBezTo>
                  <a:cubicBezTo>
                    <a:pt x="210" y="27"/>
                    <a:pt x="223" y="33"/>
                    <a:pt x="234" y="24"/>
                  </a:cubicBezTo>
                  <a:cubicBezTo>
                    <a:pt x="236" y="22"/>
                    <a:pt x="241" y="23"/>
                    <a:pt x="241" y="19"/>
                  </a:cubicBezTo>
                  <a:cubicBezTo>
                    <a:pt x="241" y="14"/>
                    <a:pt x="226" y="15"/>
                    <a:pt x="223" y="11"/>
                  </a:cubicBezTo>
                  <a:cubicBezTo>
                    <a:pt x="222" y="10"/>
                    <a:pt x="222" y="7"/>
                    <a:pt x="219" y="6"/>
                  </a:cubicBezTo>
                  <a:cubicBezTo>
                    <a:pt x="217" y="6"/>
                    <a:pt x="216" y="5"/>
                    <a:pt x="214" y="4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4" y="10"/>
                    <a:pt x="195" y="10"/>
                    <a:pt x="197" y="7"/>
                  </a:cubicBezTo>
                  <a:cubicBezTo>
                    <a:pt x="191" y="1"/>
                    <a:pt x="167" y="2"/>
                    <a:pt x="161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1" y="2"/>
                    <a:pt x="149" y="0"/>
                    <a:pt x="145" y="0"/>
                  </a:cubicBezTo>
                  <a:cubicBezTo>
                    <a:pt x="141" y="0"/>
                    <a:pt x="140" y="5"/>
                    <a:pt x="136" y="5"/>
                  </a:cubicBezTo>
                  <a:cubicBezTo>
                    <a:pt x="132" y="5"/>
                    <a:pt x="130" y="2"/>
                    <a:pt x="126" y="2"/>
                  </a:cubicBezTo>
                  <a:cubicBezTo>
                    <a:pt x="124" y="2"/>
                    <a:pt x="123" y="2"/>
                    <a:pt x="12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4"/>
                    <a:pt x="86" y="5"/>
                    <a:pt x="84" y="8"/>
                  </a:cubicBezTo>
                  <a:cubicBezTo>
                    <a:pt x="81" y="11"/>
                    <a:pt x="83" y="8"/>
                    <a:pt x="79" y="8"/>
                  </a:cubicBezTo>
                  <a:cubicBezTo>
                    <a:pt x="71" y="8"/>
                    <a:pt x="67" y="15"/>
                    <a:pt x="65" y="22"/>
                  </a:cubicBezTo>
                  <a:cubicBezTo>
                    <a:pt x="63" y="21"/>
                    <a:pt x="52" y="15"/>
                    <a:pt x="47" y="15"/>
                  </a:cubicBezTo>
                  <a:cubicBezTo>
                    <a:pt x="41" y="15"/>
                    <a:pt x="44" y="22"/>
                    <a:pt x="36" y="22"/>
                  </a:cubicBezTo>
                  <a:cubicBezTo>
                    <a:pt x="36" y="23"/>
                    <a:pt x="34" y="25"/>
                    <a:pt x="33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9" y="25"/>
                    <a:pt x="1" y="28"/>
                    <a:pt x="0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8" y="34"/>
                    <a:pt x="10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2" name="Freeform 146">
              <a:extLst>
                <a:ext uri="{FF2B5EF4-FFF2-40B4-BE49-F238E27FC236}">
                  <a16:creationId xmlns:a16="http://schemas.microsoft.com/office/drawing/2014/main" id="{F6998742-2EC8-44E5-BA2E-948D1AE4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1938338"/>
              <a:ext cx="385763" cy="325438"/>
            </a:xfrm>
            <a:custGeom>
              <a:avLst/>
              <a:gdLst>
                <a:gd name="T0" fmla="*/ 372 w 472"/>
                <a:gd name="T1" fmla="*/ 241 h 400"/>
                <a:gd name="T2" fmla="*/ 395 w 472"/>
                <a:gd name="T3" fmla="*/ 248 h 400"/>
                <a:gd name="T4" fmla="*/ 375 w 472"/>
                <a:gd name="T5" fmla="*/ 206 h 400"/>
                <a:gd name="T6" fmla="*/ 398 w 472"/>
                <a:gd name="T7" fmla="*/ 212 h 400"/>
                <a:gd name="T8" fmla="*/ 395 w 472"/>
                <a:gd name="T9" fmla="*/ 205 h 400"/>
                <a:gd name="T10" fmla="*/ 420 w 472"/>
                <a:gd name="T11" fmla="*/ 180 h 400"/>
                <a:gd name="T12" fmla="*/ 418 w 472"/>
                <a:gd name="T13" fmla="*/ 163 h 400"/>
                <a:gd name="T14" fmla="*/ 410 w 472"/>
                <a:gd name="T15" fmla="*/ 140 h 400"/>
                <a:gd name="T16" fmla="*/ 423 w 472"/>
                <a:gd name="T17" fmla="*/ 123 h 400"/>
                <a:gd name="T18" fmla="*/ 408 w 472"/>
                <a:gd name="T19" fmla="*/ 104 h 400"/>
                <a:gd name="T20" fmla="*/ 431 w 472"/>
                <a:gd name="T21" fmla="*/ 79 h 400"/>
                <a:gd name="T22" fmla="*/ 438 w 472"/>
                <a:gd name="T23" fmla="*/ 65 h 400"/>
                <a:gd name="T24" fmla="*/ 456 w 472"/>
                <a:gd name="T25" fmla="*/ 35 h 400"/>
                <a:gd name="T26" fmla="*/ 427 w 472"/>
                <a:gd name="T27" fmla="*/ 45 h 400"/>
                <a:gd name="T28" fmla="*/ 376 w 472"/>
                <a:gd name="T29" fmla="*/ 70 h 400"/>
                <a:gd name="T30" fmla="*/ 356 w 472"/>
                <a:gd name="T31" fmla="*/ 52 h 400"/>
                <a:gd name="T32" fmla="*/ 371 w 472"/>
                <a:gd name="T33" fmla="*/ 33 h 400"/>
                <a:gd name="T34" fmla="*/ 333 w 472"/>
                <a:gd name="T35" fmla="*/ 0 h 400"/>
                <a:gd name="T36" fmla="*/ 244 w 472"/>
                <a:gd name="T37" fmla="*/ 8 h 400"/>
                <a:gd name="T38" fmla="*/ 222 w 472"/>
                <a:gd name="T39" fmla="*/ 10 h 400"/>
                <a:gd name="T40" fmla="*/ 193 w 472"/>
                <a:gd name="T41" fmla="*/ 24 h 400"/>
                <a:gd name="T42" fmla="*/ 171 w 472"/>
                <a:gd name="T43" fmla="*/ 26 h 400"/>
                <a:gd name="T44" fmla="*/ 162 w 472"/>
                <a:gd name="T45" fmla="*/ 37 h 400"/>
                <a:gd name="T46" fmla="*/ 148 w 472"/>
                <a:gd name="T47" fmla="*/ 38 h 400"/>
                <a:gd name="T48" fmla="*/ 90 w 472"/>
                <a:gd name="T49" fmla="*/ 41 h 400"/>
                <a:gd name="T50" fmla="*/ 45 w 472"/>
                <a:gd name="T51" fmla="*/ 70 h 400"/>
                <a:gd name="T52" fmla="*/ 52 w 472"/>
                <a:gd name="T53" fmla="*/ 97 h 400"/>
                <a:gd name="T54" fmla="*/ 0 w 472"/>
                <a:gd name="T55" fmla="*/ 115 h 400"/>
                <a:gd name="T56" fmla="*/ 40 w 472"/>
                <a:gd name="T57" fmla="*/ 125 h 400"/>
                <a:gd name="T58" fmla="*/ 32 w 472"/>
                <a:gd name="T59" fmla="*/ 132 h 400"/>
                <a:gd name="T60" fmla="*/ 12 w 472"/>
                <a:gd name="T61" fmla="*/ 140 h 400"/>
                <a:gd name="T62" fmla="*/ 27 w 472"/>
                <a:gd name="T63" fmla="*/ 151 h 400"/>
                <a:gd name="T64" fmla="*/ 46 w 472"/>
                <a:gd name="T65" fmla="*/ 154 h 400"/>
                <a:gd name="T66" fmla="*/ 68 w 472"/>
                <a:gd name="T67" fmla="*/ 152 h 400"/>
                <a:gd name="T68" fmla="*/ 134 w 472"/>
                <a:gd name="T69" fmla="*/ 209 h 400"/>
                <a:gd name="T70" fmla="*/ 142 w 472"/>
                <a:gd name="T71" fmla="*/ 233 h 400"/>
                <a:gd name="T72" fmla="*/ 167 w 472"/>
                <a:gd name="T73" fmla="*/ 250 h 400"/>
                <a:gd name="T74" fmla="*/ 175 w 472"/>
                <a:gd name="T75" fmla="*/ 259 h 400"/>
                <a:gd name="T76" fmla="*/ 159 w 472"/>
                <a:gd name="T77" fmla="*/ 281 h 400"/>
                <a:gd name="T78" fmla="*/ 153 w 472"/>
                <a:gd name="T79" fmla="*/ 305 h 400"/>
                <a:gd name="T80" fmla="*/ 162 w 472"/>
                <a:gd name="T81" fmla="*/ 340 h 400"/>
                <a:gd name="T82" fmla="*/ 184 w 472"/>
                <a:gd name="T83" fmla="*/ 374 h 400"/>
                <a:gd name="T84" fmla="*/ 207 w 472"/>
                <a:gd name="T85" fmla="*/ 385 h 400"/>
                <a:gd name="T86" fmla="*/ 229 w 472"/>
                <a:gd name="T87" fmla="*/ 400 h 400"/>
                <a:gd name="T88" fmla="*/ 252 w 472"/>
                <a:gd name="T89" fmla="*/ 348 h 400"/>
                <a:gd name="T90" fmla="*/ 251 w 472"/>
                <a:gd name="T91" fmla="*/ 334 h 400"/>
                <a:gd name="T92" fmla="*/ 277 w 472"/>
                <a:gd name="T93" fmla="*/ 318 h 400"/>
                <a:gd name="T94" fmla="*/ 311 w 472"/>
                <a:gd name="T95" fmla="*/ 294 h 400"/>
                <a:gd name="T96" fmla="*/ 336 w 472"/>
                <a:gd name="T97" fmla="*/ 283 h 400"/>
                <a:gd name="T98" fmla="*/ 396 w 472"/>
                <a:gd name="T99" fmla="*/ 25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00">
                  <a:moveTo>
                    <a:pt x="396" y="255"/>
                  </a:moveTo>
                  <a:cubicBezTo>
                    <a:pt x="391" y="253"/>
                    <a:pt x="366" y="254"/>
                    <a:pt x="366" y="245"/>
                  </a:cubicBezTo>
                  <a:cubicBezTo>
                    <a:pt x="367" y="244"/>
                    <a:pt x="372" y="244"/>
                    <a:pt x="372" y="241"/>
                  </a:cubicBezTo>
                  <a:cubicBezTo>
                    <a:pt x="372" y="238"/>
                    <a:pt x="369" y="237"/>
                    <a:pt x="369" y="233"/>
                  </a:cubicBezTo>
                  <a:cubicBezTo>
                    <a:pt x="371" y="234"/>
                    <a:pt x="372" y="233"/>
                    <a:pt x="374" y="233"/>
                  </a:cubicBezTo>
                  <a:cubicBezTo>
                    <a:pt x="385" y="233"/>
                    <a:pt x="382" y="248"/>
                    <a:pt x="395" y="248"/>
                  </a:cubicBezTo>
                  <a:cubicBezTo>
                    <a:pt x="398" y="248"/>
                    <a:pt x="402" y="248"/>
                    <a:pt x="402" y="245"/>
                  </a:cubicBezTo>
                  <a:cubicBezTo>
                    <a:pt x="402" y="227"/>
                    <a:pt x="385" y="222"/>
                    <a:pt x="375" y="211"/>
                  </a:cubicBezTo>
                  <a:cubicBezTo>
                    <a:pt x="375" y="206"/>
                    <a:pt x="375" y="206"/>
                    <a:pt x="375" y="206"/>
                  </a:cubicBezTo>
                  <a:cubicBezTo>
                    <a:pt x="375" y="206"/>
                    <a:pt x="376" y="207"/>
                    <a:pt x="378" y="206"/>
                  </a:cubicBezTo>
                  <a:cubicBezTo>
                    <a:pt x="380" y="212"/>
                    <a:pt x="389" y="220"/>
                    <a:pt x="394" y="220"/>
                  </a:cubicBezTo>
                  <a:cubicBezTo>
                    <a:pt x="397" y="220"/>
                    <a:pt x="398" y="215"/>
                    <a:pt x="398" y="212"/>
                  </a:cubicBezTo>
                  <a:cubicBezTo>
                    <a:pt x="398" y="203"/>
                    <a:pt x="385" y="206"/>
                    <a:pt x="383" y="198"/>
                  </a:cubicBezTo>
                  <a:cubicBezTo>
                    <a:pt x="387" y="198"/>
                    <a:pt x="387" y="198"/>
                    <a:pt x="387" y="198"/>
                  </a:cubicBezTo>
                  <a:cubicBezTo>
                    <a:pt x="389" y="201"/>
                    <a:pt x="392" y="203"/>
                    <a:pt x="395" y="205"/>
                  </a:cubicBezTo>
                  <a:cubicBezTo>
                    <a:pt x="397" y="198"/>
                    <a:pt x="408" y="202"/>
                    <a:pt x="410" y="193"/>
                  </a:cubicBezTo>
                  <a:cubicBezTo>
                    <a:pt x="409" y="193"/>
                    <a:pt x="407" y="191"/>
                    <a:pt x="407" y="189"/>
                  </a:cubicBezTo>
                  <a:cubicBezTo>
                    <a:pt x="413" y="188"/>
                    <a:pt x="418" y="185"/>
                    <a:pt x="420" y="180"/>
                  </a:cubicBezTo>
                  <a:cubicBezTo>
                    <a:pt x="416" y="179"/>
                    <a:pt x="409" y="179"/>
                    <a:pt x="409" y="174"/>
                  </a:cubicBezTo>
                  <a:cubicBezTo>
                    <a:pt x="409" y="170"/>
                    <a:pt x="413" y="170"/>
                    <a:pt x="418" y="170"/>
                  </a:cubicBezTo>
                  <a:cubicBezTo>
                    <a:pt x="416" y="168"/>
                    <a:pt x="418" y="166"/>
                    <a:pt x="418" y="163"/>
                  </a:cubicBezTo>
                  <a:cubicBezTo>
                    <a:pt x="418" y="159"/>
                    <a:pt x="413" y="157"/>
                    <a:pt x="413" y="150"/>
                  </a:cubicBezTo>
                  <a:cubicBezTo>
                    <a:pt x="410" y="150"/>
                    <a:pt x="405" y="150"/>
                    <a:pt x="405" y="145"/>
                  </a:cubicBezTo>
                  <a:cubicBezTo>
                    <a:pt x="405" y="143"/>
                    <a:pt x="407" y="140"/>
                    <a:pt x="410" y="140"/>
                  </a:cubicBezTo>
                  <a:cubicBezTo>
                    <a:pt x="415" y="140"/>
                    <a:pt x="429" y="143"/>
                    <a:pt x="429" y="136"/>
                  </a:cubicBezTo>
                  <a:cubicBezTo>
                    <a:pt x="429" y="128"/>
                    <a:pt x="419" y="130"/>
                    <a:pt x="418" y="125"/>
                  </a:cubicBezTo>
                  <a:cubicBezTo>
                    <a:pt x="419" y="125"/>
                    <a:pt x="421" y="124"/>
                    <a:pt x="423" y="123"/>
                  </a:cubicBezTo>
                  <a:cubicBezTo>
                    <a:pt x="420" y="121"/>
                    <a:pt x="416" y="117"/>
                    <a:pt x="412" y="117"/>
                  </a:cubicBezTo>
                  <a:cubicBezTo>
                    <a:pt x="408" y="117"/>
                    <a:pt x="406" y="119"/>
                    <a:pt x="403" y="117"/>
                  </a:cubicBezTo>
                  <a:cubicBezTo>
                    <a:pt x="405" y="114"/>
                    <a:pt x="405" y="107"/>
                    <a:pt x="408" y="104"/>
                  </a:cubicBezTo>
                  <a:cubicBezTo>
                    <a:pt x="413" y="100"/>
                    <a:pt x="419" y="98"/>
                    <a:pt x="419" y="91"/>
                  </a:cubicBezTo>
                  <a:cubicBezTo>
                    <a:pt x="419" y="90"/>
                    <a:pt x="419" y="90"/>
                    <a:pt x="419" y="87"/>
                  </a:cubicBezTo>
                  <a:cubicBezTo>
                    <a:pt x="424" y="85"/>
                    <a:pt x="431" y="84"/>
                    <a:pt x="431" y="79"/>
                  </a:cubicBezTo>
                  <a:cubicBezTo>
                    <a:pt x="431" y="76"/>
                    <a:pt x="433" y="79"/>
                    <a:pt x="431" y="75"/>
                  </a:cubicBezTo>
                  <a:cubicBezTo>
                    <a:pt x="436" y="74"/>
                    <a:pt x="444" y="74"/>
                    <a:pt x="444" y="65"/>
                  </a:cubicBezTo>
                  <a:cubicBezTo>
                    <a:pt x="441" y="67"/>
                    <a:pt x="441" y="67"/>
                    <a:pt x="438" y="65"/>
                  </a:cubicBezTo>
                  <a:cubicBezTo>
                    <a:pt x="450" y="65"/>
                    <a:pt x="456" y="56"/>
                    <a:pt x="465" y="53"/>
                  </a:cubicBezTo>
                  <a:cubicBezTo>
                    <a:pt x="467" y="52"/>
                    <a:pt x="472" y="50"/>
                    <a:pt x="472" y="46"/>
                  </a:cubicBezTo>
                  <a:cubicBezTo>
                    <a:pt x="472" y="42"/>
                    <a:pt x="459" y="35"/>
                    <a:pt x="456" y="35"/>
                  </a:cubicBezTo>
                  <a:cubicBezTo>
                    <a:pt x="453" y="35"/>
                    <a:pt x="451" y="35"/>
                    <a:pt x="450" y="39"/>
                  </a:cubicBezTo>
                  <a:cubicBezTo>
                    <a:pt x="437" y="39"/>
                    <a:pt x="437" y="39"/>
                    <a:pt x="437" y="39"/>
                  </a:cubicBezTo>
                  <a:cubicBezTo>
                    <a:pt x="432" y="42"/>
                    <a:pt x="432" y="43"/>
                    <a:pt x="427" y="45"/>
                  </a:cubicBezTo>
                  <a:cubicBezTo>
                    <a:pt x="426" y="46"/>
                    <a:pt x="420" y="44"/>
                    <a:pt x="420" y="44"/>
                  </a:cubicBezTo>
                  <a:cubicBezTo>
                    <a:pt x="402" y="44"/>
                    <a:pt x="402" y="44"/>
                    <a:pt x="402" y="44"/>
                  </a:cubicBezTo>
                  <a:cubicBezTo>
                    <a:pt x="397" y="48"/>
                    <a:pt x="384" y="68"/>
                    <a:pt x="376" y="70"/>
                  </a:cubicBezTo>
                  <a:cubicBezTo>
                    <a:pt x="377" y="67"/>
                    <a:pt x="395" y="46"/>
                    <a:pt x="395" y="44"/>
                  </a:cubicBezTo>
                  <a:cubicBezTo>
                    <a:pt x="395" y="39"/>
                    <a:pt x="393" y="35"/>
                    <a:pt x="388" y="35"/>
                  </a:cubicBezTo>
                  <a:cubicBezTo>
                    <a:pt x="379" y="35"/>
                    <a:pt x="363" y="52"/>
                    <a:pt x="356" y="52"/>
                  </a:cubicBezTo>
                  <a:cubicBezTo>
                    <a:pt x="354" y="52"/>
                    <a:pt x="366" y="39"/>
                    <a:pt x="366" y="37"/>
                  </a:cubicBezTo>
                  <a:cubicBezTo>
                    <a:pt x="361" y="35"/>
                    <a:pt x="315" y="41"/>
                    <a:pt x="310" y="37"/>
                  </a:cubicBezTo>
                  <a:cubicBezTo>
                    <a:pt x="371" y="33"/>
                    <a:pt x="371" y="33"/>
                    <a:pt x="371" y="33"/>
                  </a:cubicBezTo>
                  <a:cubicBezTo>
                    <a:pt x="378" y="30"/>
                    <a:pt x="397" y="31"/>
                    <a:pt x="398" y="21"/>
                  </a:cubicBezTo>
                  <a:cubicBezTo>
                    <a:pt x="391" y="19"/>
                    <a:pt x="382" y="21"/>
                    <a:pt x="374" y="18"/>
                  </a:cubicBezTo>
                  <a:cubicBezTo>
                    <a:pt x="361" y="12"/>
                    <a:pt x="349" y="0"/>
                    <a:pt x="333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79" y="0"/>
                    <a:pt x="268" y="8"/>
                    <a:pt x="255" y="8"/>
                  </a:cubicBezTo>
                  <a:cubicBezTo>
                    <a:pt x="251" y="8"/>
                    <a:pt x="248" y="8"/>
                    <a:pt x="244" y="8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39" y="12"/>
                    <a:pt x="239" y="12"/>
                    <a:pt x="239" y="12"/>
                  </a:cubicBezTo>
                  <a:cubicBezTo>
                    <a:pt x="233" y="10"/>
                    <a:pt x="228" y="10"/>
                    <a:pt x="222" y="10"/>
                  </a:cubicBezTo>
                  <a:cubicBezTo>
                    <a:pt x="213" y="10"/>
                    <a:pt x="206" y="12"/>
                    <a:pt x="198" y="16"/>
                  </a:cubicBezTo>
                  <a:cubicBezTo>
                    <a:pt x="200" y="18"/>
                    <a:pt x="202" y="19"/>
                    <a:pt x="204" y="21"/>
                  </a:cubicBezTo>
                  <a:cubicBezTo>
                    <a:pt x="201" y="21"/>
                    <a:pt x="193" y="20"/>
                    <a:pt x="193" y="24"/>
                  </a:cubicBezTo>
                  <a:cubicBezTo>
                    <a:pt x="193" y="30"/>
                    <a:pt x="204" y="34"/>
                    <a:pt x="208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89" y="33"/>
                    <a:pt x="183" y="26"/>
                    <a:pt x="171" y="26"/>
                  </a:cubicBezTo>
                  <a:cubicBezTo>
                    <a:pt x="169" y="26"/>
                    <a:pt x="164" y="26"/>
                    <a:pt x="164" y="30"/>
                  </a:cubicBezTo>
                  <a:cubicBezTo>
                    <a:pt x="164" y="32"/>
                    <a:pt x="166" y="34"/>
                    <a:pt x="167" y="37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57" y="34"/>
                    <a:pt x="152" y="35"/>
                    <a:pt x="149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4"/>
                    <a:pt x="148" y="36"/>
                    <a:pt x="148" y="38"/>
                  </a:cubicBezTo>
                  <a:cubicBezTo>
                    <a:pt x="143" y="38"/>
                    <a:pt x="141" y="29"/>
                    <a:pt x="136" y="29"/>
                  </a:cubicBezTo>
                  <a:cubicBezTo>
                    <a:pt x="129" y="29"/>
                    <a:pt x="123" y="34"/>
                    <a:pt x="116" y="36"/>
                  </a:cubicBezTo>
                  <a:cubicBezTo>
                    <a:pt x="105" y="36"/>
                    <a:pt x="101" y="39"/>
                    <a:pt x="90" y="41"/>
                  </a:cubicBezTo>
                  <a:cubicBezTo>
                    <a:pt x="81" y="42"/>
                    <a:pt x="89" y="56"/>
                    <a:pt x="79" y="56"/>
                  </a:cubicBezTo>
                  <a:cubicBezTo>
                    <a:pt x="76" y="56"/>
                    <a:pt x="74" y="55"/>
                    <a:pt x="72" y="54"/>
                  </a:cubicBezTo>
                  <a:cubicBezTo>
                    <a:pt x="66" y="60"/>
                    <a:pt x="54" y="67"/>
                    <a:pt x="45" y="70"/>
                  </a:cubicBezTo>
                  <a:cubicBezTo>
                    <a:pt x="43" y="71"/>
                    <a:pt x="39" y="72"/>
                    <a:pt x="39" y="75"/>
                  </a:cubicBezTo>
                  <a:cubicBezTo>
                    <a:pt x="39" y="81"/>
                    <a:pt x="55" y="81"/>
                    <a:pt x="60" y="81"/>
                  </a:cubicBezTo>
                  <a:cubicBezTo>
                    <a:pt x="60" y="89"/>
                    <a:pt x="57" y="94"/>
                    <a:pt x="52" y="97"/>
                  </a:cubicBezTo>
                  <a:cubicBezTo>
                    <a:pt x="46" y="101"/>
                    <a:pt x="36" y="97"/>
                    <a:pt x="29" y="100"/>
                  </a:cubicBezTo>
                  <a:cubicBezTo>
                    <a:pt x="24" y="101"/>
                    <a:pt x="21" y="105"/>
                    <a:pt x="16" y="107"/>
                  </a:cubicBezTo>
                  <a:cubicBezTo>
                    <a:pt x="10" y="109"/>
                    <a:pt x="0" y="105"/>
                    <a:pt x="0" y="115"/>
                  </a:cubicBezTo>
                  <a:cubicBezTo>
                    <a:pt x="0" y="120"/>
                    <a:pt x="27" y="128"/>
                    <a:pt x="2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9" y="128"/>
                    <a:pt x="39" y="127"/>
                    <a:pt x="40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0" y="128"/>
                    <a:pt x="50" y="130"/>
                    <a:pt x="4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0" y="134"/>
                    <a:pt x="30" y="134"/>
                    <a:pt x="27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8" y="134"/>
                    <a:pt x="12" y="136"/>
                    <a:pt x="12" y="140"/>
                  </a:cubicBezTo>
                  <a:cubicBezTo>
                    <a:pt x="17" y="143"/>
                    <a:pt x="15" y="140"/>
                    <a:pt x="21" y="140"/>
                  </a:cubicBezTo>
                  <a:cubicBezTo>
                    <a:pt x="25" y="140"/>
                    <a:pt x="28" y="144"/>
                    <a:pt x="32" y="146"/>
                  </a:cubicBezTo>
                  <a:cubicBezTo>
                    <a:pt x="31" y="148"/>
                    <a:pt x="29" y="149"/>
                    <a:pt x="27" y="151"/>
                  </a:cubicBezTo>
                  <a:cubicBezTo>
                    <a:pt x="30" y="155"/>
                    <a:pt x="39" y="158"/>
                    <a:pt x="45" y="158"/>
                  </a:cubicBezTo>
                  <a:cubicBezTo>
                    <a:pt x="47" y="158"/>
                    <a:pt x="47" y="159"/>
                    <a:pt x="48" y="157"/>
                  </a:cubicBezTo>
                  <a:cubicBezTo>
                    <a:pt x="47" y="157"/>
                    <a:pt x="46" y="155"/>
                    <a:pt x="46" y="154"/>
                  </a:cubicBezTo>
                  <a:cubicBezTo>
                    <a:pt x="47" y="154"/>
                    <a:pt x="48" y="153"/>
                    <a:pt x="51" y="153"/>
                  </a:cubicBezTo>
                  <a:cubicBezTo>
                    <a:pt x="54" y="153"/>
                    <a:pt x="57" y="156"/>
                    <a:pt x="59" y="156"/>
                  </a:cubicBezTo>
                  <a:cubicBezTo>
                    <a:pt x="63" y="156"/>
                    <a:pt x="64" y="152"/>
                    <a:pt x="68" y="152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107" y="152"/>
                    <a:pt x="126" y="178"/>
                    <a:pt x="134" y="205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37" y="210"/>
                    <a:pt x="141" y="210"/>
                    <a:pt x="141" y="215"/>
                  </a:cubicBezTo>
                  <a:cubicBezTo>
                    <a:pt x="141" y="222"/>
                    <a:pt x="135" y="221"/>
                    <a:pt x="135" y="228"/>
                  </a:cubicBezTo>
                  <a:cubicBezTo>
                    <a:pt x="135" y="232"/>
                    <a:pt x="137" y="233"/>
                    <a:pt x="142" y="233"/>
                  </a:cubicBezTo>
                  <a:cubicBezTo>
                    <a:pt x="146" y="233"/>
                    <a:pt x="147" y="228"/>
                    <a:pt x="149" y="228"/>
                  </a:cubicBezTo>
                  <a:cubicBezTo>
                    <a:pt x="158" y="228"/>
                    <a:pt x="161" y="242"/>
                    <a:pt x="169" y="245"/>
                  </a:cubicBezTo>
                  <a:cubicBezTo>
                    <a:pt x="169" y="247"/>
                    <a:pt x="169" y="250"/>
                    <a:pt x="167" y="250"/>
                  </a:cubicBezTo>
                  <a:cubicBezTo>
                    <a:pt x="160" y="250"/>
                    <a:pt x="156" y="245"/>
                    <a:pt x="150" y="245"/>
                  </a:cubicBezTo>
                  <a:cubicBezTo>
                    <a:pt x="148" y="245"/>
                    <a:pt x="148" y="244"/>
                    <a:pt x="145" y="245"/>
                  </a:cubicBezTo>
                  <a:cubicBezTo>
                    <a:pt x="146" y="254"/>
                    <a:pt x="166" y="255"/>
                    <a:pt x="175" y="259"/>
                  </a:cubicBezTo>
                  <a:cubicBezTo>
                    <a:pt x="172" y="267"/>
                    <a:pt x="168" y="270"/>
                    <a:pt x="167" y="279"/>
                  </a:cubicBezTo>
                  <a:cubicBezTo>
                    <a:pt x="163" y="278"/>
                    <a:pt x="163" y="278"/>
                    <a:pt x="159" y="280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53" y="286"/>
                    <a:pt x="152" y="292"/>
                    <a:pt x="148" y="298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50" y="303"/>
                    <a:pt x="151" y="303"/>
                    <a:pt x="153" y="305"/>
                  </a:cubicBezTo>
                  <a:cubicBezTo>
                    <a:pt x="153" y="308"/>
                    <a:pt x="151" y="309"/>
                    <a:pt x="151" y="312"/>
                  </a:cubicBezTo>
                  <a:cubicBezTo>
                    <a:pt x="151" y="321"/>
                    <a:pt x="158" y="324"/>
                    <a:pt x="160" y="330"/>
                  </a:cubicBezTo>
                  <a:cubicBezTo>
                    <a:pt x="161" y="333"/>
                    <a:pt x="161" y="339"/>
                    <a:pt x="162" y="340"/>
                  </a:cubicBezTo>
                  <a:cubicBezTo>
                    <a:pt x="167" y="343"/>
                    <a:pt x="169" y="335"/>
                    <a:pt x="173" y="341"/>
                  </a:cubicBezTo>
                  <a:cubicBezTo>
                    <a:pt x="171" y="343"/>
                    <a:pt x="169" y="343"/>
                    <a:pt x="169" y="347"/>
                  </a:cubicBezTo>
                  <a:cubicBezTo>
                    <a:pt x="169" y="356"/>
                    <a:pt x="179" y="369"/>
                    <a:pt x="184" y="374"/>
                  </a:cubicBezTo>
                  <a:cubicBezTo>
                    <a:pt x="185" y="375"/>
                    <a:pt x="185" y="379"/>
                    <a:pt x="186" y="380"/>
                  </a:cubicBezTo>
                  <a:cubicBezTo>
                    <a:pt x="191" y="384"/>
                    <a:pt x="194" y="382"/>
                    <a:pt x="195" y="389"/>
                  </a:cubicBezTo>
                  <a:cubicBezTo>
                    <a:pt x="199" y="389"/>
                    <a:pt x="203" y="385"/>
                    <a:pt x="207" y="385"/>
                  </a:cubicBezTo>
                  <a:cubicBezTo>
                    <a:pt x="214" y="385"/>
                    <a:pt x="213" y="399"/>
                    <a:pt x="220" y="399"/>
                  </a:cubicBezTo>
                  <a:cubicBezTo>
                    <a:pt x="222" y="399"/>
                    <a:pt x="222" y="397"/>
                    <a:pt x="226" y="397"/>
                  </a:cubicBezTo>
                  <a:cubicBezTo>
                    <a:pt x="226" y="399"/>
                    <a:pt x="227" y="400"/>
                    <a:pt x="229" y="400"/>
                  </a:cubicBezTo>
                  <a:cubicBezTo>
                    <a:pt x="236" y="400"/>
                    <a:pt x="233" y="384"/>
                    <a:pt x="240" y="380"/>
                  </a:cubicBezTo>
                  <a:cubicBezTo>
                    <a:pt x="239" y="377"/>
                    <a:pt x="240" y="369"/>
                    <a:pt x="240" y="364"/>
                  </a:cubicBezTo>
                  <a:cubicBezTo>
                    <a:pt x="240" y="355"/>
                    <a:pt x="252" y="358"/>
                    <a:pt x="252" y="348"/>
                  </a:cubicBezTo>
                  <a:cubicBezTo>
                    <a:pt x="252" y="344"/>
                    <a:pt x="249" y="343"/>
                    <a:pt x="249" y="341"/>
                  </a:cubicBezTo>
                  <a:cubicBezTo>
                    <a:pt x="249" y="339"/>
                    <a:pt x="250" y="338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ubicBezTo>
                    <a:pt x="251" y="324"/>
                    <a:pt x="265" y="326"/>
                    <a:pt x="271" y="320"/>
                  </a:cubicBezTo>
                  <a:cubicBezTo>
                    <a:pt x="274" y="317"/>
                    <a:pt x="273" y="314"/>
                    <a:pt x="277" y="312"/>
                  </a:cubicBezTo>
                  <a:cubicBezTo>
                    <a:pt x="277" y="318"/>
                    <a:pt x="277" y="318"/>
                    <a:pt x="277" y="318"/>
                  </a:cubicBezTo>
                  <a:cubicBezTo>
                    <a:pt x="281" y="318"/>
                    <a:pt x="281" y="318"/>
                    <a:pt x="281" y="318"/>
                  </a:cubicBezTo>
                  <a:cubicBezTo>
                    <a:pt x="287" y="314"/>
                    <a:pt x="296" y="315"/>
                    <a:pt x="301" y="309"/>
                  </a:cubicBezTo>
                  <a:cubicBezTo>
                    <a:pt x="306" y="305"/>
                    <a:pt x="306" y="298"/>
                    <a:pt x="311" y="294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6"/>
                    <a:pt x="321" y="285"/>
                    <a:pt x="323" y="283"/>
                  </a:cubicBezTo>
                  <a:cubicBezTo>
                    <a:pt x="336" y="283"/>
                    <a:pt x="336" y="283"/>
                    <a:pt x="336" y="283"/>
                  </a:cubicBezTo>
                  <a:cubicBezTo>
                    <a:pt x="347" y="278"/>
                    <a:pt x="355" y="279"/>
                    <a:pt x="365" y="275"/>
                  </a:cubicBezTo>
                  <a:cubicBezTo>
                    <a:pt x="373" y="273"/>
                    <a:pt x="375" y="264"/>
                    <a:pt x="385" y="261"/>
                  </a:cubicBezTo>
                  <a:cubicBezTo>
                    <a:pt x="390" y="259"/>
                    <a:pt x="392" y="259"/>
                    <a:pt x="396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3" name="Freeform 147">
              <a:extLst>
                <a:ext uri="{FF2B5EF4-FFF2-40B4-BE49-F238E27FC236}">
                  <a16:creationId xmlns:a16="http://schemas.microsoft.com/office/drawing/2014/main" id="{0B0066AF-711F-459B-A650-27722E4A8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2143126"/>
              <a:ext cx="19050" cy="12700"/>
            </a:xfrm>
            <a:custGeom>
              <a:avLst/>
              <a:gdLst>
                <a:gd name="T0" fmla="*/ 6 w 23"/>
                <a:gd name="T1" fmla="*/ 16 h 16"/>
                <a:gd name="T2" fmla="*/ 12 w 23"/>
                <a:gd name="T3" fmla="*/ 16 h 16"/>
                <a:gd name="T4" fmla="*/ 23 w 23"/>
                <a:gd name="T5" fmla="*/ 10 h 16"/>
                <a:gd name="T6" fmla="*/ 6 w 23"/>
                <a:gd name="T7" fmla="*/ 0 h 16"/>
                <a:gd name="T8" fmla="*/ 0 w 23"/>
                <a:gd name="T9" fmla="*/ 6 h 16"/>
                <a:gd name="T10" fmla="*/ 6 w 23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6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22" y="15"/>
                    <a:pt x="23" y="10"/>
                  </a:cubicBezTo>
                  <a:cubicBezTo>
                    <a:pt x="16" y="8"/>
                    <a:pt x="14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9"/>
                    <a:pt x="3" y="16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4" name="Freeform 148">
              <a:extLst>
                <a:ext uri="{FF2B5EF4-FFF2-40B4-BE49-F238E27FC236}">
                  <a16:creationId xmlns:a16="http://schemas.microsoft.com/office/drawing/2014/main" id="{ACDE0CFF-A08E-4F31-B96A-A50EBEF2C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2073276"/>
              <a:ext cx="11113" cy="6350"/>
            </a:xfrm>
            <a:custGeom>
              <a:avLst/>
              <a:gdLst>
                <a:gd name="T0" fmla="*/ 2 w 12"/>
                <a:gd name="T1" fmla="*/ 0 h 8"/>
                <a:gd name="T2" fmla="*/ 0 w 12"/>
                <a:gd name="T3" fmla="*/ 4 h 8"/>
                <a:gd name="T4" fmla="*/ 3 w 12"/>
                <a:gd name="T5" fmla="*/ 8 h 8"/>
                <a:gd name="T6" fmla="*/ 12 w 12"/>
                <a:gd name="T7" fmla="*/ 4 h 8"/>
                <a:gd name="T8" fmla="*/ 7 w 12"/>
                <a:gd name="T9" fmla="*/ 4 h 8"/>
                <a:gd name="T10" fmla="*/ 7 w 12"/>
                <a:gd name="T11" fmla="*/ 0 h 8"/>
                <a:gd name="T12" fmla="*/ 2 w 1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2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11" y="4"/>
                    <a:pt x="12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5" name="Freeform 149">
              <a:extLst>
                <a:ext uri="{FF2B5EF4-FFF2-40B4-BE49-F238E27FC236}">
                  <a16:creationId xmlns:a16="http://schemas.microsoft.com/office/drawing/2014/main" id="{99FFF6FC-241C-4A23-BC6D-A7C13D76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349501"/>
              <a:ext cx="42863" cy="46038"/>
            </a:xfrm>
            <a:custGeom>
              <a:avLst/>
              <a:gdLst>
                <a:gd name="T0" fmla="*/ 27 w 51"/>
                <a:gd name="T1" fmla="*/ 3 h 56"/>
                <a:gd name="T2" fmla="*/ 25 w 51"/>
                <a:gd name="T3" fmla="*/ 0 h 56"/>
                <a:gd name="T4" fmla="*/ 17 w 51"/>
                <a:gd name="T5" fmla="*/ 10 h 56"/>
                <a:gd name="T6" fmla="*/ 2 w 51"/>
                <a:gd name="T7" fmla="*/ 35 h 56"/>
                <a:gd name="T8" fmla="*/ 5 w 51"/>
                <a:gd name="T9" fmla="*/ 36 h 56"/>
                <a:gd name="T10" fmla="*/ 5 w 51"/>
                <a:gd name="T11" fmla="*/ 38 h 56"/>
                <a:gd name="T12" fmla="*/ 0 w 51"/>
                <a:gd name="T13" fmla="*/ 44 h 56"/>
                <a:gd name="T14" fmla="*/ 2 w 51"/>
                <a:gd name="T15" fmla="*/ 47 h 56"/>
                <a:gd name="T16" fmla="*/ 11 w 51"/>
                <a:gd name="T17" fmla="*/ 45 h 56"/>
                <a:gd name="T18" fmla="*/ 19 w 51"/>
                <a:gd name="T19" fmla="*/ 47 h 56"/>
                <a:gd name="T20" fmla="*/ 25 w 51"/>
                <a:gd name="T21" fmla="*/ 46 h 56"/>
                <a:gd name="T22" fmla="*/ 32 w 51"/>
                <a:gd name="T23" fmla="*/ 47 h 56"/>
                <a:gd name="T24" fmla="*/ 29 w 51"/>
                <a:gd name="T25" fmla="*/ 52 h 56"/>
                <a:gd name="T26" fmla="*/ 31 w 51"/>
                <a:gd name="T27" fmla="*/ 52 h 56"/>
                <a:gd name="T28" fmla="*/ 39 w 51"/>
                <a:gd name="T29" fmla="*/ 44 h 56"/>
                <a:gd name="T30" fmla="*/ 42 w 51"/>
                <a:gd name="T31" fmla="*/ 52 h 56"/>
                <a:gd name="T32" fmla="*/ 44 w 51"/>
                <a:gd name="T33" fmla="*/ 52 h 56"/>
                <a:gd name="T34" fmla="*/ 46 w 51"/>
                <a:gd name="T35" fmla="*/ 56 h 56"/>
                <a:gd name="T36" fmla="*/ 51 w 51"/>
                <a:gd name="T37" fmla="*/ 49 h 56"/>
                <a:gd name="T38" fmla="*/ 49 w 51"/>
                <a:gd name="T39" fmla="*/ 42 h 56"/>
                <a:gd name="T40" fmla="*/ 45 w 51"/>
                <a:gd name="T41" fmla="*/ 44 h 56"/>
                <a:gd name="T42" fmla="*/ 43 w 51"/>
                <a:gd name="T43" fmla="*/ 39 h 56"/>
                <a:gd name="T44" fmla="*/ 46 w 51"/>
                <a:gd name="T45" fmla="*/ 35 h 56"/>
                <a:gd name="T46" fmla="*/ 43 w 51"/>
                <a:gd name="T47" fmla="*/ 36 h 56"/>
                <a:gd name="T48" fmla="*/ 43 w 51"/>
                <a:gd name="T49" fmla="*/ 25 h 56"/>
                <a:gd name="T50" fmla="*/ 35 w 51"/>
                <a:gd name="T51" fmla="*/ 25 h 56"/>
                <a:gd name="T52" fmla="*/ 32 w 51"/>
                <a:gd name="T53" fmla="*/ 27 h 56"/>
                <a:gd name="T54" fmla="*/ 32 w 51"/>
                <a:gd name="T55" fmla="*/ 25 h 56"/>
                <a:gd name="T56" fmla="*/ 27 w 51"/>
                <a:gd name="T57" fmla="*/ 25 h 56"/>
                <a:gd name="T58" fmla="*/ 27 w 51"/>
                <a:gd name="T59" fmla="*/ 22 h 56"/>
                <a:gd name="T60" fmla="*/ 29 w 51"/>
                <a:gd name="T61" fmla="*/ 21 h 56"/>
                <a:gd name="T62" fmla="*/ 24 w 51"/>
                <a:gd name="T63" fmla="*/ 19 h 56"/>
                <a:gd name="T64" fmla="*/ 20 w 51"/>
                <a:gd name="T65" fmla="*/ 22 h 56"/>
                <a:gd name="T66" fmla="*/ 20 w 51"/>
                <a:gd name="T67" fmla="*/ 19 h 56"/>
                <a:gd name="T68" fmla="*/ 27 w 51"/>
                <a:gd name="T6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56">
                  <a:moveTo>
                    <a:pt x="27" y="3"/>
                  </a:moveTo>
                  <a:cubicBezTo>
                    <a:pt x="27" y="2"/>
                    <a:pt x="27" y="0"/>
                    <a:pt x="25" y="0"/>
                  </a:cubicBezTo>
                  <a:cubicBezTo>
                    <a:pt x="21" y="0"/>
                    <a:pt x="19" y="6"/>
                    <a:pt x="17" y="10"/>
                  </a:cubicBezTo>
                  <a:cubicBezTo>
                    <a:pt x="13" y="17"/>
                    <a:pt x="10" y="30"/>
                    <a:pt x="2" y="35"/>
                  </a:cubicBezTo>
                  <a:cubicBezTo>
                    <a:pt x="3" y="36"/>
                    <a:pt x="4" y="36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0" y="43"/>
                    <a:pt x="0" y="44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6" y="47"/>
                    <a:pt x="7" y="45"/>
                    <a:pt x="11" y="45"/>
                  </a:cubicBezTo>
                  <a:cubicBezTo>
                    <a:pt x="14" y="45"/>
                    <a:pt x="16" y="47"/>
                    <a:pt x="19" y="47"/>
                  </a:cubicBezTo>
                  <a:cubicBezTo>
                    <a:pt x="21" y="47"/>
                    <a:pt x="23" y="47"/>
                    <a:pt x="25" y="46"/>
                  </a:cubicBezTo>
                  <a:cubicBezTo>
                    <a:pt x="26" y="49"/>
                    <a:pt x="30" y="47"/>
                    <a:pt x="32" y="47"/>
                  </a:cubicBezTo>
                  <a:cubicBezTo>
                    <a:pt x="32" y="49"/>
                    <a:pt x="29" y="49"/>
                    <a:pt x="29" y="52"/>
                  </a:cubicBezTo>
                  <a:cubicBezTo>
                    <a:pt x="29" y="52"/>
                    <a:pt x="30" y="52"/>
                    <a:pt x="31" y="52"/>
                  </a:cubicBezTo>
                  <a:cubicBezTo>
                    <a:pt x="34" y="52"/>
                    <a:pt x="37" y="47"/>
                    <a:pt x="39" y="44"/>
                  </a:cubicBezTo>
                  <a:cubicBezTo>
                    <a:pt x="41" y="46"/>
                    <a:pt x="39" y="52"/>
                    <a:pt x="42" y="52"/>
                  </a:cubicBezTo>
                  <a:cubicBezTo>
                    <a:pt x="43" y="52"/>
                    <a:pt x="43" y="52"/>
                    <a:pt x="44" y="52"/>
                  </a:cubicBezTo>
                  <a:cubicBezTo>
                    <a:pt x="44" y="54"/>
                    <a:pt x="44" y="56"/>
                    <a:pt x="46" y="56"/>
                  </a:cubicBezTo>
                  <a:cubicBezTo>
                    <a:pt x="49" y="56"/>
                    <a:pt x="51" y="52"/>
                    <a:pt x="51" y="49"/>
                  </a:cubicBezTo>
                  <a:cubicBezTo>
                    <a:pt x="51" y="46"/>
                    <a:pt x="49" y="46"/>
                    <a:pt x="49" y="42"/>
                  </a:cubicBezTo>
                  <a:cubicBezTo>
                    <a:pt x="47" y="44"/>
                    <a:pt x="48" y="44"/>
                    <a:pt x="45" y="44"/>
                  </a:cubicBezTo>
                  <a:cubicBezTo>
                    <a:pt x="45" y="42"/>
                    <a:pt x="43" y="41"/>
                    <a:pt x="43" y="39"/>
                  </a:cubicBezTo>
                  <a:cubicBezTo>
                    <a:pt x="43" y="38"/>
                    <a:pt x="46" y="37"/>
                    <a:pt x="46" y="35"/>
                  </a:cubicBezTo>
                  <a:cubicBezTo>
                    <a:pt x="45" y="35"/>
                    <a:pt x="44" y="35"/>
                    <a:pt x="43" y="36"/>
                  </a:cubicBezTo>
                  <a:cubicBezTo>
                    <a:pt x="43" y="31"/>
                    <a:pt x="43" y="28"/>
                    <a:pt x="43" y="25"/>
                  </a:cubicBezTo>
                  <a:cubicBezTo>
                    <a:pt x="42" y="26"/>
                    <a:pt x="38" y="26"/>
                    <a:pt x="35" y="25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7" y="20"/>
                    <a:pt x="26" y="19"/>
                    <a:pt x="24" y="19"/>
                  </a:cubicBezTo>
                  <a:cubicBezTo>
                    <a:pt x="22" y="19"/>
                    <a:pt x="22" y="21"/>
                    <a:pt x="20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3"/>
                    <a:pt x="27" y="10"/>
                    <a:pt x="2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6" name="Freeform 150">
              <a:extLst>
                <a:ext uri="{FF2B5EF4-FFF2-40B4-BE49-F238E27FC236}">
                  <a16:creationId xmlns:a16="http://schemas.microsoft.com/office/drawing/2014/main" id="{C888748F-A883-4C95-8B01-F4834A16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2058988"/>
              <a:ext cx="49213" cy="20638"/>
            </a:xfrm>
            <a:custGeom>
              <a:avLst/>
              <a:gdLst>
                <a:gd name="T0" fmla="*/ 14 w 60"/>
                <a:gd name="T1" fmla="*/ 26 h 26"/>
                <a:gd name="T2" fmla="*/ 20 w 60"/>
                <a:gd name="T3" fmla="*/ 22 h 26"/>
                <a:gd name="T4" fmla="*/ 25 w 60"/>
                <a:gd name="T5" fmla="*/ 25 h 26"/>
                <a:gd name="T6" fmla="*/ 31 w 60"/>
                <a:gd name="T7" fmla="*/ 22 h 26"/>
                <a:gd name="T8" fmla="*/ 36 w 60"/>
                <a:gd name="T9" fmla="*/ 20 h 26"/>
                <a:gd name="T10" fmla="*/ 41 w 60"/>
                <a:gd name="T11" fmla="*/ 23 h 26"/>
                <a:gd name="T12" fmla="*/ 48 w 60"/>
                <a:gd name="T13" fmla="*/ 20 h 26"/>
                <a:gd name="T14" fmla="*/ 56 w 60"/>
                <a:gd name="T15" fmla="*/ 20 h 26"/>
                <a:gd name="T16" fmla="*/ 60 w 60"/>
                <a:gd name="T17" fmla="*/ 10 h 26"/>
                <a:gd name="T18" fmla="*/ 34 w 60"/>
                <a:gd name="T19" fmla="*/ 2 h 26"/>
                <a:gd name="T20" fmla="*/ 29 w 60"/>
                <a:gd name="T21" fmla="*/ 10 h 26"/>
                <a:gd name="T22" fmla="*/ 12 w 60"/>
                <a:gd name="T23" fmla="*/ 0 h 26"/>
                <a:gd name="T24" fmla="*/ 0 w 60"/>
                <a:gd name="T25" fmla="*/ 12 h 26"/>
                <a:gd name="T26" fmla="*/ 14 w 60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26">
                  <a:moveTo>
                    <a:pt x="14" y="26"/>
                  </a:moveTo>
                  <a:cubicBezTo>
                    <a:pt x="16" y="26"/>
                    <a:pt x="18" y="23"/>
                    <a:pt x="20" y="22"/>
                  </a:cubicBezTo>
                  <a:cubicBezTo>
                    <a:pt x="21" y="23"/>
                    <a:pt x="22" y="25"/>
                    <a:pt x="25" y="25"/>
                  </a:cubicBezTo>
                  <a:cubicBezTo>
                    <a:pt x="27" y="25"/>
                    <a:pt x="29" y="22"/>
                    <a:pt x="31" y="22"/>
                  </a:cubicBezTo>
                  <a:cubicBezTo>
                    <a:pt x="33" y="22"/>
                    <a:pt x="34" y="20"/>
                    <a:pt x="36" y="20"/>
                  </a:cubicBezTo>
                  <a:cubicBezTo>
                    <a:pt x="38" y="20"/>
                    <a:pt x="39" y="23"/>
                    <a:pt x="41" y="23"/>
                  </a:cubicBezTo>
                  <a:cubicBezTo>
                    <a:pt x="45" y="23"/>
                    <a:pt x="46" y="20"/>
                    <a:pt x="48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18"/>
                    <a:pt x="59" y="14"/>
                    <a:pt x="60" y="10"/>
                  </a:cubicBezTo>
                  <a:cubicBezTo>
                    <a:pt x="55" y="8"/>
                    <a:pt x="38" y="2"/>
                    <a:pt x="34" y="2"/>
                  </a:cubicBezTo>
                  <a:cubicBezTo>
                    <a:pt x="30" y="2"/>
                    <a:pt x="29" y="5"/>
                    <a:pt x="29" y="10"/>
                  </a:cubicBezTo>
                  <a:cubicBezTo>
                    <a:pt x="21" y="10"/>
                    <a:pt x="21" y="0"/>
                    <a:pt x="12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20"/>
                    <a:pt x="7" y="26"/>
                    <a:pt x="14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7" name="Freeform 151">
              <a:extLst>
                <a:ext uri="{FF2B5EF4-FFF2-40B4-BE49-F238E27FC236}">
                  <a16:creationId xmlns:a16="http://schemas.microsoft.com/office/drawing/2014/main" id="{989E8847-688A-4B62-AC7E-B294E865A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0" y="2336801"/>
              <a:ext cx="7938" cy="3175"/>
            </a:xfrm>
            <a:custGeom>
              <a:avLst/>
              <a:gdLst>
                <a:gd name="T0" fmla="*/ 8 w 9"/>
                <a:gd name="T1" fmla="*/ 5 h 5"/>
                <a:gd name="T2" fmla="*/ 9 w 9"/>
                <a:gd name="T3" fmla="*/ 5 h 5"/>
                <a:gd name="T4" fmla="*/ 0 w 9"/>
                <a:gd name="T5" fmla="*/ 0 h 5"/>
                <a:gd name="T6" fmla="*/ 0 w 9"/>
                <a:gd name="T7" fmla="*/ 2 h 5"/>
                <a:gd name="T8" fmla="*/ 8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8" y="5"/>
                  </a:moveTo>
                  <a:cubicBezTo>
                    <a:pt x="8" y="5"/>
                    <a:pt x="9" y="5"/>
                    <a:pt x="9" y="5"/>
                  </a:cubicBezTo>
                  <a:cubicBezTo>
                    <a:pt x="9" y="1"/>
                    <a:pt x="5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4"/>
                    <a:pt x="6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8" name="Freeform 152">
              <a:extLst>
                <a:ext uri="{FF2B5EF4-FFF2-40B4-BE49-F238E27FC236}">
                  <a16:creationId xmlns:a16="http://schemas.microsoft.com/office/drawing/2014/main" id="{71FBF410-73C5-494E-B9BF-5077B113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2360613"/>
              <a:ext cx="30163" cy="20638"/>
            </a:xfrm>
            <a:custGeom>
              <a:avLst/>
              <a:gdLst>
                <a:gd name="T0" fmla="*/ 15 w 37"/>
                <a:gd name="T1" fmla="*/ 15 h 27"/>
                <a:gd name="T2" fmla="*/ 35 w 37"/>
                <a:gd name="T3" fmla="*/ 27 h 27"/>
                <a:gd name="T4" fmla="*/ 37 w 37"/>
                <a:gd name="T5" fmla="*/ 27 h 27"/>
                <a:gd name="T6" fmla="*/ 37 w 37"/>
                <a:gd name="T7" fmla="*/ 24 h 27"/>
                <a:gd name="T8" fmla="*/ 12 w 37"/>
                <a:gd name="T9" fmla="*/ 4 h 27"/>
                <a:gd name="T10" fmla="*/ 4 w 37"/>
                <a:gd name="T11" fmla="*/ 0 h 27"/>
                <a:gd name="T12" fmla="*/ 0 w 37"/>
                <a:gd name="T13" fmla="*/ 2 h 27"/>
                <a:gd name="T14" fmla="*/ 2 w 37"/>
                <a:gd name="T15" fmla="*/ 2 h 27"/>
                <a:gd name="T16" fmla="*/ 6 w 37"/>
                <a:gd name="T17" fmla="*/ 3 h 27"/>
                <a:gd name="T18" fmla="*/ 3 w 37"/>
                <a:gd name="T19" fmla="*/ 5 h 27"/>
                <a:gd name="T20" fmla="*/ 17 w 37"/>
                <a:gd name="T21" fmla="*/ 12 h 27"/>
                <a:gd name="T22" fmla="*/ 15 w 37"/>
                <a:gd name="T2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7">
                  <a:moveTo>
                    <a:pt x="15" y="15"/>
                  </a:moveTo>
                  <a:cubicBezTo>
                    <a:pt x="19" y="18"/>
                    <a:pt x="29" y="27"/>
                    <a:pt x="3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0" y="16"/>
                    <a:pt x="24" y="9"/>
                    <a:pt x="12" y="4"/>
                  </a:cubicBezTo>
                  <a:cubicBezTo>
                    <a:pt x="10" y="4"/>
                    <a:pt x="7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4" y="9"/>
                    <a:pt x="12" y="12"/>
                    <a:pt x="17" y="12"/>
                  </a:cubicBezTo>
                  <a:cubicBezTo>
                    <a:pt x="16" y="13"/>
                    <a:pt x="15" y="13"/>
                    <a:pt x="15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39" name="Freeform 153">
              <a:extLst>
                <a:ext uri="{FF2B5EF4-FFF2-40B4-BE49-F238E27FC236}">
                  <a16:creationId xmlns:a16="http://schemas.microsoft.com/office/drawing/2014/main" id="{26E73F1A-C9C1-49D4-99C2-CC4FAB63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5" y="2327276"/>
              <a:ext cx="11113" cy="17463"/>
            </a:xfrm>
            <a:custGeom>
              <a:avLst/>
              <a:gdLst>
                <a:gd name="T0" fmla="*/ 9 w 13"/>
                <a:gd name="T1" fmla="*/ 13 h 21"/>
                <a:gd name="T2" fmla="*/ 8 w 13"/>
                <a:gd name="T3" fmla="*/ 9 h 21"/>
                <a:gd name="T4" fmla="*/ 8 w 13"/>
                <a:gd name="T5" fmla="*/ 2 h 21"/>
                <a:gd name="T6" fmla="*/ 4 w 13"/>
                <a:gd name="T7" fmla="*/ 6 h 21"/>
                <a:gd name="T8" fmla="*/ 6 w 13"/>
                <a:gd name="T9" fmla="*/ 2 h 21"/>
                <a:gd name="T10" fmla="*/ 0 w 13"/>
                <a:gd name="T11" fmla="*/ 0 h 21"/>
                <a:gd name="T12" fmla="*/ 0 w 13"/>
                <a:gd name="T13" fmla="*/ 3 h 21"/>
                <a:gd name="T14" fmla="*/ 3 w 13"/>
                <a:gd name="T15" fmla="*/ 8 h 21"/>
                <a:gd name="T16" fmla="*/ 7 w 13"/>
                <a:gd name="T17" fmla="*/ 12 h 21"/>
                <a:gd name="T18" fmla="*/ 6 w 13"/>
                <a:gd name="T19" fmla="*/ 16 h 21"/>
                <a:gd name="T20" fmla="*/ 10 w 13"/>
                <a:gd name="T21" fmla="*/ 21 h 21"/>
                <a:gd name="T22" fmla="*/ 8 w 13"/>
                <a:gd name="T23" fmla="*/ 16 h 21"/>
                <a:gd name="T24" fmla="*/ 9 w 13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9" y="13"/>
                  </a:moveTo>
                  <a:cubicBezTo>
                    <a:pt x="9" y="11"/>
                    <a:pt x="8" y="10"/>
                    <a:pt x="8" y="9"/>
                  </a:cubicBezTo>
                  <a:cubicBezTo>
                    <a:pt x="8" y="6"/>
                    <a:pt x="8" y="4"/>
                    <a:pt x="8" y="2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3" y="6"/>
                    <a:pt x="6" y="3"/>
                    <a:pt x="6" y="2"/>
                  </a:cubicBezTo>
                  <a:cubicBezTo>
                    <a:pt x="3" y="2"/>
                    <a:pt x="2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8"/>
                    <a:pt x="3" y="8"/>
                  </a:cubicBezTo>
                  <a:cubicBezTo>
                    <a:pt x="5" y="8"/>
                    <a:pt x="5" y="12"/>
                    <a:pt x="7" y="12"/>
                  </a:cubicBezTo>
                  <a:cubicBezTo>
                    <a:pt x="7" y="13"/>
                    <a:pt x="6" y="14"/>
                    <a:pt x="6" y="16"/>
                  </a:cubicBezTo>
                  <a:cubicBezTo>
                    <a:pt x="6" y="18"/>
                    <a:pt x="8" y="21"/>
                    <a:pt x="10" y="21"/>
                  </a:cubicBezTo>
                  <a:cubicBezTo>
                    <a:pt x="13" y="21"/>
                    <a:pt x="8" y="17"/>
                    <a:pt x="8" y="16"/>
                  </a:cubicBezTo>
                  <a:cubicBezTo>
                    <a:pt x="8" y="14"/>
                    <a:pt x="9" y="14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0" name="Freeform 154">
              <a:extLst>
                <a:ext uri="{FF2B5EF4-FFF2-40B4-BE49-F238E27FC236}">
                  <a16:creationId xmlns:a16="http://schemas.microsoft.com/office/drawing/2014/main" id="{1FBDCDEC-B7EE-4A02-A8BF-EA7B908FF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963" y="2290763"/>
              <a:ext cx="14288" cy="9525"/>
            </a:xfrm>
            <a:custGeom>
              <a:avLst/>
              <a:gdLst>
                <a:gd name="T0" fmla="*/ 0 w 17"/>
                <a:gd name="T1" fmla="*/ 5 h 12"/>
                <a:gd name="T2" fmla="*/ 0 w 17"/>
                <a:gd name="T3" fmla="*/ 8 h 12"/>
                <a:gd name="T4" fmla="*/ 6 w 17"/>
                <a:gd name="T5" fmla="*/ 12 h 12"/>
                <a:gd name="T6" fmla="*/ 17 w 17"/>
                <a:gd name="T7" fmla="*/ 4 h 12"/>
                <a:gd name="T8" fmla="*/ 17 w 17"/>
                <a:gd name="T9" fmla="*/ 0 h 12"/>
                <a:gd name="T10" fmla="*/ 14 w 17"/>
                <a:gd name="T11" fmla="*/ 0 h 12"/>
                <a:gd name="T12" fmla="*/ 0 w 17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0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0"/>
                    <a:pt x="6" y="12"/>
                  </a:cubicBezTo>
                  <a:cubicBezTo>
                    <a:pt x="10" y="9"/>
                    <a:pt x="12" y="6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5" y="3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1" name="Freeform 155">
              <a:extLst>
                <a:ext uri="{FF2B5EF4-FFF2-40B4-BE49-F238E27FC236}">
                  <a16:creationId xmlns:a16="http://schemas.microsoft.com/office/drawing/2014/main" id="{9FB8A8BE-A730-454A-A698-F975564D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2466976"/>
              <a:ext cx="17463" cy="14288"/>
            </a:xfrm>
            <a:custGeom>
              <a:avLst/>
              <a:gdLst>
                <a:gd name="T0" fmla="*/ 21 w 21"/>
                <a:gd name="T1" fmla="*/ 2 h 16"/>
                <a:gd name="T2" fmla="*/ 12 w 21"/>
                <a:gd name="T3" fmla="*/ 4 h 16"/>
                <a:gd name="T4" fmla="*/ 0 w 21"/>
                <a:gd name="T5" fmla="*/ 3 h 16"/>
                <a:gd name="T6" fmla="*/ 0 w 21"/>
                <a:gd name="T7" fmla="*/ 5 h 16"/>
                <a:gd name="T8" fmla="*/ 3 w 21"/>
                <a:gd name="T9" fmla="*/ 7 h 16"/>
                <a:gd name="T10" fmla="*/ 16 w 21"/>
                <a:gd name="T11" fmla="*/ 15 h 16"/>
                <a:gd name="T12" fmla="*/ 18 w 21"/>
                <a:gd name="T13" fmla="*/ 16 h 16"/>
                <a:gd name="T14" fmla="*/ 20 w 21"/>
                <a:gd name="T15" fmla="*/ 14 h 16"/>
                <a:gd name="T16" fmla="*/ 19 w 21"/>
                <a:gd name="T17" fmla="*/ 9 h 16"/>
                <a:gd name="T18" fmla="*/ 20 w 21"/>
                <a:gd name="T19" fmla="*/ 5 h 16"/>
                <a:gd name="T20" fmla="*/ 21 w 21"/>
                <a:gd name="T2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2"/>
                  </a:moveTo>
                  <a:cubicBezTo>
                    <a:pt x="17" y="1"/>
                    <a:pt x="15" y="4"/>
                    <a:pt x="12" y="4"/>
                  </a:cubicBezTo>
                  <a:cubicBezTo>
                    <a:pt x="8" y="4"/>
                    <a:pt x="5" y="0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3" y="6"/>
                    <a:pt x="3" y="7"/>
                  </a:cubicBezTo>
                  <a:cubicBezTo>
                    <a:pt x="8" y="8"/>
                    <a:pt x="11" y="13"/>
                    <a:pt x="16" y="15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9" y="16"/>
                    <a:pt x="20" y="15"/>
                    <a:pt x="20" y="14"/>
                  </a:cubicBezTo>
                  <a:cubicBezTo>
                    <a:pt x="20" y="11"/>
                    <a:pt x="19" y="11"/>
                    <a:pt x="19" y="9"/>
                  </a:cubicBezTo>
                  <a:cubicBezTo>
                    <a:pt x="19" y="8"/>
                    <a:pt x="20" y="5"/>
                    <a:pt x="20" y="5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2" name="Freeform 156">
              <a:extLst>
                <a:ext uri="{FF2B5EF4-FFF2-40B4-BE49-F238E27FC236}">
                  <a16:creationId xmlns:a16="http://schemas.microsoft.com/office/drawing/2014/main" id="{2CAB0F8A-1CFD-4DD0-94D9-C2CE751E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538" y="2428876"/>
              <a:ext cx="6350" cy="12700"/>
            </a:xfrm>
            <a:custGeom>
              <a:avLst/>
              <a:gdLst>
                <a:gd name="T0" fmla="*/ 5 w 7"/>
                <a:gd name="T1" fmla="*/ 16 h 16"/>
                <a:gd name="T2" fmla="*/ 7 w 7"/>
                <a:gd name="T3" fmla="*/ 3 h 16"/>
                <a:gd name="T4" fmla="*/ 6 w 7"/>
                <a:gd name="T5" fmla="*/ 0 h 16"/>
                <a:gd name="T6" fmla="*/ 2 w 7"/>
                <a:gd name="T7" fmla="*/ 3 h 16"/>
                <a:gd name="T8" fmla="*/ 0 w 7"/>
                <a:gd name="T9" fmla="*/ 4 h 16"/>
                <a:gd name="T10" fmla="*/ 5 w 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5" y="16"/>
                  </a:moveTo>
                  <a:cubicBezTo>
                    <a:pt x="5" y="14"/>
                    <a:pt x="6" y="7"/>
                    <a:pt x="7" y="3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5" y="0"/>
                    <a:pt x="3" y="3"/>
                    <a:pt x="2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1" y="6"/>
                    <a:pt x="2" y="15"/>
                    <a:pt x="5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3" name="Freeform 157">
              <a:extLst>
                <a:ext uri="{FF2B5EF4-FFF2-40B4-BE49-F238E27FC236}">
                  <a16:creationId xmlns:a16="http://schemas.microsoft.com/office/drawing/2014/main" id="{5191E751-52A3-4266-8E7D-C6D614EC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0" y="2443163"/>
              <a:ext cx="9525" cy="19050"/>
            </a:xfrm>
            <a:custGeom>
              <a:avLst/>
              <a:gdLst>
                <a:gd name="T0" fmla="*/ 0 w 11"/>
                <a:gd name="T1" fmla="*/ 4 h 23"/>
                <a:gd name="T2" fmla="*/ 2 w 11"/>
                <a:gd name="T3" fmla="*/ 10 h 23"/>
                <a:gd name="T4" fmla="*/ 1 w 11"/>
                <a:gd name="T5" fmla="*/ 16 h 23"/>
                <a:gd name="T6" fmla="*/ 4 w 11"/>
                <a:gd name="T7" fmla="*/ 23 h 23"/>
                <a:gd name="T8" fmla="*/ 11 w 11"/>
                <a:gd name="T9" fmla="*/ 14 h 23"/>
                <a:gd name="T10" fmla="*/ 9 w 11"/>
                <a:gd name="T11" fmla="*/ 2 h 23"/>
                <a:gd name="T12" fmla="*/ 5 w 11"/>
                <a:gd name="T13" fmla="*/ 0 h 23"/>
                <a:gd name="T14" fmla="*/ 0 w 11"/>
                <a:gd name="T1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3">
                  <a:moveTo>
                    <a:pt x="0" y="4"/>
                  </a:moveTo>
                  <a:cubicBezTo>
                    <a:pt x="0" y="6"/>
                    <a:pt x="2" y="8"/>
                    <a:pt x="2" y="10"/>
                  </a:cubicBezTo>
                  <a:cubicBezTo>
                    <a:pt x="2" y="12"/>
                    <a:pt x="1" y="14"/>
                    <a:pt x="1" y="16"/>
                  </a:cubicBezTo>
                  <a:cubicBezTo>
                    <a:pt x="1" y="19"/>
                    <a:pt x="1" y="23"/>
                    <a:pt x="4" y="23"/>
                  </a:cubicBezTo>
                  <a:cubicBezTo>
                    <a:pt x="6" y="23"/>
                    <a:pt x="11" y="19"/>
                    <a:pt x="11" y="14"/>
                  </a:cubicBezTo>
                  <a:cubicBezTo>
                    <a:pt x="11" y="9"/>
                    <a:pt x="11" y="7"/>
                    <a:pt x="9" y="2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4" name="Freeform 158">
              <a:extLst>
                <a:ext uri="{FF2B5EF4-FFF2-40B4-BE49-F238E27FC236}">
                  <a16:creationId xmlns:a16="http://schemas.microsoft.com/office/drawing/2014/main" id="{87FE737D-32E3-40EB-B5E6-5C720BE3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454276"/>
              <a:ext cx="4763" cy="4763"/>
            </a:xfrm>
            <a:custGeom>
              <a:avLst/>
              <a:gdLst>
                <a:gd name="T0" fmla="*/ 6 w 6"/>
                <a:gd name="T1" fmla="*/ 3 h 5"/>
                <a:gd name="T2" fmla="*/ 5 w 6"/>
                <a:gd name="T3" fmla="*/ 0 h 5"/>
                <a:gd name="T4" fmla="*/ 0 w 6"/>
                <a:gd name="T5" fmla="*/ 2 h 5"/>
                <a:gd name="T6" fmla="*/ 4 w 6"/>
                <a:gd name="T7" fmla="*/ 5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2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5" name="Freeform 159">
              <a:extLst>
                <a:ext uri="{FF2B5EF4-FFF2-40B4-BE49-F238E27FC236}">
                  <a16:creationId xmlns:a16="http://schemas.microsoft.com/office/drawing/2014/main" id="{26F6C2D8-20DA-43CE-ADAE-91150345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2309813"/>
              <a:ext cx="6350" cy="7938"/>
            </a:xfrm>
            <a:custGeom>
              <a:avLst/>
              <a:gdLst>
                <a:gd name="T0" fmla="*/ 7 w 7"/>
                <a:gd name="T1" fmla="*/ 6 h 10"/>
                <a:gd name="T2" fmla="*/ 6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7" y="6"/>
                  </a:moveTo>
                  <a:cubicBezTo>
                    <a:pt x="7" y="3"/>
                    <a:pt x="6" y="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9"/>
                    <a:pt x="7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6" name="Freeform 160">
              <a:extLst>
                <a:ext uri="{FF2B5EF4-FFF2-40B4-BE49-F238E27FC236}">
                  <a16:creationId xmlns:a16="http://schemas.microsoft.com/office/drawing/2014/main" id="{1A577311-3388-4045-9EEB-318BA529B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303463"/>
              <a:ext cx="9525" cy="15875"/>
            </a:xfrm>
            <a:custGeom>
              <a:avLst/>
              <a:gdLst>
                <a:gd name="T0" fmla="*/ 2 w 12"/>
                <a:gd name="T1" fmla="*/ 18 h 21"/>
                <a:gd name="T2" fmla="*/ 1 w 12"/>
                <a:gd name="T3" fmla="*/ 17 h 21"/>
                <a:gd name="T4" fmla="*/ 0 w 12"/>
                <a:gd name="T5" fmla="*/ 19 h 21"/>
                <a:gd name="T6" fmla="*/ 4 w 12"/>
                <a:gd name="T7" fmla="*/ 21 h 21"/>
                <a:gd name="T8" fmla="*/ 12 w 12"/>
                <a:gd name="T9" fmla="*/ 8 h 21"/>
                <a:gd name="T10" fmla="*/ 5 w 12"/>
                <a:gd name="T11" fmla="*/ 0 h 21"/>
                <a:gd name="T12" fmla="*/ 0 w 12"/>
                <a:gd name="T13" fmla="*/ 10 h 21"/>
                <a:gd name="T14" fmla="*/ 6 w 12"/>
                <a:gd name="T15" fmla="*/ 14 h 21"/>
                <a:gd name="T16" fmla="*/ 2 w 1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">
                  <a:moveTo>
                    <a:pt x="2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10" y="21"/>
                    <a:pt x="8" y="10"/>
                    <a:pt x="12" y="8"/>
                  </a:cubicBezTo>
                  <a:cubicBezTo>
                    <a:pt x="11" y="3"/>
                    <a:pt x="11" y="0"/>
                    <a:pt x="5" y="0"/>
                  </a:cubicBezTo>
                  <a:cubicBezTo>
                    <a:pt x="3" y="0"/>
                    <a:pt x="0" y="8"/>
                    <a:pt x="0" y="10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6" y="16"/>
                    <a:pt x="4" y="18"/>
                    <a:pt x="2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7" name="Freeform 161">
              <a:extLst>
                <a:ext uri="{FF2B5EF4-FFF2-40B4-BE49-F238E27FC236}">
                  <a16:creationId xmlns:a16="http://schemas.microsoft.com/office/drawing/2014/main" id="{524BD0B5-DD08-4C89-BF50-4735320FB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284413"/>
              <a:ext cx="6350" cy="9525"/>
            </a:xfrm>
            <a:custGeom>
              <a:avLst/>
              <a:gdLst>
                <a:gd name="T0" fmla="*/ 7 w 7"/>
                <a:gd name="T1" fmla="*/ 0 h 12"/>
                <a:gd name="T2" fmla="*/ 1 w 7"/>
                <a:gd name="T3" fmla="*/ 8 h 12"/>
                <a:gd name="T4" fmla="*/ 1 w 7"/>
                <a:gd name="T5" fmla="*/ 12 h 12"/>
                <a:gd name="T6" fmla="*/ 5 w 7"/>
                <a:gd name="T7" fmla="*/ 4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2" y="0"/>
                    <a:pt x="1" y="6"/>
                    <a:pt x="1" y="8"/>
                  </a:cubicBezTo>
                  <a:cubicBezTo>
                    <a:pt x="1" y="9"/>
                    <a:pt x="0" y="10"/>
                    <a:pt x="1" y="12"/>
                  </a:cubicBezTo>
                  <a:cubicBezTo>
                    <a:pt x="3" y="9"/>
                    <a:pt x="5" y="7"/>
                    <a:pt x="5" y="4"/>
                  </a:cubicBezTo>
                  <a:cubicBezTo>
                    <a:pt x="5" y="2"/>
                    <a:pt x="6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8" name="Freeform 162">
              <a:extLst>
                <a:ext uri="{FF2B5EF4-FFF2-40B4-BE49-F238E27FC236}">
                  <a16:creationId xmlns:a16="http://schemas.microsoft.com/office/drawing/2014/main" id="{C73A672F-5C8D-453E-B882-9E1695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2271713"/>
              <a:ext cx="9525" cy="11113"/>
            </a:xfrm>
            <a:custGeom>
              <a:avLst/>
              <a:gdLst>
                <a:gd name="T0" fmla="*/ 3 w 10"/>
                <a:gd name="T1" fmla="*/ 13 h 13"/>
                <a:gd name="T2" fmla="*/ 7 w 10"/>
                <a:gd name="T3" fmla="*/ 10 h 13"/>
                <a:gd name="T4" fmla="*/ 7 w 10"/>
                <a:gd name="T5" fmla="*/ 7 h 13"/>
                <a:gd name="T6" fmla="*/ 10 w 10"/>
                <a:gd name="T7" fmla="*/ 3 h 13"/>
                <a:gd name="T8" fmla="*/ 7 w 10"/>
                <a:gd name="T9" fmla="*/ 0 h 13"/>
                <a:gd name="T10" fmla="*/ 4 w 10"/>
                <a:gd name="T11" fmla="*/ 3 h 13"/>
                <a:gd name="T12" fmla="*/ 6 w 10"/>
                <a:gd name="T13" fmla="*/ 6 h 13"/>
                <a:gd name="T14" fmla="*/ 0 w 10"/>
                <a:gd name="T15" fmla="*/ 9 h 13"/>
                <a:gd name="T16" fmla="*/ 3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3" y="13"/>
                  </a:moveTo>
                  <a:cubicBezTo>
                    <a:pt x="4" y="13"/>
                    <a:pt x="7" y="11"/>
                    <a:pt x="7" y="1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1"/>
                    <a:pt x="0" y="13"/>
                    <a:pt x="3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49" name="Freeform 163">
              <a:extLst>
                <a:ext uri="{FF2B5EF4-FFF2-40B4-BE49-F238E27FC236}">
                  <a16:creationId xmlns:a16="http://schemas.microsoft.com/office/drawing/2014/main" id="{FC073FE4-3F7C-49C0-80A9-714AD12E6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2490788"/>
              <a:ext cx="14288" cy="4763"/>
            </a:xfrm>
            <a:custGeom>
              <a:avLst/>
              <a:gdLst>
                <a:gd name="T0" fmla="*/ 17 w 17"/>
                <a:gd name="T1" fmla="*/ 3 h 5"/>
                <a:gd name="T2" fmla="*/ 0 w 17"/>
                <a:gd name="T3" fmla="*/ 1 h 5"/>
                <a:gd name="T4" fmla="*/ 10 w 17"/>
                <a:gd name="T5" fmla="*/ 3 h 5"/>
                <a:gd name="T6" fmla="*/ 17 w 1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17" y="3"/>
                  </a:moveTo>
                  <a:cubicBezTo>
                    <a:pt x="13" y="1"/>
                    <a:pt x="6" y="0"/>
                    <a:pt x="0" y="1"/>
                  </a:cubicBezTo>
                  <a:cubicBezTo>
                    <a:pt x="3" y="3"/>
                    <a:pt x="8" y="3"/>
                    <a:pt x="10" y="3"/>
                  </a:cubicBezTo>
                  <a:cubicBezTo>
                    <a:pt x="12" y="3"/>
                    <a:pt x="14" y="5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0" name="Freeform 164">
              <a:extLst>
                <a:ext uri="{FF2B5EF4-FFF2-40B4-BE49-F238E27FC236}">
                  <a16:creationId xmlns:a16="http://schemas.microsoft.com/office/drawing/2014/main" id="{FA9665EE-6E08-47C4-B2E0-270F4BE7D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2489201"/>
              <a:ext cx="12700" cy="6350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6 h 9"/>
                <a:gd name="T4" fmla="*/ 2 w 16"/>
                <a:gd name="T5" fmla="*/ 8 h 9"/>
                <a:gd name="T6" fmla="*/ 4 w 16"/>
                <a:gd name="T7" fmla="*/ 9 h 9"/>
                <a:gd name="T8" fmla="*/ 12 w 16"/>
                <a:gd name="T9" fmla="*/ 6 h 9"/>
                <a:gd name="T10" fmla="*/ 13 w 16"/>
                <a:gd name="T11" fmla="*/ 3 h 9"/>
                <a:gd name="T12" fmla="*/ 16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2" y="1"/>
                    <a:pt x="4" y="4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11" y="8"/>
                    <a:pt x="12" y="6"/>
                  </a:cubicBezTo>
                  <a:cubicBezTo>
                    <a:pt x="12" y="5"/>
                    <a:pt x="12" y="3"/>
                    <a:pt x="13" y="3"/>
                  </a:cubicBezTo>
                  <a:cubicBezTo>
                    <a:pt x="14" y="2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1" name="Freeform 165">
              <a:extLst>
                <a:ext uri="{FF2B5EF4-FFF2-40B4-BE49-F238E27FC236}">
                  <a16:creationId xmlns:a16="http://schemas.microsoft.com/office/drawing/2014/main" id="{51760B93-0D07-47F4-9F8A-9C01DF50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0" y="2665413"/>
              <a:ext cx="7938" cy="3175"/>
            </a:xfrm>
            <a:custGeom>
              <a:avLst/>
              <a:gdLst>
                <a:gd name="T0" fmla="*/ 3 w 8"/>
                <a:gd name="T1" fmla="*/ 4 h 4"/>
                <a:gd name="T2" fmla="*/ 8 w 8"/>
                <a:gd name="T3" fmla="*/ 0 h 4"/>
                <a:gd name="T4" fmla="*/ 0 w 8"/>
                <a:gd name="T5" fmla="*/ 2 h 4"/>
                <a:gd name="T6" fmla="*/ 3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5" y="4"/>
                    <a:pt x="7" y="2"/>
                    <a:pt x="8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2" name="Freeform 166">
              <a:extLst>
                <a:ext uri="{FF2B5EF4-FFF2-40B4-BE49-F238E27FC236}">
                  <a16:creationId xmlns:a16="http://schemas.microsoft.com/office/drawing/2014/main" id="{C0A7E004-075A-456D-8781-63AE71A5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775" y="2151063"/>
              <a:ext cx="14288" cy="12700"/>
            </a:xfrm>
            <a:custGeom>
              <a:avLst/>
              <a:gdLst>
                <a:gd name="T0" fmla="*/ 4 w 17"/>
                <a:gd name="T1" fmla="*/ 3 h 14"/>
                <a:gd name="T2" fmla="*/ 0 w 17"/>
                <a:gd name="T3" fmla="*/ 10 h 14"/>
                <a:gd name="T4" fmla="*/ 5 w 17"/>
                <a:gd name="T5" fmla="*/ 14 h 14"/>
                <a:gd name="T6" fmla="*/ 17 w 17"/>
                <a:gd name="T7" fmla="*/ 9 h 14"/>
                <a:gd name="T8" fmla="*/ 17 w 17"/>
                <a:gd name="T9" fmla="*/ 5 h 14"/>
                <a:gd name="T10" fmla="*/ 7 w 17"/>
                <a:gd name="T11" fmla="*/ 0 h 14"/>
                <a:gd name="T12" fmla="*/ 4 w 17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4" y="3"/>
                  </a:move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10" y="14"/>
                    <a:pt x="13" y="11"/>
                    <a:pt x="17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  <a:cubicBezTo>
                    <a:pt x="6" y="0"/>
                    <a:pt x="5" y="3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3" name="Freeform 167">
              <a:extLst>
                <a:ext uri="{FF2B5EF4-FFF2-40B4-BE49-F238E27FC236}">
                  <a16:creationId xmlns:a16="http://schemas.microsoft.com/office/drawing/2014/main" id="{23FC8F0C-4FBC-41F7-AAEE-CE2BD611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2138363"/>
              <a:ext cx="11113" cy="12700"/>
            </a:xfrm>
            <a:custGeom>
              <a:avLst/>
              <a:gdLst>
                <a:gd name="T0" fmla="*/ 0 w 13"/>
                <a:gd name="T1" fmla="*/ 6 h 15"/>
                <a:gd name="T2" fmla="*/ 9 w 13"/>
                <a:gd name="T3" fmla="*/ 14 h 15"/>
                <a:gd name="T4" fmla="*/ 13 w 13"/>
                <a:gd name="T5" fmla="*/ 13 h 15"/>
                <a:gd name="T6" fmla="*/ 0 w 13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0" y="6"/>
                  </a:moveTo>
                  <a:cubicBezTo>
                    <a:pt x="0" y="10"/>
                    <a:pt x="6" y="14"/>
                    <a:pt x="9" y="14"/>
                  </a:cubicBezTo>
                  <a:cubicBezTo>
                    <a:pt x="9" y="14"/>
                    <a:pt x="13" y="15"/>
                    <a:pt x="13" y="13"/>
                  </a:cubicBezTo>
                  <a:cubicBezTo>
                    <a:pt x="13" y="6"/>
                    <a:pt x="0" y="0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4" name="Freeform 168">
              <a:extLst>
                <a:ext uri="{FF2B5EF4-FFF2-40B4-BE49-F238E27FC236}">
                  <a16:creationId xmlns:a16="http://schemas.microsoft.com/office/drawing/2014/main" id="{104B9927-E49C-4ECD-A44C-5A6E17826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2098676"/>
              <a:ext cx="9525" cy="7938"/>
            </a:xfrm>
            <a:custGeom>
              <a:avLst/>
              <a:gdLst>
                <a:gd name="T0" fmla="*/ 1 w 12"/>
                <a:gd name="T1" fmla="*/ 9 h 9"/>
                <a:gd name="T2" fmla="*/ 12 w 12"/>
                <a:gd name="T3" fmla="*/ 6 h 9"/>
                <a:gd name="T4" fmla="*/ 5 w 12"/>
                <a:gd name="T5" fmla="*/ 0 h 9"/>
                <a:gd name="T6" fmla="*/ 1 w 12"/>
                <a:gd name="T7" fmla="*/ 6 h 9"/>
                <a:gd name="T8" fmla="*/ 1 w 1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" y="9"/>
                  </a:moveTo>
                  <a:cubicBezTo>
                    <a:pt x="4" y="9"/>
                    <a:pt x="11" y="7"/>
                    <a:pt x="12" y="6"/>
                  </a:cubicBezTo>
                  <a:cubicBezTo>
                    <a:pt x="9" y="4"/>
                    <a:pt x="8" y="0"/>
                    <a:pt x="5" y="0"/>
                  </a:cubicBezTo>
                  <a:cubicBezTo>
                    <a:pt x="3" y="0"/>
                    <a:pt x="1" y="4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5" name="Freeform 169">
              <a:extLst>
                <a:ext uri="{FF2B5EF4-FFF2-40B4-BE49-F238E27FC236}">
                  <a16:creationId xmlns:a16="http://schemas.microsoft.com/office/drawing/2014/main" id="{1952158C-B22F-4A9B-9179-F84D7D3D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913" y="2090738"/>
              <a:ext cx="20638" cy="9525"/>
            </a:xfrm>
            <a:custGeom>
              <a:avLst/>
              <a:gdLst>
                <a:gd name="T0" fmla="*/ 18 w 26"/>
                <a:gd name="T1" fmla="*/ 12 h 12"/>
                <a:gd name="T2" fmla="*/ 26 w 26"/>
                <a:gd name="T3" fmla="*/ 12 h 12"/>
                <a:gd name="T4" fmla="*/ 13 w 26"/>
                <a:gd name="T5" fmla="*/ 0 h 12"/>
                <a:gd name="T6" fmla="*/ 0 w 26"/>
                <a:gd name="T7" fmla="*/ 9 h 12"/>
                <a:gd name="T8" fmla="*/ 1 w 26"/>
                <a:gd name="T9" fmla="*/ 8 h 12"/>
                <a:gd name="T10" fmla="*/ 18 w 2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2">
                  <a:moveTo>
                    <a:pt x="18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5"/>
                    <a:pt x="20" y="0"/>
                    <a:pt x="13" y="0"/>
                  </a:cubicBezTo>
                  <a:cubicBezTo>
                    <a:pt x="7" y="0"/>
                    <a:pt x="3" y="4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7" y="10"/>
                    <a:pt x="13" y="9"/>
                    <a:pt x="1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6" name="Freeform 170">
              <a:extLst>
                <a:ext uri="{FF2B5EF4-FFF2-40B4-BE49-F238E27FC236}">
                  <a16:creationId xmlns:a16="http://schemas.microsoft.com/office/drawing/2014/main" id="{CA96C2F5-F8A9-454A-966C-F71A1F43E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2066926"/>
              <a:ext cx="30163" cy="12700"/>
            </a:xfrm>
            <a:custGeom>
              <a:avLst/>
              <a:gdLst>
                <a:gd name="T0" fmla="*/ 23 w 36"/>
                <a:gd name="T1" fmla="*/ 14 h 14"/>
                <a:gd name="T2" fmla="*/ 36 w 36"/>
                <a:gd name="T3" fmla="*/ 10 h 14"/>
                <a:gd name="T4" fmla="*/ 33 w 36"/>
                <a:gd name="T5" fmla="*/ 7 h 14"/>
                <a:gd name="T6" fmla="*/ 0 w 36"/>
                <a:gd name="T7" fmla="*/ 0 h 14"/>
                <a:gd name="T8" fmla="*/ 3 w 36"/>
                <a:gd name="T9" fmla="*/ 3 h 14"/>
                <a:gd name="T10" fmla="*/ 23 w 3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4">
                  <a:moveTo>
                    <a:pt x="23" y="14"/>
                  </a:moveTo>
                  <a:cubicBezTo>
                    <a:pt x="28" y="14"/>
                    <a:pt x="36" y="13"/>
                    <a:pt x="36" y="10"/>
                  </a:cubicBezTo>
                  <a:cubicBezTo>
                    <a:pt x="36" y="8"/>
                    <a:pt x="35" y="7"/>
                    <a:pt x="33" y="7"/>
                  </a:cubicBezTo>
                  <a:cubicBezTo>
                    <a:pt x="32" y="7"/>
                    <a:pt x="3" y="3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1"/>
                    <a:pt x="16" y="14"/>
                    <a:pt x="2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7" name="Freeform 171">
              <a:extLst>
                <a:ext uri="{FF2B5EF4-FFF2-40B4-BE49-F238E27FC236}">
                  <a16:creationId xmlns:a16="http://schemas.microsoft.com/office/drawing/2014/main" id="{57E89139-63E7-46D6-9892-51F7D3D0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5" y="2084388"/>
              <a:ext cx="6350" cy="6350"/>
            </a:xfrm>
            <a:custGeom>
              <a:avLst/>
              <a:gdLst>
                <a:gd name="T0" fmla="*/ 8 w 8"/>
                <a:gd name="T1" fmla="*/ 5 h 9"/>
                <a:gd name="T2" fmla="*/ 0 w 8"/>
                <a:gd name="T3" fmla="*/ 5 h 9"/>
                <a:gd name="T4" fmla="*/ 4 w 8"/>
                <a:gd name="T5" fmla="*/ 9 h 9"/>
                <a:gd name="T6" fmla="*/ 8 w 8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1"/>
                    <a:pt x="0" y="0"/>
                    <a:pt x="0" y="5"/>
                  </a:cubicBezTo>
                  <a:cubicBezTo>
                    <a:pt x="0" y="8"/>
                    <a:pt x="1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8" name="Freeform 172">
              <a:extLst>
                <a:ext uri="{FF2B5EF4-FFF2-40B4-BE49-F238E27FC236}">
                  <a16:creationId xmlns:a16="http://schemas.microsoft.com/office/drawing/2014/main" id="{AC77F5A6-9A86-4A22-9463-A178AFBBE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365376"/>
              <a:ext cx="15875" cy="9525"/>
            </a:xfrm>
            <a:custGeom>
              <a:avLst/>
              <a:gdLst>
                <a:gd name="T0" fmla="*/ 20 w 20"/>
                <a:gd name="T1" fmla="*/ 9 h 11"/>
                <a:gd name="T2" fmla="*/ 0 w 20"/>
                <a:gd name="T3" fmla="*/ 2 h 11"/>
                <a:gd name="T4" fmla="*/ 16 w 20"/>
                <a:gd name="T5" fmla="*/ 11 h 11"/>
                <a:gd name="T6" fmla="*/ 20 w 20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20" y="9"/>
                  </a:moveTo>
                  <a:cubicBezTo>
                    <a:pt x="14" y="6"/>
                    <a:pt x="9" y="0"/>
                    <a:pt x="0" y="2"/>
                  </a:cubicBezTo>
                  <a:cubicBezTo>
                    <a:pt x="4" y="5"/>
                    <a:pt x="12" y="11"/>
                    <a:pt x="16" y="11"/>
                  </a:cubicBezTo>
                  <a:cubicBezTo>
                    <a:pt x="18" y="11"/>
                    <a:pt x="19" y="11"/>
                    <a:pt x="2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59" name="Freeform 173">
              <a:extLst>
                <a:ext uri="{FF2B5EF4-FFF2-40B4-BE49-F238E27FC236}">
                  <a16:creationId xmlns:a16="http://schemas.microsoft.com/office/drawing/2014/main" id="{5EA0AA53-BB0F-4A83-9589-3166EF01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2393951"/>
              <a:ext cx="12700" cy="7938"/>
            </a:xfrm>
            <a:custGeom>
              <a:avLst/>
              <a:gdLst>
                <a:gd name="T0" fmla="*/ 1 w 15"/>
                <a:gd name="T1" fmla="*/ 0 h 10"/>
                <a:gd name="T2" fmla="*/ 0 w 15"/>
                <a:gd name="T3" fmla="*/ 2 h 10"/>
                <a:gd name="T4" fmla="*/ 12 w 15"/>
                <a:gd name="T5" fmla="*/ 10 h 10"/>
                <a:gd name="T6" fmla="*/ 15 w 15"/>
                <a:gd name="T7" fmla="*/ 7 h 10"/>
                <a:gd name="T8" fmla="*/ 15 w 15"/>
                <a:gd name="T9" fmla="*/ 5 h 10"/>
                <a:gd name="T10" fmla="*/ 7 w 15"/>
                <a:gd name="T11" fmla="*/ 5 h 10"/>
                <a:gd name="T12" fmla="*/ 1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0" y="10"/>
                    <a:pt x="12" y="10"/>
                  </a:cubicBezTo>
                  <a:cubicBezTo>
                    <a:pt x="12" y="10"/>
                    <a:pt x="15" y="9"/>
                    <a:pt x="15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4"/>
                    <a:pt x="2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60" name="Freeform 174">
              <a:extLst>
                <a:ext uri="{FF2B5EF4-FFF2-40B4-BE49-F238E27FC236}">
                  <a16:creationId xmlns:a16="http://schemas.microsoft.com/office/drawing/2014/main" id="{DFCB9A88-C005-4E8B-956A-2C794B5F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50" y="2393951"/>
              <a:ext cx="7938" cy="11113"/>
            </a:xfrm>
            <a:custGeom>
              <a:avLst/>
              <a:gdLst>
                <a:gd name="T0" fmla="*/ 11 w 11"/>
                <a:gd name="T1" fmla="*/ 10 h 14"/>
                <a:gd name="T2" fmla="*/ 11 w 11"/>
                <a:gd name="T3" fmla="*/ 8 h 14"/>
                <a:gd name="T4" fmla="*/ 8 w 11"/>
                <a:gd name="T5" fmla="*/ 3 h 14"/>
                <a:gd name="T6" fmla="*/ 6 w 11"/>
                <a:gd name="T7" fmla="*/ 0 h 14"/>
                <a:gd name="T8" fmla="*/ 0 w 11"/>
                <a:gd name="T9" fmla="*/ 11 h 14"/>
                <a:gd name="T10" fmla="*/ 4 w 11"/>
                <a:gd name="T11" fmla="*/ 14 h 14"/>
                <a:gd name="T12" fmla="*/ 11 w 11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4" y="8"/>
                    <a:pt x="8" y="6"/>
                    <a:pt x="8" y="3"/>
                  </a:cubicBezTo>
                  <a:cubicBezTo>
                    <a:pt x="8" y="2"/>
                    <a:pt x="7" y="2"/>
                    <a:pt x="6" y="0"/>
                  </a:cubicBezTo>
                  <a:cubicBezTo>
                    <a:pt x="4" y="1"/>
                    <a:pt x="0" y="9"/>
                    <a:pt x="0" y="11"/>
                  </a:cubicBezTo>
                  <a:cubicBezTo>
                    <a:pt x="0" y="13"/>
                    <a:pt x="2" y="14"/>
                    <a:pt x="4" y="14"/>
                  </a:cubicBezTo>
                  <a:cubicBezTo>
                    <a:pt x="8" y="14"/>
                    <a:pt x="11" y="12"/>
                    <a:pt x="11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61" name="Freeform 175">
              <a:extLst>
                <a:ext uri="{FF2B5EF4-FFF2-40B4-BE49-F238E27FC236}">
                  <a16:creationId xmlns:a16="http://schemas.microsoft.com/office/drawing/2014/main" id="{55523655-2BE9-411F-AA22-DA210BD89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2263776"/>
              <a:ext cx="11113" cy="4763"/>
            </a:xfrm>
            <a:custGeom>
              <a:avLst/>
              <a:gdLst>
                <a:gd name="T0" fmla="*/ 8 w 13"/>
                <a:gd name="T1" fmla="*/ 1 h 6"/>
                <a:gd name="T2" fmla="*/ 4 w 13"/>
                <a:gd name="T3" fmla="*/ 3 h 6"/>
                <a:gd name="T4" fmla="*/ 0 w 13"/>
                <a:gd name="T5" fmla="*/ 3 h 6"/>
                <a:gd name="T6" fmla="*/ 4 w 13"/>
                <a:gd name="T7" fmla="*/ 6 h 6"/>
                <a:gd name="T8" fmla="*/ 13 w 13"/>
                <a:gd name="T9" fmla="*/ 6 h 6"/>
                <a:gd name="T10" fmla="*/ 8 w 13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8" y="1"/>
                  </a:moveTo>
                  <a:cubicBezTo>
                    <a:pt x="6" y="1"/>
                    <a:pt x="5" y="0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5"/>
                    <a:pt x="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3"/>
                    <a:pt x="12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grpSp>
        <p:nvGrpSpPr>
          <p:cNvPr id="362" name="Gruppieren 1">
            <a:extLst>
              <a:ext uri="{FF2B5EF4-FFF2-40B4-BE49-F238E27FC236}">
                <a16:creationId xmlns:a16="http://schemas.microsoft.com/office/drawing/2014/main" id="{845DC073-F014-43B0-A077-55B569FD6972}"/>
              </a:ext>
            </a:extLst>
          </p:cNvPr>
          <p:cNvGrpSpPr/>
          <p:nvPr/>
        </p:nvGrpSpPr>
        <p:grpSpPr>
          <a:xfrm>
            <a:off x="3555959" y="1422545"/>
            <a:ext cx="5631489" cy="3312811"/>
            <a:chOff x="2735907" y="1257480"/>
            <a:chExt cx="6977767" cy="4104779"/>
          </a:xfrm>
        </p:grpSpPr>
        <p:grpSp>
          <p:nvGrpSpPr>
            <p:cNvPr id="363" name="Gruppieren 174">
              <a:extLst>
                <a:ext uri="{FF2B5EF4-FFF2-40B4-BE49-F238E27FC236}">
                  <a16:creationId xmlns:a16="http://schemas.microsoft.com/office/drawing/2014/main" id="{A57E9CFA-05BF-4819-856A-D5657189CD08}"/>
                </a:ext>
              </a:extLst>
            </p:cNvPr>
            <p:cNvGrpSpPr/>
            <p:nvPr/>
          </p:nvGrpSpPr>
          <p:grpSpPr bwMode="gray">
            <a:xfrm>
              <a:off x="5232303" y="1257480"/>
              <a:ext cx="1420321" cy="1443688"/>
              <a:chOff x="-7905" y="1067364"/>
              <a:chExt cx="1976398" cy="2008915"/>
            </a:xfrm>
          </p:grpSpPr>
          <p:sp>
            <p:nvSpPr>
              <p:cNvPr id="377" name="Träne 175">
                <a:extLst>
                  <a:ext uri="{FF2B5EF4-FFF2-40B4-BE49-F238E27FC236}">
                    <a16:creationId xmlns:a16="http://schemas.microsoft.com/office/drawing/2014/main" id="{665DFD57-5051-4B61-BDBE-7E6F375542FE}"/>
                  </a:ext>
                </a:extLst>
              </p:cNvPr>
              <p:cNvSpPr/>
              <p:nvPr/>
            </p:nvSpPr>
            <p:spPr bwMode="gray">
              <a:xfrm rot="8100000">
                <a:off x="-7905" y="1067364"/>
                <a:ext cx="1976398" cy="2008915"/>
              </a:xfrm>
              <a:prstGeom prst="teardrop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8" name="Freeform 7">
                <a:extLst>
                  <a:ext uri="{FF2B5EF4-FFF2-40B4-BE49-F238E27FC236}">
                    <a16:creationId xmlns:a16="http://schemas.microsoft.com/office/drawing/2014/main" id="{03C8D460-AA25-46A3-BD47-C8FF40F821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5355" y="1204043"/>
                <a:ext cx="1732546" cy="1752903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</a:rPr>
                  <a:t>83%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schemeClr val="accent6"/>
                    </a:solidFill>
                    <a:latin typeface="Calibri Light" panose="020F0302020204030204" pitchFamily="34" charset="0"/>
                    <a:ea typeface="+mn-ea"/>
                  </a:rPr>
                  <a:t>440th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</p:grpSp>
        <p:grpSp>
          <p:nvGrpSpPr>
            <p:cNvPr id="364" name="Gruppieren 177">
              <a:extLst>
                <a:ext uri="{FF2B5EF4-FFF2-40B4-BE49-F238E27FC236}">
                  <a16:creationId xmlns:a16="http://schemas.microsoft.com/office/drawing/2014/main" id="{B69E8DD5-2D56-47EB-B6D5-597846406DDF}"/>
                </a:ext>
              </a:extLst>
            </p:cNvPr>
            <p:cNvGrpSpPr/>
            <p:nvPr/>
          </p:nvGrpSpPr>
          <p:grpSpPr bwMode="gray">
            <a:xfrm>
              <a:off x="8678803" y="4327388"/>
              <a:ext cx="1034871" cy="1034871"/>
              <a:chOff x="2870281" y="6626053"/>
              <a:chExt cx="1440038" cy="1440038"/>
            </a:xfrm>
          </p:grpSpPr>
          <p:sp>
            <p:nvSpPr>
              <p:cNvPr id="375" name="Träne 178">
                <a:extLst>
                  <a:ext uri="{FF2B5EF4-FFF2-40B4-BE49-F238E27FC236}">
                    <a16:creationId xmlns:a16="http://schemas.microsoft.com/office/drawing/2014/main" id="{DABF7F0C-3466-4475-AC12-8AD6600E39A1}"/>
                  </a:ext>
                </a:extLst>
              </p:cNvPr>
              <p:cNvSpPr/>
              <p:nvPr/>
            </p:nvSpPr>
            <p:spPr bwMode="gray">
              <a:xfrm rot="8100000">
                <a:off x="2870281" y="6626053"/>
                <a:ext cx="1440038" cy="1440038"/>
              </a:xfrm>
              <a:prstGeom prst="teardrop">
                <a:avLst/>
              </a:prstGeom>
              <a:solidFill>
                <a:schemeClr val="accent4">
                  <a:lumMod val="25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6" name="Freeform 7">
                <a:extLst>
                  <a:ext uri="{FF2B5EF4-FFF2-40B4-BE49-F238E27FC236}">
                    <a16:creationId xmlns:a16="http://schemas.microsoft.com/office/drawing/2014/main" id="{C5C9181E-5480-4440-8292-B346FE301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082" y="6748433"/>
                <a:ext cx="1188460" cy="1187371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5000"/>
                      </a:schemeClr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</a:rPr>
                  <a:t>2%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schemeClr val="accent4">
                        <a:lumMod val="25000"/>
                      </a:schemeClr>
                    </a:solidFill>
                    <a:latin typeface="Calibri Light" panose="020F0302020204030204" pitchFamily="34" charset="0"/>
                    <a:ea typeface="+mn-ea"/>
                  </a:rPr>
                  <a:t>12th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25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</p:grpSp>
        <p:grpSp>
          <p:nvGrpSpPr>
            <p:cNvPr id="365" name="Gruppieren 180">
              <a:extLst>
                <a:ext uri="{FF2B5EF4-FFF2-40B4-BE49-F238E27FC236}">
                  <a16:creationId xmlns:a16="http://schemas.microsoft.com/office/drawing/2014/main" id="{63D326D7-9245-4E68-B35E-CAC963AFA30E}"/>
                </a:ext>
              </a:extLst>
            </p:cNvPr>
            <p:cNvGrpSpPr/>
            <p:nvPr/>
          </p:nvGrpSpPr>
          <p:grpSpPr bwMode="gray">
            <a:xfrm>
              <a:off x="2735907" y="2135800"/>
              <a:ext cx="1171780" cy="1165105"/>
              <a:chOff x="5058137" y="4097323"/>
              <a:chExt cx="1630549" cy="1621260"/>
            </a:xfrm>
          </p:grpSpPr>
          <p:sp>
            <p:nvSpPr>
              <p:cNvPr id="373" name="Träne 181">
                <a:extLst>
                  <a:ext uri="{FF2B5EF4-FFF2-40B4-BE49-F238E27FC236}">
                    <a16:creationId xmlns:a16="http://schemas.microsoft.com/office/drawing/2014/main" id="{3EFA6EE7-B233-4AED-8D35-18E274F64FF1}"/>
                  </a:ext>
                </a:extLst>
              </p:cNvPr>
              <p:cNvSpPr/>
              <p:nvPr/>
            </p:nvSpPr>
            <p:spPr bwMode="gray">
              <a:xfrm rot="8100000">
                <a:off x="5058137" y="4097323"/>
                <a:ext cx="1630549" cy="1621260"/>
              </a:xfrm>
              <a:prstGeom prst="teardrop">
                <a:avLst/>
              </a:prstGeom>
              <a:solidFill>
                <a:schemeClr val="accent4">
                  <a:lumMod val="50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4" name="Freeform 7">
                <a:extLst>
                  <a:ext uri="{FF2B5EF4-FFF2-40B4-BE49-F238E27FC236}">
                    <a16:creationId xmlns:a16="http://schemas.microsoft.com/office/drawing/2014/main" id="{C3FFD0E2-F970-454C-BF04-4C5A4E648E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44675" y="4257208"/>
                <a:ext cx="1244665" cy="1259424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5000"/>
                      </a:schemeClr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</a:rPr>
                  <a:t>10%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schemeClr val="accent4">
                        <a:lumMod val="25000"/>
                      </a:schemeClr>
                    </a:solidFill>
                    <a:latin typeface="Calibri Light" panose="020F0302020204030204" pitchFamily="34" charset="0"/>
                    <a:ea typeface="+mn-ea"/>
                  </a:rPr>
                  <a:t>53th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25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</p:grpSp>
        <p:grpSp>
          <p:nvGrpSpPr>
            <p:cNvPr id="369" name="Gruppieren 186">
              <a:extLst>
                <a:ext uri="{FF2B5EF4-FFF2-40B4-BE49-F238E27FC236}">
                  <a16:creationId xmlns:a16="http://schemas.microsoft.com/office/drawing/2014/main" id="{F20DFF60-2CDA-4B0D-87DE-69F6C1DB80EA}"/>
                </a:ext>
              </a:extLst>
            </p:cNvPr>
            <p:cNvGrpSpPr/>
            <p:nvPr/>
          </p:nvGrpSpPr>
          <p:grpSpPr bwMode="gray">
            <a:xfrm>
              <a:off x="5542984" y="3552080"/>
              <a:ext cx="872945" cy="874487"/>
              <a:chOff x="4933916" y="3340711"/>
              <a:chExt cx="1214713" cy="1216860"/>
            </a:xfrm>
          </p:grpSpPr>
          <p:sp>
            <p:nvSpPr>
              <p:cNvPr id="371" name="Träne 187">
                <a:extLst>
                  <a:ext uri="{FF2B5EF4-FFF2-40B4-BE49-F238E27FC236}">
                    <a16:creationId xmlns:a16="http://schemas.microsoft.com/office/drawing/2014/main" id="{60519727-371A-4B32-89DE-0ECD038C73CE}"/>
                  </a:ext>
                </a:extLst>
              </p:cNvPr>
              <p:cNvSpPr/>
              <p:nvPr/>
            </p:nvSpPr>
            <p:spPr bwMode="gray">
              <a:xfrm rot="8100000">
                <a:off x="4933916" y="3340711"/>
                <a:ext cx="1214713" cy="1216860"/>
              </a:xfrm>
              <a:prstGeom prst="teardrop">
                <a:avLst/>
              </a:prstGeom>
              <a:solidFill>
                <a:schemeClr val="accent4">
                  <a:lumMod val="50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2" name="Freeform 7">
                <a:extLst>
                  <a:ext uri="{FF2B5EF4-FFF2-40B4-BE49-F238E27FC236}">
                    <a16:creationId xmlns:a16="http://schemas.microsoft.com/office/drawing/2014/main" id="{39268EB5-DE2E-41EF-8518-87820D7229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5828" y="3480743"/>
                <a:ext cx="937360" cy="1003348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0" dirty="0">
                    <a:solidFill>
                      <a:schemeClr val="accent4">
                        <a:lumMod val="25000"/>
                      </a:schemeClr>
                    </a:solidFill>
                    <a:latin typeface="Calibri Light" panose="020F0302020204030204" pitchFamily="34" charset="0"/>
                    <a:ea typeface="+mn-ea"/>
                  </a:rPr>
                  <a:t>1%</a:t>
                </a: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0" dirty="0">
                    <a:solidFill>
                      <a:schemeClr val="accent4">
                        <a:lumMod val="25000"/>
                      </a:schemeClr>
                    </a:solidFill>
                    <a:latin typeface="Calibri Light" panose="020F0302020204030204" pitchFamily="34" charset="0"/>
                    <a:ea typeface="+mn-ea"/>
                  </a:rPr>
                  <a:t>5th</a:t>
                </a:r>
              </a:p>
            </p:txBody>
          </p:sp>
        </p:grpSp>
      </p:grpSp>
      <p:sp>
        <p:nvSpPr>
          <p:cNvPr id="379" name="Träne 178">
            <a:extLst>
              <a:ext uri="{FF2B5EF4-FFF2-40B4-BE49-F238E27FC236}">
                <a16:creationId xmlns:a16="http://schemas.microsoft.com/office/drawing/2014/main" id="{402CA4B9-2122-4924-9847-FBB7F16A80A8}"/>
              </a:ext>
            </a:extLst>
          </p:cNvPr>
          <p:cNvSpPr/>
          <p:nvPr/>
        </p:nvSpPr>
        <p:spPr bwMode="gray">
          <a:xfrm rot="8100000">
            <a:off x="6544133" y="2462062"/>
            <a:ext cx="897293" cy="890768"/>
          </a:xfrm>
          <a:prstGeom prst="teardrop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380" name="Freeform 7">
            <a:extLst>
              <a:ext uri="{FF2B5EF4-FFF2-40B4-BE49-F238E27FC236}">
                <a16:creationId xmlns:a16="http://schemas.microsoft.com/office/drawing/2014/main" id="{29575EDE-A65C-4E38-A7A9-F4F4E93960C0}"/>
              </a:ext>
            </a:extLst>
          </p:cNvPr>
          <p:cNvSpPr>
            <a:spLocks/>
          </p:cNvSpPr>
          <p:nvPr/>
        </p:nvSpPr>
        <p:spPr bwMode="gray">
          <a:xfrm>
            <a:off x="6605647" y="2540771"/>
            <a:ext cx="760593" cy="752979"/>
          </a:xfrm>
          <a:prstGeom prst="ellipse">
            <a:avLst/>
          </a:prstGeom>
          <a:solidFill>
            <a:sysClr val="window" lastClr="FFFFFF"/>
          </a:solidFill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chemeClr val="accent6"/>
                </a:solidFill>
                <a:latin typeface="Calibri Light" panose="020F0302020204030204" pitchFamily="34" charset="0"/>
                <a:ea typeface="+mn-ea"/>
              </a:rPr>
              <a:t>4%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accent6"/>
                </a:solidFill>
                <a:latin typeface="Calibri Light" panose="020F0302020204030204" pitchFamily="34" charset="0"/>
                <a:ea typeface="+mn-ea"/>
              </a:rPr>
              <a:t>20th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F015E5DD-E19C-4483-9451-7AF98046F905}"/>
              </a:ext>
            </a:extLst>
          </p:cNvPr>
          <p:cNvSpPr txBox="1"/>
          <p:nvPr/>
        </p:nvSpPr>
        <p:spPr>
          <a:xfrm>
            <a:off x="6837857" y="3481697"/>
            <a:ext cx="1147671" cy="369332"/>
          </a:xfrm>
          <a:prstGeom prst="rect">
            <a:avLst/>
          </a:prstGeom>
          <a:solidFill>
            <a:srgbClr val="FF6600"/>
          </a:solidFill>
          <a:effectLst>
            <a:softEdge rad="25400"/>
          </a:effectLst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/>
            </a:lvl1pPr>
          </a:lstStyle>
          <a:p>
            <a:r>
              <a:rPr lang="en-US" dirty="0"/>
              <a:t>+412%</a:t>
            </a:r>
            <a:endParaRPr lang="el-GR" dirty="0"/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DD2B7ABD-4585-421A-BADD-73154B1B1630}"/>
              </a:ext>
            </a:extLst>
          </p:cNvPr>
          <p:cNvSpPr txBox="1"/>
          <p:nvPr/>
        </p:nvSpPr>
        <p:spPr>
          <a:xfrm>
            <a:off x="5249658" y="2769837"/>
            <a:ext cx="1100701" cy="369332"/>
          </a:xfrm>
          <a:prstGeom prst="rect">
            <a:avLst/>
          </a:prstGeom>
          <a:solidFill>
            <a:srgbClr val="FF6600"/>
          </a:solidFill>
          <a:effectLst>
            <a:softEdge rad="25400"/>
          </a:effectLst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/>
            </a:lvl1pPr>
          </a:lstStyle>
          <a:p>
            <a:r>
              <a:rPr lang="en-US" dirty="0"/>
              <a:t>+144%</a:t>
            </a:r>
            <a:endParaRPr lang="el-GR" dirty="0"/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E51FE6E1-1A18-42E6-8691-C1B9F8FC2323}"/>
              </a:ext>
            </a:extLst>
          </p:cNvPr>
          <p:cNvGrpSpPr/>
          <p:nvPr/>
        </p:nvGrpSpPr>
        <p:grpSpPr>
          <a:xfrm>
            <a:off x="1671726" y="6042641"/>
            <a:ext cx="2581987" cy="569701"/>
            <a:chOff x="2104624" y="6361016"/>
            <a:chExt cx="2581987" cy="569701"/>
          </a:xfrm>
        </p:grpSpPr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89029CE5-13FB-417C-8702-E7333822254F}"/>
                </a:ext>
              </a:extLst>
            </p:cNvPr>
            <p:cNvSpPr txBox="1"/>
            <p:nvPr/>
          </p:nvSpPr>
          <p:spPr>
            <a:xfrm>
              <a:off x="2395406" y="6361016"/>
              <a:ext cx="2291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</a:rPr>
                <a:t>estimation of volume 2019</a:t>
              </a:r>
              <a:endParaRPr lang="el-GR" sz="1400" dirty="0">
                <a:solidFill>
                  <a:schemeClr val="accent3"/>
                </a:solidFill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67548336-FE31-43B4-B39A-0B158762EC05}"/>
                </a:ext>
              </a:extLst>
            </p:cNvPr>
            <p:cNvSpPr/>
            <p:nvPr/>
          </p:nvSpPr>
          <p:spPr bwMode="auto">
            <a:xfrm>
              <a:off x="2104624" y="6410818"/>
              <a:ext cx="288032" cy="194504"/>
            </a:xfrm>
            <a:prstGeom prst="ellips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l-GR" sz="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270023A3-2246-4022-8C49-31936916FEE4}"/>
                </a:ext>
              </a:extLst>
            </p:cNvPr>
            <p:cNvSpPr txBox="1"/>
            <p:nvPr/>
          </p:nvSpPr>
          <p:spPr>
            <a:xfrm>
              <a:off x="2402480" y="6605323"/>
              <a:ext cx="1871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</a:rPr>
                <a:t>% growth 2006-2019</a:t>
              </a:r>
              <a:endParaRPr lang="el-GR" sz="1400" dirty="0">
                <a:solidFill>
                  <a:schemeClr val="accent3"/>
                </a:solidFill>
              </a:endParaRP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4014E55A-11EE-4C30-9A00-A250F52AE050}"/>
                </a:ext>
              </a:extLst>
            </p:cNvPr>
            <p:cNvSpPr txBox="1"/>
            <p:nvPr/>
          </p:nvSpPr>
          <p:spPr>
            <a:xfrm>
              <a:off x="2104624" y="6684496"/>
              <a:ext cx="306485" cy="246221"/>
            </a:xfrm>
            <a:prstGeom prst="rect">
              <a:avLst/>
            </a:prstGeom>
            <a:solidFill>
              <a:srgbClr val="FF6600"/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1800" b="1"/>
              </a:lvl1pPr>
            </a:lstStyle>
            <a:p>
              <a:endParaRPr lang="el-GR" sz="1000" dirty="0"/>
            </a:p>
          </p:txBody>
        </p:sp>
      </p:grpSp>
      <p:sp>
        <p:nvSpPr>
          <p:cNvPr id="388" name="Rectangle 387">
            <a:extLst>
              <a:ext uri="{FF2B5EF4-FFF2-40B4-BE49-F238E27FC236}">
                <a16:creationId xmlns:a16="http://schemas.microsoft.com/office/drawing/2014/main" id="{89BD8D3F-14DC-4513-9323-A0F68C88DD90}"/>
              </a:ext>
            </a:extLst>
          </p:cNvPr>
          <p:cNvSpPr/>
          <p:nvPr/>
        </p:nvSpPr>
        <p:spPr>
          <a:xfrm>
            <a:off x="914279" y="155044"/>
            <a:ext cx="8787890" cy="52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9263">
              <a:lnSpc>
                <a:spcPct val="110000"/>
              </a:lnSpc>
              <a:spcBef>
                <a:spcPts val="675"/>
              </a:spcBef>
              <a:buClr>
                <a:srgbClr val="FF9900"/>
              </a:buClr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altLang="el-GR" b="1" dirty="0">
                <a:solidFill>
                  <a:srgbClr val="FFFFFF"/>
                </a:solidFill>
              </a:rPr>
              <a:t>Highest Growth in the Middle East and Europe</a:t>
            </a:r>
          </a:p>
        </p:txBody>
      </p:sp>
      <p:pic>
        <p:nvPicPr>
          <p:cNvPr id="389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A82FDBD2-0BD9-4922-8DBD-9309F6DC6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41411" y="0"/>
            <a:ext cx="736629" cy="354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" name="Rechteck 185">
            <a:extLst>
              <a:ext uri="{FF2B5EF4-FFF2-40B4-BE49-F238E27FC236}">
                <a16:creationId xmlns:a16="http://schemas.microsoft.com/office/drawing/2014/main" id="{00D781F7-97C4-4B7D-BCF2-E93174682554}"/>
              </a:ext>
            </a:extLst>
          </p:cNvPr>
          <p:cNvSpPr/>
          <p:nvPr/>
        </p:nvSpPr>
        <p:spPr bwMode="gray">
          <a:xfrm>
            <a:off x="1265234" y="3199187"/>
            <a:ext cx="2121687" cy="939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108000" rIns="0" bIns="0" rtlCol="0" anchor="t" anchorCtr="0"/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75% </a:t>
            </a:r>
            <a:r>
              <a:rPr lang="en-US" sz="3600" b="1" kern="0" dirty="0">
                <a:latin typeface="Calibri Light" panose="020F0302020204030204" pitchFamily="34" charset="0"/>
                <a:ea typeface="+mn-ea"/>
              </a:rPr>
              <a:t>USA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23% Canada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22 years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away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2 </a:t>
            </a:r>
            <a:r>
              <a:rPr lang="en-US" sz="16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trips/year </a:t>
            </a:r>
            <a:endParaRPr lang="en-US" sz="1400" kern="0" dirty="0">
              <a:solidFill>
                <a:prstClr val="white"/>
              </a:solidFill>
              <a:latin typeface="Calibri Light" panose="020F0302020204030204" pitchFamily="34" charset="0"/>
              <a:ea typeface="+mn-ea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392" name="Rechteck 185">
            <a:extLst>
              <a:ext uri="{FF2B5EF4-FFF2-40B4-BE49-F238E27FC236}">
                <a16:creationId xmlns:a16="http://schemas.microsoft.com/office/drawing/2014/main" id="{E82221B6-6CBC-4DB3-8EAD-D34EE5A144FE}"/>
              </a:ext>
            </a:extLst>
          </p:cNvPr>
          <p:cNvSpPr/>
          <p:nvPr/>
        </p:nvSpPr>
        <p:spPr bwMode="gray">
          <a:xfrm>
            <a:off x="5632375" y="4560693"/>
            <a:ext cx="2504718" cy="939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108000" rIns="0" bIns="0" rtlCol="0" anchor="t" anchorCtr="0"/>
          <a:lstStyle/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41%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</a:t>
            </a:r>
            <a:r>
              <a:rPr lang="en-US" sz="3600" b="1" kern="0" dirty="0">
                <a:latin typeface="Calibri Light" panose="020F0302020204030204" pitchFamily="34" charset="0"/>
                <a:ea typeface="+mn-ea"/>
              </a:rPr>
              <a:t>UAE</a:t>
            </a:r>
          </a:p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21% Qatar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</a:t>
            </a:r>
          </a:p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13 years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away </a:t>
            </a:r>
          </a:p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5</a:t>
            </a:r>
            <a:r>
              <a:rPr lang="en-US" sz="3200" kern="0" dirty="0">
                <a:solidFill>
                  <a:schemeClr val="accent6"/>
                </a:solidFill>
                <a:latin typeface="Calibri Light" panose="020F0302020204030204" pitchFamily="34" charset="0"/>
                <a:ea typeface="+mn-ea"/>
              </a:rPr>
              <a:t> </a:t>
            </a:r>
            <a:r>
              <a:rPr lang="en-US" sz="16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trips/year </a:t>
            </a:r>
            <a:endParaRPr lang="en-US" sz="1400" kern="0" dirty="0">
              <a:solidFill>
                <a:prstClr val="white"/>
              </a:solidFill>
              <a:latin typeface="Calibri Light" panose="020F0302020204030204" pitchFamily="34" charset="0"/>
              <a:ea typeface="+mn-ea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393" name="Rechteck 185">
            <a:extLst>
              <a:ext uri="{FF2B5EF4-FFF2-40B4-BE49-F238E27FC236}">
                <a16:creationId xmlns:a16="http://schemas.microsoft.com/office/drawing/2014/main" id="{B07EE8B0-4CF9-4171-9068-3223C5B77FEA}"/>
              </a:ext>
            </a:extLst>
          </p:cNvPr>
          <p:cNvSpPr/>
          <p:nvPr/>
        </p:nvSpPr>
        <p:spPr bwMode="gray">
          <a:xfrm>
            <a:off x="6801365" y="285038"/>
            <a:ext cx="4535580" cy="939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108000" rIns="0" bIns="0" rtlCol="0" anchor="t" anchorCtr="0"/>
          <a:lstStyle/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23%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UK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20%  Germany </a:t>
            </a:r>
          </a:p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10% Cyprus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</a:t>
            </a:r>
          </a:p>
          <a:p>
            <a:pPr marL="0" marR="0" lvl="0" indent="0" algn="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8 years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away                                                           </a:t>
            </a: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4</a:t>
            </a:r>
            <a:r>
              <a:rPr lang="en-US" sz="3600" kern="0" dirty="0">
                <a:solidFill>
                  <a:schemeClr val="accent6"/>
                </a:solidFill>
                <a:latin typeface="Calibri Light" panose="020F0302020204030204" pitchFamily="34" charset="0"/>
                <a:ea typeface="+mn-ea"/>
              </a:rPr>
              <a:t> </a:t>
            </a:r>
            <a:r>
              <a:rPr lang="en-US" sz="18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trips/year </a:t>
            </a:r>
            <a:endParaRPr lang="en-US" sz="1600" kern="0" dirty="0">
              <a:solidFill>
                <a:prstClr val="white"/>
              </a:solidFill>
              <a:latin typeface="Calibri Light" panose="020F0302020204030204" pitchFamily="34" charset="0"/>
              <a:ea typeface="+mn-ea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366" name="Rechteck 185">
            <a:extLst>
              <a:ext uri="{FF2B5EF4-FFF2-40B4-BE49-F238E27FC236}">
                <a16:creationId xmlns:a16="http://schemas.microsoft.com/office/drawing/2014/main" id="{21FE245C-21DB-4D64-A1DA-4A4B358125B2}"/>
              </a:ext>
            </a:extLst>
          </p:cNvPr>
          <p:cNvSpPr/>
          <p:nvPr/>
        </p:nvSpPr>
        <p:spPr bwMode="gray">
          <a:xfrm>
            <a:off x="9556588" y="3623311"/>
            <a:ext cx="1960850" cy="939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108000" rIns="0" bIns="0" rtlCol="0" anchor="t" anchorCtr="0"/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70% </a:t>
            </a:r>
            <a:r>
              <a:rPr lang="en-US" sz="3600" b="1" kern="0" dirty="0">
                <a:latin typeface="Calibri Light" panose="020F0302020204030204" pitchFamily="34" charset="0"/>
                <a:ea typeface="+mn-ea"/>
              </a:rPr>
              <a:t>Australia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12% China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506020202020201" pitchFamily="34" charset="0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21 years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away 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6"/>
                </a:solidFill>
                <a:latin typeface="Bebas Neue" panose="020B0506020202020201" pitchFamily="34" charset="0"/>
                <a:ea typeface="+mn-ea"/>
              </a:rPr>
              <a:t>2 </a:t>
            </a:r>
            <a:r>
              <a:rPr lang="en-US" sz="1600" kern="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</a:rPr>
              <a:t>trips/year </a:t>
            </a:r>
            <a:endParaRPr lang="en-US" sz="1400" kern="0" dirty="0">
              <a:solidFill>
                <a:prstClr val="white"/>
              </a:solidFill>
              <a:latin typeface="Calibri Light" panose="020F0302020204030204" pitchFamily="34" charset="0"/>
              <a:ea typeface="+mn-ea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50602020202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2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  <p:bldP spid="392" grpId="0"/>
      <p:bldP spid="393" grpId="0"/>
      <p:bldP spid="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29B1B9F-AEB4-42BF-9299-8FFA8DDE323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73166" y="1447064"/>
            <a:ext cx="7772400" cy="446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Resurgence of large-scale emigration from Greece post-2010 esp. to Europe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Greek diaspora “transformation”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Changing travelling dynamics of Greek diaspora and their friends/relatives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sz="2400" b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B35981CD-4609-45C5-8C21-E6EE467A7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8976320" y="175051"/>
            <a:ext cx="539441" cy="222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4A7FDA62-9A4E-44C9-84FD-62729A972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3538" r="59672" b="22409"/>
          <a:stretch/>
        </p:blipFill>
        <p:spPr bwMode="auto">
          <a:xfrm>
            <a:off x="9605550" y="203804"/>
            <a:ext cx="546290" cy="222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CF41242C-8F88-4404-B0D2-BFF2AB772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0229595" y="175051"/>
            <a:ext cx="552429" cy="228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1A8276E6-D6D1-4183-8BCB-44F5FAE8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2743" r="29344" b="23204"/>
          <a:stretch/>
        </p:blipFill>
        <p:spPr bwMode="auto">
          <a:xfrm>
            <a:off x="10839999" y="150305"/>
            <a:ext cx="561554" cy="23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118432B-63B5-4A9C-973C-9EC65BA2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574" y="341811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sz="3600" b="1" dirty="0">
                <a:latin typeface="Tahoma" pitchFamily="34" charset="0"/>
                <a:cs typeface="Tahoma" pitchFamily="34" charset="0"/>
              </a:rPr>
              <a:t>Talking about the “Greek Diaspora”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1E52A9-6970-40C7-9EA4-56D419D5F124}"/>
              </a:ext>
            </a:extLst>
          </p:cNvPr>
          <p:cNvSpPr/>
          <p:nvPr/>
        </p:nvSpPr>
        <p:spPr bwMode="auto">
          <a:xfrm>
            <a:off x="1232563" y="4014005"/>
            <a:ext cx="9458635" cy="1347700"/>
          </a:xfrm>
          <a:prstGeom prst="roundRect">
            <a:avLst/>
          </a:prstGeom>
          <a:noFill/>
          <a:ln w="25400" cap="flat" cmpd="dbl" algn="ctr">
            <a:solidFill>
              <a:srgbClr val="00B0F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86A89B22-E7C9-4036-832F-F07761387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221772" y="1610851"/>
            <a:ext cx="829728" cy="37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2E366CEE-764F-4A72-8A95-9AD46169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851771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1. The Greek diaspora transformation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46223280-2D04-4921-A684-472360A11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60" y="2895743"/>
            <a:ext cx="9622738" cy="50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2. Greek Diaspora travellers’ evolution &amp; dynamics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CB48437-7075-48B8-A19B-361ABF4D0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60" y="4374045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3. The old &amp; the new diaspora travellers’ profile and relations with the homeland</a:t>
            </a:r>
          </a:p>
        </p:txBody>
      </p:sp>
    </p:spTree>
    <p:extLst>
      <p:ext uri="{BB962C8B-B14F-4D97-AF65-F5344CB8AC3E}">
        <p14:creationId xmlns:p14="http://schemas.microsoft.com/office/powerpoint/2010/main" val="107554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1118432B-63B5-4A9C-973C-9EC65BA2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291" y="231409"/>
            <a:ext cx="110662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lvl="0" algn="l" eaLnBrk="1" hangingPunct="1">
              <a:defRPr/>
            </a:pPr>
            <a:r>
              <a:rPr lang="en-GB" altLang="el-GR" b="1" dirty="0">
                <a:latin typeface="Tahoma" pitchFamily="34" charset="0"/>
                <a:cs typeface="Tahoma" pitchFamily="34" charset="0"/>
              </a:rPr>
              <a:t>“Old” &amp; “New” </a:t>
            </a:r>
            <a:r>
              <a:rPr kumimoji="0" lang="en-GB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Greek Diaspora travellers – Demographics &amp; status </a:t>
            </a:r>
          </a:p>
        </p:txBody>
      </p:sp>
      <p:pic>
        <p:nvPicPr>
          <p:cNvPr id="1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86A89B22-E7C9-4036-832F-F07761387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70187" y="4684"/>
            <a:ext cx="829728" cy="37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hteck 3">
            <a:extLst>
              <a:ext uri="{FF2B5EF4-FFF2-40B4-BE49-F238E27FC236}">
                <a16:creationId xmlns:a16="http://schemas.microsoft.com/office/drawing/2014/main" id="{276B5D46-1BDE-47DA-B16B-67FE453535E2}"/>
              </a:ext>
            </a:extLst>
          </p:cNvPr>
          <p:cNvSpPr/>
          <p:nvPr/>
        </p:nvSpPr>
        <p:spPr bwMode="gray">
          <a:xfrm>
            <a:off x="4172731" y="5324675"/>
            <a:ext cx="4025154" cy="12366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Calibri Light"/>
                <a:ea typeface="Open Sans Light" panose="020B0306030504020204" pitchFamily="34" charset="0"/>
                <a:cs typeface="Open Sans Light" panose="020B0306030504020204" pitchFamily="34" charset="0"/>
              </a:rPr>
              <a:t>Almost </a:t>
            </a:r>
            <a:r>
              <a:rPr lang="en-US" sz="3600" b="1" dirty="0">
                <a:solidFill>
                  <a:srgbClr val="0070C0"/>
                </a:solidFill>
                <a:latin typeface="Calibri Light"/>
                <a:ea typeface="Open Sans Light" panose="020B0306030504020204" pitchFamily="34" charset="0"/>
                <a:cs typeface="Open Sans Light" panose="020B0306030504020204" pitchFamily="34" charset="0"/>
              </a:rPr>
              <a:t>50%-50% </a:t>
            </a:r>
            <a:r>
              <a:rPr lang="en-US" sz="1800" dirty="0">
                <a:latin typeface="Calibri Light"/>
                <a:ea typeface="Open Sans Light" panose="020B0306030504020204" pitchFamily="34" charset="0"/>
                <a:cs typeface="Open Sans Light" panose="020B0306030504020204" pitchFamily="34" charset="0"/>
              </a:rPr>
              <a:t>in terms of </a:t>
            </a:r>
            <a:r>
              <a:rPr lang="en-US" sz="1800" b="1" dirty="0">
                <a:solidFill>
                  <a:srgbClr val="3CA0F2"/>
                </a:solidFill>
                <a:latin typeface="Calibri Light"/>
                <a:ea typeface="Open Sans Light" panose="020B0306030504020204" pitchFamily="34" charset="0"/>
                <a:cs typeface="Open Sans Light" panose="020B0306030504020204" pitchFamily="34" charset="0"/>
              </a:rPr>
              <a:t>gender</a:t>
            </a:r>
            <a:r>
              <a:rPr lang="en-US" sz="1800" dirty="0">
                <a:latin typeface="Calibri Light"/>
                <a:ea typeface="Open Sans Light" panose="020B0306030504020204" pitchFamily="34" charset="0"/>
                <a:cs typeface="Open Sans Light" panose="020B0306030504020204" pitchFamily="34" charset="0"/>
              </a:rPr>
              <a:t> with slightly more females </a:t>
            </a:r>
          </a:p>
        </p:txBody>
      </p:sp>
      <p:grpSp>
        <p:nvGrpSpPr>
          <p:cNvPr id="63" name="Gruppieren 22">
            <a:extLst>
              <a:ext uri="{FF2B5EF4-FFF2-40B4-BE49-F238E27FC236}">
                <a16:creationId xmlns:a16="http://schemas.microsoft.com/office/drawing/2014/main" id="{89A16783-3C2E-497D-ABC6-0B13975C0968}"/>
              </a:ext>
            </a:extLst>
          </p:cNvPr>
          <p:cNvGrpSpPr/>
          <p:nvPr/>
        </p:nvGrpSpPr>
        <p:grpSpPr bwMode="gray">
          <a:xfrm>
            <a:off x="6352083" y="2395997"/>
            <a:ext cx="1882478" cy="1877047"/>
            <a:chOff x="4782000" y="1615956"/>
            <a:chExt cx="2625600" cy="2618026"/>
          </a:xfrm>
        </p:grpSpPr>
        <p:grpSp>
          <p:nvGrpSpPr>
            <p:cNvPr id="65" name="Gruppieren 23">
              <a:extLst>
                <a:ext uri="{FF2B5EF4-FFF2-40B4-BE49-F238E27FC236}">
                  <a16:creationId xmlns:a16="http://schemas.microsoft.com/office/drawing/2014/main" id="{AF5AE597-BA95-40E5-B3EE-32A64B7E97E5}"/>
                </a:ext>
              </a:extLst>
            </p:cNvPr>
            <p:cNvGrpSpPr/>
            <p:nvPr/>
          </p:nvGrpSpPr>
          <p:grpSpPr bwMode="gray">
            <a:xfrm>
              <a:off x="4782000" y="1615956"/>
              <a:ext cx="2625600" cy="2618026"/>
              <a:chOff x="5268912" y="2101850"/>
              <a:chExt cx="1651000" cy="1646238"/>
            </a:xfrm>
          </p:grpSpPr>
          <p:sp>
            <p:nvSpPr>
              <p:cNvPr id="67" name="Rechteck 25">
                <a:extLst>
                  <a:ext uri="{FF2B5EF4-FFF2-40B4-BE49-F238E27FC236}">
                    <a16:creationId xmlns:a16="http://schemas.microsoft.com/office/drawing/2014/main" id="{507B2053-CAA1-4E86-81D8-78C78C8B16F9}"/>
                  </a:ext>
                </a:extLst>
              </p:cNvPr>
              <p:cNvSpPr/>
              <p:nvPr/>
            </p:nvSpPr>
            <p:spPr bwMode="gray">
              <a:xfrm>
                <a:off x="5365750" y="2817609"/>
                <a:ext cx="1435100" cy="833643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68" name="Freeform 17">
                <a:extLst>
                  <a:ext uri="{FF2B5EF4-FFF2-40B4-BE49-F238E27FC236}">
                    <a16:creationId xmlns:a16="http://schemas.microsoft.com/office/drawing/2014/main" id="{F638ABCB-E485-4787-B087-42F1FEEBE11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68912" y="2101850"/>
                <a:ext cx="1651000" cy="1646238"/>
              </a:xfrm>
              <a:custGeom>
                <a:avLst/>
                <a:gdLst>
                  <a:gd name="T0" fmla="*/ 0 w 440"/>
                  <a:gd name="T1" fmla="*/ 0 h 439"/>
                  <a:gd name="T2" fmla="*/ 0 w 440"/>
                  <a:gd name="T3" fmla="*/ 439 h 439"/>
                  <a:gd name="T4" fmla="*/ 440 w 440"/>
                  <a:gd name="T5" fmla="*/ 439 h 439"/>
                  <a:gd name="T6" fmla="*/ 440 w 440"/>
                  <a:gd name="T7" fmla="*/ 0 h 439"/>
                  <a:gd name="T8" fmla="*/ 0 w 440"/>
                  <a:gd name="T9" fmla="*/ 0 h 439"/>
                  <a:gd name="T10" fmla="*/ 220 w 440"/>
                  <a:gd name="T11" fmla="*/ 387 h 439"/>
                  <a:gd name="T12" fmla="*/ 52 w 440"/>
                  <a:gd name="T13" fmla="*/ 219 h 439"/>
                  <a:gd name="T14" fmla="*/ 220 w 440"/>
                  <a:gd name="T15" fmla="*/ 51 h 439"/>
                  <a:gd name="T16" fmla="*/ 388 w 440"/>
                  <a:gd name="T17" fmla="*/ 219 h 439"/>
                  <a:gd name="T18" fmla="*/ 220 w 440"/>
                  <a:gd name="T19" fmla="*/ 38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39">
                    <a:moveTo>
                      <a:pt x="0" y="0"/>
                    </a:moveTo>
                    <a:cubicBezTo>
                      <a:pt x="0" y="439"/>
                      <a:pt x="0" y="439"/>
                      <a:pt x="0" y="439"/>
                    </a:cubicBezTo>
                    <a:cubicBezTo>
                      <a:pt x="440" y="439"/>
                      <a:pt x="440" y="439"/>
                      <a:pt x="440" y="439"/>
                    </a:cubicBezTo>
                    <a:cubicBezTo>
                      <a:pt x="440" y="0"/>
                      <a:pt x="440" y="0"/>
                      <a:pt x="440" y="0"/>
                    </a:cubicBezTo>
                    <a:lnTo>
                      <a:pt x="0" y="0"/>
                    </a:lnTo>
                    <a:close/>
                    <a:moveTo>
                      <a:pt x="220" y="387"/>
                    </a:moveTo>
                    <a:cubicBezTo>
                      <a:pt x="127" y="387"/>
                      <a:pt x="52" y="312"/>
                      <a:pt x="52" y="219"/>
                    </a:cubicBezTo>
                    <a:cubicBezTo>
                      <a:pt x="52" y="126"/>
                      <a:pt x="127" y="51"/>
                      <a:pt x="220" y="51"/>
                    </a:cubicBezTo>
                    <a:cubicBezTo>
                      <a:pt x="313" y="51"/>
                      <a:pt x="388" y="126"/>
                      <a:pt x="388" y="219"/>
                    </a:cubicBezTo>
                    <a:cubicBezTo>
                      <a:pt x="388" y="312"/>
                      <a:pt x="313" y="387"/>
                      <a:pt x="220" y="3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</p:grpSp>
        <p:sp>
          <p:nvSpPr>
            <p:cNvPr id="66" name="Ellipse 24">
              <a:extLst>
                <a:ext uri="{FF2B5EF4-FFF2-40B4-BE49-F238E27FC236}">
                  <a16:creationId xmlns:a16="http://schemas.microsoft.com/office/drawing/2014/main" id="{222C871B-B6BA-443D-82B9-4B58C612F573}"/>
                </a:ext>
              </a:extLst>
            </p:cNvPr>
            <p:cNvSpPr/>
            <p:nvPr/>
          </p:nvSpPr>
          <p:spPr bwMode="gray">
            <a:xfrm>
              <a:off x="4951242" y="1791463"/>
              <a:ext cx="2267012" cy="2267012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kern="0" dirty="0">
                  <a:latin typeface="Bebas Neue" panose="020B0506020202020201" pitchFamily="34" charset="0"/>
                  <a:ea typeface="+mn-ea"/>
                </a:rPr>
                <a:t>54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506020202020201" pitchFamily="34" charset="0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77" name="Gruppieren 12">
            <a:extLst>
              <a:ext uri="{FF2B5EF4-FFF2-40B4-BE49-F238E27FC236}">
                <a16:creationId xmlns:a16="http://schemas.microsoft.com/office/drawing/2014/main" id="{89EEB40C-0E35-4E66-82C5-65C2EF1AFBBD}"/>
              </a:ext>
            </a:extLst>
          </p:cNvPr>
          <p:cNvGrpSpPr/>
          <p:nvPr/>
        </p:nvGrpSpPr>
        <p:grpSpPr bwMode="gray">
          <a:xfrm>
            <a:off x="4209407" y="2374254"/>
            <a:ext cx="1882478" cy="1877047"/>
            <a:chOff x="4782000" y="1615956"/>
            <a:chExt cx="2625600" cy="2618026"/>
          </a:xfrm>
        </p:grpSpPr>
        <p:grpSp>
          <p:nvGrpSpPr>
            <p:cNvPr id="79" name="Gruppieren 13">
              <a:extLst>
                <a:ext uri="{FF2B5EF4-FFF2-40B4-BE49-F238E27FC236}">
                  <a16:creationId xmlns:a16="http://schemas.microsoft.com/office/drawing/2014/main" id="{DB963BF7-AD08-4C87-998A-34FB0646C73C}"/>
                </a:ext>
              </a:extLst>
            </p:cNvPr>
            <p:cNvGrpSpPr/>
            <p:nvPr/>
          </p:nvGrpSpPr>
          <p:grpSpPr bwMode="gray">
            <a:xfrm>
              <a:off x="4782000" y="1615956"/>
              <a:ext cx="2625600" cy="2618026"/>
              <a:chOff x="5268912" y="2101850"/>
              <a:chExt cx="1651000" cy="1646238"/>
            </a:xfrm>
          </p:grpSpPr>
          <p:sp>
            <p:nvSpPr>
              <p:cNvPr id="81" name="Rechteck 15">
                <a:extLst>
                  <a:ext uri="{FF2B5EF4-FFF2-40B4-BE49-F238E27FC236}">
                    <a16:creationId xmlns:a16="http://schemas.microsoft.com/office/drawing/2014/main" id="{CC04547E-1037-443A-B4A6-9A7F8EC9D0EB}"/>
                  </a:ext>
                </a:extLst>
              </p:cNvPr>
              <p:cNvSpPr/>
              <p:nvPr/>
            </p:nvSpPr>
            <p:spPr bwMode="gray">
              <a:xfrm>
                <a:off x="5365750" y="3007071"/>
                <a:ext cx="1435100" cy="644181"/>
              </a:xfrm>
              <a:prstGeom prst="rect">
                <a:avLst/>
              </a:prstGeom>
              <a:solidFill>
                <a:srgbClr val="45B1C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82" name="Freeform 17">
                <a:extLst>
                  <a:ext uri="{FF2B5EF4-FFF2-40B4-BE49-F238E27FC236}">
                    <a16:creationId xmlns:a16="http://schemas.microsoft.com/office/drawing/2014/main" id="{D4DEBB85-4C45-4734-9AF9-381A3639D05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68912" y="2101850"/>
                <a:ext cx="1651000" cy="1646238"/>
              </a:xfrm>
              <a:custGeom>
                <a:avLst/>
                <a:gdLst>
                  <a:gd name="T0" fmla="*/ 0 w 440"/>
                  <a:gd name="T1" fmla="*/ 0 h 439"/>
                  <a:gd name="T2" fmla="*/ 0 w 440"/>
                  <a:gd name="T3" fmla="*/ 439 h 439"/>
                  <a:gd name="T4" fmla="*/ 440 w 440"/>
                  <a:gd name="T5" fmla="*/ 439 h 439"/>
                  <a:gd name="T6" fmla="*/ 440 w 440"/>
                  <a:gd name="T7" fmla="*/ 0 h 439"/>
                  <a:gd name="T8" fmla="*/ 0 w 440"/>
                  <a:gd name="T9" fmla="*/ 0 h 439"/>
                  <a:gd name="T10" fmla="*/ 220 w 440"/>
                  <a:gd name="T11" fmla="*/ 387 h 439"/>
                  <a:gd name="T12" fmla="*/ 52 w 440"/>
                  <a:gd name="T13" fmla="*/ 219 h 439"/>
                  <a:gd name="T14" fmla="*/ 220 w 440"/>
                  <a:gd name="T15" fmla="*/ 51 h 439"/>
                  <a:gd name="T16" fmla="*/ 388 w 440"/>
                  <a:gd name="T17" fmla="*/ 219 h 439"/>
                  <a:gd name="T18" fmla="*/ 220 w 440"/>
                  <a:gd name="T19" fmla="*/ 38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39">
                    <a:moveTo>
                      <a:pt x="0" y="0"/>
                    </a:moveTo>
                    <a:cubicBezTo>
                      <a:pt x="0" y="439"/>
                      <a:pt x="0" y="439"/>
                      <a:pt x="0" y="439"/>
                    </a:cubicBezTo>
                    <a:cubicBezTo>
                      <a:pt x="440" y="439"/>
                      <a:pt x="440" y="439"/>
                      <a:pt x="440" y="439"/>
                    </a:cubicBezTo>
                    <a:cubicBezTo>
                      <a:pt x="440" y="0"/>
                      <a:pt x="440" y="0"/>
                      <a:pt x="440" y="0"/>
                    </a:cubicBezTo>
                    <a:lnTo>
                      <a:pt x="0" y="0"/>
                    </a:lnTo>
                    <a:close/>
                    <a:moveTo>
                      <a:pt x="220" y="387"/>
                    </a:moveTo>
                    <a:cubicBezTo>
                      <a:pt x="127" y="387"/>
                      <a:pt x="52" y="312"/>
                      <a:pt x="52" y="219"/>
                    </a:cubicBezTo>
                    <a:cubicBezTo>
                      <a:pt x="52" y="126"/>
                      <a:pt x="127" y="51"/>
                      <a:pt x="220" y="51"/>
                    </a:cubicBezTo>
                    <a:cubicBezTo>
                      <a:pt x="313" y="51"/>
                      <a:pt x="388" y="126"/>
                      <a:pt x="388" y="219"/>
                    </a:cubicBezTo>
                    <a:cubicBezTo>
                      <a:pt x="388" y="312"/>
                      <a:pt x="313" y="387"/>
                      <a:pt x="220" y="38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</p:grpSp>
        <p:sp>
          <p:nvSpPr>
            <p:cNvPr id="80" name="Ellipse 14">
              <a:extLst>
                <a:ext uri="{FF2B5EF4-FFF2-40B4-BE49-F238E27FC236}">
                  <a16:creationId xmlns:a16="http://schemas.microsoft.com/office/drawing/2014/main" id="{3D146EFD-2338-4226-B9FF-968E7A56DDF5}"/>
                </a:ext>
              </a:extLst>
            </p:cNvPr>
            <p:cNvSpPr/>
            <p:nvPr/>
          </p:nvSpPr>
          <p:spPr bwMode="gray">
            <a:xfrm>
              <a:off x="4951242" y="1791463"/>
              <a:ext cx="2267012" cy="2267012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kern="0" dirty="0">
                  <a:latin typeface="Bebas Neue" panose="020B0506020202020201" pitchFamily="34" charset="0"/>
                  <a:ea typeface="+mn-ea"/>
                </a:rPr>
                <a:t>46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506020202020201" pitchFamily="34" charset="0"/>
                  <a:ea typeface="+mn-ea"/>
                  <a:cs typeface="+mn-cs"/>
                </a:rPr>
                <a:t>%</a:t>
              </a:r>
            </a:p>
          </p:txBody>
        </p:sp>
      </p:grpSp>
      <p:cxnSp>
        <p:nvCxnSpPr>
          <p:cNvPr id="83" name="Gerade Verbindung 5">
            <a:extLst>
              <a:ext uri="{FF2B5EF4-FFF2-40B4-BE49-F238E27FC236}">
                <a16:creationId xmlns:a16="http://schemas.microsoft.com/office/drawing/2014/main" id="{1E42672C-4FB2-435B-B7F9-8093DEAD46B4}"/>
              </a:ext>
            </a:extLst>
          </p:cNvPr>
          <p:cNvCxnSpPr>
            <a:cxnSpLocks/>
          </p:cNvCxnSpPr>
          <p:nvPr/>
        </p:nvCxnSpPr>
        <p:spPr bwMode="gray">
          <a:xfrm flipV="1">
            <a:off x="7286115" y="3914894"/>
            <a:ext cx="1414569" cy="1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oval" w="lg" len="lg"/>
            <a:tailEnd type="none"/>
          </a:ln>
          <a:effectLst/>
        </p:spPr>
      </p:cxnSp>
      <p:sp>
        <p:nvSpPr>
          <p:cNvPr id="84" name="Rechteck 7">
            <a:extLst>
              <a:ext uri="{FF2B5EF4-FFF2-40B4-BE49-F238E27FC236}">
                <a16:creationId xmlns:a16="http://schemas.microsoft.com/office/drawing/2014/main" id="{23F10D72-8C5F-43D5-8FF1-BD0F5A8CC37E}"/>
              </a:ext>
            </a:extLst>
          </p:cNvPr>
          <p:cNvSpPr/>
          <p:nvPr/>
        </p:nvSpPr>
        <p:spPr bwMode="gray">
          <a:xfrm>
            <a:off x="8791846" y="3834736"/>
            <a:ext cx="2634054" cy="7801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Younger at </a:t>
            </a:r>
            <a:r>
              <a:rPr lang="en-US" sz="3600" b="1" dirty="0">
                <a:solidFill>
                  <a:srgbClr val="92D050"/>
                </a:solidFill>
                <a:latin typeface="Bebas Neue"/>
              </a:rPr>
              <a:t>32 </a:t>
            </a:r>
            <a:r>
              <a:rPr lang="en-US" sz="3600" b="1" dirty="0" err="1">
                <a:solidFill>
                  <a:srgbClr val="92D050"/>
                </a:solidFill>
                <a:latin typeface="Bebas Neue"/>
              </a:rPr>
              <a:t>y.o</a:t>
            </a:r>
            <a:endParaRPr lang="en-US" sz="3600" b="1" dirty="0">
              <a:solidFill>
                <a:srgbClr val="92D050"/>
              </a:solidFill>
              <a:latin typeface="Bebas Neue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Bebas Neue"/>
              </a:rPr>
              <a:t>84%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singles </a:t>
            </a:r>
          </a:p>
        </p:txBody>
      </p:sp>
      <p:cxnSp>
        <p:nvCxnSpPr>
          <p:cNvPr id="87" name="Gerade Verbindung 5">
            <a:extLst>
              <a:ext uri="{FF2B5EF4-FFF2-40B4-BE49-F238E27FC236}">
                <a16:creationId xmlns:a16="http://schemas.microsoft.com/office/drawing/2014/main" id="{27F4B2B4-64B0-4432-8212-D2DBD132CBD1}"/>
              </a:ext>
            </a:extLst>
          </p:cNvPr>
          <p:cNvCxnSpPr>
            <a:cxnSpLocks/>
          </p:cNvCxnSpPr>
          <p:nvPr/>
        </p:nvCxnSpPr>
        <p:spPr bwMode="gray">
          <a:xfrm flipH="1">
            <a:off x="3944024" y="3933487"/>
            <a:ext cx="126258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oval" w="lg" len="lg"/>
            <a:tailEnd type="none"/>
          </a:ln>
          <a:effectLst/>
        </p:spPr>
      </p:cxnSp>
      <p:sp>
        <p:nvSpPr>
          <p:cNvPr id="88" name="Rechteck 7">
            <a:extLst>
              <a:ext uri="{FF2B5EF4-FFF2-40B4-BE49-F238E27FC236}">
                <a16:creationId xmlns:a16="http://schemas.microsoft.com/office/drawing/2014/main" id="{C8C5B9C7-DE76-42D1-B86A-869C27DAFFE1}"/>
              </a:ext>
            </a:extLst>
          </p:cNvPr>
          <p:cNvSpPr/>
          <p:nvPr/>
        </p:nvSpPr>
        <p:spPr bwMode="gray">
          <a:xfrm>
            <a:off x="899915" y="3861229"/>
            <a:ext cx="2897387" cy="7801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Middle-aged at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45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y.o</a:t>
            </a: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  <a:latin typeface="Bebas Neue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79%</a:t>
            </a:r>
            <a:r>
              <a:rPr lang="en-US" sz="32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  <a:ea typeface="+mn-ea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with family </a:t>
            </a:r>
          </a:p>
        </p:txBody>
      </p:sp>
      <p:cxnSp>
        <p:nvCxnSpPr>
          <p:cNvPr id="94" name="Gerade Verbindung 5">
            <a:extLst>
              <a:ext uri="{FF2B5EF4-FFF2-40B4-BE49-F238E27FC236}">
                <a16:creationId xmlns:a16="http://schemas.microsoft.com/office/drawing/2014/main" id="{FA662E85-8FB7-4F75-8B70-AD1FD6FD2586}"/>
              </a:ext>
            </a:extLst>
          </p:cNvPr>
          <p:cNvCxnSpPr>
            <a:cxnSpLocks/>
          </p:cNvCxnSpPr>
          <p:nvPr/>
        </p:nvCxnSpPr>
        <p:spPr bwMode="gray">
          <a:xfrm flipV="1">
            <a:off x="7332433" y="2752849"/>
            <a:ext cx="1414569" cy="1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oval" w="lg" len="lg"/>
            <a:tailEnd type="none"/>
          </a:ln>
          <a:effectLst/>
        </p:spPr>
      </p:cxnSp>
      <p:sp>
        <p:nvSpPr>
          <p:cNvPr id="95" name="Rechteck 7">
            <a:extLst>
              <a:ext uri="{FF2B5EF4-FFF2-40B4-BE49-F238E27FC236}">
                <a16:creationId xmlns:a16="http://schemas.microsoft.com/office/drawing/2014/main" id="{99F5EB77-C10D-416C-A8FA-4991C8DF614F}"/>
              </a:ext>
            </a:extLst>
          </p:cNvPr>
          <p:cNvSpPr/>
          <p:nvPr/>
        </p:nvSpPr>
        <p:spPr bwMode="gray">
          <a:xfrm>
            <a:off x="8803595" y="1918031"/>
            <a:ext cx="2500095" cy="7801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Bebas Neue"/>
              </a:rPr>
              <a:t>4y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abroad 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Bebas Neue"/>
              </a:rPr>
              <a:t>45%</a:t>
            </a:r>
            <a:r>
              <a:rPr lang="en-US" sz="3200" b="1" kern="0" dirty="0">
                <a:solidFill>
                  <a:srgbClr val="92D050"/>
                </a:solidFill>
                <a:latin typeface="Calibri Light"/>
                <a:ea typeface="+mn-ea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had worked in Greece </a:t>
            </a:r>
          </a:p>
        </p:txBody>
      </p:sp>
      <p:cxnSp>
        <p:nvCxnSpPr>
          <p:cNvPr id="96" name="Gerade Verbindung 5">
            <a:extLst>
              <a:ext uri="{FF2B5EF4-FFF2-40B4-BE49-F238E27FC236}">
                <a16:creationId xmlns:a16="http://schemas.microsoft.com/office/drawing/2014/main" id="{4C84A9FB-213C-4A5F-9A39-23E6FA700B92}"/>
              </a:ext>
            </a:extLst>
          </p:cNvPr>
          <p:cNvCxnSpPr>
            <a:cxnSpLocks/>
          </p:cNvCxnSpPr>
          <p:nvPr/>
        </p:nvCxnSpPr>
        <p:spPr bwMode="gray">
          <a:xfrm flipH="1">
            <a:off x="3864309" y="2770080"/>
            <a:ext cx="126258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oval" w="lg" len="lg"/>
            <a:tailEnd type="none"/>
          </a:ln>
          <a:effectLst/>
        </p:spPr>
      </p:cxnSp>
      <p:sp>
        <p:nvSpPr>
          <p:cNvPr id="98" name="Rechteck 7">
            <a:extLst>
              <a:ext uri="{FF2B5EF4-FFF2-40B4-BE49-F238E27FC236}">
                <a16:creationId xmlns:a16="http://schemas.microsoft.com/office/drawing/2014/main" id="{EB0E4167-CA33-4F84-B4E7-C01B92813C3E}"/>
              </a:ext>
            </a:extLst>
          </p:cNvPr>
          <p:cNvSpPr/>
          <p:nvPr/>
        </p:nvSpPr>
        <p:spPr bwMode="gray">
          <a:xfrm>
            <a:off x="1021257" y="1892232"/>
            <a:ext cx="2722027" cy="7801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21y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abroad 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40%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had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worked in Greece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C58AF8-A640-4D87-9003-86E147253374}"/>
              </a:ext>
            </a:extLst>
          </p:cNvPr>
          <p:cNvSpPr/>
          <p:nvPr/>
        </p:nvSpPr>
        <p:spPr>
          <a:xfrm>
            <a:off x="3763355" y="1359236"/>
            <a:ext cx="281429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 2010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diaspora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88AFE9-DB1E-486D-BD9A-6A1E832E67C4}"/>
              </a:ext>
            </a:extLst>
          </p:cNvPr>
          <p:cNvSpPr/>
          <p:nvPr/>
        </p:nvSpPr>
        <p:spPr>
          <a:xfrm>
            <a:off x="5763809" y="1359236"/>
            <a:ext cx="30446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2D050"/>
                </a:solidFill>
                <a:latin typeface="Calibri Light" panose="020F0302020204030204" pitchFamily="34" charset="0"/>
              </a:rPr>
              <a:t>POST 2010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2D050"/>
                </a:solidFill>
                <a:latin typeface="Calibri Light" panose="020F0302020204030204" pitchFamily="34" charset="0"/>
              </a:rPr>
              <a:t>diaspora </a:t>
            </a:r>
          </a:p>
        </p:txBody>
      </p:sp>
    </p:spTree>
    <p:extLst>
      <p:ext uri="{BB962C8B-B14F-4D97-AF65-F5344CB8AC3E}">
        <p14:creationId xmlns:p14="http://schemas.microsoft.com/office/powerpoint/2010/main" val="73242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uppieren 2">
            <a:extLst>
              <a:ext uri="{FF2B5EF4-FFF2-40B4-BE49-F238E27FC236}">
                <a16:creationId xmlns:a16="http://schemas.microsoft.com/office/drawing/2014/main" id="{E7B287F5-5BA3-43A2-BFAE-3E11CE7CC9ED}"/>
              </a:ext>
            </a:extLst>
          </p:cNvPr>
          <p:cNvGrpSpPr/>
          <p:nvPr/>
        </p:nvGrpSpPr>
        <p:grpSpPr bwMode="gray">
          <a:xfrm rot="21383878">
            <a:off x="4003884" y="2116400"/>
            <a:ext cx="3889900" cy="3642276"/>
            <a:chOff x="506880" y="1333227"/>
            <a:chExt cx="5428411" cy="5082848"/>
          </a:xfrm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grpSpPr>
        <p:sp>
          <p:nvSpPr>
            <p:cNvPr id="237" name="Freeform 6">
              <a:extLst>
                <a:ext uri="{FF2B5EF4-FFF2-40B4-BE49-F238E27FC236}">
                  <a16:creationId xmlns:a16="http://schemas.microsoft.com/office/drawing/2014/main" id="{3CFDD9FE-8DD3-4E36-AD5B-4C1CA19114AB}"/>
                </a:ext>
              </a:extLst>
            </p:cNvPr>
            <p:cNvSpPr>
              <a:spLocks/>
            </p:cNvSpPr>
            <p:nvPr/>
          </p:nvSpPr>
          <p:spPr bwMode="gray">
            <a:xfrm rot="21044709">
              <a:off x="580334" y="1757953"/>
              <a:ext cx="5281157" cy="4470016"/>
            </a:xfrm>
            <a:custGeom>
              <a:avLst/>
              <a:gdLst>
                <a:gd name="T0" fmla="*/ 2116 w 2116"/>
                <a:gd name="T1" fmla="*/ 102 h 1791"/>
                <a:gd name="T2" fmla="*/ 2116 w 2116"/>
                <a:gd name="T3" fmla="*/ 1675 h 1791"/>
                <a:gd name="T4" fmla="*/ 1639 w 2116"/>
                <a:gd name="T5" fmla="*/ 1791 h 1791"/>
                <a:gd name="T6" fmla="*/ 1393 w 2116"/>
                <a:gd name="T7" fmla="*/ 1742 h 1791"/>
                <a:gd name="T8" fmla="*/ 1127 w 2116"/>
                <a:gd name="T9" fmla="*/ 1688 h 1791"/>
                <a:gd name="T10" fmla="*/ 556 w 2116"/>
                <a:gd name="T11" fmla="*/ 1791 h 1791"/>
                <a:gd name="T12" fmla="*/ 0 w 2116"/>
                <a:gd name="T13" fmla="*/ 1674 h 1791"/>
                <a:gd name="T14" fmla="*/ 0 w 2116"/>
                <a:gd name="T15" fmla="*/ 103 h 1791"/>
                <a:gd name="T16" fmla="*/ 546 w 2116"/>
                <a:gd name="T17" fmla="*/ 5 h 1791"/>
                <a:gd name="T18" fmla="*/ 907 w 2116"/>
                <a:gd name="T19" fmla="*/ 71 h 1791"/>
                <a:gd name="T20" fmla="*/ 1125 w 2116"/>
                <a:gd name="T21" fmla="*/ 104 h 1791"/>
                <a:gd name="T22" fmla="*/ 1317 w 2116"/>
                <a:gd name="T23" fmla="*/ 60 h 1791"/>
                <a:gd name="T24" fmla="*/ 1318 w 2116"/>
                <a:gd name="T25" fmla="*/ 60 h 1791"/>
                <a:gd name="T26" fmla="*/ 1648 w 2116"/>
                <a:gd name="T27" fmla="*/ 0 h 1791"/>
                <a:gd name="T28" fmla="*/ 2116 w 2116"/>
                <a:gd name="T29" fmla="*/ 102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6" h="1791">
                  <a:moveTo>
                    <a:pt x="2116" y="102"/>
                  </a:moveTo>
                  <a:lnTo>
                    <a:pt x="2116" y="1675"/>
                  </a:lnTo>
                  <a:lnTo>
                    <a:pt x="1639" y="1791"/>
                  </a:lnTo>
                  <a:lnTo>
                    <a:pt x="1393" y="1742"/>
                  </a:lnTo>
                  <a:lnTo>
                    <a:pt x="1127" y="1688"/>
                  </a:lnTo>
                  <a:lnTo>
                    <a:pt x="556" y="1791"/>
                  </a:lnTo>
                  <a:lnTo>
                    <a:pt x="0" y="1674"/>
                  </a:lnTo>
                  <a:lnTo>
                    <a:pt x="0" y="103"/>
                  </a:lnTo>
                  <a:lnTo>
                    <a:pt x="546" y="5"/>
                  </a:lnTo>
                  <a:lnTo>
                    <a:pt x="907" y="71"/>
                  </a:lnTo>
                  <a:lnTo>
                    <a:pt x="1125" y="104"/>
                  </a:lnTo>
                  <a:lnTo>
                    <a:pt x="1317" y="60"/>
                  </a:lnTo>
                  <a:lnTo>
                    <a:pt x="1318" y="60"/>
                  </a:lnTo>
                  <a:lnTo>
                    <a:pt x="1648" y="0"/>
                  </a:lnTo>
                  <a:lnTo>
                    <a:pt x="2116" y="102"/>
                  </a:ln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38" name="Freeform 7">
              <a:extLst>
                <a:ext uri="{FF2B5EF4-FFF2-40B4-BE49-F238E27FC236}">
                  <a16:creationId xmlns:a16="http://schemas.microsoft.com/office/drawing/2014/main" id="{DD5D6675-0AC9-42F9-833A-698F4ABC4863}"/>
                </a:ext>
              </a:extLst>
            </p:cNvPr>
            <p:cNvSpPr>
              <a:spLocks noEditPoints="1"/>
            </p:cNvSpPr>
            <p:nvPr/>
          </p:nvSpPr>
          <p:spPr bwMode="gray">
            <a:xfrm rot="21044709">
              <a:off x="506880" y="1668190"/>
              <a:ext cx="5428411" cy="4667185"/>
            </a:xfrm>
            <a:custGeom>
              <a:avLst/>
              <a:gdLst>
                <a:gd name="T0" fmla="*/ 574 w 2175"/>
                <a:gd name="T1" fmla="*/ 84 h 1870"/>
                <a:gd name="T2" fmla="*/ 1142 w 2175"/>
                <a:gd name="T3" fmla="*/ 186 h 1870"/>
                <a:gd name="T4" fmla="*/ 1155 w 2175"/>
                <a:gd name="T5" fmla="*/ 188 h 1870"/>
                <a:gd name="T6" fmla="*/ 1168 w 2175"/>
                <a:gd name="T7" fmla="*/ 185 h 1870"/>
                <a:gd name="T8" fmla="*/ 1681 w 2175"/>
                <a:gd name="T9" fmla="*/ 84 h 1870"/>
                <a:gd name="T10" fmla="*/ 2116 w 2175"/>
                <a:gd name="T11" fmla="*/ 174 h 1870"/>
                <a:gd name="T12" fmla="*/ 2116 w 2175"/>
                <a:gd name="T13" fmla="*/ 1677 h 1870"/>
                <a:gd name="T14" fmla="*/ 1671 w 2175"/>
                <a:gd name="T15" fmla="*/ 1785 h 1870"/>
                <a:gd name="T16" fmla="*/ 1169 w 2175"/>
                <a:gd name="T17" fmla="*/ 1683 h 1870"/>
                <a:gd name="T18" fmla="*/ 1158 w 2175"/>
                <a:gd name="T19" fmla="*/ 1681 h 1870"/>
                <a:gd name="T20" fmla="*/ 1146 w 2175"/>
                <a:gd name="T21" fmla="*/ 1683 h 1870"/>
                <a:gd name="T22" fmla="*/ 584 w 2175"/>
                <a:gd name="T23" fmla="*/ 1785 h 1870"/>
                <a:gd name="T24" fmla="*/ 60 w 2175"/>
                <a:gd name="T25" fmla="*/ 1676 h 1870"/>
                <a:gd name="T26" fmla="*/ 60 w 2175"/>
                <a:gd name="T27" fmla="*/ 175 h 1870"/>
                <a:gd name="T28" fmla="*/ 574 w 2175"/>
                <a:gd name="T29" fmla="*/ 84 h 1870"/>
                <a:gd name="T30" fmla="*/ 1676 w 2175"/>
                <a:gd name="T31" fmla="*/ 0 h 1870"/>
                <a:gd name="T32" fmla="*/ 1154 w 2175"/>
                <a:gd name="T33" fmla="*/ 103 h 1870"/>
                <a:gd name="T34" fmla="*/ 577 w 2175"/>
                <a:gd name="T35" fmla="*/ 0 h 1870"/>
                <a:gd name="T36" fmla="*/ 0 w 2175"/>
                <a:gd name="T37" fmla="*/ 103 h 1870"/>
                <a:gd name="T38" fmla="*/ 0 w 2175"/>
                <a:gd name="T39" fmla="*/ 1745 h 1870"/>
                <a:gd name="T40" fmla="*/ 588 w 2175"/>
                <a:gd name="T41" fmla="*/ 1870 h 1870"/>
                <a:gd name="T42" fmla="*/ 1155 w 2175"/>
                <a:gd name="T43" fmla="*/ 1765 h 1870"/>
                <a:gd name="T44" fmla="*/ 1665 w 2175"/>
                <a:gd name="T45" fmla="*/ 1870 h 1870"/>
                <a:gd name="T46" fmla="*/ 2175 w 2175"/>
                <a:gd name="T47" fmla="*/ 1745 h 1870"/>
                <a:gd name="T48" fmla="*/ 2175 w 2175"/>
                <a:gd name="T49" fmla="*/ 103 h 1870"/>
                <a:gd name="T50" fmla="*/ 1676 w 2175"/>
                <a:gd name="T51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5" h="1870">
                  <a:moveTo>
                    <a:pt x="574" y="84"/>
                  </a:moveTo>
                  <a:lnTo>
                    <a:pt x="1142" y="186"/>
                  </a:lnTo>
                  <a:lnTo>
                    <a:pt x="1155" y="188"/>
                  </a:lnTo>
                  <a:lnTo>
                    <a:pt x="1168" y="185"/>
                  </a:lnTo>
                  <a:lnTo>
                    <a:pt x="1681" y="84"/>
                  </a:lnTo>
                  <a:lnTo>
                    <a:pt x="2116" y="174"/>
                  </a:lnTo>
                  <a:lnTo>
                    <a:pt x="2116" y="1677"/>
                  </a:lnTo>
                  <a:lnTo>
                    <a:pt x="1671" y="1785"/>
                  </a:lnTo>
                  <a:lnTo>
                    <a:pt x="1169" y="1683"/>
                  </a:lnTo>
                  <a:lnTo>
                    <a:pt x="1158" y="1681"/>
                  </a:lnTo>
                  <a:lnTo>
                    <a:pt x="1146" y="1683"/>
                  </a:lnTo>
                  <a:lnTo>
                    <a:pt x="584" y="1785"/>
                  </a:lnTo>
                  <a:lnTo>
                    <a:pt x="60" y="1676"/>
                  </a:lnTo>
                  <a:lnTo>
                    <a:pt x="60" y="175"/>
                  </a:lnTo>
                  <a:lnTo>
                    <a:pt x="574" y="84"/>
                  </a:lnTo>
                  <a:close/>
                  <a:moveTo>
                    <a:pt x="1676" y="0"/>
                  </a:moveTo>
                  <a:lnTo>
                    <a:pt x="1154" y="103"/>
                  </a:lnTo>
                  <a:lnTo>
                    <a:pt x="577" y="0"/>
                  </a:lnTo>
                  <a:lnTo>
                    <a:pt x="0" y="103"/>
                  </a:lnTo>
                  <a:lnTo>
                    <a:pt x="0" y="1745"/>
                  </a:lnTo>
                  <a:lnTo>
                    <a:pt x="588" y="1870"/>
                  </a:lnTo>
                  <a:lnTo>
                    <a:pt x="1155" y="1765"/>
                  </a:lnTo>
                  <a:lnTo>
                    <a:pt x="1665" y="1870"/>
                  </a:lnTo>
                  <a:lnTo>
                    <a:pt x="2175" y="1745"/>
                  </a:lnTo>
                  <a:lnTo>
                    <a:pt x="2175" y="103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grpSp>
          <p:nvGrpSpPr>
            <p:cNvPr id="239" name="Gruppieren 5">
              <a:extLst>
                <a:ext uri="{FF2B5EF4-FFF2-40B4-BE49-F238E27FC236}">
                  <a16:creationId xmlns:a16="http://schemas.microsoft.com/office/drawing/2014/main" id="{401ADD0D-B2EB-4217-893B-95B5FCAFE271}"/>
                </a:ext>
              </a:extLst>
            </p:cNvPr>
            <p:cNvGrpSpPr/>
            <p:nvPr/>
          </p:nvGrpSpPr>
          <p:grpSpPr bwMode="gray">
            <a:xfrm rot="21044709">
              <a:off x="706937" y="2750407"/>
              <a:ext cx="5111441" cy="2997481"/>
              <a:chOff x="4470400" y="2638426"/>
              <a:chExt cx="3251200" cy="1906588"/>
            </a:xfrm>
            <a:solidFill>
              <a:srgbClr val="45B1CB"/>
            </a:solidFill>
          </p:grpSpPr>
          <p:sp>
            <p:nvSpPr>
              <p:cNvPr id="242" name="Freeform 8">
                <a:extLst>
                  <a:ext uri="{FF2B5EF4-FFF2-40B4-BE49-F238E27FC236}">
                    <a16:creationId xmlns:a16="http://schemas.microsoft.com/office/drawing/2014/main" id="{2C2514CC-2635-401E-B907-9416B682B1E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693025" y="4019551"/>
                <a:ext cx="28575" cy="23813"/>
              </a:xfrm>
              <a:custGeom>
                <a:avLst/>
                <a:gdLst>
                  <a:gd name="T0" fmla="*/ 8 w 18"/>
                  <a:gd name="T1" fmla="*/ 5 h 15"/>
                  <a:gd name="T2" fmla="*/ 9 w 18"/>
                  <a:gd name="T3" fmla="*/ 3 h 15"/>
                  <a:gd name="T4" fmla="*/ 11 w 18"/>
                  <a:gd name="T5" fmla="*/ 3 h 15"/>
                  <a:gd name="T6" fmla="*/ 12 w 18"/>
                  <a:gd name="T7" fmla="*/ 2 h 15"/>
                  <a:gd name="T8" fmla="*/ 14 w 18"/>
                  <a:gd name="T9" fmla="*/ 3 h 15"/>
                  <a:gd name="T10" fmla="*/ 15 w 18"/>
                  <a:gd name="T11" fmla="*/ 1 h 15"/>
                  <a:gd name="T12" fmla="*/ 16 w 18"/>
                  <a:gd name="T13" fmla="*/ 1 h 15"/>
                  <a:gd name="T14" fmla="*/ 18 w 18"/>
                  <a:gd name="T15" fmla="*/ 0 h 15"/>
                  <a:gd name="T16" fmla="*/ 18 w 18"/>
                  <a:gd name="T17" fmla="*/ 0 h 15"/>
                  <a:gd name="T18" fmla="*/ 17 w 18"/>
                  <a:gd name="T19" fmla="*/ 2 h 15"/>
                  <a:gd name="T20" fmla="*/ 17 w 18"/>
                  <a:gd name="T21" fmla="*/ 3 h 15"/>
                  <a:gd name="T22" fmla="*/ 15 w 18"/>
                  <a:gd name="T23" fmla="*/ 5 h 15"/>
                  <a:gd name="T24" fmla="*/ 16 w 18"/>
                  <a:gd name="T25" fmla="*/ 5 h 15"/>
                  <a:gd name="T26" fmla="*/ 17 w 18"/>
                  <a:gd name="T27" fmla="*/ 4 h 15"/>
                  <a:gd name="T28" fmla="*/ 17 w 18"/>
                  <a:gd name="T29" fmla="*/ 4 h 15"/>
                  <a:gd name="T30" fmla="*/ 17 w 18"/>
                  <a:gd name="T31" fmla="*/ 6 h 15"/>
                  <a:gd name="T32" fmla="*/ 14 w 18"/>
                  <a:gd name="T33" fmla="*/ 6 h 15"/>
                  <a:gd name="T34" fmla="*/ 14 w 18"/>
                  <a:gd name="T35" fmla="*/ 5 h 15"/>
                  <a:gd name="T36" fmla="*/ 12 w 18"/>
                  <a:gd name="T37" fmla="*/ 5 h 15"/>
                  <a:gd name="T38" fmla="*/ 12 w 18"/>
                  <a:gd name="T39" fmla="*/ 6 h 15"/>
                  <a:gd name="T40" fmla="*/ 10 w 18"/>
                  <a:gd name="T41" fmla="*/ 6 h 15"/>
                  <a:gd name="T42" fmla="*/ 10 w 18"/>
                  <a:gd name="T43" fmla="*/ 7 h 15"/>
                  <a:gd name="T44" fmla="*/ 8 w 18"/>
                  <a:gd name="T45" fmla="*/ 5 h 15"/>
                  <a:gd name="T46" fmla="*/ 2 w 18"/>
                  <a:gd name="T47" fmla="*/ 11 h 15"/>
                  <a:gd name="T48" fmla="*/ 4 w 18"/>
                  <a:gd name="T49" fmla="*/ 9 h 15"/>
                  <a:gd name="T50" fmla="*/ 6 w 18"/>
                  <a:gd name="T51" fmla="*/ 8 h 15"/>
                  <a:gd name="T52" fmla="*/ 8 w 18"/>
                  <a:gd name="T53" fmla="*/ 10 h 15"/>
                  <a:gd name="T54" fmla="*/ 9 w 18"/>
                  <a:gd name="T55" fmla="*/ 14 h 15"/>
                  <a:gd name="T56" fmla="*/ 7 w 18"/>
                  <a:gd name="T57" fmla="*/ 15 h 15"/>
                  <a:gd name="T58" fmla="*/ 6 w 18"/>
                  <a:gd name="T59" fmla="*/ 15 h 15"/>
                  <a:gd name="T60" fmla="*/ 5 w 18"/>
                  <a:gd name="T61" fmla="*/ 15 h 15"/>
                  <a:gd name="T62" fmla="*/ 2 w 18"/>
                  <a:gd name="T63" fmla="*/ 15 h 15"/>
                  <a:gd name="T64" fmla="*/ 0 w 18"/>
                  <a:gd name="T65" fmla="*/ 14 h 15"/>
                  <a:gd name="T66" fmla="*/ 0 w 18"/>
                  <a:gd name="T67" fmla="*/ 13 h 15"/>
                  <a:gd name="T68" fmla="*/ 1 w 18"/>
                  <a:gd name="T69" fmla="*/ 12 h 15"/>
                  <a:gd name="T70" fmla="*/ 2 w 18"/>
                  <a:gd name="T7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15">
                    <a:moveTo>
                      <a:pt x="8" y="5"/>
                    </a:move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8" y="5"/>
                    </a:lnTo>
                    <a:close/>
                    <a:moveTo>
                      <a:pt x="2" y="11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9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43" name="Freeform 9">
                <a:extLst>
                  <a:ext uri="{FF2B5EF4-FFF2-40B4-BE49-F238E27FC236}">
                    <a16:creationId xmlns:a16="http://schemas.microsoft.com/office/drawing/2014/main" id="{0DF5A33C-703B-4537-B39E-ACFBACD1A03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70400" y="2790826"/>
                <a:ext cx="511175" cy="392113"/>
              </a:xfrm>
              <a:custGeom>
                <a:avLst/>
                <a:gdLst>
                  <a:gd name="T0" fmla="*/ 534 w 609"/>
                  <a:gd name="T1" fmla="*/ 375 h 466"/>
                  <a:gd name="T2" fmla="*/ 600 w 609"/>
                  <a:gd name="T3" fmla="*/ 79 h 466"/>
                  <a:gd name="T4" fmla="*/ 561 w 609"/>
                  <a:gd name="T5" fmla="*/ 59 h 466"/>
                  <a:gd name="T6" fmla="*/ 534 w 609"/>
                  <a:gd name="T7" fmla="*/ 28 h 466"/>
                  <a:gd name="T8" fmla="*/ 506 w 609"/>
                  <a:gd name="T9" fmla="*/ 18 h 466"/>
                  <a:gd name="T10" fmla="*/ 478 w 609"/>
                  <a:gd name="T11" fmla="*/ 6 h 466"/>
                  <a:gd name="T12" fmla="*/ 429 w 609"/>
                  <a:gd name="T13" fmla="*/ 24 h 466"/>
                  <a:gd name="T14" fmla="*/ 372 w 609"/>
                  <a:gd name="T15" fmla="*/ 103 h 466"/>
                  <a:gd name="T16" fmla="*/ 364 w 609"/>
                  <a:gd name="T17" fmla="*/ 126 h 466"/>
                  <a:gd name="T18" fmla="*/ 346 w 609"/>
                  <a:gd name="T19" fmla="*/ 112 h 466"/>
                  <a:gd name="T20" fmla="*/ 306 w 609"/>
                  <a:gd name="T21" fmla="*/ 142 h 466"/>
                  <a:gd name="T22" fmla="*/ 325 w 609"/>
                  <a:gd name="T23" fmla="*/ 169 h 466"/>
                  <a:gd name="T24" fmla="*/ 332 w 609"/>
                  <a:gd name="T25" fmla="*/ 198 h 466"/>
                  <a:gd name="T26" fmla="*/ 267 w 609"/>
                  <a:gd name="T27" fmla="*/ 221 h 466"/>
                  <a:gd name="T28" fmla="*/ 267 w 609"/>
                  <a:gd name="T29" fmla="*/ 251 h 466"/>
                  <a:gd name="T30" fmla="*/ 257 w 609"/>
                  <a:gd name="T31" fmla="*/ 286 h 466"/>
                  <a:gd name="T32" fmla="*/ 266 w 609"/>
                  <a:gd name="T33" fmla="*/ 308 h 466"/>
                  <a:gd name="T34" fmla="*/ 286 w 609"/>
                  <a:gd name="T35" fmla="*/ 321 h 466"/>
                  <a:gd name="T36" fmla="*/ 282 w 609"/>
                  <a:gd name="T37" fmla="*/ 352 h 466"/>
                  <a:gd name="T38" fmla="*/ 230 w 609"/>
                  <a:gd name="T39" fmla="*/ 381 h 466"/>
                  <a:gd name="T40" fmla="*/ 216 w 609"/>
                  <a:gd name="T41" fmla="*/ 397 h 466"/>
                  <a:gd name="T42" fmla="*/ 249 w 609"/>
                  <a:gd name="T43" fmla="*/ 388 h 466"/>
                  <a:gd name="T44" fmla="*/ 282 w 609"/>
                  <a:gd name="T45" fmla="*/ 371 h 466"/>
                  <a:gd name="T46" fmla="*/ 325 w 609"/>
                  <a:gd name="T47" fmla="*/ 346 h 466"/>
                  <a:gd name="T48" fmla="*/ 353 w 609"/>
                  <a:gd name="T49" fmla="*/ 315 h 466"/>
                  <a:gd name="T50" fmla="*/ 407 w 609"/>
                  <a:gd name="T51" fmla="*/ 282 h 466"/>
                  <a:gd name="T52" fmla="*/ 367 w 609"/>
                  <a:gd name="T53" fmla="*/ 324 h 466"/>
                  <a:gd name="T54" fmla="*/ 394 w 609"/>
                  <a:gd name="T55" fmla="*/ 319 h 466"/>
                  <a:gd name="T56" fmla="*/ 420 w 609"/>
                  <a:gd name="T57" fmla="*/ 303 h 466"/>
                  <a:gd name="T58" fmla="*/ 432 w 609"/>
                  <a:gd name="T59" fmla="*/ 313 h 466"/>
                  <a:gd name="T60" fmla="*/ 471 w 609"/>
                  <a:gd name="T61" fmla="*/ 335 h 466"/>
                  <a:gd name="T62" fmla="*/ 498 w 609"/>
                  <a:gd name="T63" fmla="*/ 356 h 466"/>
                  <a:gd name="T64" fmla="*/ 510 w 609"/>
                  <a:gd name="T65" fmla="*/ 367 h 466"/>
                  <a:gd name="T66" fmla="*/ 525 w 609"/>
                  <a:gd name="T67" fmla="*/ 372 h 466"/>
                  <a:gd name="T68" fmla="*/ 528 w 609"/>
                  <a:gd name="T69" fmla="*/ 413 h 466"/>
                  <a:gd name="T70" fmla="*/ 540 w 609"/>
                  <a:gd name="T71" fmla="*/ 442 h 466"/>
                  <a:gd name="T72" fmla="*/ 516 w 609"/>
                  <a:gd name="T73" fmla="*/ 458 h 466"/>
                  <a:gd name="T74" fmla="*/ 511 w 609"/>
                  <a:gd name="T75" fmla="*/ 457 h 466"/>
                  <a:gd name="T76" fmla="*/ 514 w 609"/>
                  <a:gd name="T77" fmla="*/ 438 h 466"/>
                  <a:gd name="T78" fmla="*/ 519 w 609"/>
                  <a:gd name="T79" fmla="*/ 462 h 466"/>
                  <a:gd name="T80" fmla="*/ 528 w 609"/>
                  <a:gd name="T81" fmla="*/ 439 h 466"/>
                  <a:gd name="T82" fmla="*/ 525 w 609"/>
                  <a:gd name="T83" fmla="*/ 421 h 466"/>
                  <a:gd name="T84" fmla="*/ 514 w 609"/>
                  <a:gd name="T85" fmla="*/ 425 h 466"/>
                  <a:gd name="T86" fmla="*/ 507 w 609"/>
                  <a:gd name="T87" fmla="*/ 408 h 466"/>
                  <a:gd name="T88" fmla="*/ 520 w 609"/>
                  <a:gd name="T89" fmla="*/ 407 h 466"/>
                  <a:gd name="T90" fmla="*/ 505 w 609"/>
                  <a:gd name="T91" fmla="*/ 400 h 466"/>
                  <a:gd name="T92" fmla="*/ 279 w 609"/>
                  <a:gd name="T93" fmla="*/ 212 h 466"/>
                  <a:gd name="T94" fmla="*/ 444 w 609"/>
                  <a:gd name="T95" fmla="*/ 329 h 466"/>
                  <a:gd name="T96" fmla="*/ 406 w 609"/>
                  <a:gd name="T97" fmla="*/ 326 h 466"/>
                  <a:gd name="T98" fmla="*/ 227 w 609"/>
                  <a:gd name="T99" fmla="*/ 175 h 466"/>
                  <a:gd name="T100" fmla="*/ 237 w 609"/>
                  <a:gd name="T101" fmla="*/ 269 h 466"/>
                  <a:gd name="T102" fmla="*/ 345 w 609"/>
                  <a:gd name="T103" fmla="*/ 342 h 466"/>
                  <a:gd name="T104" fmla="*/ 327 w 609"/>
                  <a:gd name="T105" fmla="*/ 358 h 466"/>
                  <a:gd name="T106" fmla="*/ 334 w 609"/>
                  <a:gd name="T107" fmla="*/ 363 h 466"/>
                  <a:gd name="T108" fmla="*/ 302 w 609"/>
                  <a:gd name="T109" fmla="*/ 383 h 466"/>
                  <a:gd name="T110" fmla="*/ 236 w 609"/>
                  <a:gd name="T111" fmla="*/ 402 h 466"/>
                  <a:gd name="T112" fmla="*/ 7 w 609"/>
                  <a:gd name="T113" fmla="*/ 438 h 466"/>
                  <a:gd name="T114" fmla="*/ 55 w 609"/>
                  <a:gd name="T115" fmla="*/ 440 h 466"/>
                  <a:gd name="T116" fmla="*/ 108 w 609"/>
                  <a:gd name="T117" fmla="*/ 436 h 466"/>
                  <a:gd name="T118" fmla="*/ 150 w 609"/>
                  <a:gd name="T119" fmla="*/ 419 h 466"/>
                  <a:gd name="T120" fmla="*/ 174 w 609"/>
                  <a:gd name="T121" fmla="*/ 415 h 466"/>
                  <a:gd name="T122" fmla="*/ 186 w 609"/>
                  <a:gd name="T123" fmla="*/ 39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9" h="466">
                    <a:moveTo>
                      <a:pt x="549" y="445"/>
                    </a:moveTo>
                    <a:cubicBezTo>
                      <a:pt x="549" y="445"/>
                      <a:pt x="549" y="445"/>
                      <a:pt x="549" y="445"/>
                    </a:cubicBezTo>
                    <a:cubicBezTo>
                      <a:pt x="549" y="443"/>
                      <a:pt x="549" y="443"/>
                      <a:pt x="549" y="443"/>
                    </a:cubicBezTo>
                    <a:cubicBezTo>
                      <a:pt x="550" y="442"/>
                      <a:pt x="550" y="442"/>
                      <a:pt x="550" y="442"/>
                    </a:cubicBezTo>
                    <a:cubicBezTo>
                      <a:pt x="550" y="441"/>
                      <a:pt x="550" y="441"/>
                      <a:pt x="550" y="441"/>
                    </a:cubicBezTo>
                    <a:cubicBezTo>
                      <a:pt x="550" y="440"/>
                      <a:pt x="550" y="440"/>
                      <a:pt x="550" y="440"/>
                    </a:cubicBezTo>
                    <a:cubicBezTo>
                      <a:pt x="550" y="439"/>
                      <a:pt x="550" y="439"/>
                      <a:pt x="550" y="439"/>
                    </a:cubicBezTo>
                    <a:cubicBezTo>
                      <a:pt x="549" y="439"/>
                      <a:pt x="549" y="439"/>
                      <a:pt x="549" y="439"/>
                    </a:cubicBezTo>
                    <a:cubicBezTo>
                      <a:pt x="549" y="436"/>
                      <a:pt x="549" y="436"/>
                      <a:pt x="549" y="436"/>
                    </a:cubicBezTo>
                    <a:cubicBezTo>
                      <a:pt x="547" y="434"/>
                      <a:pt x="547" y="434"/>
                      <a:pt x="547" y="434"/>
                    </a:cubicBezTo>
                    <a:cubicBezTo>
                      <a:pt x="545" y="432"/>
                      <a:pt x="545" y="432"/>
                      <a:pt x="545" y="432"/>
                    </a:cubicBezTo>
                    <a:cubicBezTo>
                      <a:pt x="544" y="431"/>
                      <a:pt x="544" y="431"/>
                      <a:pt x="544" y="431"/>
                    </a:cubicBezTo>
                    <a:cubicBezTo>
                      <a:pt x="543" y="430"/>
                      <a:pt x="543" y="430"/>
                      <a:pt x="543" y="430"/>
                    </a:cubicBezTo>
                    <a:cubicBezTo>
                      <a:pt x="541" y="427"/>
                      <a:pt x="541" y="427"/>
                      <a:pt x="541" y="427"/>
                    </a:cubicBezTo>
                    <a:cubicBezTo>
                      <a:pt x="539" y="426"/>
                      <a:pt x="539" y="426"/>
                      <a:pt x="539" y="426"/>
                    </a:cubicBezTo>
                    <a:cubicBezTo>
                      <a:pt x="537" y="426"/>
                      <a:pt x="537" y="426"/>
                      <a:pt x="537" y="426"/>
                    </a:cubicBezTo>
                    <a:cubicBezTo>
                      <a:pt x="537" y="426"/>
                      <a:pt x="537" y="426"/>
                      <a:pt x="537" y="426"/>
                    </a:cubicBezTo>
                    <a:cubicBezTo>
                      <a:pt x="538" y="424"/>
                      <a:pt x="538" y="424"/>
                      <a:pt x="538" y="424"/>
                    </a:cubicBezTo>
                    <a:cubicBezTo>
                      <a:pt x="538" y="423"/>
                      <a:pt x="538" y="423"/>
                      <a:pt x="538" y="423"/>
                    </a:cubicBezTo>
                    <a:cubicBezTo>
                      <a:pt x="537" y="422"/>
                      <a:pt x="537" y="422"/>
                      <a:pt x="537" y="422"/>
                    </a:cubicBezTo>
                    <a:cubicBezTo>
                      <a:pt x="536" y="421"/>
                      <a:pt x="536" y="421"/>
                      <a:pt x="536" y="421"/>
                    </a:cubicBezTo>
                    <a:cubicBezTo>
                      <a:pt x="538" y="419"/>
                      <a:pt x="538" y="419"/>
                      <a:pt x="538" y="419"/>
                    </a:cubicBezTo>
                    <a:cubicBezTo>
                      <a:pt x="538" y="419"/>
                      <a:pt x="538" y="419"/>
                      <a:pt x="538" y="419"/>
                    </a:cubicBezTo>
                    <a:cubicBezTo>
                      <a:pt x="538" y="418"/>
                      <a:pt x="538" y="418"/>
                      <a:pt x="538" y="418"/>
                    </a:cubicBezTo>
                    <a:cubicBezTo>
                      <a:pt x="537" y="417"/>
                      <a:pt x="537" y="417"/>
                      <a:pt x="537" y="417"/>
                    </a:cubicBezTo>
                    <a:cubicBezTo>
                      <a:pt x="536" y="417"/>
                      <a:pt x="536" y="417"/>
                      <a:pt x="536" y="417"/>
                    </a:cubicBezTo>
                    <a:cubicBezTo>
                      <a:pt x="536" y="416"/>
                      <a:pt x="536" y="416"/>
                      <a:pt x="536" y="416"/>
                    </a:cubicBezTo>
                    <a:cubicBezTo>
                      <a:pt x="537" y="415"/>
                      <a:pt x="537" y="415"/>
                      <a:pt x="537" y="415"/>
                    </a:cubicBezTo>
                    <a:cubicBezTo>
                      <a:pt x="537" y="406"/>
                      <a:pt x="537" y="406"/>
                      <a:pt x="537" y="406"/>
                    </a:cubicBezTo>
                    <a:cubicBezTo>
                      <a:pt x="537" y="398"/>
                      <a:pt x="537" y="398"/>
                      <a:pt x="537" y="398"/>
                    </a:cubicBezTo>
                    <a:cubicBezTo>
                      <a:pt x="538" y="392"/>
                      <a:pt x="538" y="392"/>
                      <a:pt x="538" y="392"/>
                    </a:cubicBezTo>
                    <a:cubicBezTo>
                      <a:pt x="537" y="390"/>
                      <a:pt x="537" y="390"/>
                      <a:pt x="537" y="390"/>
                    </a:cubicBezTo>
                    <a:cubicBezTo>
                      <a:pt x="537" y="388"/>
                      <a:pt x="537" y="388"/>
                      <a:pt x="537" y="388"/>
                    </a:cubicBezTo>
                    <a:cubicBezTo>
                      <a:pt x="538" y="386"/>
                      <a:pt x="538" y="386"/>
                      <a:pt x="538" y="386"/>
                    </a:cubicBezTo>
                    <a:cubicBezTo>
                      <a:pt x="538" y="384"/>
                      <a:pt x="538" y="384"/>
                      <a:pt x="538" y="384"/>
                    </a:cubicBezTo>
                    <a:cubicBezTo>
                      <a:pt x="537" y="382"/>
                      <a:pt x="537" y="382"/>
                      <a:pt x="537" y="382"/>
                    </a:cubicBezTo>
                    <a:cubicBezTo>
                      <a:pt x="536" y="378"/>
                      <a:pt x="536" y="378"/>
                      <a:pt x="536" y="378"/>
                    </a:cubicBezTo>
                    <a:cubicBezTo>
                      <a:pt x="534" y="375"/>
                      <a:pt x="534" y="375"/>
                      <a:pt x="534" y="375"/>
                    </a:cubicBezTo>
                    <a:cubicBezTo>
                      <a:pt x="533" y="371"/>
                      <a:pt x="533" y="371"/>
                      <a:pt x="533" y="371"/>
                    </a:cubicBezTo>
                    <a:cubicBezTo>
                      <a:pt x="534" y="369"/>
                      <a:pt x="534" y="369"/>
                      <a:pt x="534" y="369"/>
                    </a:cubicBezTo>
                    <a:cubicBezTo>
                      <a:pt x="531" y="362"/>
                      <a:pt x="531" y="362"/>
                      <a:pt x="531" y="362"/>
                    </a:cubicBezTo>
                    <a:cubicBezTo>
                      <a:pt x="532" y="361"/>
                      <a:pt x="532" y="361"/>
                      <a:pt x="532" y="361"/>
                    </a:cubicBezTo>
                    <a:cubicBezTo>
                      <a:pt x="533" y="358"/>
                      <a:pt x="533" y="358"/>
                      <a:pt x="533" y="358"/>
                    </a:cubicBezTo>
                    <a:cubicBezTo>
                      <a:pt x="533" y="356"/>
                      <a:pt x="533" y="356"/>
                      <a:pt x="533" y="356"/>
                    </a:cubicBezTo>
                    <a:cubicBezTo>
                      <a:pt x="533" y="354"/>
                      <a:pt x="533" y="354"/>
                      <a:pt x="533" y="354"/>
                    </a:cubicBezTo>
                    <a:cubicBezTo>
                      <a:pt x="530" y="352"/>
                      <a:pt x="530" y="352"/>
                      <a:pt x="530" y="352"/>
                    </a:cubicBezTo>
                    <a:cubicBezTo>
                      <a:pt x="527" y="352"/>
                      <a:pt x="527" y="352"/>
                      <a:pt x="527" y="352"/>
                    </a:cubicBezTo>
                    <a:cubicBezTo>
                      <a:pt x="523" y="353"/>
                      <a:pt x="523" y="353"/>
                      <a:pt x="523" y="353"/>
                    </a:cubicBezTo>
                    <a:cubicBezTo>
                      <a:pt x="522" y="354"/>
                      <a:pt x="522" y="354"/>
                      <a:pt x="522" y="354"/>
                    </a:cubicBezTo>
                    <a:cubicBezTo>
                      <a:pt x="518" y="355"/>
                      <a:pt x="518" y="355"/>
                      <a:pt x="518" y="355"/>
                    </a:cubicBezTo>
                    <a:cubicBezTo>
                      <a:pt x="516" y="358"/>
                      <a:pt x="516" y="358"/>
                      <a:pt x="516" y="358"/>
                    </a:cubicBezTo>
                    <a:cubicBezTo>
                      <a:pt x="512" y="362"/>
                      <a:pt x="512" y="362"/>
                      <a:pt x="512" y="362"/>
                    </a:cubicBezTo>
                    <a:cubicBezTo>
                      <a:pt x="510" y="364"/>
                      <a:pt x="510" y="364"/>
                      <a:pt x="510" y="364"/>
                    </a:cubicBezTo>
                    <a:cubicBezTo>
                      <a:pt x="506" y="364"/>
                      <a:pt x="506" y="364"/>
                      <a:pt x="506" y="364"/>
                    </a:cubicBezTo>
                    <a:cubicBezTo>
                      <a:pt x="502" y="365"/>
                      <a:pt x="502" y="365"/>
                      <a:pt x="502" y="365"/>
                    </a:cubicBezTo>
                    <a:cubicBezTo>
                      <a:pt x="501" y="365"/>
                      <a:pt x="501" y="365"/>
                      <a:pt x="501" y="365"/>
                    </a:cubicBezTo>
                    <a:cubicBezTo>
                      <a:pt x="501" y="364"/>
                      <a:pt x="501" y="364"/>
                      <a:pt x="501" y="364"/>
                    </a:cubicBezTo>
                    <a:cubicBezTo>
                      <a:pt x="503" y="361"/>
                      <a:pt x="503" y="361"/>
                      <a:pt x="503" y="361"/>
                    </a:cubicBezTo>
                    <a:cubicBezTo>
                      <a:pt x="502" y="358"/>
                      <a:pt x="502" y="358"/>
                      <a:pt x="502" y="358"/>
                    </a:cubicBezTo>
                    <a:cubicBezTo>
                      <a:pt x="498" y="345"/>
                      <a:pt x="498" y="345"/>
                      <a:pt x="498" y="345"/>
                    </a:cubicBezTo>
                    <a:cubicBezTo>
                      <a:pt x="496" y="339"/>
                      <a:pt x="496" y="339"/>
                      <a:pt x="496" y="339"/>
                    </a:cubicBezTo>
                    <a:cubicBezTo>
                      <a:pt x="496" y="336"/>
                      <a:pt x="496" y="336"/>
                      <a:pt x="496" y="336"/>
                    </a:cubicBezTo>
                    <a:cubicBezTo>
                      <a:pt x="498" y="331"/>
                      <a:pt x="498" y="331"/>
                      <a:pt x="498" y="331"/>
                    </a:cubicBezTo>
                    <a:cubicBezTo>
                      <a:pt x="492" y="330"/>
                      <a:pt x="492" y="330"/>
                      <a:pt x="492" y="330"/>
                    </a:cubicBezTo>
                    <a:cubicBezTo>
                      <a:pt x="488" y="333"/>
                      <a:pt x="488" y="333"/>
                      <a:pt x="488" y="333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78" y="331"/>
                      <a:pt x="478" y="331"/>
                      <a:pt x="478" y="331"/>
                    </a:cubicBezTo>
                    <a:cubicBezTo>
                      <a:pt x="609" y="92"/>
                      <a:pt x="609" y="92"/>
                      <a:pt x="609" y="92"/>
                    </a:cubicBezTo>
                    <a:cubicBezTo>
                      <a:pt x="609" y="91"/>
                      <a:pt x="609" y="91"/>
                      <a:pt x="609" y="91"/>
                    </a:cubicBezTo>
                    <a:cubicBezTo>
                      <a:pt x="607" y="90"/>
                      <a:pt x="607" y="90"/>
                      <a:pt x="607" y="90"/>
                    </a:cubicBezTo>
                    <a:cubicBezTo>
                      <a:pt x="605" y="90"/>
                      <a:pt x="605" y="90"/>
                      <a:pt x="605" y="90"/>
                    </a:cubicBezTo>
                    <a:cubicBezTo>
                      <a:pt x="604" y="89"/>
                      <a:pt x="604" y="89"/>
                      <a:pt x="604" y="89"/>
                    </a:cubicBezTo>
                    <a:cubicBezTo>
                      <a:pt x="603" y="84"/>
                      <a:pt x="603" y="84"/>
                      <a:pt x="603" y="84"/>
                    </a:cubicBezTo>
                    <a:cubicBezTo>
                      <a:pt x="602" y="82"/>
                      <a:pt x="602" y="82"/>
                      <a:pt x="602" y="82"/>
                    </a:cubicBezTo>
                    <a:cubicBezTo>
                      <a:pt x="600" y="81"/>
                      <a:pt x="600" y="81"/>
                      <a:pt x="600" y="81"/>
                    </a:cubicBezTo>
                    <a:cubicBezTo>
                      <a:pt x="600" y="79"/>
                      <a:pt x="600" y="79"/>
                      <a:pt x="600" y="79"/>
                    </a:cubicBezTo>
                    <a:cubicBezTo>
                      <a:pt x="598" y="76"/>
                      <a:pt x="598" y="76"/>
                      <a:pt x="598" y="76"/>
                    </a:cubicBezTo>
                    <a:cubicBezTo>
                      <a:pt x="597" y="75"/>
                      <a:pt x="597" y="75"/>
                      <a:pt x="597" y="75"/>
                    </a:cubicBezTo>
                    <a:cubicBezTo>
                      <a:pt x="593" y="75"/>
                      <a:pt x="593" y="75"/>
                      <a:pt x="593" y="75"/>
                    </a:cubicBezTo>
                    <a:cubicBezTo>
                      <a:pt x="593" y="75"/>
                      <a:pt x="593" y="75"/>
                      <a:pt x="593" y="75"/>
                    </a:cubicBezTo>
                    <a:cubicBezTo>
                      <a:pt x="589" y="75"/>
                      <a:pt x="589" y="75"/>
                      <a:pt x="589" y="75"/>
                    </a:cubicBezTo>
                    <a:cubicBezTo>
                      <a:pt x="586" y="76"/>
                      <a:pt x="586" y="76"/>
                      <a:pt x="586" y="76"/>
                    </a:cubicBezTo>
                    <a:cubicBezTo>
                      <a:pt x="585" y="75"/>
                      <a:pt x="585" y="75"/>
                      <a:pt x="585" y="75"/>
                    </a:cubicBezTo>
                    <a:cubicBezTo>
                      <a:pt x="584" y="75"/>
                      <a:pt x="584" y="75"/>
                      <a:pt x="584" y="75"/>
                    </a:cubicBezTo>
                    <a:cubicBezTo>
                      <a:pt x="583" y="74"/>
                      <a:pt x="583" y="74"/>
                      <a:pt x="583" y="74"/>
                    </a:cubicBezTo>
                    <a:cubicBezTo>
                      <a:pt x="583" y="75"/>
                      <a:pt x="583" y="75"/>
                      <a:pt x="583" y="75"/>
                    </a:cubicBezTo>
                    <a:cubicBezTo>
                      <a:pt x="581" y="75"/>
                      <a:pt x="581" y="75"/>
                      <a:pt x="581" y="75"/>
                    </a:cubicBezTo>
                    <a:cubicBezTo>
                      <a:pt x="581" y="74"/>
                      <a:pt x="581" y="74"/>
                      <a:pt x="581" y="74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3"/>
                      <a:pt x="582" y="73"/>
                      <a:pt x="582" y="73"/>
                    </a:cubicBezTo>
                    <a:cubicBezTo>
                      <a:pt x="580" y="72"/>
                      <a:pt x="580" y="72"/>
                      <a:pt x="580" y="72"/>
                    </a:cubicBezTo>
                    <a:cubicBezTo>
                      <a:pt x="579" y="72"/>
                      <a:pt x="579" y="72"/>
                      <a:pt x="579" y="72"/>
                    </a:cubicBezTo>
                    <a:cubicBezTo>
                      <a:pt x="578" y="72"/>
                      <a:pt x="578" y="72"/>
                      <a:pt x="578" y="72"/>
                    </a:cubicBezTo>
                    <a:cubicBezTo>
                      <a:pt x="578" y="71"/>
                      <a:pt x="578" y="71"/>
                      <a:pt x="578" y="71"/>
                    </a:cubicBezTo>
                    <a:cubicBezTo>
                      <a:pt x="579" y="70"/>
                      <a:pt x="579" y="70"/>
                      <a:pt x="579" y="70"/>
                    </a:cubicBezTo>
                    <a:cubicBezTo>
                      <a:pt x="578" y="69"/>
                      <a:pt x="578" y="69"/>
                      <a:pt x="578" y="69"/>
                    </a:cubicBezTo>
                    <a:cubicBezTo>
                      <a:pt x="577" y="69"/>
                      <a:pt x="577" y="69"/>
                      <a:pt x="577" y="69"/>
                    </a:cubicBezTo>
                    <a:cubicBezTo>
                      <a:pt x="575" y="69"/>
                      <a:pt x="575" y="69"/>
                      <a:pt x="575" y="69"/>
                    </a:cubicBezTo>
                    <a:cubicBezTo>
                      <a:pt x="575" y="68"/>
                      <a:pt x="575" y="68"/>
                      <a:pt x="575" y="68"/>
                    </a:cubicBezTo>
                    <a:cubicBezTo>
                      <a:pt x="574" y="66"/>
                      <a:pt x="574" y="66"/>
                      <a:pt x="574" y="66"/>
                    </a:cubicBezTo>
                    <a:cubicBezTo>
                      <a:pt x="570" y="64"/>
                      <a:pt x="570" y="64"/>
                      <a:pt x="570" y="64"/>
                    </a:cubicBezTo>
                    <a:cubicBezTo>
                      <a:pt x="569" y="64"/>
                      <a:pt x="569" y="64"/>
                      <a:pt x="569" y="64"/>
                    </a:cubicBezTo>
                    <a:cubicBezTo>
                      <a:pt x="569" y="64"/>
                      <a:pt x="569" y="64"/>
                      <a:pt x="569" y="64"/>
                    </a:cubicBezTo>
                    <a:cubicBezTo>
                      <a:pt x="568" y="64"/>
                      <a:pt x="568" y="64"/>
                      <a:pt x="568" y="64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7" y="64"/>
                      <a:pt x="567" y="64"/>
                      <a:pt x="567" y="64"/>
                    </a:cubicBezTo>
                    <a:cubicBezTo>
                      <a:pt x="566" y="63"/>
                      <a:pt x="566" y="63"/>
                      <a:pt x="566" y="63"/>
                    </a:cubicBezTo>
                    <a:cubicBezTo>
                      <a:pt x="565" y="62"/>
                      <a:pt x="565" y="62"/>
                      <a:pt x="565" y="62"/>
                    </a:cubicBezTo>
                    <a:cubicBezTo>
                      <a:pt x="564" y="64"/>
                      <a:pt x="564" y="64"/>
                      <a:pt x="564" y="64"/>
                    </a:cubicBezTo>
                    <a:cubicBezTo>
                      <a:pt x="562" y="63"/>
                      <a:pt x="562" y="63"/>
                      <a:pt x="562" y="63"/>
                    </a:cubicBezTo>
                    <a:cubicBezTo>
                      <a:pt x="562" y="62"/>
                      <a:pt x="562" y="62"/>
                      <a:pt x="562" y="62"/>
                    </a:cubicBezTo>
                    <a:cubicBezTo>
                      <a:pt x="563" y="61"/>
                      <a:pt x="563" y="61"/>
                      <a:pt x="563" y="61"/>
                    </a:cubicBezTo>
                    <a:cubicBezTo>
                      <a:pt x="563" y="60"/>
                      <a:pt x="563" y="60"/>
                      <a:pt x="563" y="60"/>
                    </a:cubicBezTo>
                    <a:cubicBezTo>
                      <a:pt x="561" y="59"/>
                      <a:pt x="561" y="59"/>
                      <a:pt x="561" y="59"/>
                    </a:cubicBezTo>
                    <a:cubicBezTo>
                      <a:pt x="559" y="60"/>
                      <a:pt x="559" y="60"/>
                      <a:pt x="559" y="60"/>
                    </a:cubicBezTo>
                    <a:cubicBezTo>
                      <a:pt x="560" y="59"/>
                      <a:pt x="560" y="59"/>
                      <a:pt x="560" y="59"/>
                    </a:cubicBezTo>
                    <a:cubicBezTo>
                      <a:pt x="560" y="58"/>
                      <a:pt x="560" y="58"/>
                      <a:pt x="560" y="58"/>
                    </a:cubicBezTo>
                    <a:cubicBezTo>
                      <a:pt x="558" y="57"/>
                      <a:pt x="558" y="57"/>
                      <a:pt x="558" y="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7" y="54"/>
                      <a:pt x="557" y="54"/>
                      <a:pt x="557" y="54"/>
                    </a:cubicBezTo>
                    <a:cubicBezTo>
                      <a:pt x="556" y="53"/>
                      <a:pt x="556" y="53"/>
                      <a:pt x="556" y="53"/>
                    </a:cubicBezTo>
                    <a:cubicBezTo>
                      <a:pt x="554" y="53"/>
                      <a:pt x="554" y="53"/>
                      <a:pt x="554" y="53"/>
                    </a:cubicBezTo>
                    <a:cubicBezTo>
                      <a:pt x="553" y="54"/>
                      <a:pt x="553" y="54"/>
                      <a:pt x="553" y="54"/>
                    </a:cubicBezTo>
                    <a:cubicBezTo>
                      <a:pt x="549" y="58"/>
                      <a:pt x="549" y="58"/>
                      <a:pt x="549" y="58"/>
                    </a:cubicBezTo>
                    <a:cubicBezTo>
                      <a:pt x="544" y="60"/>
                      <a:pt x="544" y="60"/>
                      <a:pt x="544" y="60"/>
                    </a:cubicBezTo>
                    <a:cubicBezTo>
                      <a:pt x="548" y="57"/>
                      <a:pt x="548" y="57"/>
                      <a:pt x="548" y="57"/>
                    </a:cubicBezTo>
                    <a:cubicBezTo>
                      <a:pt x="551" y="54"/>
                      <a:pt x="551" y="54"/>
                      <a:pt x="551" y="54"/>
                    </a:cubicBezTo>
                    <a:cubicBezTo>
                      <a:pt x="553" y="51"/>
                      <a:pt x="553" y="51"/>
                      <a:pt x="553" y="51"/>
                    </a:cubicBezTo>
                    <a:cubicBezTo>
                      <a:pt x="554" y="48"/>
                      <a:pt x="554" y="48"/>
                      <a:pt x="554" y="48"/>
                    </a:cubicBezTo>
                    <a:cubicBezTo>
                      <a:pt x="553" y="47"/>
                      <a:pt x="553" y="47"/>
                      <a:pt x="553" y="47"/>
                    </a:cubicBezTo>
                    <a:cubicBezTo>
                      <a:pt x="550" y="45"/>
                      <a:pt x="550" y="45"/>
                      <a:pt x="550" y="45"/>
                    </a:cubicBezTo>
                    <a:cubicBezTo>
                      <a:pt x="547" y="45"/>
                      <a:pt x="547" y="45"/>
                      <a:pt x="547" y="45"/>
                    </a:cubicBezTo>
                    <a:cubicBezTo>
                      <a:pt x="544" y="46"/>
                      <a:pt x="544" y="46"/>
                      <a:pt x="544" y="46"/>
                    </a:cubicBezTo>
                    <a:cubicBezTo>
                      <a:pt x="542" y="46"/>
                      <a:pt x="542" y="46"/>
                      <a:pt x="542" y="46"/>
                    </a:cubicBezTo>
                    <a:cubicBezTo>
                      <a:pt x="541" y="47"/>
                      <a:pt x="541" y="47"/>
                      <a:pt x="541" y="47"/>
                    </a:cubicBezTo>
                    <a:cubicBezTo>
                      <a:pt x="538" y="47"/>
                      <a:pt x="538" y="47"/>
                      <a:pt x="538" y="47"/>
                    </a:cubicBezTo>
                    <a:cubicBezTo>
                      <a:pt x="535" y="51"/>
                      <a:pt x="535" y="51"/>
                      <a:pt x="535" y="51"/>
                    </a:cubicBezTo>
                    <a:cubicBezTo>
                      <a:pt x="532" y="53"/>
                      <a:pt x="532" y="53"/>
                      <a:pt x="532" y="53"/>
                    </a:cubicBezTo>
                    <a:cubicBezTo>
                      <a:pt x="535" y="50"/>
                      <a:pt x="535" y="50"/>
                      <a:pt x="535" y="50"/>
                    </a:cubicBezTo>
                    <a:cubicBezTo>
                      <a:pt x="534" y="47"/>
                      <a:pt x="534" y="47"/>
                      <a:pt x="534" y="47"/>
                    </a:cubicBezTo>
                    <a:cubicBezTo>
                      <a:pt x="535" y="45"/>
                      <a:pt x="535" y="45"/>
                      <a:pt x="535" y="45"/>
                    </a:cubicBezTo>
                    <a:cubicBezTo>
                      <a:pt x="535" y="43"/>
                      <a:pt x="535" y="43"/>
                      <a:pt x="535" y="43"/>
                    </a:cubicBezTo>
                    <a:cubicBezTo>
                      <a:pt x="531" y="41"/>
                      <a:pt x="531" y="41"/>
                      <a:pt x="531" y="41"/>
                    </a:cubicBezTo>
                    <a:cubicBezTo>
                      <a:pt x="531" y="40"/>
                      <a:pt x="531" y="40"/>
                      <a:pt x="531" y="40"/>
                    </a:cubicBezTo>
                    <a:cubicBezTo>
                      <a:pt x="533" y="39"/>
                      <a:pt x="533" y="39"/>
                      <a:pt x="533" y="39"/>
                    </a:cubicBezTo>
                    <a:cubicBezTo>
                      <a:pt x="535" y="39"/>
                      <a:pt x="535" y="39"/>
                      <a:pt x="535" y="39"/>
                    </a:cubicBezTo>
                    <a:cubicBezTo>
                      <a:pt x="535" y="38"/>
                      <a:pt x="535" y="38"/>
                      <a:pt x="535" y="38"/>
                    </a:cubicBezTo>
                    <a:cubicBezTo>
                      <a:pt x="529" y="35"/>
                      <a:pt x="529" y="35"/>
                      <a:pt x="529" y="35"/>
                    </a:cubicBezTo>
                    <a:cubicBezTo>
                      <a:pt x="529" y="33"/>
                      <a:pt x="529" y="33"/>
                      <a:pt x="529" y="33"/>
                    </a:cubicBezTo>
                    <a:cubicBezTo>
                      <a:pt x="530" y="32"/>
                      <a:pt x="530" y="32"/>
                      <a:pt x="530" y="32"/>
                    </a:cubicBezTo>
                    <a:cubicBezTo>
                      <a:pt x="533" y="30"/>
                      <a:pt x="533" y="30"/>
                      <a:pt x="533" y="30"/>
                    </a:cubicBezTo>
                    <a:cubicBezTo>
                      <a:pt x="534" y="28"/>
                      <a:pt x="534" y="28"/>
                      <a:pt x="534" y="28"/>
                    </a:cubicBezTo>
                    <a:cubicBezTo>
                      <a:pt x="533" y="27"/>
                      <a:pt x="533" y="27"/>
                      <a:pt x="533" y="27"/>
                    </a:cubicBezTo>
                    <a:cubicBezTo>
                      <a:pt x="532" y="25"/>
                      <a:pt x="532" y="25"/>
                      <a:pt x="532" y="25"/>
                    </a:cubicBezTo>
                    <a:cubicBezTo>
                      <a:pt x="531" y="25"/>
                      <a:pt x="531" y="25"/>
                      <a:pt x="531" y="25"/>
                    </a:cubicBezTo>
                    <a:cubicBezTo>
                      <a:pt x="530" y="25"/>
                      <a:pt x="530" y="25"/>
                      <a:pt x="530" y="25"/>
                    </a:cubicBezTo>
                    <a:cubicBezTo>
                      <a:pt x="529" y="24"/>
                      <a:pt x="529" y="24"/>
                      <a:pt x="529" y="24"/>
                    </a:cubicBezTo>
                    <a:cubicBezTo>
                      <a:pt x="527" y="23"/>
                      <a:pt x="527" y="23"/>
                      <a:pt x="527" y="23"/>
                    </a:cubicBezTo>
                    <a:cubicBezTo>
                      <a:pt x="525" y="23"/>
                      <a:pt x="525" y="23"/>
                      <a:pt x="525" y="23"/>
                    </a:cubicBezTo>
                    <a:cubicBezTo>
                      <a:pt x="523" y="22"/>
                      <a:pt x="523" y="22"/>
                      <a:pt x="523" y="22"/>
                    </a:cubicBezTo>
                    <a:cubicBezTo>
                      <a:pt x="521" y="22"/>
                      <a:pt x="521" y="22"/>
                      <a:pt x="521" y="22"/>
                    </a:cubicBezTo>
                    <a:cubicBezTo>
                      <a:pt x="520" y="22"/>
                      <a:pt x="520" y="22"/>
                      <a:pt x="520" y="22"/>
                    </a:cubicBezTo>
                    <a:cubicBezTo>
                      <a:pt x="517" y="22"/>
                      <a:pt x="517" y="22"/>
                      <a:pt x="517" y="22"/>
                    </a:cubicBezTo>
                    <a:cubicBezTo>
                      <a:pt x="516" y="24"/>
                      <a:pt x="516" y="24"/>
                      <a:pt x="516" y="24"/>
                    </a:cubicBezTo>
                    <a:cubicBezTo>
                      <a:pt x="516" y="25"/>
                      <a:pt x="516" y="25"/>
                      <a:pt x="516" y="25"/>
                    </a:cubicBezTo>
                    <a:cubicBezTo>
                      <a:pt x="514" y="23"/>
                      <a:pt x="514" y="23"/>
                      <a:pt x="514" y="23"/>
                    </a:cubicBezTo>
                    <a:cubicBezTo>
                      <a:pt x="515" y="21"/>
                      <a:pt x="515" y="21"/>
                      <a:pt x="515" y="21"/>
                    </a:cubicBezTo>
                    <a:cubicBezTo>
                      <a:pt x="516" y="21"/>
                      <a:pt x="516" y="21"/>
                      <a:pt x="516" y="21"/>
                    </a:cubicBezTo>
                    <a:cubicBezTo>
                      <a:pt x="516" y="19"/>
                      <a:pt x="516" y="19"/>
                      <a:pt x="516" y="19"/>
                    </a:cubicBezTo>
                    <a:cubicBezTo>
                      <a:pt x="517" y="17"/>
                      <a:pt x="517" y="17"/>
                      <a:pt x="517" y="17"/>
                    </a:cubicBezTo>
                    <a:cubicBezTo>
                      <a:pt x="518" y="17"/>
                      <a:pt x="518" y="17"/>
                      <a:pt x="518" y="17"/>
                    </a:cubicBezTo>
                    <a:cubicBezTo>
                      <a:pt x="518" y="14"/>
                      <a:pt x="518" y="14"/>
                      <a:pt x="518" y="14"/>
                    </a:cubicBezTo>
                    <a:cubicBezTo>
                      <a:pt x="519" y="13"/>
                      <a:pt x="519" y="13"/>
                      <a:pt x="519" y="13"/>
                    </a:cubicBezTo>
                    <a:cubicBezTo>
                      <a:pt x="518" y="11"/>
                      <a:pt x="518" y="11"/>
                      <a:pt x="518" y="11"/>
                    </a:cubicBezTo>
                    <a:cubicBezTo>
                      <a:pt x="518" y="11"/>
                      <a:pt x="518" y="11"/>
                      <a:pt x="518" y="11"/>
                    </a:cubicBezTo>
                    <a:cubicBezTo>
                      <a:pt x="515" y="14"/>
                      <a:pt x="515" y="14"/>
                      <a:pt x="515" y="14"/>
                    </a:cubicBezTo>
                    <a:cubicBezTo>
                      <a:pt x="514" y="16"/>
                      <a:pt x="514" y="16"/>
                      <a:pt x="514" y="16"/>
                    </a:cubicBezTo>
                    <a:cubicBezTo>
                      <a:pt x="514" y="16"/>
                      <a:pt x="514" y="16"/>
                      <a:pt x="514" y="16"/>
                    </a:cubicBezTo>
                    <a:cubicBezTo>
                      <a:pt x="512" y="15"/>
                      <a:pt x="512" y="15"/>
                      <a:pt x="512" y="15"/>
                    </a:cubicBezTo>
                    <a:cubicBezTo>
                      <a:pt x="510" y="15"/>
                      <a:pt x="510" y="15"/>
                      <a:pt x="510" y="15"/>
                    </a:cubicBezTo>
                    <a:cubicBezTo>
                      <a:pt x="509" y="17"/>
                      <a:pt x="509" y="17"/>
                      <a:pt x="509" y="17"/>
                    </a:cubicBezTo>
                    <a:cubicBezTo>
                      <a:pt x="510" y="19"/>
                      <a:pt x="510" y="19"/>
                      <a:pt x="510" y="19"/>
                    </a:cubicBezTo>
                    <a:cubicBezTo>
                      <a:pt x="508" y="20"/>
                      <a:pt x="508" y="20"/>
                      <a:pt x="508" y="20"/>
                    </a:cubicBezTo>
                    <a:cubicBezTo>
                      <a:pt x="507" y="21"/>
                      <a:pt x="507" y="21"/>
                      <a:pt x="507" y="21"/>
                    </a:cubicBezTo>
                    <a:cubicBezTo>
                      <a:pt x="507" y="20"/>
                      <a:pt x="507" y="20"/>
                      <a:pt x="507" y="20"/>
                    </a:cubicBezTo>
                    <a:cubicBezTo>
                      <a:pt x="506" y="23"/>
                      <a:pt x="506" y="23"/>
                      <a:pt x="506" y="23"/>
                    </a:cubicBezTo>
                    <a:cubicBezTo>
                      <a:pt x="505" y="25"/>
                      <a:pt x="505" y="25"/>
                      <a:pt x="505" y="25"/>
                    </a:cubicBezTo>
                    <a:cubicBezTo>
                      <a:pt x="505" y="23"/>
                      <a:pt x="505" y="23"/>
                      <a:pt x="505" y="23"/>
                    </a:cubicBezTo>
                    <a:cubicBezTo>
                      <a:pt x="505" y="20"/>
                      <a:pt x="505" y="20"/>
                      <a:pt x="505" y="20"/>
                    </a:cubicBezTo>
                    <a:cubicBezTo>
                      <a:pt x="506" y="18"/>
                      <a:pt x="506" y="18"/>
                      <a:pt x="506" y="18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3" y="19"/>
                      <a:pt x="503" y="19"/>
                      <a:pt x="503" y="19"/>
                    </a:cubicBezTo>
                    <a:cubicBezTo>
                      <a:pt x="503" y="21"/>
                      <a:pt x="503" y="21"/>
                      <a:pt x="503" y="21"/>
                    </a:cubicBezTo>
                    <a:cubicBezTo>
                      <a:pt x="501" y="21"/>
                      <a:pt x="501" y="21"/>
                      <a:pt x="501" y="21"/>
                    </a:cubicBezTo>
                    <a:cubicBezTo>
                      <a:pt x="502" y="18"/>
                      <a:pt x="502" y="18"/>
                      <a:pt x="502" y="18"/>
                    </a:cubicBezTo>
                    <a:cubicBezTo>
                      <a:pt x="501" y="16"/>
                      <a:pt x="501" y="16"/>
                      <a:pt x="501" y="16"/>
                    </a:cubicBezTo>
                    <a:cubicBezTo>
                      <a:pt x="499" y="16"/>
                      <a:pt x="499" y="16"/>
                      <a:pt x="499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502" y="13"/>
                      <a:pt x="502" y="13"/>
                      <a:pt x="502" y="13"/>
                    </a:cubicBezTo>
                    <a:cubicBezTo>
                      <a:pt x="504" y="12"/>
                      <a:pt x="504" y="12"/>
                      <a:pt x="504" y="12"/>
                    </a:cubicBezTo>
                    <a:cubicBezTo>
                      <a:pt x="507" y="14"/>
                      <a:pt x="507" y="14"/>
                      <a:pt x="507" y="14"/>
                    </a:cubicBezTo>
                    <a:cubicBezTo>
                      <a:pt x="510" y="13"/>
                      <a:pt x="510" y="13"/>
                      <a:pt x="510" y="13"/>
                    </a:cubicBezTo>
                    <a:cubicBezTo>
                      <a:pt x="512" y="12"/>
                      <a:pt x="512" y="12"/>
                      <a:pt x="512" y="12"/>
                    </a:cubicBezTo>
                    <a:cubicBezTo>
                      <a:pt x="514" y="10"/>
                      <a:pt x="514" y="10"/>
                      <a:pt x="514" y="10"/>
                    </a:cubicBezTo>
                    <a:cubicBezTo>
                      <a:pt x="514" y="9"/>
                      <a:pt x="514" y="9"/>
                      <a:pt x="514" y="9"/>
                    </a:cubicBezTo>
                    <a:cubicBezTo>
                      <a:pt x="515" y="8"/>
                      <a:pt x="515" y="8"/>
                      <a:pt x="515" y="8"/>
                    </a:cubicBezTo>
                    <a:cubicBezTo>
                      <a:pt x="514" y="7"/>
                      <a:pt x="514" y="7"/>
                      <a:pt x="514" y="7"/>
                    </a:cubicBezTo>
                    <a:cubicBezTo>
                      <a:pt x="512" y="6"/>
                      <a:pt x="512" y="6"/>
                      <a:pt x="512" y="6"/>
                    </a:cubicBezTo>
                    <a:cubicBezTo>
                      <a:pt x="511" y="6"/>
                      <a:pt x="511" y="6"/>
                      <a:pt x="511" y="6"/>
                    </a:cubicBezTo>
                    <a:cubicBezTo>
                      <a:pt x="511" y="4"/>
                      <a:pt x="511" y="4"/>
                      <a:pt x="511" y="4"/>
                    </a:cubicBezTo>
                    <a:cubicBezTo>
                      <a:pt x="510" y="3"/>
                      <a:pt x="510" y="3"/>
                      <a:pt x="510" y="3"/>
                    </a:cubicBezTo>
                    <a:cubicBezTo>
                      <a:pt x="509" y="2"/>
                      <a:pt x="509" y="2"/>
                      <a:pt x="509" y="2"/>
                    </a:cubicBezTo>
                    <a:cubicBezTo>
                      <a:pt x="509" y="2"/>
                      <a:pt x="509" y="2"/>
                      <a:pt x="509" y="2"/>
                    </a:cubicBezTo>
                    <a:cubicBezTo>
                      <a:pt x="511" y="1"/>
                      <a:pt x="511" y="1"/>
                      <a:pt x="511" y="1"/>
                    </a:cubicBezTo>
                    <a:cubicBezTo>
                      <a:pt x="511" y="0"/>
                      <a:pt x="511" y="0"/>
                      <a:pt x="511" y="0"/>
                    </a:cubicBezTo>
                    <a:cubicBezTo>
                      <a:pt x="510" y="0"/>
                      <a:pt x="510" y="0"/>
                      <a:pt x="510" y="0"/>
                    </a:cubicBezTo>
                    <a:cubicBezTo>
                      <a:pt x="506" y="2"/>
                      <a:pt x="506" y="2"/>
                      <a:pt x="506" y="2"/>
                    </a:cubicBezTo>
                    <a:cubicBezTo>
                      <a:pt x="505" y="3"/>
                      <a:pt x="505" y="3"/>
                      <a:pt x="505" y="3"/>
                    </a:cubicBezTo>
                    <a:cubicBezTo>
                      <a:pt x="502" y="3"/>
                      <a:pt x="502" y="3"/>
                      <a:pt x="502" y="3"/>
                    </a:cubicBezTo>
                    <a:cubicBezTo>
                      <a:pt x="499" y="5"/>
                      <a:pt x="499" y="5"/>
                      <a:pt x="499" y="5"/>
                    </a:cubicBezTo>
                    <a:cubicBezTo>
                      <a:pt x="495" y="9"/>
                      <a:pt x="495" y="9"/>
                      <a:pt x="495" y="9"/>
                    </a:cubicBezTo>
                    <a:cubicBezTo>
                      <a:pt x="492" y="10"/>
                      <a:pt x="492" y="10"/>
                      <a:pt x="492" y="10"/>
                    </a:cubicBezTo>
                    <a:cubicBezTo>
                      <a:pt x="486" y="10"/>
                      <a:pt x="486" y="10"/>
                      <a:pt x="486" y="10"/>
                    </a:cubicBezTo>
                    <a:cubicBezTo>
                      <a:pt x="483" y="8"/>
                      <a:pt x="483" y="8"/>
                      <a:pt x="483" y="8"/>
                    </a:cubicBezTo>
                    <a:cubicBezTo>
                      <a:pt x="482" y="7"/>
                      <a:pt x="482" y="7"/>
                      <a:pt x="482" y="7"/>
                    </a:cubicBezTo>
                    <a:cubicBezTo>
                      <a:pt x="482" y="8"/>
                      <a:pt x="482" y="8"/>
                      <a:pt x="482" y="8"/>
                    </a:cubicBezTo>
                    <a:cubicBezTo>
                      <a:pt x="480" y="8"/>
                      <a:pt x="480" y="8"/>
                      <a:pt x="480" y="8"/>
                    </a:cubicBezTo>
                    <a:cubicBezTo>
                      <a:pt x="478" y="6"/>
                      <a:pt x="478" y="6"/>
                      <a:pt x="478" y="6"/>
                    </a:cubicBezTo>
                    <a:cubicBezTo>
                      <a:pt x="476" y="7"/>
                      <a:pt x="476" y="7"/>
                      <a:pt x="476" y="7"/>
                    </a:cubicBezTo>
                    <a:cubicBezTo>
                      <a:pt x="475" y="9"/>
                      <a:pt x="475" y="9"/>
                      <a:pt x="475" y="9"/>
                    </a:cubicBezTo>
                    <a:cubicBezTo>
                      <a:pt x="474" y="9"/>
                      <a:pt x="474" y="9"/>
                      <a:pt x="474" y="9"/>
                    </a:cubicBezTo>
                    <a:cubicBezTo>
                      <a:pt x="474" y="7"/>
                      <a:pt x="474" y="7"/>
                      <a:pt x="474" y="7"/>
                    </a:cubicBezTo>
                    <a:cubicBezTo>
                      <a:pt x="474" y="6"/>
                      <a:pt x="474" y="6"/>
                      <a:pt x="474" y="6"/>
                    </a:cubicBezTo>
                    <a:cubicBezTo>
                      <a:pt x="476" y="5"/>
                      <a:pt x="476" y="5"/>
                      <a:pt x="476" y="5"/>
                    </a:cubicBezTo>
                    <a:cubicBezTo>
                      <a:pt x="475" y="4"/>
                      <a:pt x="475" y="4"/>
                      <a:pt x="475" y="4"/>
                    </a:cubicBezTo>
                    <a:cubicBezTo>
                      <a:pt x="472" y="5"/>
                      <a:pt x="472" y="5"/>
                      <a:pt x="472" y="5"/>
                    </a:cubicBezTo>
                    <a:cubicBezTo>
                      <a:pt x="468" y="7"/>
                      <a:pt x="468" y="7"/>
                      <a:pt x="468" y="7"/>
                    </a:cubicBezTo>
                    <a:cubicBezTo>
                      <a:pt x="465" y="9"/>
                      <a:pt x="465" y="9"/>
                      <a:pt x="465" y="9"/>
                    </a:cubicBezTo>
                    <a:cubicBezTo>
                      <a:pt x="464" y="11"/>
                      <a:pt x="464" y="11"/>
                      <a:pt x="464" y="11"/>
                    </a:cubicBezTo>
                    <a:cubicBezTo>
                      <a:pt x="464" y="13"/>
                      <a:pt x="464" y="13"/>
                      <a:pt x="464" y="13"/>
                    </a:cubicBezTo>
                    <a:cubicBezTo>
                      <a:pt x="467" y="14"/>
                      <a:pt x="467" y="14"/>
                      <a:pt x="467" y="14"/>
                    </a:cubicBezTo>
                    <a:cubicBezTo>
                      <a:pt x="466" y="15"/>
                      <a:pt x="466" y="15"/>
                      <a:pt x="466" y="15"/>
                    </a:cubicBezTo>
                    <a:cubicBezTo>
                      <a:pt x="463" y="15"/>
                      <a:pt x="463" y="15"/>
                      <a:pt x="463" y="15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58" y="23"/>
                      <a:pt x="458" y="23"/>
                      <a:pt x="458" y="23"/>
                    </a:cubicBezTo>
                    <a:cubicBezTo>
                      <a:pt x="456" y="26"/>
                      <a:pt x="456" y="26"/>
                      <a:pt x="456" y="26"/>
                    </a:cubicBezTo>
                    <a:cubicBezTo>
                      <a:pt x="455" y="27"/>
                      <a:pt x="455" y="27"/>
                      <a:pt x="455" y="27"/>
                    </a:cubicBezTo>
                    <a:cubicBezTo>
                      <a:pt x="455" y="26"/>
                      <a:pt x="455" y="26"/>
                      <a:pt x="455" y="26"/>
                    </a:cubicBezTo>
                    <a:cubicBezTo>
                      <a:pt x="456" y="22"/>
                      <a:pt x="456" y="22"/>
                      <a:pt x="456" y="22"/>
                    </a:cubicBezTo>
                    <a:cubicBezTo>
                      <a:pt x="459" y="17"/>
                      <a:pt x="459" y="17"/>
                      <a:pt x="459" y="17"/>
                    </a:cubicBezTo>
                    <a:cubicBezTo>
                      <a:pt x="459" y="15"/>
                      <a:pt x="459" y="15"/>
                      <a:pt x="459" y="15"/>
                    </a:cubicBezTo>
                    <a:cubicBezTo>
                      <a:pt x="458" y="15"/>
                      <a:pt x="458" y="15"/>
                      <a:pt x="458" y="15"/>
                    </a:cubicBezTo>
                    <a:cubicBezTo>
                      <a:pt x="452" y="18"/>
                      <a:pt x="452" y="18"/>
                      <a:pt x="452" y="18"/>
                    </a:cubicBezTo>
                    <a:cubicBezTo>
                      <a:pt x="450" y="18"/>
                      <a:pt x="450" y="18"/>
                      <a:pt x="450" y="18"/>
                    </a:cubicBezTo>
                    <a:cubicBezTo>
                      <a:pt x="448" y="17"/>
                      <a:pt x="448" y="17"/>
                      <a:pt x="448" y="17"/>
                    </a:cubicBezTo>
                    <a:cubicBezTo>
                      <a:pt x="447" y="15"/>
                      <a:pt x="447" y="15"/>
                      <a:pt x="447" y="15"/>
                    </a:cubicBezTo>
                    <a:cubicBezTo>
                      <a:pt x="444" y="14"/>
                      <a:pt x="444" y="14"/>
                      <a:pt x="444" y="14"/>
                    </a:cubicBezTo>
                    <a:cubicBezTo>
                      <a:pt x="443" y="14"/>
                      <a:pt x="443" y="14"/>
                      <a:pt x="443" y="14"/>
                    </a:cubicBezTo>
                    <a:cubicBezTo>
                      <a:pt x="443" y="15"/>
                      <a:pt x="443" y="15"/>
                      <a:pt x="443" y="15"/>
                    </a:cubicBezTo>
                    <a:cubicBezTo>
                      <a:pt x="446" y="16"/>
                      <a:pt x="446" y="16"/>
                      <a:pt x="446" y="16"/>
                    </a:cubicBezTo>
                    <a:cubicBezTo>
                      <a:pt x="447" y="18"/>
                      <a:pt x="447" y="18"/>
                      <a:pt x="447" y="18"/>
                    </a:cubicBezTo>
                    <a:cubicBezTo>
                      <a:pt x="446" y="19"/>
                      <a:pt x="446" y="19"/>
                      <a:pt x="446" y="19"/>
                    </a:cubicBezTo>
                    <a:cubicBezTo>
                      <a:pt x="443" y="18"/>
                      <a:pt x="443" y="18"/>
                      <a:pt x="443" y="18"/>
                    </a:cubicBezTo>
                    <a:cubicBezTo>
                      <a:pt x="439" y="17"/>
                      <a:pt x="439" y="17"/>
                      <a:pt x="439" y="17"/>
                    </a:cubicBezTo>
                    <a:cubicBezTo>
                      <a:pt x="434" y="19"/>
                      <a:pt x="434" y="19"/>
                      <a:pt x="434" y="19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2" y="28"/>
                      <a:pt x="422" y="28"/>
                      <a:pt x="422" y="28"/>
                    </a:cubicBezTo>
                    <a:cubicBezTo>
                      <a:pt x="418" y="31"/>
                      <a:pt x="418" y="31"/>
                      <a:pt x="418" y="31"/>
                    </a:cubicBezTo>
                    <a:cubicBezTo>
                      <a:pt x="413" y="35"/>
                      <a:pt x="413" y="35"/>
                      <a:pt x="413" y="35"/>
                    </a:cubicBezTo>
                    <a:cubicBezTo>
                      <a:pt x="407" y="40"/>
                      <a:pt x="407" y="40"/>
                      <a:pt x="407" y="40"/>
                    </a:cubicBezTo>
                    <a:cubicBezTo>
                      <a:pt x="403" y="42"/>
                      <a:pt x="403" y="42"/>
                      <a:pt x="403" y="42"/>
                    </a:cubicBezTo>
                    <a:cubicBezTo>
                      <a:pt x="401" y="42"/>
                      <a:pt x="401" y="42"/>
                      <a:pt x="401" y="42"/>
                    </a:cubicBezTo>
                    <a:cubicBezTo>
                      <a:pt x="398" y="44"/>
                      <a:pt x="398" y="44"/>
                      <a:pt x="398" y="44"/>
                    </a:cubicBezTo>
                    <a:cubicBezTo>
                      <a:pt x="396" y="44"/>
                      <a:pt x="396" y="44"/>
                      <a:pt x="396" y="44"/>
                    </a:cubicBezTo>
                    <a:cubicBezTo>
                      <a:pt x="392" y="47"/>
                      <a:pt x="392" y="47"/>
                      <a:pt x="392" y="47"/>
                    </a:cubicBezTo>
                    <a:cubicBezTo>
                      <a:pt x="388" y="47"/>
                      <a:pt x="388" y="47"/>
                      <a:pt x="388" y="47"/>
                    </a:cubicBezTo>
                    <a:cubicBezTo>
                      <a:pt x="387" y="45"/>
                      <a:pt x="387" y="45"/>
                      <a:pt x="387" y="45"/>
                    </a:cubicBezTo>
                    <a:cubicBezTo>
                      <a:pt x="383" y="45"/>
                      <a:pt x="383" y="45"/>
                      <a:pt x="383" y="45"/>
                    </a:cubicBezTo>
                    <a:cubicBezTo>
                      <a:pt x="380" y="43"/>
                      <a:pt x="380" y="43"/>
                      <a:pt x="380" y="43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73" y="40"/>
                      <a:pt x="373" y="40"/>
                      <a:pt x="373" y="40"/>
                    </a:cubicBezTo>
                    <a:cubicBezTo>
                      <a:pt x="371" y="43"/>
                      <a:pt x="371" y="43"/>
                      <a:pt x="371" y="43"/>
                    </a:cubicBezTo>
                    <a:cubicBezTo>
                      <a:pt x="367" y="47"/>
                      <a:pt x="367" y="47"/>
                      <a:pt x="367" y="47"/>
                    </a:cubicBezTo>
                    <a:cubicBezTo>
                      <a:pt x="366" y="50"/>
                      <a:pt x="366" y="50"/>
                      <a:pt x="366" y="50"/>
                    </a:cubicBezTo>
                    <a:cubicBezTo>
                      <a:pt x="363" y="52"/>
                      <a:pt x="363" y="52"/>
                      <a:pt x="363" y="52"/>
                    </a:cubicBezTo>
                    <a:cubicBezTo>
                      <a:pt x="362" y="55"/>
                      <a:pt x="362" y="55"/>
                      <a:pt x="362" y="55"/>
                    </a:cubicBezTo>
                    <a:cubicBezTo>
                      <a:pt x="360" y="55"/>
                      <a:pt x="360" y="55"/>
                      <a:pt x="360" y="55"/>
                    </a:cubicBezTo>
                    <a:cubicBezTo>
                      <a:pt x="359" y="54"/>
                      <a:pt x="359" y="54"/>
                      <a:pt x="359" y="54"/>
                    </a:cubicBezTo>
                    <a:cubicBezTo>
                      <a:pt x="358" y="55"/>
                      <a:pt x="358" y="55"/>
                      <a:pt x="358" y="55"/>
                    </a:cubicBezTo>
                    <a:cubicBezTo>
                      <a:pt x="360" y="59"/>
                      <a:pt x="360" y="59"/>
                      <a:pt x="360" y="59"/>
                    </a:cubicBezTo>
                    <a:cubicBezTo>
                      <a:pt x="363" y="69"/>
                      <a:pt x="363" y="69"/>
                      <a:pt x="363" y="69"/>
                    </a:cubicBezTo>
                    <a:cubicBezTo>
                      <a:pt x="365" y="77"/>
                      <a:pt x="365" y="77"/>
                      <a:pt x="365" y="77"/>
                    </a:cubicBezTo>
                    <a:cubicBezTo>
                      <a:pt x="366" y="84"/>
                      <a:pt x="366" y="84"/>
                      <a:pt x="366" y="84"/>
                    </a:cubicBezTo>
                    <a:cubicBezTo>
                      <a:pt x="366" y="90"/>
                      <a:pt x="366" y="90"/>
                      <a:pt x="366" y="90"/>
                    </a:cubicBezTo>
                    <a:cubicBezTo>
                      <a:pt x="363" y="95"/>
                      <a:pt x="363" y="95"/>
                      <a:pt x="363" y="95"/>
                    </a:cubicBezTo>
                    <a:cubicBezTo>
                      <a:pt x="361" y="98"/>
                      <a:pt x="361" y="98"/>
                      <a:pt x="361" y="98"/>
                    </a:cubicBezTo>
                    <a:cubicBezTo>
                      <a:pt x="361" y="99"/>
                      <a:pt x="361" y="99"/>
                      <a:pt x="361" y="99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3"/>
                      <a:pt x="368" y="103"/>
                      <a:pt x="368" y="103"/>
                    </a:cubicBezTo>
                    <a:cubicBezTo>
                      <a:pt x="369" y="104"/>
                      <a:pt x="369" y="104"/>
                      <a:pt x="369" y="104"/>
                    </a:cubicBezTo>
                    <a:cubicBezTo>
                      <a:pt x="371" y="103"/>
                      <a:pt x="371" y="103"/>
                      <a:pt x="371" y="103"/>
                    </a:cubicBezTo>
                    <a:cubicBezTo>
                      <a:pt x="372" y="103"/>
                      <a:pt x="372" y="103"/>
                      <a:pt x="372" y="103"/>
                    </a:cubicBezTo>
                    <a:cubicBezTo>
                      <a:pt x="371" y="104"/>
                      <a:pt x="371" y="104"/>
                      <a:pt x="371" y="104"/>
                    </a:cubicBezTo>
                    <a:cubicBezTo>
                      <a:pt x="371" y="105"/>
                      <a:pt x="371" y="105"/>
                      <a:pt x="371" y="105"/>
                    </a:cubicBezTo>
                    <a:cubicBezTo>
                      <a:pt x="376" y="110"/>
                      <a:pt x="376" y="110"/>
                      <a:pt x="376" y="110"/>
                    </a:cubicBezTo>
                    <a:cubicBezTo>
                      <a:pt x="375" y="111"/>
                      <a:pt x="375" y="111"/>
                      <a:pt x="375" y="111"/>
                    </a:cubicBezTo>
                    <a:cubicBezTo>
                      <a:pt x="372" y="111"/>
                      <a:pt x="372" y="111"/>
                      <a:pt x="372" y="111"/>
                    </a:cubicBez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1" y="118"/>
                      <a:pt x="371" y="118"/>
                      <a:pt x="371" y="118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4" y="120"/>
                      <a:pt x="374" y="120"/>
                      <a:pt x="374" y="120"/>
                    </a:cubicBezTo>
                    <a:cubicBezTo>
                      <a:pt x="377" y="119"/>
                      <a:pt x="377" y="119"/>
                      <a:pt x="377" y="119"/>
                    </a:cubicBezTo>
                    <a:cubicBezTo>
                      <a:pt x="379" y="120"/>
                      <a:pt x="379" y="120"/>
                      <a:pt x="379" y="120"/>
                    </a:cubicBezTo>
                    <a:cubicBezTo>
                      <a:pt x="380" y="122"/>
                      <a:pt x="380" y="122"/>
                      <a:pt x="380" y="122"/>
                    </a:cubicBezTo>
                    <a:cubicBezTo>
                      <a:pt x="383" y="121"/>
                      <a:pt x="383" y="121"/>
                      <a:pt x="383" y="121"/>
                    </a:cubicBezTo>
                    <a:cubicBezTo>
                      <a:pt x="386" y="122"/>
                      <a:pt x="386" y="122"/>
                      <a:pt x="386" y="122"/>
                    </a:cubicBezTo>
                    <a:cubicBezTo>
                      <a:pt x="389" y="123"/>
                      <a:pt x="389" y="123"/>
                      <a:pt x="389" y="123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7" y="127"/>
                      <a:pt x="387" y="127"/>
                      <a:pt x="387" y="127"/>
                    </a:cubicBezTo>
                    <a:cubicBezTo>
                      <a:pt x="386" y="130"/>
                      <a:pt x="386" y="130"/>
                      <a:pt x="386" y="130"/>
                    </a:cubicBezTo>
                    <a:cubicBezTo>
                      <a:pt x="382" y="130"/>
                      <a:pt x="382" y="130"/>
                      <a:pt x="382" y="130"/>
                    </a:cubicBezTo>
                    <a:cubicBezTo>
                      <a:pt x="383" y="129"/>
                      <a:pt x="383" y="129"/>
                      <a:pt x="383" y="129"/>
                    </a:cubicBezTo>
                    <a:cubicBezTo>
                      <a:pt x="380" y="127"/>
                      <a:pt x="380" y="127"/>
                      <a:pt x="380" y="127"/>
                    </a:cubicBezTo>
                    <a:cubicBezTo>
                      <a:pt x="379" y="128"/>
                      <a:pt x="379" y="128"/>
                      <a:pt x="379" y="128"/>
                    </a:cubicBezTo>
                    <a:cubicBezTo>
                      <a:pt x="376" y="128"/>
                      <a:pt x="376" y="128"/>
                      <a:pt x="376" y="128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2" y="123"/>
                      <a:pt x="372" y="123"/>
                      <a:pt x="372" y="123"/>
                    </a:cubicBezTo>
                    <a:cubicBezTo>
                      <a:pt x="371" y="123"/>
                      <a:pt x="371" y="123"/>
                      <a:pt x="371" y="123"/>
                    </a:cubicBezTo>
                    <a:cubicBezTo>
                      <a:pt x="368" y="121"/>
                      <a:pt x="368" y="121"/>
                      <a:pt x="368" y="121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0" y="108"/>
                      <a:pt x="370" y="108"/>
                      <a:pt x="370" y="108"/>
                    </a:cubicBezTo>
                    <a:cubicBezTo>
                      <a:pt x="370" y="108"/>
                      <a:pt x="370" y="108"/>
                      <a:pt x="370" y="108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7" y="117"/>
                      <a:pt x="367" y="117"/>
                      <a:pt x="367" y="117"/>
                    </a:cubicBezTo>
                    <a:cubicBezTo>
                      <a:pt x="366" y="121"/>
                      <a:pt x="366" y="121"/>
                      <a:pt x="366" y="121"/>
                    </a:cubicBezTo>
                    <a:cubicBezTo>
                      <a:pt x="364" y="124"/>
                      <a:pt x="364" y="124"/>
                      <a:pt x="364" y="124"/>
                    </a:cubicBezTo>
                    <a:cubicBezTo>
                      <a:pt x="364" y="126"/>
                      <a:pt x="364" y="126"/>
                      <a:pt x="364" y="126"/>
                    </a:cubicBezTo>
                    <a:cubicBezTo>
                      <a:pt x="366" y="123"/>
                      <a:pt x="366" y="123"/>
                      <a:pt x="366" y="123"/>
                    </a:cubicBezTo>
                    <a:cubicBezTo>
                      <a:pt x="367" y="123"/>
                      <a:pt x="367" y="123"/>
                      <a:pt x="367" y="123"/>
                    </a:cubicBezTo>
                    <a:cubicBezTo>
                      <a:pt x="368" y="124"/>
                      <a:pt x="368" y="124"/>
                      <a:pt x="368" y="124"/>
                    </a:cubicBezTo>
                    <a:cubicBezTo>
                      <a:pt x="371" y="124"/>
                      <a:pt x="371" y="124"/>
                      <a:pt x="371" y="124"/>
                    </a:cubicBezTo>
                    <a:cubicBezTo>
                      <a:pt x="372" y="127"/>
                      <a:pt x="372" y="127"/>
                      <a:pt x="372" y="127"/>
                    </a:cubicBezTo>
                    <a:cubicBezTo>
                      <a:pt x="372" y="131"/>
                      <a:pt x="372" y="131"/>
                      <a:pt x="372" y="131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67" y="135"/>
                      <a:pt x="367" y="135"/>
                      <a:pt x="367" y="135"/>
                    </a:cubicBezTo>
                    <a:cubicBezTo>
                      <a:pt x="369" y="131"/>
                      <a:pt x="369" y="131"/>
                      <a:pt x="369" y="131"/>
                    </a:cubicBezTo>
                    <a:cubicBezTo>
                      <a:pt x="369" y="130"/>
                      <a:pt x="369" y="130"/>
                      <a:pt x="369" y="130"/>
                    </a:cubicBezTo>
                    <a:cubicBezTo>
                      <a:pt x="368" y="129"/>
                      <a:pt x="368" y="129"/>
                      <a:pt x="368" y="129"/>
                    </a:cubicBezTo>
                    <a:cubicBezTo>
                      <a:pt x="367" y="128"/>
                      <a:pt x="367" y="128"/>
                      <a:pt x="367" y="128"/>
                    </a:cubicBezTo>
                    <a:cubicBezTo>
                      <a:pt x="366" y="129"/>
                      <a:pt x="366" y="129"/>
                      <a:pt x="366" y="129"/>
                    </a:cubicBezTo>
                    <a:cubicBezTo>
                      <a:pt x="362" y="132"/>
                      <a:pt x="362" y="132"/>
                      <a:pt x="362" y="132"/>
                    </a:cubicBezTo>
                    <a:cubicBezTo>
                      <a:pt x="362" y="134"/>
                      <a:pt x="362" y="134"/>
                      <a:pt x="362" y="134"/>
                    </a:cubicBezTo>
                    <a:cubicBezTo>
                      <a:pt x="360" y="135"/>
                      <a:pt x="360" y="135"/>
                      <a:pt x="360" y="135"/>
                    </a:cubicBezTo>
                    <a:cubicBezTo>
                      <a:pt x="358" y="135"/>
                      <a:pt x="358" y="135"/>
                      <a:pt x="358" y="135"/>
                    </a:cubicBezTo>
                    <a:cubicBezTo>
                      <a:pt x="357" y="133"/>
                      <a:pt x="357" y="133"/>
                      <a:pt x="357" y="133"/>
                    </a:cubicBezTo>
                    <a:cubicBezTo>
                      <a:pt x="356" y="133"/>
                      <a:pt x="356" y="133"/>
                      <a:pt x="356" y="133"/>
                    </a:cubicBezTo>
                    <a:cubicBezTo>
                      <a:pt x="354" y="133"/>
                      <a:pt x="354" y="133"/>
                      <a:pt x="354" y="133"/>
                    </a:cubicBez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2" y="130"/>
                      <a:pt x="352" y="130"/>
                      <a:pt x="352" y="130"/>
                    </a:cubicBezTo>
                    <a:cubicBezTo>
                      <a:pt x="350" y="130"/>
                      <a:pt x="350" y="130"/>
                      <a:pt x="350" y="130"/>
                    </a:cubicBezTo>
                    <a:cubicBezTo>
                      <a:pt x="349" y="130"/>
                      <a:pt x="349" y="130"/>
                      <a:pt x="349" y="130"/>
                    </a:cubicBezTo>
                    <a:cubicBezTo>
                      <a:pt x="347" y="130"/>
                      <a:pt x="347" y="130"/>
                      <a:pt x="347" y="130"/>
                    </a:cubicBezTo>
                    <a:cubicBezTo>
                      <a:pt x="347" y="128"/>
                      <a:pt x="347" y="128"/>
                      <a:pt x="347" y="128"/>
                    </a:cubicBezTo>
                    <a:cubicBezTo>
                      <a:pt x="345" y="127"/>
                      <a:pt x="345" y="127"/>
                      <a:pt x="345" y="127"/>
                    </a:cubicBezTo>
                    <a:cubicBezTo>
                      <a:pt x="344" y="128"/>
                      <a:pt x="344" y="128"/>
                      <a:pt x="344" y="128"/>
                    </a:cubicBezTo>
                    <a:cubicBezTo>
                      <a:pt x="343" y="128"/>
                      <a:pt x="343" y="128"/>
                      <a:pt x="343" y="128"/>
                    </a:cubicBezTo>
                    <a:cubicBezTo>
                      <a:pt x="343" y="125"/>
                      <a:pt x="343" y="125"/>
                      <a:pt x="343" y="125"/>
                    </a:cubicBezTo>
                    <a:cubicBezTo>
                      <a:pt x="342" y="124"/>
                      <a:pt x="342" y="124"/>
                      <a:pt x="342" y="124"/>
                    </a:cubicBezTo>
                    <a:cubicBezTo>
                      <a:pt x="342" y="122"/>
                      <a:pt x="342" y="122"/>
                      <a:pt x="342" y="122"/>
                    </a:cubicBezTo>
                    <a:cubicBezTo>
                      <a:pt x="344" y="122"/>
                      <a:pt x="344" y="122"/>
                      <a:pt x="344" y="122"/>
                    </a:cubicBezTo>
                    <a:cubicBezTo>
                      <a:pt x="346" y="118"/>
                      <a:pt x="346" y="118"/>
                      <a:pt x="346" y="118"/>
                    </a:cubicBezTo>
                    <a:cubicBezTo>
                      <a:pt x="347" y="118"/>
                      <a:pt x="347" y="118"/>
                      <a:pt x="347" y="118"/>
                    </a:cubicBezTo>
                    <a:cubicBezTo>
                      <a:pt x="349" y="116"/>
                      <a:pt x="349" y="116"/>
                      <a:pt x="349" y="116"/>
                    </a:cubicBezTo>
                    <a:cubicBezTo>
                      <a:pt x="349" y="115"/>
                      <a:pt x="349" y="115"/>
                      <a:pt x="349" y="115"/>
                    </a:cubicBezTo>
                    <a:cubicBezTo>
                      <a:pt x="346" y="112"/>
                      <a:pt x="346" y="112"/>
                      <a:pt x="346" y="112"/>
                    </a:cubicBezTo>
                    <a:cubicBezTo>
                      <a:pt x="344" y="111"/>
                      <a:pt x="344" y="111"/>
                      <a:pt x="344" y="111"/>
                    </a:cubicBezTo>
                    <a:cubicBezTo>
                      <a:pt x="342" y="111"/>
                      <a:pt x="342" y="111"/>
                      <a:pt x="342" y="111"/>
                    </a:cubicBezTo>
                    <a:cubicBezTo>
                      <a:pt x="338" y="113"/>
                      <a:pt x="338" y="113"/>
                      <a:pt x="338" y="113"/>
                    </a:cubicBezTo>
                    <a:cubicBezTo>
                      <a:pt x="336" y="113"/>
                      <a:pt x="336" y="113"/>
                      <a:pt x="336" y="113"/>
                    </a:cubicBezTo>
                    <a:cubicBezTo>
                      <a:pt x="334" y="112"/>
                      <a:pt x="334" y="112"/>
                      <a:pt x="334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25" y="114"/>
                      <a:pt x="325" y="114"/>
                      <a:pt x="325" y="114"/>
                    </a:cubicBezTo>
                    <a:cubicBezTo>
                      <a:pt x="325" y="116"/>
                      <a:pt x="325" y="116"/>
                      <a:pt x="325" y="116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9" y="119"/>
                      <a:pt x="329" y="119"/>
                      <a:pt x="329" y="119"/>
                    </a:cubicBezTo>
                    <a:cubicBezTo>
                      <a:pt x="328" y="120"/>
                      <a:pt x="328" y="120"/>
                      <a:pt x="328" y="120"/>
                    </a:cubicBezTo>
                    <a:cubicBezTo>
                      <a:pt x="326" y="119"/>
                      <a:pt x="326" y="119"/>
                      <a:pt x="326" y="119"/>
                    </a:cubicBezTo>
                    <a:cubicBezTo>
                      <a:pt x="324" y="119"/>
                      <a:pt x="324" y="119"/>
                      <a:pt x="324" y="119"/>
                    </a:cubicBezTo>
                    <a:cubicBezTo>
                      <a:pt x="323" y="118"/>
                      <a:pt x="323" y="118"/>
                      <a:pt x="323" y="118"/>
                    </a:cubicBezTo>
                    <a:cubicBezTo>
                      <a:pt x="321" y="118"/>
                      <a:pt x="321" y="118"/>
                      <a:pt x="321" y="118"/>
                    </a:cubicBezTo>
                    <a:cubicBezTo>
                      <a:pt x="317" y="117"/>
                      <a:pt x="317" y="117"/>
                      <a:pt x="317" y="117"/>
                    </a:cubicBezTo>
                    <a:cubicBezTo>
                      <a:pt x="313" y="118"/>
                      <a:pt x="313" y="118"/>
                      <a:pt x="313" y="118"/>
                    </a:cubicBezTo>
                    <a:cubicBezTo>
                      <a:pt x="312" y="119"/>
                      <a:pt x="312" y="119"/>
                      <a:pt x="312" y="119"/>
                    </a:cubicBezTo>
                    <a:cubicBezTo>
                      <a:pt x="311" y="120"/>
                      <a:pt x="311" y="120"/>
                      <a:pt x="311" y="120"/>
                    </a:cubicBezTo>
                    <a:cubicBezTo>
                      <a:pt x="309" y="120"/>
                      <a:pt x="309" y="120"/>
                      <a:pt x="309" y="120"/>
                    </a:cubicBezTo>
                    <a:cubicBezTo>
                      <a:pt x="309" y="119"/>
                      <a:pt x="309" y="119"/>
                      <a:pt x="309" y="119"/>
                    </a:cubicBezTo>
                    <a:cubicBezTo>
                      <a:pt x="307" y="119"/>
                      <a:pt x="307" y="119"/>
                      <a:pt x="307" y="119"/>
                    </a:cubicBezTo>
                    <a:cubicBezTo>
                      <a:pt x="304" y="121"/>
                      <a:pt x="304" y="121"/>
                      <a:pt x="304" y="121"/>
                    </a:cubicBezTo>
                    <a:cubicBezTo>
                      <a:pt x="304" y="122"/>
                      <a:pt x="304" y="122"/>
                      <a:pt x="304" y="122"/>
                    </a:cubicBezTo>
                    <a:cubicBezTo>
                      <a:pt x="302" y="123"/>
                      <a:pt x="302" y="123"/>
                      <a:pt x="302" y="123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96" y="126"/>
                      <a:pt x="296" y="126"/>
                      <a:pt x="296" y="126"/>
                    </a:cubicBezTo>
                    <a:cubicBezTo>
                      <a:pt x="295" y="126"/>
                      <a:pt x="295" y="126"/>
                      <a:pt x="295" y="126"/>
                    </a:cubicBezTo>
                    <a:cubicBezTo>
                      <a:pt x="295" y="126"/>
                      <a:pt x="295" y="126"/>
                      <a:pt x="295" y="126"/>
                    </a:cubicBezTo>
                    <a:cubicBezTo>
                      <a:pt x="296" y="124"/>
                      <a:pt x="296" y="124"/>
                      <a:pt x="296" y="124"/>
                    </a:cubicBezTo>
                    <a:cubicBezTo>
                      <a:pt x="294" y="125"/>
                      <a:pt x="294" y="125"/>
                      <a:pt x="294" y="125"/>
                    </a:cubicBezTo>
                    <a:cubicBezTo>
                      <a:pt x="292" y="128"/>
                      <a:pt x="292" y="128"/>
                      <a:pt x="292" y="128"/>
                    </a:cubicBezTo>
                    <a:cubicBezTo>
                      <a:pt x="292" y="129"/>
                      <a:pt x="292" y="129"/>
                      <a:pt x="292" y="129"/>
                    </a:cubicBezTo>
                    <a:cubicBezTo>
                      <a:pt x="295" y="132"/>
                      <a:pt x="295" y="132"/>
                      <a:pt x="295" y="132"/>
                    </a:cubicBezTo>
                    <a:cubicBezTo>
                      <a:pt x="298" y="137"/>
                      <a:pt x="298" y="137"/>
                      <a:pt x="298" y="137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304" y="141"/>
                      <a:pt x="304" y="141"/>
                      <a:pt x="304" y="141"/>
                    </a:cubicBezTo>
                    <a:cubicBezTo>
                      <a:pt x="306" y="142"/>
                      <a:pt x="306" y="142"/>
                      <a:pt x="306" y="142"/>
                    </a:cubicBezTo>
                    <a:cubicBezTo>
                      <a:pt x="307" y="145"/>
                      <a:pt x="307" y="145"/>
                      <a:pt x="307" y="145"/>
                    </a:cubicBezTo>
                    <a:cubicBezTo>
                      <a:pt x="310" y="146"/>
                      <a:pt x="310" y="146"/>
                      <a:pt x="310" y="146"/>
                    </a:cubicBezTo>
                    <a:cubicBezTo>
                      <a:pt x="312" y="147"/>
                      <a:pt x="312" y="147"/>
                      <a:pt x="312" y="147"/>
                    </a:cubicBezTo>
                    <a:cubicBezTo>
                      <a:pt x="311" y="148"/>
                      <a:pt x="311" y="148"/>
                      <a:pt x="311" y="148"/>
                    </a:cubicBezTo>
                    <a:cubicBezTo>
                      <a:pt x="307" y="148"/>
                      <a:pt x="307" y="148"/>
                      <a:pt x="307" y="148"/>
                    </a:cubicBezTo>
                    <a:cubicBezTo>
                      <a:pt x="307" y="145"/>
                      <a:pt x="307" y="145"/>
                      <a:pt x="307" y="145"/>
                    </a:cubicBezTo>
                    <a:cubicBezTo>
                      <a:pt x="304" y="144"/>
                      <a:pt x="304" y="144"/>
                      <a:pt x="304" y="144"/>
                    </a:cubicBezTo>
                    <a:cubicBezTo>
                      <a:pt x="303" y="142"/>
                      <a:pt x="303" y="142"/>
                      <a:pt x="303" y="142"/>
                    </a:cubicBezTo>
                    <a:cubicBezTo>
                      <a:pt x="302" y="143"/>
                      <a:pt x="302" y="143"/>
                      <a:pt x="302" y="143"/>
                    </a:cubicBezTo>
                    <a:cubicBezTo>
                      <a:pt x="299" y="145"/>
                      <a:pt x="299" y="145"/>
                      <a:pt x="299" y="145"/>
                    </a:cubicBezTo>
                    <a:cubicBezTo>
                      <a:pt x="298" y="145"/>
                      <a:pt x="298" y="145"/>
                      <a:pt x="298" y="145"/>
                    </a:cubicBezTo>
                    <a:cubicBezTo>
                      <a:pt x="296" y="143"/>
                      <a:pt x="296" y="143"/>
                      <a:pt x="296" y="143"/>
                    </a:cubicBezTo>
                    <a:cubicBezTo>
                      <a:pt x="298" y="141"/>
                      <a:pt x="298" y="141"/>
                      <a:pt x="298" y="141"/>
                    </a:cubicBezTo>
                    <a:cubicBezTo>
                      <a:pt x="298" y="140"/>
                      <a:pt x="298" y="140"/>
                      <a:pt x="298" y="140"/>
                    </a:cubicBezTo>
                    <a:cubicBezTo>
                      <a:pt x="297" y="140"/>
                      <a:pt x="297" y="140"/>
                      <a:pt x="297" y="140"/>
                    </a:cubicBezTo>
                    <a:cubicBezTo>
                      <a:pt x="295" y="143"/>
                      <a:pt x="295" y="143"/>
                      <a:pt x="295" y="143"/>
                    </a:cubicBezTo>
                    <a:cubicBezTo>
                      <a:pt x="295" y="147"/>
                      <a:pt x="295" y="147"/>
                      <a:pt x="295" y="147"/>
                    </a:cubicBezTo>
                    <a:cubicBezTo>
                      <a:pt x="296" y="148"/>
                      <a:pt x="296" y="148"/>
                      <a:pt x="296" y="148"/>
                    </a:cubicBezTo>
                    <a:cubicBezTo>
                      <a:pt x="296" y="150"/>
                      <a:pt x="296" y="150"/>
                      <a:pt x="296" y="150"/>
                    </a:cubicBezTo>
                    <a:cubicBezTo>
                      <a:pt x="294" y="152"/>
                      <a:pt x="294" y="152"/>
                      <a:pt x="294" y="152"/>
                    </a:cubicBezTo>
                    <a:cubicBezTo>
                      <a:pt x="292" y="155"/>
                      <a:pt x="292" y="155"/>
                      <a:pt x="292" y="155"/>
                    </a:cubicBezTo>
                    <a:cubicBezTo>
                      <a:pt x="291" y="158"/>
                      <a:pt x="291" y="158"/>
                      <a:pt x="291" y="158"/>
                    </a:cubicBezTo>
                    <a:cubicBezTo>
                      <a:pt x="292" y="161"/>
                      <a:pt x="292" y="161"/>
                      <a:pt x="292" y="161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67"/>
                      <a:pt x="299" y="167"/>
                      <a:pt x="299" y="167"/>
                    </a:cubicBezTo>
                    <a:cubicBezTo>
                      <a:pt x="302" y="170"/>
                      <a:pt x="302" y="170"/>
                      <a:pt x="302" y="170"/>
                    </a:cubicBezTo>
                    <a:cubicBezTo>
                      <a:pt x="303" y="170"/>
                      <a:pt x="303" y="170"/>
                      <a:pt x="303" y="170"/>
                    </a:cubicBezTo>
                    <a:cubicBezTo>
                      <a:pt x="306" y="168"/>
                      <a:pt x="306" y="168"/>
                      <a:pt x="306" y="168"/>
                    </a:cubicBezTo>
                    <a:cubicBezTo>
                      <a:pt x="309" y="166"/>
                      <a:pt x="309" y="166"/>
                      <a:pt x="309" y="166"/>
                    </a:cubicBezTo>
                    <a:cubicBezTo>
                      <a:pt x="312" y="168"/>
                      <a:pt x="312" y="168"/>
                      <a:pt x="312" y="168"/>
                    </a:cubicBezTo>
                    <a:cubicBezTo>
                      <a:pt x="317" y="169"/>
                      <a:pt x="317" y="169"/>
                      <a:pt x="317" y="169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22" y="172"/>
                      <a:pt x="322" y="172"/>
                      <a:pt x="322" y="172"/>
                    </a:cubicBezTo>
                    <a:cubicBezTo>
                      <a:pt x="322" y="169"/>
                      <a:pt x="322" y="169"/>
                      <a:pt x="322" y="169"/>
                    </a:cubicBez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5" y="169"/>
                      <a:pt x="325" y="169"/>
                      <a:pt x="325" y="169"/>
                    </a:cubicBezTo>
                    <a:cubicBezTo>
                      <a:pt x="325" y="170"/>
                      <a:pt x="325" y="170"/>
                      <a:pt x="325" y="170"/>
                    </a:cubicBezTo>
                    <a:cubicBezTo>
                      <a:pt x="322" y="173"/>
                      <a:pt x="322" y="173"/>
                      <a:pt x="322" y="173"/>
                    </a:cubicBezTo>
                    <a:cubicBezTo>
                      <a:pt x="322" y="175"/>
                      <a:pt x="322" y="175"/>
                      <a:pt x="322" y="175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26" y="173"/>
                      <a:pt x="326" y="173"/>
                      <a:pt x="326" y="173"/>
                    </a:cubicBezTo>
                    <a:cubicBezTo>
                      <a:pt x="327" y="171"/>
                      <a:pt x="327" y="171"/>
                      <a:pt x="327" y="171"/>
                    </a:cubicBezTo>
                    <a:cubicBezTo>
                      <a:pt x="331" y="170"/>
                      <a:pt x="331" y="170"/>
                      <a:pt x="331" y="170"/>
                    </a:cubicBezTo>
                    <a:cubicBezTo>
                      <a:pt x="336" y="168"/>
                      <a:pt x="336" y="168"/>
                      <a:pt x="336" y="168"/>
                    </a:cubicBezTo>
                    <a:cubicBezTo>
                      <a:pt x="339" y="167"/>
                      <a:pt x="339" y="167"/>
                      <a:pt x="339" y="167"/>
                    </a:cubicBezTo>
                    <a:cubicBezTo>
                      <a:pt x="340" y="165"/>
                      <a:pt x="340" y="165"/>
                      <a:pt x="340" y="165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42" y="166"/>
                      <a:pt x="342" y="166"/>
                      <a:pt x="342" y="166"/>
                    </a:cubicBezTo>
                    <a:cubicBezTo>
                      <a:pt x="343" y="167"/>
                      <a:pt x="343" y="167"/>
                      <a:pt x="343" y="167"/>
                    </a:cubicBezTo>
                    <a:cubicBezTo>
                      <a:pt x="347" y="164"/>
                      <a:pt x="347" y="164"/>
                      <a:pt x="347" y="164"/>
                    </a:cubicBezTo>
                    <a:cubicBezTo>
                      <a:pt x="350" y="164"/>
                      <a:pt x="350" y="164"/>
                      <a:pt x="350" y="164"/>
                    </a:cubicBezTo>
                    <a:cubicBezTo>
                      <a:pt x="351" y="163"/>
                      <a:pt x="351" y="163"/>
                      <a:pt x="351" y="163"/>
                    </a:cubicBezTo>
                    <a:cubicBezTo>
                      <a:pt x="350" y="165"/>
                      <a:pt x="350" y="165"/>
                      <a:pt x="350" y="165"/>
                    </a:cubicBezTo>
                    <a:cubicBezTo>
                      <a:pt x="347" y="167"/>
                      <a:pt x="347" y="167"/>
                      <a:pt x="347" y="167"/>
                    </a:cubicBezTo>
                    <a:cubicBezTo>
                      <a:pt x="347" y="168"/>
                      <a:pt x="347" y="168"/>
                      <a:pt x="347" y="168"/>
                    </a:cubicBezTo>
                    <a:cubicBezTo>
                      <a:pt x="349" y="168"/>
                      <a:pt x="349" y="168"/>
                      <a:pt x="349" y="168"/>
                    </a:cubicBezTo>
                    <a:cubicBezTo>
                      <a:pt x="347" y="172"/>
                      <a:pt x="347" y="172"/>
                      <a:pt x="347" y="172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42" y="172"/>
                      <a:pt x="342" y="172"/>
                      <a:pt x="342" y="172"/>
                    </a:cubicBezTo>
                    <a:cubicBezTo>
                      <a:pt x="341" y="171"/>
                      <a:pt x="341" y="171"/>
                      <a:pt x="341" y="171"/>
                    </a:cubicBezTo>
                    <a:cubicBezTo>
                      <a:pt x="338" y="174"/>
                      <a:pt x="338" y="174"/>
                      <a:pt x="338" y="174"/>
                    </a:cubicBezTo>
                    <a:cubicBezTo>
                      <a:pt x="338" y="174"/>
                      <a:pt x="338" y="174"/>
                      <a:pt x="338" y="174"/>
                    </a:cubicBezTo>
                    <a:cubicBezTo>
                      <a:pt x="340" y="175"/>
                      <a:pt x="340" y="175"/>
                      <a:pt x="340" y="175"/>
                    </a:cubicBezTo>
                    <a:cubicBezTo>
                      <a:pt x="342" y="176"/>
                      <a:pt x="342" y="176"/>
                      <a:pt x="342" y="176"/>
                    </a:cubicBezTo>
                    <a:cubicBezTo>
                      <a:pt x="342" y="179"/>
                      <a:pt x="342" y="179"/>
                      <a:pt x="342" y="179"/>
                    </a:cubicBezTo>
                    <a:cubicBezTo>
                      <a:pt x="338" y="183"/>
                      <a:pt x="338" y="183"/>
                      <a:pt x="338" y="183"/>
                    </a:cubicBezTo>
                    <a:cubicBezTo>
                      <a:pt x="337" y="186"/>
                      <a:pt x="337" y="186"/>
                      <a:pt x="337" y="186"/>
                    </a:cubicBezTo>
                    <a:cubicBezTo>
                      <a:pt x="336" y="188"/>
                      <a:pt x="336" y="188"/>
                      <a:pt x="336" y="188"/>
                    </a:cubicBezTo>
                    <a:cubicBezTo>
                      <a:pt x="336" y="189"/>
                      <a:pt x="336" y="189"/>
                      <a:pt x="336" y="189"/>
                    </a:cubicBezTo>
                    <a:cubicBezTo>
                      <a:pt x="336" y="190"/>
                      <a:pt x="336" y="190"/>
                      <a:pt x="336" y="190"/>
                    </a:cubicBezTo>
                    <a:cubicBezTo>
                      <a:pt x="337" y="192"/>
                      <a:pt x="337" y="192"/>
                      <a:pt x="337" y="192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332" y="198"/>
                      <a:pt x="332" y="198"/>
                      <a:pt x="332" y="198"/>
                    </a:cubicBezTo>
                    <a:cubicBezTo>
                      <a:pt x="330" y="198"/>
                      <a:pt x="330" y="198"/>
                      <a:pt x="330" y="198"/>
                    </a:cubicBezTo>
                    <a:cubicBezTo>
                      <a:pt x="328" y="199"/>
                      <a:pt x="328" y="199"/>
                      <a:pt x="328" y="199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4" y="202"/>
                      <a:pt x="324" y="202"/>
                      <a:pt x="324" y="202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19" y="199"/>
                      <a:pt x="319" y="199"/>
                      <a:pt x="319" y="199"/>
                    </a:cubicBezTo>
                    <a:cubicBezTo>
                      <a:pt x="318" y="200"/>
                      <a:pt x="318" y="200"/>
                      <a:pt x="318" y="200"/>
                    </a:cubicBezTo>
                    <a:cubicBezTo>
                      <a:pt x="317" y="199"/>
                      <a:pt x="317" y="199"/>
                      <a:pt x="317" y="199"/>
                    </a:cubicBezTo>
                    <a:cubicBezTo>
                      <a:pt x="315" y="197"/>
                      <a:pt x="315" y="197"/>
                      <a:pt x="315" y="197"/>
                    </a:cubicBezTo>
                    <a:cubicBezTo>
                      <a:pt x="314" y="197"/>
                      <a:pt x="314" y="197"/>
                      <a:pt x="314" y="197"/>
                    </a:cubicBezTo>
                    <a:cubicBezTo>
                      <a:pt x="312" y="200"/>
                      <a:pt x="312" y="200"/>
                      <a:pt x="312" y="200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08" y="204"/>
                      <a:pt x="308" y="204"/>
                      <a:pt x="308" y="204"/>
                    </a:cubicBezTo>
                    <a:cubicBezTo>
                      <a:pt x="303" y="205"/>
                      <a:pt x="303" y="205"/>
                      <a:pt x="303" y="205"/>
                    </a:cubicBezTo>
                    <a:cubicBezTo>
                      <a:pt x="302" y="207"/>
                      <a:pt x="302" y="207"/>
                      <a:pt x="302" y="207"/>
                    </a:cubicBezTo>
                    <a:cubicBezTo>
                      <a:pt x="300" y="207"/>
                      <a:pt x="300" y="207"/>
                      <a:pt x="300" y="207"/>
                    </a:cubicBezTo>
                    <a:cubicBezTo>
                      <a:pt x="298" y="206"/>
                      <a:pt x="298" y="206"/>
                      <a:pt x="298" y="206"/>
                    </a:cubicBezTo>
                    <a:cubicBezTo>
                      <a:pt x="294" y="206"/>
                      <a:pt x="294" y="206"/>
                      <a:pt x="294" y="206"/>
                    </a:cubicBezTo>
                    <a:cubicBezTo>
                      <a:pt x="291" y="208"/>
                      <a:pt x="291" y="208"/>
                      <a:pt x="291" y="208"/>
                    </a:cubicBezTo>
                    <a:cubicBezTo>
                      <a:pt x="289" y="208"/>
                      <a:pt x="289" y="208"/>
                      <a:pt x="289" y="208"/>
                    </a:cubicBezTo>
                    <a:cubicBezTo>
                      <a:pt x="287" y="209"/>
                      <a:pt x="287" y="209"/>
                      <a:pt x="287" y="209"/>
                    </a:cubicBezTo>
                    <a:cubicBezTo>
                      <a:pt x="287" y="212"/>
                      <a:pt x="287" y="212"/>
                      <a:pt x="287" y="212"/>
                    </a:cubicBezTo>
                    <a:cubicBezTo>
                      <a:pt x="286" y="216"/>
                      <a:pt x="286" y="216"/>
                      <a:pt x="286" y="216"/>
                    </a:cubicBezTo>
                    <a:cubicBezTo>
                      <a:pt x="284" y="218"/>
                      <a:pt x="284" y="218"/>
                      <a:pt x="284" y="218"/>
                    </a:cubicBezTo>
                    <a:cubicBezTo>
                      <a:pt x="284" y="216"/>
                      <a:pt x="284" y="216"/>
                      <a:pt x="284" y="216"/>
                    </a:cubicBezTo>
                    <a:cubicBezTo>
                      <a:pt x="281" y="213"/>
                      <a:pt x="281" y="213"/>
                      <a:pt x="281" y="213"/>
                    </a:cubicBezTo>
                    <a:cubicBezTo>
                      <a:pt x="278" y="213"/>
                      <a:pt x="278" y="213"/>
                      <a:pt x="278" y="213"/>
                    </a:cubicBezTo>
                    <a:cubicBezTo>
                      <a:pt x="277" y="214"/>
                      <a:pt x="277" y="214"/>
                      <a:pt x="277" y="214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8" y="217"/>
                      <a:pt x="278" y="217"/>
                      <a:pt x="278" y="217"/>
                    </a:cubicBezTo>
                    <a:cubicBezTo>
                      <a:pt x="277" y="219"/>
                      <a:pt x="277" y="219"/>
                      <a:pt x="277" y="219"/>
                    </a:cubicBezTo>
                    <a:cubicBezTo>
                      <a:pt x="276" y="219"/>
                      <a:pt x="276" y="219"/>
                      <a:pt x="276" y="219"/>
                    </a:cubicBezTo>
                    <a:cubicBezTo>
                      <a:pt x="275" y="217"/>
                      <a:pt x="275" y="217"/>
                      <a:pt x="275" y="217"/>
                    </a:cubicBezTo>
                    <a:cubicBezTo>
                      <a:pt x="273" y="214"/>
                      <a:pt x="273" y="214"/>
                      <a:pt x="273" y="214"/>
                    </a:cubicBezTo>
                    <a:cubicBezTo>
                      <a:pt x="272" y="215"/>
                      <a:pt x="272" y="215"/>
                      <a:pt x="272" y="215"/>
                    </a:cubicBezTo>
                    <a:cubicBezTo>
                      <a:pt x="269" y="218"/>
                      <a:pt x="269" y="218"/>
                      <a:pt x="269" y="218"/>
                    </a:cubicBezTo>
                    <a:cubicBezTo>
                      <a:pt x="268" y="221"/>
                      <a:pt x="268" y="221"/>
                      <a:pt x="268" y="221"/>
                    </a:cubicBezTo>
                    <a:cubicBezTo>
                      <a:pt x="267" y="221"/>
                      <a:pt x="267" y="221"/>
                      <a:pt x="267" y="221"/>
                    </a:cubicBezTo>
                    <a:cubicBezTo>
                      <a:pt x="265" y="221"/>
                      <a:pt x="265" y="221"/>
                      <a:pt x="265" y="221"/>
                    </a:cubicBezTo>
                    <a:cubicBezTo>
                      <a:pt x="260" y="226"/>
                      <a:pt x="260" y="226"/>
                      <a:pt x="260" y="226"/>
                    </a:cubicBezTo>
                    <a:cubicBezTo>
                      <a:pt x="259" y="229"/>
                      <a:pt x="259" y="229"/>
                      <a:pt x="259" y="229"/>
                    </a:cubicBezTo>
                    <a:cubicBezTo>
                      <a:pt x="258" y="230"/>
                      <a:pt x="258" y="230"/>
                      <a:pt x="258" y="230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4" y="230"/>
                      <a:pt x="254" y="230"/>
                      <a:pt x="254" y="230"/>
                    </a:cubicBezTo>
                    <a:cubicBezTo>
                      <a:pt x="253" y="230"/>
                      <a:pt x="253" y="230"/>
                      <a:pt x="253" y="230"/>
                    </a:cubicBezTo>
                    <a:cubicBezTo>
                      <a:pt x="256" y="233"/>
                      <a:pt x="256" y="233"/>
                      <a:pt x="256" y="233"/>
                    </a:cubicBezTo>
                    <a:cubicBezTo>
                      <a:pt x="255" y="234"/>
                      <a:pt x="255" y="234"/>
                      <a:pt x="255" y="234"/>
                    </a:cubicBezTo>
                    <a:cubicBezTo>
                      <a:pt x="254" y="235"/>
                      <a:pt x="254" y="235"/>
                      <a:pt x="254" y="235"/>
                    </a:cubicBezTo>
                    <a:cubicBezTo>
                      <a:pt x="253" y="233"/>
                      <a:pt x="253" y="233"/>
                      <a:pt x="253" y="233"/>
                    </a:cubicBezTo>
                    <a:cubicBezTo>
                      <a:pt x="252" y="233"/>
                      <a:pt x="252" y="233"/>
                      <a:pt x="252" y="233"/>
                    </a:cubicBezTo>
                    <a:cubicBezTo>
                      <a:pt x="250" y="235"/>
                      <a:pt x="250" y="235"/>
                      <a:pt x="250" y="235"/>
                    </a:cubicBezTo>
                    <a:cubicBezTo>
                      <a:pt x="248" y="238"/>
                      <a:pt x="248" y="238"/>
                      <a:pt x="248" y="238"/>
                    </a:cubicBezTo>
                    <a:cubicBezTo>
                      <a:pt x="248" y="240"/>
                      <a:pt x="248" y="240"/>
                      <a:pt x="248" y="240"/>
                    </a:cubicBezTo>
                    <a:cubicBezTo>
                      <a:pt x="250" y="242"/>
                      <a:pt x="250" y="242"/>
                      <a:pt x="250" y="242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7"/>
                      <a:pt x="250" y="247"/>
                      <a:pt x="250" y="247"/>
                    </a:cubicBezTo>
                    <a:cubicBezTo>
                      <a:pt x="249" y="249"/>
                      <a:pt x="249" y="249"/>
                      <a:pt x="249" y="249"/>
                    </a:cubicBezTo>
                    <a:cubicBezTo>
                      <a:pt x="249" y="251"/>
                      <a:pt x="249" y="251"/>
                      <a:pt x="249" y="251"/>
                    </a:cubicBezTo>
                    <a:cubicBezTo>
                      <a:pt x="250" y="251"/>
                      <a:pt x="250" y="251"/>
                      <a:pt x="250" y="251"/>
                    </a:cubicBezTo>
                    <a:cubicBezTo>
                      <a:pt x="252" y="249"/>
                      <a:pt x="252" y="249"/>
                      <a:pt x="252" y="249"/>
                    </a:cubicBezTo>
                    <a:cubicBezTo>
                      <a:pt x="252" y="250"/>
                      <a:pt x="252" y="250"/>
                      <a:pt x="252" y="250"/>
                    </a:cubicBezTo>
                    <a:cubicBezTo>
                      <a:pt x="253" y="253"/>
                      <a:pt x="253" y="253"/>
                      <a:pt x="253" y="253"/>
                    </a:cubicBezTo>
                    <a:cubicBezTo>
                      <a:pt x="252" y="254"/>
                      <a:pt x="252" y="254"/>
                      <a:pt x="252" y="254"/>
                    </a:cubicBezTo>
                    <a:cubicBezTo>
                      <a:pt x="251" y="255"/>
                      <a:pt x="251" y="255"/>
                      <a:pt x="251" y="255"/>
                    </a:cubicBezTo>
                    <a:cubicBezTo>
                      <a:pt x="251" y="256"/>
                      <a:pt x="251" y="256"/>
                      <a:pt x="251" y="256"/>
                    </a:cubicBezTo>
                    <a:cubicBezTo>
                      <a:pt x="253" y="256"/>
                      <a:pt x="253" y="256"/>
                      <a:pt x="253" y="256"/>
                    </a:cubicBezTo>
                    <a:cubicBezTo>
                      <a:pt x="254" y="255"/>
                      <a:pt x="254" y="255"/>
                      <a:pt x="254" y="255"/>
                    </a:cubicBezTo>
                    <a:cubicBezTo>
                      <a:pt x="255" y="255"/>
                      <a:pt x="255" y="255"/>
                      <a:pt x="255" y="255"/>
                    </a:cubicBezTo>
                    <a:cubicBezTo>
                      <a:pt x="256" y="255"/>
                      <a:pt x="256" y="255"/>
                      <a:pt x="256" y="255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259" y="257"/>
                      <a:pt x="259" y="257"/>
                      <a:pt x="259" y="257"/>
                    </a:cubicBezTo>
                    <a:cubicBezTo>
                      <a:pt x="260" y="258"/>
                      <a:pt x="260" y="258"/>
                      <a:pt x="260" y="258"/>
                    </a:cubicBezTo>
                    <a:cubicBezTo>
                      <a:pt x="263" y="258"/>
                      <a:pt x="263" y="258"/>
                      <a:pt x="263" y="258"/>
                    </a:cubicBezTo>
                    <a:cubicBezTo>
                      <a:pt x="265" y="257"/>
                      <a:pt x="265" y="257"/>
                      <a:pt x="265" y="257"/>
                    </a:cubicBezTo>
                    <a:cubicBezTo>
                      <a:pt x="266" y="252"/>
                      <a:pt x="266" y="252"/>
                      <a:pt x="266" y="252"/>
                    </a:cubicBezTo>
                    <a:cubicBezTo>
                      <a:pt x="267" y="251"/>
                      <a:pt x="267" y="251"/>
                      <a:pt x="267" y="251"/>
                    </a:cubicBezTo>
                    <a:cubicBezTo>
                      <a:pt x="271" y="251"/>
                      <a:pt x="271" y="251"/>
                      <a:pt x="271" y="251"/>
                    </a:cubicBezTo>
                    <a:cubicBezTo>
                      <a:pt x="273" y="250"/>
                      <a:pt x="273" y="250"/>
                      <a:pt x="273" y="250"/>
                    </a:cubicBezTo>
                    <a:cubicBezTo>
                      <a:pt x="271" y="252"/>
                      <a:pt x="271" y="252"/>
                      <a:pt x="271" y="252"/>
                    </a:cubicBezTo>
                    <a:cubicBezTo>
                      <a:pt x="269" y="252"/>
                      <a:pt x="269" y="252"/>
                      <a:pt x="269" y="252"/>
                    </a:cubicBezTo>
                    <a:cubicBezTo>
                      <a:pt x="265" y="256"/>
                      <a:pt x="265" y="256"/>
                      <a:pt x="265" y="256"/>
                    </a:cubicBezTo>
                    <a:cubicBezTo>
                      <a:pt x="265" y="258"/>
                      <a:pt x="265" y="258"/>
                      <a:pt x="265" y="258"/>
                    </a:cubicBezTo>
                    <a:cubicBezTo>
                      <a:pt x="264" y="259"/>
                      <a:pt x="264" y="259"/>
                      <a:pt x="264" y="259"/>
                    </a:cubicBezTo>
                    <a:cubicBezTo>
                      <a:pt x="266" y="262"/>
                      <a:pt x="266" y="262"/>
                      <a:pt x="266" y="262"/>
                    </a:cubicBezTo>
                    <a:cubicBezTo>
                      <a:pt x="266" y="263"/>
                      <a:pt x="266" y="263"/>
                      <a:pt x="266" y="263"/>
                    </a:cubicBezTo>
                    <a:cubicBezTo>
                      <a:pt x="263" y="264"/>
                      <a:pt x="263" y="264"/>
                      <a:pt x="263" y="264"/>
                    </a:cubicBezTo>
                    <a:cubicBezTo>
                      <a:pt x="262" y="263"/>
                      <a:pt x="262" y="263"/>
                      <a:pt x="262" y="263"/>
                    </a:cubicBezTo>
                    <a:cubicBezTo>
                      <a:pt x="262" y="262"/>
                      <a:pt x="262" y="262"/>
                      <a:pt x="262" y="262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58" y="259"/>
                      <a:pt x="258" y="259"/>
                      <a:pt x="258" y="259"/>
                    </a:cubicBezTo>
                    <a:cubicBezTo>
                      <a:pt x="255" y="258"/>
                      <a:pt x="255" y="258"/>
                      <a:pt x="255" y="258"/>
                    </a:cubicBezTo>
                    <a:cubicBezTo>
                      <a:pt x="254" y="257"/>
                      <a:pt x="254" y="257"/>
                      <a:pt x="254" y="257"/>
                    </a:cubicBezTo>
                    <a:cubicBezTo>
                      <a:pt x="252" y="258"/>
                      <a:pt x="252" y="258"/>
                      <a:pt x="252" y="258"/>
                    </a:cubicBezTo>
                    <a:cubicBezTo>
                      <a:pt x="250" y="258"/>
                      <a:pt x="250" y="258"/>
                      <a:pt x="250" y="258"/>
                    </a:cubicBezTo>
                    <a:cubicBezTo>
                      <a:pt x="249" y="260"/>
                      <a:pt x="249" y="260"/>
                      <a:pt x="249" y="260"/>
                    </a:cubicBezTo>
                    <a:cubicBezTo>
                      <a:pt x="248" y="262"/>
                      <a:pt x="248" y="262"/>
                      <a:pt x="248" y="262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45" y="263"/>
                      <a:pt x="245" y="263"/>
                      <a:pt x="245" y="263"/>
                    </a:cubicBezTo>
                    <a:cubicBezTo>
                      <a:pt x="246" y="264"/>
                      <a:pt x="246" y="264"/>
                      <a:pt x="246" y="264"/>
                    </a:cubicBezTo>
                    <a:cubicBezTo>
                      <a:pt x="247" y="264"/>
                      <a:pt x="247" y="264"/>
                      <a:pt x="247" y="264"/>
                    </a:cubicBezTo>
                    <a:cubicBezTo>
                      <a:pt x="246" y="266"/>
                      <a:pt x="246" y="266"/>
                      <a:pt x="246" y="266"/>
                    </a:cubicBezTo>
                    <a:cubicBezTo>
                      <a:pt x="245" y="269"/>
                      <a:pt x="245" y="269"/>
                      <a:pt x="245" y="269"/>
                    </a:cubicBezTo>
                    <a:cubicBezTo>
                      <a:pt x="246" y="271"/>
                      <a:pt x="246" y="271"/>
                      <a:pt x="246" y="271"/>
                    </a:cubicBezTo>
                    <a:cubicBezTo>
                      <a:pt x="247" y="271"/>
                      <a:pt x="247" y="271"/>
                      <a:pt x="247" y="271"/>
                    </a:cubicBezTo>
                    <a:cubicBezTo>
                      <a:pt x="248" y="275"/>
                      <a:pt x="248" y="275"/>
                      <a:pt x="248" y="275"/>
                    </a:cubicBezTo>
                    <a:cubicBezTo>
                      <a:pt x="248" y="276"/>
                      <a:pt x="248" y="276"/>
                      <a:pt x="248" y="276"/>
                    </a:cubicBezTo>
                    <a:cubicBezTo>
                      <a:pt x="248" y="278"/>
                      <a:pt x="248" y="278"/>
                      <a:pt x="248" y="278"/>
                    </a:cubicBezTo>
                    <a:cubicBezTo>
                      <a:pt x="250" y="280"/>
                      <a:pt x="250" y="280"/>
                      <a:pt x="250" y="280"/>
                    </a:cubicBezTo>
                    <a:cubicBezTo>
                      <a:pt x="250" y="281"/>
                      <a:pt x="250" y="281"/>
                      <a:pt x="250" y="281"/>
                    </a:cubicBezTo>
                    <a:cubicBezTo>
                      <a:pt x="248" y="281"/>
                      <a:pt x="248" y="281"/>
                      <a:pt x="248" y="281"/>
                    </a:cubicBezTo>
                    <a:cubicBezTo>
                      <a:pt x="247" y="282"/>
                      <a:pt x="247" y="282"/>
                      <a:pt x="247" y="282"/>
                    </a:cubicBezTo>
                    <a:cubicBezTo>
                      <a:pt x="254" y="286"/>
                      <a:pt x="254" y="286"/>
                      <a:pt x="254" y="286"/>
                    </a:cubicBezTo>
                    <a:cubicBezTo>
                      <a:pt x="257" y="286"/>
                      <a:pt x="257" y="286"/>
                      <a:pt x="257" y="286"/>
                    </a:cubicBezTo>
                    <a:cubicBezTo>
                      <a:pt x="261" y="284"/>
                      <a:pt x="261" y="284"/>
                      <a:pt x="261" y="284"/>
                    </a:cubicBezTo>
                    <a:cubicBezTo>
                      <a:pt x="262" y="284"/>
                      <a:pt x="262" y="284"/>
                      <a:pt x="262" y="284"/>
                    </a:cubicBezTo>
                    <a:cubicBezTo>
                      <a:pt x="264" y="284"/>
                      <a:pt x="264" y="284"/>
                      <a:pt x="264" y="284"/>
                    </a:cubicBezTo>
                    <a:cubicBezTo>
                      <a:pt x="265" y="284"/>
                      <a:pt x="265" y="284"/>
                      <a:pt x="265" y="284"/>
                    </a:cubicBezTo>
                    <a:cubicBezTo>
                      <a:pt x="268" y="280"/>
                      <a:pt x="268" y="280"/>
                      <a:pt x="268" y="280"/>
                    </a:cubicBezTo>
                    <a:cubicBezTo>
                      <a:pt x="268" y="278"/>
                      <a:pt x="268" y="278"/>
                      <a:pt x="268" y="278"/>
                    </a:cubicBezTo>
                    <a:cubicBezTo>
                      <a:pt x="267" y="277"/>
                      <a:pt x="267" y="277"/>
                      <a:pt x="267" y="277"/>
                    </a:cubicBezTo>
                    <a:cubicBezTo>
                      <a:pt x="267" y="276"/>
                      <a:pt x="267" y="276"/>
                      <a:pt x="267" y="276"/>
                    </a:cubicBezTo>
                    <a:cubicBezTo>
                      <a:pt x="270" y="274"/>
                      <a:pt x="270" y="274"/>
                      <a:pt x="270" y="274"/>
                    </a:cubicBezTo>
                    <a:cubicBezTo>
                      <a:pt x="273" y="272"/>
                      <a:pt x="273" y="272"/>
                      <a:pt x="273" y="272"/>
                    </a:cubicBezTo>
                    <a:cubicBezTo>
                      <a:pt x="278" y="268"/>
                      <a:pt x="278" y="268"/>
                      <a:pt x="278" y="268"/>
                    </a:cubicBezTo>
                    <a:cubicBezTo>
                      <a:pt x="280" y="269"/>
                      <a:pt x="280" y="269"/>
                      <a:pt x="280" y="269"/>
                    </a:cubicBezTo>
                    <a:cubicBezTo>
                      <a:pt x="278" y="269"/>
                      <a:pt x="278" y="269"/>
                      <a:pt x="278" y="269"/>
                    </a:cubicBezTo>
                    <a:cubicBezTo>
                      <a:pt x="273" y="274"/>
                      <a:pt x="273" y="274"/>
                      <a:pt x="273" y="274"/>
                    </a:cubicBezTo>
                    <a:cubicBezTo>
                      <a:pt x="271" y="275"/>
                      <a:pt x="271" y="275"/>
                      <a:pt x="271" y="275"/>
                    </a:cubicBezTo>
                    <a:cubicBezTo>
                      <a:pt x="270" y="277"/>
                      <a:pt x="270" y="277"/>
                      <a:pt x="270" y="277"/>
                    </a:cubicBezTo>
                    <a:cubicBezTo>
                      <a:pt x="272" y="278"/>
                      <a:pt x="272" y="278"/>
                      <a:pt x="272" y="278"/>
                    </a:cubicBezTo>
                    <a:cubicBezTo>
                      <a:pt x="272" y="280"/>
                      <a:pt x="272" y="280"/>
                      <a:pt x="272" y="280"/>
                    </a:cubicBezTo>
                    <a:cubicBezTo>
                      <a:pt x="270" y="283"/>
                      <a:pt x="270" y="283"/>
                      <a:pt x="270" y="283"/>
                    </a:cubicBezTo>
                    <a:cubicBezTo>
                      <a:pt x="268" y="284"/>
                      <a:pt x="268" y="284"/>
                      <a:pt x="268" y="284"/>
                    </a:cubicBezTo>
                    <a:cubicBezTo>
                      <a:pt x="268" y="287"/>
                      <a:pt x="268" y="287"/>
                      <a:pt x="268" y="287"/>
                    </a:cubicBezTo>
                    <a:cubicBezTo>
                      <a:pt x="268" y="290"/>
                      <a:pt x="268" y="290"/>
                      <a:pt x="268" y="290"/>
                    </a:cubicBezTo>
                    <a:cubicBezTo>
                      <a:pt x="267" y="292"/>
                      <a:pt x="267" y="292"/>
                      <a:pt x="267" y="292"/>
                    </a:cubicBezTo>
                    <a:cubicBezTo>
                      <a:pt x="268" y="293"/>
                      <a:pt x="268" y="293"/>
                      <a:pt x="268" y="293"/>
                    </a:cubicBezTo>
                    <a:cubicBezTo>
                      <a:pt x="267" y="295"/>
                      <a:pt x="267" y="295"/>
                      <a:pt x="267" y="295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5" y="298"/>
                      <a:pt x="265" y="298"/>
                      <a:pt x="265" y="298"/>
                    </a:cubicBezTo>
                    <a:cubicBezTo>
                      <a:pt x="263" y="300"/>
                      <a:pt x="263" y="300"/>
                      <a:pt x="263" y="300"/>
                    </a:cubicBezTo>
                    <a:cubicBezTo>
                      <a:pt x="263" y="301"/>
                      <a:pt x="263" y="301"/>
                      <a:pt x="263" y="301"/>
                    </a:cubicBezTo>
                    <a:cubicBezTo>
                      <a:pt x="262" y="301"/>
                      <a:pt x="262" y="301"/>
                      <a:pt x="262" y="301"/>
                    </a:cubicBezTo>
                    <a:cubicBezTo>
                      <a:pt x="261" y="302"/>
                      <a:pt x="261" y="302"/>
                      <a:pt x="261" y="302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6"/>
                      <a:pt x="262" y="306"/>
                      <a:pt x="262" y="306"/>
                    </a:cubicBezTo>
                    <a:cubicBezTo>
                      <a:pt x="263" y="307"/>
                      <a:pt x="263" y="307"/>
                      <a:pt x="263" y="307"/>
                    </a:cubicBezTo>
                    <a:cubicBezTo>
                      <a:pt x="265" y="306"/>
                      <a:pt x="265" y="306"/>
                      <a:pt x="265" y="306"/>
                    </a:cubicBezTo>
                    <a:cubicBezTo>
                      <a:pt x="266" y="306"/>
                      <a:pt x="266" y="306"/>
                      <a:pt x="266" y="306"/>
                    </a:cubicBezTo>
                    <a:cubicBezTo>
                      <a:pt x="267" y="307"/>
                      <a:pt x="267" y="307"/>
                      <a:pt x="267" y="307"/>
                    </a:cubicBezTo>
                    <a:cubicBezTo>
                      <a:pt x="266" y="308"/>
                      <a:pt x="266" y="308"/>
                      <a:pt x="266" y="308"/>
                    </a:cubicBezTo>
                    <a:cubicBezTo>
                      <a:pt x="263" y="308"/>
                      <a:pt x="263" y="308"/>
                      <a:pt x="263" y="308"/>
                    </a:cubicBezTo>
                    <a:cubicBezTo>
                      <a:pt x="262" y="309"/>
                      <a:pt x="262" y="309"/>
                      <a:pt x="262" y="309"/>
                    </a:cubicBezTo>
                    <a:cubicBezTo>
                      <a:pt x="263" y="311"/>
                      <a:pt x="263" y="311"/>
                      <a:pt x="263" y="311"/>
                    </a:cubicBezTo>
                    <a:cubicBezTo>
                      <a:pt x="262" y="312"/>
                      <a:pt x="262" y="312"/>
                      <a:pt x="262" y="312"/>
                    </a:cubicBezTo>
                    <a:cubicBezTo>
                      <a:pt x="263" y="313"/>
                      <a:pt x="263" y="313"/>
                      <a:pt x="263" y="313"/>
                    </a:cubicBezTo>
                    <a:cubicBezTo>
                      <a:pt x="261" y="314"/>
                      <a:pt x="261" y="314"/>
                      <a:pt x="261" y="314"/>
                    </a:cubicBezTo>
                    <a:cubicBezTo>
                      <a:pt x="260" y="315"/>
                      <a:pt x="260" y="315"/>
                      <a:pt x="260" y="315"/>
                    </a:cubicBezTo>
                    <a:cubicBezTo>
                      <a:pt x="258" y="316"/>
                      <a:pt x="258" y="316"/>
                      <a:pt x="258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5" y="316"/>
                      <a:pt x="255" y="316"/>
                      <a:pt x="255" y="316"/>
                    </a:cubicBezTo>
                    <a:cubicBezTo>
                      <a:pt x="257" y="317"/>
                      <a:pt x="257" y="317"/>
                      <a:pt x="257" y="317"/>
                    </a:cubicBezTo>
                    <a:cubicBezTo>
                      <a:pt x="259" y="317"/>
                      <a:pt x="259" y="317"/>
                      <a:pt x="259" y="317"/>
                    </a:cubicBezTo>
                    <a:cubicBezTo>
                      <a:pt x="260" y="318"/>
                      <a:pt x="260" y="318"/>
                      <a:pt x="260" y="318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7" y="313"/>
                      <a:pt x="267" y="313"/>
                      <a:pt x="267" y="313"/>
                    </a:cubicBezTo>
                    <a:cubicBezTo>
                      <a:pt x="268" y="313"/>
                      <a:pt x="268" y="313"/>
                      <a:pt x="268" y="313"/>
                    </a:cubicBezTo>
                    <a:cubicBezTo>
                      <a:pt x="270" y="314"/>
                      <a:pt x="270" y="314"/>
                      <a:pt x="270" y="314"/>
                    </a:cubicBezTo>
                    <a:cubicBezTo>
                      <a:pt x="272" y="312"/>
                      <a:pt x="272" y="312"/>
                      <a:pt x="272" y="312"/>
                    </a:cubicBezTo>
                    <a:cubicBezTo>
                      <a:pt x="275" y="310"/>
                      <a:pt x="275" y="310"/>
                      <a:pt x="275" y="310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3" y="313"/>
                      <a:pt x="273" y="313"/>
                      <a:pt x="273" y="313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5" y="315"/>
                      <a:pt x="275" y="315"/>
                      <a:pt x="275" y="315"/>
                    </a:cubicBezTo>
                    <a:cubicBezTo>
                      <a:pt x="275" y="317"/>
                      <a:pt x="275" y="317"/>
                      <a:pt x="275" y="317"/>
                    </a:cubicBezTo>
                    <a:cubicBezTo>
                      <a:pt x="275" y="318"/>
                      <a:pt x="275" y="318"/>
                      <a:pt x="275" y="318"/>
                    </a:cubicBezTo>
                    <a:cubicBezTo>
                      <a:pt x="277" y="319"/>
                      <a:pt x="277" y="319"/>
                      <a:pt x="277" y="319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6"/>
                      <a:pt x="280" y="316"/>
                      <a:pt x="280" y="316"/>
                    </a:cubicBezTo>
                    <a:cubicBezTo>
                      <a:pt x="280" y="317"/>
                      <a:pt x="280" y="317"/>
                      <a:pt x="280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1" y="320"/>
                      <a:pt x="281" y="320"/>
                      <a:pt x="281" y="320"/>
                    </a:cubicBezTo>
                    <a:cubicBezTo>
                      <a:pt x="282" y="324"/>
                      <a:pt x="282" y="324"/>
                      <a:pt x="282" y="324"/>
                    </a:cubicBezTo>
                    <a:cubicBezTo>
                      <a:pt x="281" y="326"/>
                      <a:pt x="281" y="326"/>
                      <a:pt x="281" y="326"/>
                    </a:cubicBezTo>
                    <a:cubicBezTo>
                      <a:pt x="282" y="329"/>
                      <a:pt x="282" y="329"/>
                      <a:pt x="282" y="329"/>
                    </a:cubicBezTo>
                    <a:cubicBezTo>
                      <a:pt x="284" y="329"/>
                      <a:pt x="284" y="329"/>
                      <a:pt x="284" y="329"/>
                    </a:cubicBezTo>
                    <a:cubicBezTo>
                      <a:pt x="285" y="326"/>
                      <a:pt x="285" y="326"/>
                      <a:pt x="285" y="326"/>
                    </a:cubicBezTo>
                    <a:cubicBezTo>
                      <a:pt x="284" y="324"/>
                      <a:pt x="284" y="324"/>
                      <a:pt x="284" y="324"/>
                    </a:cubicBezTo>
                    <a:cubicBezTo>
                      <a:pt x="286" y="321"/>
                      <a:pt x="286" y="321"/>
                      <a:pt x="286" y="321"/>
                    </a:cubicBezTo>
                    <a:cubicBezTo>
                      <a:pt x="287" y="319"/>
                      <a:pt x="287" y="319"/>
                      <a:pt x="287" y="319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290" y="317"/>
                      <a:pt x="290" y="317"/>
                      <a:pt x="290" y="317"/>
                    </a:cubicBezTo>
                    <a:cubicBezTo>
                      <a:pt x="292" y="315"/>
                      <a:pt x="292" y="315"/>
                      <a:pt x="292" y="315"/>
                    </a:cubicBezTo>
                    <a:cubicBezTo>
                      <a:pt x="296" y="315"/>
                      <a:pt x="296" y="315"/>
                      <a:pt x="296" y="315"/>
                    </a:cubicBezTo>
                    <a:cubicBezTo>
                      <a:pt x="293" y="316"/>
                      <a:pt x="293" y="316"/>
                      <a:pt x="293" y="316"/>
                    </a:cubicBezTo>
                    <a:cubicBezTo>
                      <a:pt x="290" y="320"/>
                      <a:pt x="290" y="320"/>
                      <a:pt x="290" y="320"/>
                    </a:cubicBezTo>
                    <a:cubicBezTo>
                      <a:pt x="289" y="321"/>
                      <a:pt x="289" y="321"/>
                      <a:pt x="289" y="321"/>
                    </a:cubicBezTo>
                    <a:cubicBezTo>
                      <a:pt x="292" y="324"/>
                      <a:pt x="292" y="324"/>
                      <a:pt x="292" y="324"/>
                    </a:cubicBezTo>
                    <a:cubicBezTo>
                      <a:pt x="294" y="325"/>
                      <a:pt x="294" y="325"/>
                      <a:pt x="294" y="325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301" y="322"/>
                      <a:pt x="301" y="322"/>
                      <a:pt x="301" y="322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305" y="321"/>
                      <a:pt x="305" y="321"/>
                      <a:pt x="305" y="321"/>
                    </a:cubicBezTo>
                    <a:cubicBezTo>
                      <a:pt x="309" y="319"/>
                      <a:pt x="309" y="319"/>
                      <a:pt x="309" y="319"/>
                    </a:cubicBezTo>
                    <a:cubicBezTo>
                      <a:pt x="310" y="319"/>
                      <a:pt x="310" y="319"/>
                      <a:pt x="310" y="319"/>
                    </a:cubicBezTo>
                    <a:cubicBezTo>
                      <a:pt x="309" y="319"/>
                      <a:pt x="309" y="319"/>
                      <a:pt x="309" y="319"/>
                    </a:cubicBezTo>
                    <a:cubicBezTo>
                      <a:pt x="306" y="322"/>
                      <a:pt x="306" y="322"/>
                      <a:pt x="306" y="322"/>
                    </a:cubicBezTo>
                    <a:cubicBezTo>
                      <a:pt x="306" y="324"/>
                      <a:pt x="306" y="324"/>
                      <a:pt x="306" y="324"/>
                    </a:cubicBezTo>
                    <a:cubicBezTo>
                      <a:pt x="305" y="325"/>
                      <a:pt x="305" y="325"/>
                      <a:pt x="305" y="325"/>
                    </a:cubicBezTo>
                    <a:cubicBezTo>
                      <a:pt x="298" y="328"/>
                      <a:pt x="298" y="328"/>
                      <a:pt x="298" y="328"/>
                    </a:cubicBezTo>
                    <a:cubicBezTo>
                      <a:pt x="296" y="331"/>
                      <a:pt x="296" y="331"/>
                      <a:pt x="296" y="331"/>
                    </a:cubicBezTo>
                    <a:cubicBezTo>
                      <a:pt x="294" y="334"/>
                      <a:pt x="294" y="334"/>
                      <a:pt x="294" y="334"/>
                    </a:cubicBezTo>
                    <a:cubicBezTo>
                      <a:pt x="293" y="336"/>
                      <a:pt x="293" y="336"/>
                      <a:pt x="293" y="336"/>
                    </a:cubicBezTo>
                    <a:cubicBezTo>
                      <a:pt x="294" y="338"/>
                      <a:pt x="294" y="338"/>
                      <a:pt x="294" y="338"/>
                    </a:cubicBezTo>
                    <a:cubicBezTo>
                      <a:pt x="296" y="340"/>
                      <a:pt x="296" y="340"/>
                      <a:pt x="296" y="340"/>
                    </a:cubicBezTo>
                    <a:cubicBezTo>
                      <a:pt x="293" y="339"/>
                      <a:pt x="293" y="339"/>
                      <a:pt x="293" y="339"/>
                    </a:cubicBezTo>
                    <a:cubicBezTo>
                      <a:pt x="291" y="340"/>
                      <a:pt x="291" y="340"/>
                      <a:pt x="291" y="340"/>
                    </a:cubicBezTo>
                    <a:cubicBezTo>
                      <a:pt x="289" y="342"/>
                      <a:pt x="289" y="342"/>
                      <a:pt x="289" y="342"/>
                    </a:cubicBezTo>
                    <a:cubicBezTo>
                      <a:pt x="288" y="345"/>
                      <a:pt x="288" y="345"/>
                      <a:pt x="288" y="345"/>
                    </a:cubicBezTo>
                    <a:cubicBezTo>
                      <a:pt x="286" y="348"/>
                      <a:pt x="286" y="348"/>
                      <a:pt x="286" y="348"/>
                    </a:cubicBezTo>
                    <a:cubicBezTo>
                      <a:pt x="284" y="350"/>
                      <a:pt x="284" y="350"/>
                      <a:pt x="284" y="350"/>
                    </a:cubicBezTo>
                    <a:cubicBezTo>
                      <a:pt x="285" y="352"/>
                      <a:pt x="285" y="352"/>
                      <a:pt x="285" y="352"/>
                    </a:cubicBezTo>
                    <a:cubicBezTo>
                      <a:pt x="286" y="352"/>
                      <a:pt x="286" y="352"/>
                      <a:pt x="286" y="352"/>
                    </a:cubicBezTo>
                    <a:cubicBezTo>
                      <a:pt x="285" y="354"/>
                      <a:pt x="285" y="354"/>
                      <a:pt x="285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283" y="352"/>
                      <a:pt x="283" y="352"/>
                      <a:pt x="283" y="352"/>
                    </a:cubicBezTo>
                    <a:cubicBezTo>
                      <a:pt x="282" y="352"/>
                      <a:pt x="282" y="352"/>
                      <a:pt x="282" y="352"/>
                    </a:cubicBezTo>
                    <a:cubicBezTo>
                      <a:pt x="280" y="354"/>
                      <a:pt x="280" y="354"/>
                      <a:pt x="280" y="354"/>
                    </a:cubicBezTo>
                    <a:cubicBezTo>
                      <a:pt x="277" y="356"/>
                      <a:pt x="277" y="356"/>
                      <a:pt x="277" y="356"/>
                    </a:cubicBezTo>
                    <a:cubicBezTo>
                      <a:pt x="278" y="357"/>
                      <a:pt x="278" y="357"/>
                      <a:pt x="278" y="357"/>
                    </a:cubicBezTo>
                    <a:cubicBezTo>
                      <a:pt x="277" y="359"/>
                      <a:pt x="277" y="359"/>
                      <a:pt x="277" y="359"/>
                    </a:cubicBezTo>
                    <a:cubicBezTo>
                      <a:pt x="275" y="358"/>
                      <a:pt x="275" y="358"/>
                      <a:pt x="275" y="358"/>
                    </a:cubicBezTo>
                    <a:cubicBezTo>
                      <a:pt x="275" y="357"/>
                      <a:pt x="275" y="357"/>
                      <a:pt x="275" y="357"/>
                    </a:cubicBezTo>
                    <a:cubicBezTo>
                      <a:pt x="274" y="358"/>
                      <a:pt x="274" y="358"/>
                      <a:pt x="274" y="358"/>
                    </a:cubicBezTo>
                    <a:cubicBezTo>
                      <a:pt x="269" y="362"/>
                      <a:pt x="269" y="362"/>
                      <a:pt x="269" y="362"/>
                    </a:cubicBezTo>
                    <a:cubicBezTo>
                      <a:pt x="267" y="364"/>
                      <a:pt x="267" y="364"/>
                      <a:pt x="267" y="364"/>
                    </a:cubicBezTo>
                    <a:cubicBezTo>
                      <a:pt x="268" y="366"/>
                      <a:pt x="268" y="366"/>
                      <a:pt x="268" y="366"/>
                    </a:cubicBezTo>
                    <a:cubicBezTo>
                      <a:pt x="267" y="367"/>
                      <a:pt x="267" y="367"/>
                      <a:pt x="267" y="367"/>
                    </a:cubicBezTo>
                    <a:cubicBezTo>
                      <a:pt x="265" y="366"/>
                      <a:pt x="265" y="366"/>
                      <a:pt x="265" y="366"/>
                    </a:cubicBezTo>
                    <a:cubicBezTo>
                      <a:pt x="265" y="364"/>
                      <a:pt x="265" y="364"/>
                      <a:pt x="265" y="364"/>
                    </a:cubicBezTo>
                    <a:cubicBezTo>
                      <a:pt x="262" y="365"/>
                      <a:pt x="262" y="365"/>
                      <a:pt x="262" y="365"/>
                    </a:cubicBezTo>
                    <a:cubicBezTo>
                      <a:pt x="259" y="367"/>
                      <a:pt x="259" y="367"/>
                      <a:pt x="259" y="367"/>
                    </a:cubicBezTo>
                    <a:cubicBezTo>
                      <a:pt x="257" y="368"/>
                      <a:pt x="257" y="368"/>
                      <a:pt x="257" y="368"/>
                    </a:cubicBezTo>
                    <a:cubicBezTo>
                      <a:pt x="257" y="369"/>
                      <a:pt x="257" y="369"/>
                      <a:pt x="257" y="369"/>
                    </a:cubicBezTo>
                    <a:cubicBezTo>
                      <a:pt x="255" y="370"/>
                      <a:pt x="255" y="370"/>
                      <a:pt x="255" y="370"/>
                    </a:cubicBezTo>
                    <a:cubicBezTo>
                      <a:pt x="252" y="370"/>
                      <a:pt x="252" y="370"/>
                      <a:pt x="252" y="370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44" y="375"/>
                      <a:pt x="244" y="375"/>
                      <a:pt x="244" y="375"/>
                    </a:cubicBezTo>
                    <a:cubicBezTo>
                      <a:pt x="240" y="378"/>
                      <a:pt x="240" y="378"/>
                      <a:pt x="240" y="378"/>
                    </a:cubicBezTo>
                    <a:cubicBezTo>
                      <a:pt x="239" y="381"/>
                      <a:pt x="239" y="381"/>
                      <a:pt x="239" y="381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239" y="384"/>
                      <a:pt x="239" y="384"/>
                      <a:pt x="239" y="384"/>
                    </a:cubicBezTo>
                    <a:cubicBezTo>
                      <a:pt x="239" y="386"/>
                      <a:pt x="239" y="386"/>
                      <a:pt x="239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4"/>
                      <a:pt x="237" y="384"/>
                      <a:pt x="237" y="384"/>
                    </a:cubicBezTo>
                    <a:cubicBezTo>
                      <a:pt x="236" y="384"/>
                      <a:pt x="236" y="384"/>
                      <a:pt x="236" y="384"/>
                    </a:cubicBezTo>
                    <a:cubicBezTo>
                      <a:pt x="236" y="385"/>
                      <a:pt x="236" y="385"/>
                      <a:pt x="236" y="385"/>
                    </a:cubicBezTo>
                    <a:cubicBezTo>
                      <a:pt x="236" y="387"/>
                      <a:pt x="236" y="387"/>
                      <a:pt x="236" y="387"/>
                    </a:cubicBezTo>
                    <a:cubicBezTo>
                      <a:pt x="235" y="388"/>
                      <a:pt x="235" y="388"/>
                      <a:pt x="235" y="388"/>
                    </a:cubicBezTo>
                    <a:cubicBezTo>
                      <a:pt x="234" y="386"/>
                      <a:pt x="234" y="386"/>
                      <a:pt x="234" y="386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4" y="383"/>
                      <a:pt x="234" y="383"/>
                      <a:pt x="234" y="383"/>
                    </a:cubicBezTo>
                    <a:cubicBezTo>
                      <a:pt x="233" y="382"/>
                      <a:pt x="233" y="382"/>
                      <a:pt x="233" y="382"/>
                    </a:cubicBezTo>
                    <a:cubicBezTo>
                      <a:pt x="231" y="382"/>
                      <a:pt x="231" y="382"/>
                      <a:pt x="231" y="382"/>
                    </a:cubicBezTo>
                    <a:cubicBezTo>
                      <a:pt x="230" y="381"/>
                      <a:pt x="230" y="381"/>
                      <a:pt x="230" y="381"/>
                    </a:cubicBezTo>
                    <a:cubicBezTo>
                      <a:pt x="227" y="382"/>
                      <a:pt x="227" y="382"/>
                      <a:pt x="227" y="382"/>
                    </a:cubicBezTo>
                    <a:cubicBezTo>
                      <a:pt x="224" y="382"/>
                      <a:pt x="224" y="382"/>
                      <a:pt x="224" y="382"/>
                    </a:cubicBezTo>
                    <a:cubicBezTo>
                      <a:pt x="222" y="383"/>
                      <a:pt x="222" y="383"/>
                      <a:pt x="222" y="383"/>
                    </a:cubicBezTo>
                    <a:cubicBezTo>
                      <a:pt x="221" y="385"/>
                      <a:pt x="221" y="385"/>
                      <a:pt x="221" y="385"/>
                    </a:cubicBezTo>
                    <a:cubicBezTo>
                      <a:pt x="218" y="386"/>
                      <a:pt x="218" y="386"/>
                      <a:pt x="218" y="386"/>
                    </a:cubicBezTo>
                    <a:cubicBezTo>
                      <a:pt x="215" y="388"/>
                      <a:pt x="215" y="388"/>
                      <a:pt x="215" y="388"/>
                    </a:cubicBezTo>
                    <a:cubicBezTo>
                      <a:pt x="212" y="391"/>
                      <a:pt x="212" y="391"/>
                      <a:pt x="212" y="391"/>
                    </a:cubicBezTo>
                    <a:cubicBezTo>
                      <a:pt x="213" y="392"/>
                      <a:pt x="213" y="392"/>
                      <a:pt x="213" y="392"/>
                    </a:cubicBezTo>
                    <a:cubicBezTo>
                      <a:pt x="212" y="393"/>
                      <a:pt x="212" y="393"/>
                      <a:pt x="212" y="393"/>
                    </a:cubicBezTo>
                    <a:cubicBezTo>
                      <a:pt x="211" y="393"/>
                      <a:pt x="211" y="393"/>
                      <a:pt x="211" y="393"/>
                    </a:cubicBezTo>
                    <a:cubicBezTo>
                      <a:pt x="208" y="394"/>
                      <a:pt x="208" y="394"/>
                      <a:pt x="208" y="394"/>
                    </a:cubicBezTo>
                    <a:cubicBezTo>
                      <a:pt x="207" y="395"/>
                      <a:pt x="207" y="395"/>
                      <a:pt x="207" y="395"/>
                    </a:cubicBezTo>
                    <a:cubicBezTo>
                      <a:pt x="206" y="396"/>
                      <a:pt x="206" y="396"/>
                      <a:pt x="206" y="396"/>
                    </a:cubicBezTo>
                    <a:cubicBezTo>
                      <a:pt x="205" y="396"/>
                      <a:pt x="205" y="396"/>
                      <a:pt x="205" y="396"/>
                    </a:cubicBezTo>
                    <a:cubicBezTo>
                      <a:pt x="203" y="396"/>
                      <a:pt x="203" y="396"/>
                      <a:pt x="203" y="396"/>
                    </a:cubicBezTo>
                    <a:cubicBezTo>
                      <a:pt x="201" y="396"/>
                      <a:pt x="201" y="396"/>
                      <a:pt x="201" y="396"/>
                    </a:cubicBezTo>
                    <a:cubicBezTo>
                      <a:pt x="201" y="398"/>
                      <a:pt x="201" y="398"/>
                      <a:pt x="201" y="398"/>
                    </a:cubicBezTo>
                    <a:cubicBezTo>
                      <a:pt x="200" y="400"/>
                      <a:pt x="200" y="400"/>
                      <a:pt x="200" y="400"/>
                    </a:cubicBezTo>
                    <a:cubicBezTo>
                      <a:pt x="201" y="402"/>
                      <a:pt x="201" y="402"/>
                      <a:pt x="201" y="402"/>
                    </a:cubicBezTo>
                    <a:cubicBezTo>
                      <a:pt x="202" y="401"/>
                      <a:pt x="202" y="401"/>
                      <a:pt x="202" y="401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398"/>
                      <a:pt x="202" y="398"/>
                      <a:pt x="202" y="398"/>
                    </a:cubicBezTo>
                    <a:cubicBezTo>
                      <a:pt x="204" y="397"/>
                      <a:pt x="204" y="397"/>
                      <a:pt x="204" y="397"/>
                    </a:cubicBezTo>
                    <a:cubicBezTo>
                      <a:pt x="205" y="398"/>
                      <a:pt x="205" y="398"/>
                      <a:pt x="205" y="398"/>
                    </a:cubicBezTo>
                    <a:cubicBezTo>
                      <a:pt x="204" y="400"/>
                      <a:pt x="204" y="400"/>
                      <a:pt x="204" y="400"/>
                    </a:cubicBezTo>
                    <a:cubicBezTo>
                      <a:pt x="205" y="401"/>
                      <a:pt x="205" y="401"/>
                      <a:pt x="205" y="401"/>
                    </a:cubicBezTo>
                    <a:cubicBezTo>
                      <a:pt x="207" y="400"/>
                      <a:pt x="207" y="400"/>
                      <a:pt x="207" y="400"/>
                    </a:cubicBezTo>
                    <a:cubicBezTo>
                      <a:pt x="208" y="397"/>
                      <a:pt x="208" y="397"/>
                      <a:pt x="208" y="397"/>
                    </a:cubicBezTo>
                    <a:cubicBezTo>
                      <a:pt x="209" y="396"/>
                      <a:pt x="209" y="396"/>
                      <a:pt x="209" y="396"/>
                    </a:cubicBezTo>
                    <a:cubicBezTo>
                      <a:pt x="210" y="398"/>
                      <a:pt x="210" y="398"/>
                      <a:pt x="210" y="398"/>
                    </a:cubicBezTo>
                    <a:cubicBezTo>
                      <a:pt x="210" y="399"/>
                      <a:pt x="210" y="399"/>
                      <a:pt x="210" y="399"/>
                    </a:cubicBezTo>
                    <a:cubicBezTo>
                      <a:pt x="210" y="400"/>
                      <a:pt x="210" y="400"/>
                      <a:pt x="210" y="400"/>
                    </a:cubicBezTo>
                    <a:cubicBezTo>
                      <a:pt x="212" y="400"/>
                      <a:pt x="212" y="400"/>
                      <a:pt x="212" y="400"/>
                    </a:cubicBezTo>
                    <a:cubicBezTo>
                      <a:pt x="213" y="398"/>
                      <a:pt x="213" y="398"/>
                      <a:pt x="213" y="398"/>
                    </a:cubicBezTo>
                    <a:cubicBezTo>
                      <a:pt x="214" y="399"/>
                      <a:pt x="214" y="399"/>
                      <a:pt x="214" y="399"/>
                    </a:cubicBezTo>
                    <a:cubicBezTo>
                      <a:pt x="214" y="399"/>
                      <a:pt x="214" y="399"/>
                      <a:pt x="214" y="399"/>
                    </a:cubicBezTo>
                    <a:cubicBezTo>
                      <a:pt x="215" y="398"/>
                      <a:pt x="215" y="398"/>
                      <a:pt x="215" y="398"/>
                    </a:cubicBezTo>
                    <a:cubicBezTo>
                      <a:pt x="216" y="397"/>
                      <a:pt x="216" y="397"/>
                      <a:pt x="216" y="397"/>
                    </a:cubicBezTo>
                    <a:cubicBezTo>
                      <a:pt x="218" y="397"/>
                      <a:pt x="218" y="397"/>
                      <a:pt x="218" y="397"/>
                    </a:cubicBezTo>
                    <a:cubicBezTo>
                      <a:pt x="220" y="396"/>
                      <a:pt x="220" y="396"/>
                      <a:pt x="220" y="396"/>
                    </a:cubicBezTo>
                    <a:cubicBezTo>
                      <a:pt x="222" y="393"/>
                      <a:pt x="222" y="393"/>
                      <a:pt x="222" y="393"/>
                    </a:cubicBezTo>
                    <a:cubicBezTo>
                      <a:pt x="221" y="391"/>
                      <a:pt x="221" y="391"/>
                      <a:pt x="221" y="391"/>
                    </a:cubicBezTo>
                    <a:cubicBezTo>
                      <a:pt x="223" y="390"/>
                      <a:pt x="223" y="390"/>
                      <a:pt x="223" y="390"/>
                    </a:cubicBezTo>
                    <a:cubicBezTo>
                      <a:pt x="225" y="388"/>
                      <a:pt x="225" y="388"/>
                      <a:pt x="225" y="388"/>
                    </a:cubicBezTo>
                    <a:cubicBezTo>
                      <a:pt x="226" y="388"/>
                      <a:pt x="226" y="388"/>
                      <a:pt x="226" y="388"/>
                    </a:cubicBezTo>
                    <a:cubicBezTo>
                      <a:pt x="229" y="390"/>
                      <a:pt x="229" y="390"/>
                      <a:pt x="229" y="390"/>
                    </a:cubicBezTo>
                    <a:cubicBezTo>
                      <a:pt x="228" y="391"/>
                      <a:pt x="228" y="391"/>
                      <a:pt x="228" y="391"/>
                    </a:cubicBezTo>
                    <a:cubicBezTo>
                      <a:pt x="226" y="391"/>
                      <a:pt x="226" y="391"/>
                      <a:pt x="226" y="391"/>
                    </a:cubicBezTo>
                    <a:cubicBezTo>
                      <a:pt x="225" y="393"/>
                      <a:pt x="225" y="393"/>
                      <a:pt x="225" y="393"/>
                    </a:cubicBezTo>
                    <a:cubicBezTo>
                      <a:pt x="225" y="395"/>
                      <a:pt x="225" y="395"/>
                      <a:pt x="225" y="395"/>
                    </a:cubicBezTo>
                    <a:cubicBezTo>
                      <a:pt x="226" y="396"/>
                      <a:pt x="226" y="396"/>
                      <a:pt x="226" y="396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29" y="392"/>
                      <a:pt x="229" y="392"/>
                      <a:pt x="229" y="392"/>
                    </a:cubicBezTo>
                    <a:cubicBezTo>
                      <a:pt x="231" y="391"/>
                      <a:pt x="231" y="391"/>
                      <a:pt x="231" y="391"/>
                    </a:cubicBezTo>
                    <a:cubicBezTo>
                      <a:pt x="231" y="392"/>
                      <a:pt x="231" y="392"/>
                      <a:pt x="231" y="392"/>
                    </a:cubicBezTo>
                    <a:cubicBezTo>
                      <a:pt x="232" y="391"/>
                      <a:pt x="232" y="391"/>
                      <a:pt x="232" y="391"/>
                    </a:cubicBezTo>
                    <a:cubicBezTo>
                      <a:pt x="233" y="391"/>
                      <a:pt x="233" y="391"/>
                      <a:pt x="233" y="391"/>
                    </a:cubicBezTo>
                    <a:cubicBezTo>
                      <a:pt x="233" y="392"/>
                      <a:pt x="233" y="392"/>
                      <a:pt x="233" y="392"/>
                    </a:cubicBezTo>
                    <a:cubicBezTo>
                      <a:pt x="233" y="394"/>
                      <a:pt x="233" y="394"/>
                      <a:pt x="233" y="394"/>
                    </a:cubicBezTo>
                    <a:cubicBezTo>
                      <a:pt x="233" y="394"/>
                      <a:pt x="233" y="394"/>
                      <a:pt x="233" y="394"/>
                    </a:cubicBezTo>
                    <a:cubicBezTo>
                      <a:pt x="235" y="392"/>
                      <a:pt x="235" y="392"/>
                      <a:pt x="235" y="392"/>
                    </a:cubicBezTo>
                    <a:cubicBezTo>
                      <a:pt x="237" y="392"/>
                      <a:pt x="237" y="392"/>
                      <a:pt x="237" y="392"/>
                    </a:cubicBezTo>
                    <a:cubicBezTo>
                      <a:pt x="238" y="391"/>
                      <a:pt x="238" y="391"/>
                      <a:pt x="238" y="391"/>
                    </a:cubicBezTo>
                    <a:cubicBezTo>
                      <a:pt x="240" y="391"/>
                      <a:pt x="240" y="391"/>
                      <a:pt x="240" y="391"/>
                    </a:cubicBezTo>
                    <a:cubicBezTo>
                      <a:pt x="243" y="388"/>
                      <a:pt x="243" y="388"/>
                      <a:pt x="243" y="388"/>
                    </a:cubicBezTo>
                    <a:cubicBezTo>
                      <a:pt x="245" y="386"/>
                      <a:pt x="245" y="386"/>
                      <a:pt x="245" y="386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6" y="388"/>
                      <a:pt x="246" y="388"/>
                      <a:pt x="246" y="388"/>
                    </a:cubicBezTo>
                    <a:cubicBezTo>
                      <a:pt x="245" y="390"/>
                      <a:pt x="245" y="390"/>
                      <a:pt x="245" y="390"/>
                    </a:cubicBezTo>
                    <a:cubicBezTo>
                      <a:pt x="243" y="393"/>
                      <a:pt x="243" y="393"/>
                      <a:pt x="243" y="393"/>
                    </a:cubicBezTo>
                    <a:cubicBezTo>
                      <a:pt x="243" y="394"/>
                      <a:pt x="243" y="394"/>
                      <a:pt x="243" y="394"/>
                    </a:cubicBezTo>
                    <a:cubicBezTo>
                      <a:pt x="244" y="394"/>
                      <a:pt x="244" y="394"/>
                      <a:pt x="244" y="394"/>
                    </a:cubicBezTo>
                    <a:cubicBezTo>
                      <a:pt x="247" y="390"/>
                      <a:pt x="247" y="390"/>
                      <a:pt x="247" y="390"/>
                    </a:cubicBezTo>
                    <a:cubicBezTo>
                      <a:pt x="248" y="387"/>
                      <a:pt x="248" y="387"/>
                      <a:pt x="248" y="387"/>
                    </a:cubicBezTo>
                    <a:cubicBezTo>
                      <a:pt x="248" y="386"/>
                      <a:pt x="248" y="386"/>
                      <a:pt x="248" y="386"/>
                    </a:cubicBezTo>
                    <a:cubicBezTo>
                      <a:pt x="249" y="388"/>
                      <a:pt x="249" y="388"/>
                      <a:pt x="249" y="388"/>
                    </a:cubicBezTo>
                    <a:cubicBezTo>
                      <a:pt x="250" y="387"/>
                      <a:pt x="250" y="387"/>
                      <a:pt x="250" y="387"/>
                    </a:cubicBezTo>
                    <a:cubicBezTo>
                      <a:pt x="252" y="387"/>
                      <a:pt x="252" y="387"/>
                      <a:pt x="252" y="387"/>
                    </a:cubicBezTo>
                    <a:cubicBezTo>
                      <a:pt x="254" y="387"/>
                      <a:pt x="254" y="387"/>
                      <a:pt x="254" y="387"/>
                    </a:cubicBezTo>
                    <a:cubicBezTo>
                      <a:pt x="256" y="385"/>
                      <a:pt x="256" y="385"/>
                      <a:pt x="256" y="385"/>
                    </a:cubicBezTo>
                    <a:cubicBezTo>
                      <a:pt x="257" y="385"/>
                      <a:pt x="257" y="385"/>
                      <a:pt x="257" y="385"/>
                    </a:cubicBezTo>
                    <a:cubicBezTo>
                      <a:pt x="258" y="385"/>
                      <a:pt x="258" y="385"/>
                      <a:pt x="258" y="385"/>
                    </a:cubicBezTo>
                    <a:cubicBezTo>
                      <a:pt x="259" y="383"/>
                      <a:pt x="259" y="383"/>
                      <a:pt x="259" y="383"/>
                    </a:cubicBezTo>
                    <a:cubicBezTo>
                      <a:pt x="260" y="382"/>
                      <a:pt x="260" y="382"/>
                      <a:pt x="260" y="382"/>
                    </a:cubicBezTo>
                    <a:cubicBezTo>
                      <a:pt x="260" y="382"/>
                      <a:pt x="260" y="382"/>
                      <a:pt x="260" y="382"/>
                    </a:cubicBezTo>
                    <a:cubicBezTo>
                      <a:pt x="260" y="384"/>
                      <a:pt x="260" y="384"/>
                      <a:pt x="260" y="384"/>
                    </a:cubicBezTo>
                    <a:cubicBezTo>
                      <a:pt x="260" y="386"/>
                      <a:pt x="260" y="386"/>
                      <a:pt x="260" y="386"/>
                    </a:cubicBezTo>
                    <a:cubicBezTo>
                      <a:pt x="261" y="385"/>
                      <a:pt x="261" y="385"/>
                      <a:pt x="261" y="385"/>
                    </a:cubicBezTo>
                    <a:cubicBezTo>
                      <a:pt x="263" y="383"/>
                      <a:pt x="263" y="383"/>
                      <a:pt x="263" y="383"/>
                    </a:cubicBezTo>
                    <a:cubicBezTo>
                      <a:pt x="262" y="383"/>
                      <a:pt x="262" y="383"/>
                      <a:pt x="262" y="383"/>
                    </a:cubicBezTo>
                    <a:cubicBezTo>
                      <a:pt x="264" y="381"/>
                      <a:pt x="264" y="381"/>
                      <a:pt x="264" y="381"/>
                    </a:cubicBezTo>
                    <a:cubicBezTo>
                      <a:pt x="264" y="381"/>
                      <a:pt x="264" y="381"/>
                      <a:pt x="264" y="381"/>
                    </a:cubicBezTo>
                    <a:cubicBezTo>
                      <a:pt x="260" y="380"/>
                      <a:pt x="260" y="380"/>
                      <a:pt x="260" y="380"/>
                    </a:cubicBezTo>
                    <a:cubicBezTo>
                      <a:pt x="260" y="380"/>
                      <a:pt x="260" y="380"/>
                      <a:pt x="260" y="380"/>
                    </a:cubicBezTo>
                    <a:cubicBezTo>
                      <a:pt x="263" y="379"/>
                      <a:pt x="263" y="379"/>
                      <a:pt x="263" y="379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70" y="377"/>
                      <a:pt x="270" y="377"/>
                      <a:pt x="270" y="377"/>
                    </a:cubicBezTo>
                    <a:cubicBezTo>
                      <a:pt x="272" y="376"/>
                      <a:pt x="272" y="376"/>
                      <a:pt x="272" y="376"/>
                    </a:cubicBezTo>
                    <a:cubicBezTo>
                      <a:pt x="271" y="375"/>
                      <a:pt x="271" y="375"/>
                      <a:pt x="271" y="375"/>
                    </a:cubicBezTo>
                    <a:cubicBezTo>
                      <a:pt x="270" y="374"/>
                      <a:pt x="270" y="374"/>
                      <a:pt x="270" y="374"/>
                    </a:cubicBezTo>
                    <a:cubicBezTo>
                      <a:pt x="271" y="374"/>
                      <a:pt x="271" y="374"/>
                      <a:pt x="271" y="374"/>
                    </a:cubicBezTo>
                    <a:cubicBezTo>
                      <a:pt x="273" y="373"/>
                      <a:pt x="273" y="373"/>
                      <a:pt x="273" y="373"/>
                    </a:cubicBezTo>
                    <a:cubicBezTo>
                      <a:pt x="275" y="372"/>
                      <a:pt x="275" y="372"/>
                      <a:pt x="275" y="372"/>
                    </a:cubicBezTo>
                    <a:cubicBezTo>
                      <a:pt x="276" y="372"/>
                      <a:pt x="276" y="372"/>
                      <a:pt x="276" y="372"/>
                    </a:cubicBezTo>
                    <a:cubicBezTo>
                      <a:pt x="276" y="374"/>
                      <a:pt x="276" y="374"/>
                      <a:pt x="276" y="374"/>
                    </a:cubicBezTo>
                    <a:cubicBezTo>
                      <a:pt x="277" y="374"/>
                      <a:pt x="277" y="374"/>
                      <a:pt x="277" y="374"/>
                    </a:cubicBezTo>
                    <a:cubicBezTo>
                      <a:pt x="278" y="373"/>
                      <a:pt x="278" y="373"/>
                      <a:pt x="278" y="373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69"/>
                      <a:pt x="279" y="369"/>
                      <a:pt x="279" y="369"/>
                    </a:cubicBezTo>
                    <a:cubicBezTo>
                      <a:pt x="280" y="368"/>
                      <a:pt x="280" y="368"/>
                      <a:pt x="280" y="368"/>
                    </a:cubicBezTo>
                    <a:cubicBezTo>
                      <a:pt x="281" y="369"/>
                      <a:pt x="281" y="369"/>
                      <a:pt x="281" y="369"/>
                    </a:cubicBezTo>
                    <a:cubicBezTo>
                      <a:pt x="281" y="370"/>
                      <a:pt x="281" y="370"/>
                      <a:pt x="281" y="370"/>
                    </a:cubicBezTo>
                    <a:cubicBezTo>
                      <a:pt x="282" y="371"/>
                      <a:pt x="282" y="371"/>
                      <a:pt x="282" y="371"/>
                    </a:cubicBezTo>
                    <a:cubicBezTo>
                      <a:pt x="285" y="369"/>
                      <a:pt x="285" y="369"/>
                      <a:pt x="285" y="369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8" y="368"/>
                      <a:pt x="288" y="368"/>
                      <a:pt x="288" y="368"/>
                    </a:cubicBezTo>
                    <a:cubicBezTo>
                      <a:pt x="289" y="366"/>
                      <a:pt x="289" y="366"/>
                      <a:pt x="289" y="366"/>
                    </a:cubicBezTo>
                    <a:cubicBezTo>
                      <a:pt x="290" y="366"/>
                      <a:pt x="290" y="366"/>
                      <a:pt x="290" y="366"/>
                    </a:cubicBezTo>
                    <a:cubicBezTo>
                      <a:pt x="291" y="367"/>
                      <a:pt x="291" y="367"/>
                      <a:pt x="291" y="367"/>
                    </a:cubicBezTo>
                    <a:cubicBezTo>
                      <a:pt x="293" y="366"/>
                      <a:pt x="293" y="366"/>
                      <a:pt x="293" y="366"/>
                    </a:cubicBezTo>
                    <a:cubicBezTo>
                      <a:pt x="295" y="363"/>
                      <a:pt x="295" y="363"/>
                      <a:pt x="295" y="363"/>
                    </a:cubicBezTo>
                    <a:cubicBezTo>
                      <a:pt x="295" y="362"/>
                      <a:pt x="295" y="362"/>
                      <a:pt x="295" y="362"/>
                    </a:cubicBezTo>
                    <a:cubicBezTo>
                      <a:pt x="294" y="362"/>
                      <a:pt x="294" y="362"/>
                      <a:pt x="294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2" y="361"/>
                      <a:pt x="292" y="361"/>
                      <a:pt x="292" y="361"/>
                    </a:cubicBezTo>
                    <a:cubicBezTo>
                      <a:pt x="296" y="359"/>
                      <a:pt x="296" y="359"/>
                      <a:pt x="296" y="359"/>
                    </a:cubicBezTo>
                    <a:cubicBezTo>
                      <a:pt x="298" y="358"/>
                      <a:pt x="298" y="358"/>
                      <a:pt x="298" y="358"/>
                    </a:cubicBezTo>
                    <a:cubicBezTo>
                      <a:pt x="299" y="356"/>
                      <a:pt x="299" y="356"/>
                      <a:pt x="299" y="356"/>
                    </a:cubicBezTo>
                    <a:cubicBezTo>
                      <a:pt x="300" y="357"/>
                      <a:pt x="300" y="357"/>
                      <a:pt x="300" y="357"/>
                    </a:cubicBezTo>
                    <a:cubicBezTo>
                      <a:pt x="301" y="357"/>
                      <a:pt x="301" y="357"/>
                      <a:pt x="301" y="357"/>
                    </a:cubicBezTo>
                    <a:cubicBezTo>
                      <a:pt x="303" y="355"/>
                      <a:pt x="303" y="355"/>
                      <a:pt x="303" y="355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2"/>
                      <a:pt x="306" y="352"/>
                      <a:pt x="306" y="352"/>
                    </a:cubicBezTo>
                    <a:cubicBezTo>
                      <a:pt x="307" y="352"/>
                      <a:pt x="307" y="352"/>
                      <a:pt x="307" y="352"/>
                    </a:cubicBezTo>
                    <a:cubicBezTo>
                      <a:pt x="308" y="351"/>
                      <a:pt x="308" y="351"/>
                      <a:pt x="308" y="351"/>
                    </a:cubicBezTo>
                    <a:cubicBezTo>
                      <a:pt x="309" y="351"/>
                      <a:pt x="309" y="351"/>
                      <a:pt x="309" y="351"/>
                    </a:cubicBezTo>
                    <a:cubicBezTo>
                      <a:pt x="310" y="352"/>
                      <a:pt x="310" y="352"/>
                      <a:pt x="310" y="352"/>
                    </a:cubicBezTo>
                    <a:cubicBezTo>
                      <a:pt x="311" y="352"/>
                      <a:pt x="311" y="352"/>
                      <a:pt x="311" y="352"/>
                    </a:cubicBezTo>
                    <a:cubicBezTo>
                      <a:pt x="312" y="351"/>
                      <a:pt x="312" y="351"/>
                      <a:pt x="312" y="351"/>
                    </a:cubicBezTo>
                    <a:cubicBezTo>
                      <a:pt x="314" y="351"/>
                      <a:pt x="314" y="351"/>
                      <a:pt x="314" y="351"/>
                    </a:cubicBezTo>
                    <a:cubicBezTo>
                      <a:pt x="314" y="350"/>
                      <a:pt x="314" y="350"/>
                      <a:pt x="314" y="350"/>
                    </a:cubicBezTo>
                    <a:cubicBezTo>
                      <a:pt x="314" y="349"/>
                      <a:pt x="314" y="349"/>
                      <a:pt x="314" y="349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7" y="347"/>
                      <a:pt x="317" y="347"/>
                      <a:pt x="317" y="347"/>
                    </a:cubicBezTo>
                    <a:cubicBezTo>
                      <a:pt x="318" y="348"/>
                      <a:pt x="318" y="348"/>
                      <a:pt x="318" y="348"/>
                    </a:cubicBezTo>
                    <a:cubicBezTo>
                      <a:pt x="321" y="348"/>
                      <a:pt x="321" y="348"/>
                      <a:pt x="321" y="348"/>
                    </a:cubicBezTo>
                    <a:cubicBezTo>
                      <a:pt x="322" y="346"/>
                      <a:pt x="322" y="346"/>
                      <a:pt x="322" y="346"/>
                    </a:cubicBezTo>
                    <a:cubicBezTo>
                      <a:pt x="323" y="346"/>
                      <a:pt x="323" y="346"/>
                      <a:pt x="323" y="346"/>
                    </a:cubicBezTo>
                    <a:cubicBezTo>
                      <a:pt x="323" y="347"/>
                      <a:pt x="323" y="347"/>
                      <a:pt x="323" y="347"/>
                    </a:cubicBezTo>
                    <a:cubicBezTo>
                      <a:pt x="323" y="347"/>
                      <a:pt x="323" y="347"/>
                      <a:pt x="323" y="347"/>
                    </a:cubicBezTo>
                    <a:cubicBezTo>
                      <a:pt x="325" y="346"/>
                      <a:pt x="325" y="346"/>
                      <a:pt x="325" y="346"/>
                    </a:cubicBezTo>
                    <a:cubicBezTo>
                      <a:pt x="326" y="347"/>
                      <a:pt x="326" y="347"/>
                      <a:pt x="326" y="347"/>
                    </a:cubicBezTo>
                    <a:cubicBezTo>
                      <a:pt x="326" y="347"/>
                      <a:pt x="326" y="347"/>
                      <a:pt x="326" y="347"/>
                    </a:cubicBezTo>
                    <a:cubicBezTo>
                      <a:pt x="327" y="343"/>
                      <a:pt x="327" y="343"/>
                      <a:pt x="327" y="343"/>
                    </a:cubicBezTo>
                    <a:cubicBezTo>
                      <a:pt x="327" y="343"/>
                      <a:pt x="327" y="343"/>
                      <a:pt x="327" y="343"/>
                    </a:cubicBezTo>
                    <a:cubicBezTo>
                      <a:pt x="325" y="344"/>
                      <a:pt x="325" y="344"/>
                      <a:pt x="325" y="344"/>
                    </a:cubicBezTo>
                    <a:cubicBezTo>
                      <a:pt x="326" y="342"/>
                      <a:pt x="326" y="342"/>
                      <a:pt x="326" y="342"/>
                    </a:cubicBezTo>
                    <a:cubicBezTo>
                      <a:pt x="328" y="340"/>
                      <a:pt x="328" y="340"/>
                      <a:pt x="328" y="340"/>
                    </a:cubicBezTo>
                    <a:cubicBezTo>
                      <a:pt x="329" y="340"/>
                      <a:pt x="329" y="340"/>
                      <a:pt x="329" y="340"/>
                    </a:cubicBezTo>
                    <a:cubicBezTo>
                      <a:pt x="330" y="341"/>
                      <a:pt x="330" y="341"/>
                      <a:pt x="330" y="341"/>
                    </a:cubicBezTo>
                    <a:cubicBezTo>
                      <a:pt x="331" y="340"/>
                      <a:pt x="331" y="340"/>
                      <a:pt x="331" y="340"/>
                    </a:cubicBezTo>
                    <a:cubicBezTo>
                      <a:pt x="330" y="339"/>
                      <a:pt x="330" y="339"/>
                      <a:pt x="330" y="339"/>
                    </a:cubicBezTo>
                    <a:cubicBezTo>
                      <a:pt x="329" y="338"/>
                      <a:pt x="329" y="338"/>
                      <a:pt x="329" y="338"/>
                    </a:cubicBezTo>
                    <a:cubicBezTo>
                      <a:pt x="330" y="338"/>
                      <a:pt x="330" y="338"/>
                      <a:pt x="330" y="338"/>
                    </a:cubicBezTo>
                    <a:cubicBezTo>
                      <a:pt x="332" y="339"/>
                      <a:pt x="332" y="339"/>
                      <a:pt x="332" y="339"/>
                    </a:cubicBezTo>
                    <a:cubicBezTo>
                      <a:pt x="334" y="336"/>
                      <a:pt x="334" y="336"/>
                      <a:pt x="334" y="336"/>
                    </a:cubicBezTo>
                    <a:cubicBezTo>
                      <a:pt x="337" y="336"/>
                      <a:pt x="337" y="336"/>
                      <a:pt x="337" y="336"/>
                    </a:cubicBezTo>
                    <a:cubicBezTo>
                      <a:pt x="339" y="334"/>
                      <a:pt x="339" y="334"/>
                      <a:pt x="339" y="334"/>
                    </a:cubicBezTo>
                    <a:cubicBezTo>
                      <a:pt x="341" y="334"/>
                      <a:pt x="341" y="334"/>
                      <a:pt x="341" y="334"/>
                    </a:cubicBezTo>
                    <a:cubicBezTo>
                      <a:pt x="343" y="332"/>
                      <a:pt x="343" y="332"/>
                      <a:pt x="343" y="332"/>
                    </a:cubicBezTo>
                    <a:cubicBezTo>
                      <a:pt x="343" y="328"/>
                      <a:pt x="343" y="328"/>
                      <a:pt x="343" y="328"/>
                    </a:cubicBezTo>
                    <a:cubicBezTo>
                      <a:pt x="343" y="327"/>
                      <a:pt x="343" y="327"/>
                      <a:pt x="343" y="327"/>
                    </a:cubicBezTo>
                    <a:cubicBezTo>
                      <a:pt x="342" y="327"/>
                      <a:pt x="342" y="327"/>
                      <a:pt x="342" y="327"/>
                    </a:cubicBezTo>
                    <a:cubicBezTo>
                      <a:pt x="341" y="325"/>
                      <a:pt x="341" y="325"/>
                      <a:pt x="341" y="325"/>
                    </a:cubicBezTo>
                    <a:cubicBezTo>
                      <a:pt x="340" y="324"/>
                      <a:pt x="340" y="324"/>
                      <a:pt x="340" y="324"/>
                    </a:cubicBezTo>
                    <a:cubicBezTo>
                      <a:pt x="337" y="324"/>
                      <a:pt x="337" y="324"/>
                      <a:pt x="337" y="324"/>
                    </a:cubicBezTo>
                    <a:cubicBezTo>
                      <a:pt x="337" y="322"/>
                      <a:pt x="337" y="322"/>
                      <a:pt x="337" y="322"/>
                    </a:cubicBezTo>
                    <a:cubicBezTo>
                      <a:pt x="337" y="320"/>
                      <a:pt x="337" y="320"/>
                      <a:pt x="337" y="320"/>
                    </a:cubicBezTo>
                    <a:cubicBezTo>
                      <a:pt x="340" y="319"/>
                      <a:pt x="340" y="319"/>
                      <a:pt x="340" y="319"/>
                    </a:cubicBezTo>
                    <a:cubicBezTo>
                      <a:pt x="341" y="318"/>
                      <a:pt x="341" y="318"/>
                      <a:pt x="341" y="318"/>
                    </a:cubicBezTo>
                    <a:cubicBezTo>
                      <a:pt x="342" y="317"/>
                      <a:pt x="342" y="317"/>
                      <a:pt x="342" y="317"/>
                    </a:cubicBezTo>
                    <a:cubicBezTo>
                      <a:pt x="343" y="316"/>
                      <a:pt x="343" y="316"/>
                      <a:pt x="343" y="316"/>
                    </a:cubicBezTo>
                    <a:cubicBezTo>
                      <a:pt x="342" y="316"/>
                      <a:pt x="342" y="316"/>
                      <a:pt x="342" y="316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6" y="315"/>
                      <a:pt x="346" y="315"/>
                      <a:pt x="346" y="315"/>
                    </a:cubicBezTo>
                    <a:cubicBezTo>
                      <a:pt x="349" y="313"/>
                      <a:pt x="349" y="313"/>
                      <a:pt x="349" y="313"/>
                    </a:cubicBezTo>
                    <a:cubicBezTo>
                      <a:pt x="351" y="315"/>
                      <a:pt x="351" y="315"/>
                      <a:pt x="351" y="315"/>
                    </a:cubicBezTo>
                    <a:cubicBezTo>
                      <a:pt x="354" y="313"/>
                      <a:pt x="354" y="313"/>
                      <a:pt x="354" y="313"/>
                    </a:cubicBezTo>
                    <a:cubicBezTo>
                      <a:pt x="353" y="315"/>
                      <a:pt x="353" y="315"/>
                      <a:pt x="353" y="315"/>
                    </a:cubicBezTo>
                    <a:cubicBezTo>
                      <a:pt x="354" y="316"/>
                      <a:pt x="354" y="316"/>
                      <a:pt x="354" y="316"/>
                    </a:cubicBezTo>
                    <a:cubicBezTo>
                      <a:pt x="355" y="316"/>
                      <a:pt x="355" y="316"/>
                      <a:pt x="355" y="316"/>
                    </a:cubicBezTo>
                    <a:cubicBezTo>
                      <a:pt x="358" y="314"/>
                      <a:pt x="358" y="314"/>
                      <a:pt x="358" y="314"/>
                    </a:cubicBezTo>
                    <a:cubicBezTo>
                      <a:pt x="357" y="313"/>
                      <a:pt x="357" y="313"/>
                      <a:pt x="357" y="313"/>
                    </a:cubicBezTo>
                    <a:cubicBezTo>
                      <a:pt x="356" y="312"/>
                      <a:pt x="356" y="312"/>
                      <a:pt x="356" y="312"/>
                    </a:cubicBezTo>
                    <a:cubicBezTo>
                      <a:pt x="355" y="311"/>
                      <a:pt x="355" y="311"/>
                      <a:pt x="355" y="311"/>
                    </a:cubicBezTo>
                    <a:cubicBezTo>
                      <a:pt x="356" y="311"/>
                      <a:pt x="356" y="311"/>
                      <a:pt x="356" y="311"/>
                    </a:cubicBezTo>
                    <a:cubicBezTo>
                      <a:pt x="359" y="311"/>
                      <a:pt x="359" y="311"/>
                      <a:pt x="359" y="311"/>
                    </a:cubicBezTo>
                    <a:cubicBezTo>
                      <a:pt x="363" y="310"/>
                      <a:pt x="363" y="310"/>
                      <a:pt x="363" y="310"/>
                    </a:cubicBezTo>
                    <a:cubicBezTo>
                      <a:pt x="363" y="307"/>
                      <a:pt x="363" y="307"/>
                      <a:pt x="363" y="307"/>
                    </a:cubicBezTo>
                    <a:cubicBezTo>
                      <a:pt x="362" y="305"/>
                      <a:pt x="362" y="305"/>
                      <a:pt x="362" y="305"/>
                    </a:cubicBezTo>
                    <a:cubicBezTo>
                      <a:pt x="359" y="302"/>
                      <a:pt x="359" y="302"/>
                      <a:pt x="359" y="302"/>
                    </a:cubicBezTo>
                    <a:cubicBezTo>
                      <a:pt x="358" y="303"/>
                      <a:pt x="358" y="303"/>
                      <a:pt x="358" y="303"/>
                    </a:cubicBezTo>
                    <a:cubicBezTo>
                      <a:pt x="357" y="304"/>
                      <a:pt x="357" y="304"/>
                      <a:pt x="357" y="304"/>
                    </a:cubicBezTo>
                    <a:cubicBezTo>
                      <a:pt x="357" y="303"/>
                      <a:pt x="357" y="303"/>
                      <a:pt x="357" y="303"/>
                    </a:cubicBezTo>
                    <a:cubicBezTo>
                      <a:pt x="358" y="302"/>
                      <a:pt x="358" y="302"/>
                      <a:pt x="358" y="302"/>
                    </a:cubicBezTo>
                    <a:cubicBezTo>
                      <a:pt x="361" y="302"/>
                      <a:pt x="361" y="302"/>
                      <a:pt x="361" y="302"/>
                    </a:cubicBezTo>
                    <a:cubicBezTo>
                      <a:pt x="363" y="303"/>
                      <a:pt x="363" y="303"/>
                      <a:pt x="363" y="303"/>
                    </a:cubicBezTo>
                    <a:cubicBezTo>
                      <a:pt x="366" y="303"/>
                      <a:pt x="366" y="303"/>
                      <a:pt x="366" y="303"/>
                    </a:cubicBezTo>
                    <a:cubicBezTo>
                      <a:pt x="368" y="301"/>
                      <a:pt x="368" y="301"/>
                      <a:pt x="368" y="301"/>
                    </a:cubicBezTo>
                    <a:cubicBezTo>
                      <a:pt x="368" y="299"/>
                      <a:pt x="368" y="299"/>
                      <a:pt x="368" y="299"/>
                    </a:cubicBezTo>
                    <a:cubicBezTo>
                      <a:pt x="373" y="297"/>
                      <a:pt x="373" y="297"/>
                      <a:pt x="373" y="297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78" y="294"/>
                      <a:pt x="378" y="294"/>
                      <a:pt x="378" y="294"/>
                    </a:cubicBezTo>
                    <a:cubicBezTo>
                      <a:pt x="379" y="293"/>
                      <a:pt x="379" y="293"/>
                      <a:pt x="379" y="293"/>
                    </a:cubicBezTo>
                    <a:cubicBezTo>
                      <a:pt x="379" y="292"/>
                      <a:pt x="379" y="292"/>
                      <a:pt x="379" y="292"/>
                    </a:cubicBezTo>
                    <a:cubicBezTo>
                      <a:pt x="384" y="288"/>
                      <a:pt x="384" y="288"/>
                      <a:pt x="384" y="288"/>
                    </a:cubicBezTo>
                    <a:cubicBezTo>
                      <a:pt x="388" y="288"/>
                      <a:pt x="388" y="288"/>
                      <a:pt x="388" y="288"/>
                    </a:cubicBezTo>
                    <a:cubicBezTo>
                      <a:pt x="393" y="284"/>
                      <a:pt x="393" y="284"/>
                      <a:pt x="393" y="284"/>
                    </a:cubicBezTo>
                    <a:cubicBezTo>
                      <a:pt x="396" y="283"/>
                      <a:pt x="396" y="283"/>
                      <a:pt x="396" y="283"/>
                    </a:cubicBezTo>
                    <a:cubicBezTo>
                      <a:pt x="400" y="279"/>
                      <a:pt x="400" y="279"/>
                      <a:pt x="400" y="279"/>
                    </a:cubicBezTo>
                    <a:cubicBezTo>
                      <a:pt x="399" y="282"/>
                      <a:pt x="399" y="282"/>
                      <a:pt x="399" y="282"/>
                    </a:cubicBezTo>
                    <a:cubicBezTo>
                      <a:pt x="399" y="284"/>
                      <a:pt x="399" y="284"/>
                      <a:pt x="399" y="284"/>
                    </a:cubicBezTo>
                    <a:cubicBezTo>
                      <a:pt x="400" y="285"/>
                      <a:pt x="400" y="285"/>
                      <a:pt x="400" y="285"/>
                    </a:cubicBezTo>
                    <a:cubicBezTo>
                      <a:pt x="402" y="285"/>
                      <a:pt x="402" y="285"/>
                      <a:pt x="402" y="285"/>
                    </a:cubicBezTo>
                    <a:cubicBezTo>
                      <a:pt x="402" y="286"/>
                      <a:pt x="402" y="286"/>
                      <a:pt x="402" y="286"/>
                    </a:cubicBezTo>
                    <a:cubicBezTo>
                      <a:pt x="405" y="283"/>
                      <a:pt x="405" y="283"/>
                      <a:pt x="405" y="283"/>
                    </a:cubicBezTo>
                    <a:cubicBezTo>
                      <a:pt x="407" y="282"/>
                      <a:pt x="407" y="282"/>
                      <a:pt x="407" y="282"/>
                    </a:cubicBezTo>
                    <a:cubicBezTo>
                      <a:pt x="412" y="281"/>
                      <a:pt x="412" y="281"/>
                      <a:pt x="412" y="281"/>
                    </a:cubicBezTo>
                    <a:cubicBezTo>
                      <a:pt x="413" y="279"/>
                      <a:pt x="413" y="279"/>
                      <a:pt x="413" y="279"/>
                    </a:cubicBezTo>
                    <a:cubicBezTo>
                      <a:pt x="413" y="281"/>
                      <a:pt x="413" y="281"/>
                      <a:pt x="413" y="281"/>
                    </a:cubicBezTo>
                    <a:cubicBezTo>
                      <a:pt x="409" y="283"/>
                      <a:pt x="409" y="283"/>
                      <a:pt x="409" y="283"/>
                    </a:cubicBezTo>
                    <a:cubicBezTo>
                      <a:pt x="406" y="284"/>
                      <a:pt x="406" y="284"/>
                      <a:pt x="406" y="284"/>
                    </a:cubicBezTo>
                    <a:cubicBezTo>
                      <a:pt x="401" y="289"/>
                      <a:pt x="401" y="289"/>
                      <a:pt x="401" y="289"/>
                    </a:cubicBezTo>
                    <a:cubicBezTo>
                      <a:pt x="401" y="291"/>
                      <a:pt x="401" y="291"/>
                      <a:pt x="401" y="291"/>
                    </a:cubicBezTo>
                    <a:cubicBezTo>
                      <a:pt x="403" y="294"/>
                      <a:pt x="403" y="294"/>
                      <a:pt x="403" y="294"/>
                    </a:cubicBezTo>
                    <a:cubicBezTo>
                      <a:pt x="404" y="297"/>
                      <a:pt x="404" y="297"/>
                      <a:pt x="404" y="297"/>
                    </a:cubicBezTo>
                    <a:cubicBezTo>
                      <a:pt x="402" y="295"/>
                      <a:pt x="402" y="295"/>
                      <a:pt x="402" y="295"/>
                    </a:cubicBezTo>
                    <a:cubicBezTo>
                      <a:pt x="400" y="295"/>
                      <a:pt x="400" y="295"/>
                      <a:pt x="400" y="295"/>
                    </a:cubicBezTo>
                    <a:cubicBezTo>
                      <a:pt x="399" y="295"/>
                      <a:pt x="399" y="295"/>
                      <a:pt x="399" y="295"/>
                    </a:cubicBezTo>
                    <a:cubicBezTo>
                      <a:pt x="397" y="295"/>
                      <a:pt x="397" y="295"/>
                      <a:pt x="397" y="295"/>
                    </a:cubicBezTo>
                    <a:cubicBezTo>
                      <a:pt x="395" y="294"/>
                      <a:pt x="395" y="294"/>
                      <a:pt x="395" y="294"/>
                    </a:cubicBezTo>
                    <a:cubicBezTo>
                      <a:pt x="394" y="291"/>
                      <a:pt x="394" y="291"/>
                      <a:pt x="394" y="291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89" y="293"/>
                      <a:pt x="389" y="293"/>
                      <a:pt x="389" y="293"/>
                    </a:cubicBezTo>
                    <a:cubicBezTo>
                      <a:pt x="386" y="295"/>
                      <a:pt x="386" y="295"/>
                      <a:pt x="386" y="295"/>
                    </a:cubicBezTo>
                    <a:cubicBezTo>
                      <a:pt x="383" y="295"/>
                      <a:pt x="383" y="295"/>
                      <a:pt x="383" y="295"/>
                    </a:cubicBezTo>
                    <a:cubicBezTo>
                      <a:pt x="380" y="297"/>
                      <a:pt x="380" y="297"/>
                      <a:pt x="380" y="297"/>
                    </a:cubicBezTo>
                    <a:cubicBezTo>
                      <a:pt x="380" y="299"/>
                      <a:pt x="380" y="299"/>
                      <a:pt x="380" y="299"/>
                    </a:cubicBezTo>
                    <a:cubicBezTo>
                      <a:pt x="381" y="300"/>
                      <a:pt x="381" y="300"/>
                      <a:pt x="381" y="300"/>
                    </a:cubicBezTo>
                    <a:cubicBezTo>
                      <a:pt x="379" y="304"/>
                      <a:pt x="379" y="304"/>
                      <a:pt x="379" y="304"/>
                    </a:cubicBezTo>
                    <a:cubicBezTo>
                      <a:pt x="376" y="306"/>
                      <a:pt x="376" y="306"/>
                      <a:pt x="376" y="306"/>
                    </a:cubicBezTo>
                    <a:cubicBezTo>
                      <a:pt x="375" y="309"/>
                      <a:pt x="375" y="309"/>
                      <a:pt x="375" y="309"/>
                    </a:cubicBezTo>
                    <a:cubicBezTo>
                      <a:pt x="369" y="314"/>
                      <a:pt x="369" y="314"/>
                      <a:pt x="369" y="314"/>
                    </a:cubicBezTo>
                    <a:cubicBezTo>
                      <a:pt x="367" y="317"/>
                      <a:pt x="367" y="317"/>
                      <a:pt x="367" y="317"/>
                    </a:cubicBezTo>
                    <a:cubicBezTo>
                      <a:pt x="367" y="318"/>
                      <a:pt x="367" y="318"/>
                      <a:pt x="367" y="318"/>
                    </a:cubicBezTo>
                    <a:cubicBezTo>
                      <a:pt x="369" y="321"/>
                      <a:pt x="369" y="321"/>
                      <a:pt x="369" y="321"/>
                    </a:cubicBezTo>
                    <a:cubicBezTo>
                      <a:pt x="371" y="320"/>
                      <a:pt x="371" y="320"/>
                      <a:pt x="371" y="320"/>
                    </a:cubicBezTo>
                    <a:cubicBezTo>
                      <a:pt x="372" y="320"/>
                      <a:pt x="372" y="320"/>
                      <a:pt x="372" y="320"/>
                    </a:cubicBezTo>
                    <a:cubicBezTo>
                      <a:pt x="374" y="318"/>
                      <a:pt x="374" y="318"/>
                      <a:pt x="374" y="318"/>
                    </a:cubicBezTo>
                    <a:cubicBezTo>
                      <a:pt x="375" y="318"/>
                      <a:pt x="375" y="318"/>
                      <a:pt x="375" y="318"/>
                    </a:cubicBezTo>
                    <a:cubicBezTo>
                      <a:pt x="375" y="320"/>
                      <a:pt x="375" y="320"/>
                      <a:pt x="375" y="320"/>
                    </a:cubicBezTo>
                    <a:cubicBezTo>
                      <a:pt x="372" y="323"/>
                      <a:pt x="372" y="323"/>
                      <a:pt x="372" y="323"/>
                    </a:cubicBezTo>
                    <a:cubicBezTo>
                      <a:pt x="370" y="323"/>
                      <a:pt x="370" y="323"/>
                      <a:pt x="370" y="323"/>
                    </a:cubicBezTo>
                    <a:cubicBezTo>
                      <a:pt x="369" y="325"/>
                      <a:pt x="369" y="325"/>
                      <a:pt x="369" y="325"/>
                    </a:cubicBezTo>
                    <a:cubicBezTo>
                      <a:pt x="367" y="324"/>
                      <a:pt x="367" y="324"/>
                      <a:pt x="367" y="324"/>
                    </a:cubicBezTo>
                    <a:cubicBezTo>
                      <a:pt x="365" y="324"/>
                      <a:pt x="365" y="324"/>
                      <a:pt x="365" y="324"/>
                    </a:cubicBezTo>
                    <a:cubicBezTo>
                      <a:pt x="363" y="325"/>
                      <a:pt x="363" y="325"/>
                      <a:pt x="363" y="325"/>
                    </a:cubicBezTo>
                    <a:cubicBezTo>
                      <a:pt x="363" y="327"/>
                      <a:pt x="363" y="327"/>
                      <a:pt x="363" y="327"/>
                    </a:cubicBezTo>
                    <a:cubicBezTo>
                      <a:pt x="362" y="326"/>
                      <a:pt x="362" y="326"/>
                      <a:pt x="362" y="326"/>
                    </a:cubicBezTo>
                    <a:cubicBezTo>
                      <a:pt x="360" y="327"/>
                      <a:pt x="360" y="327"/>
                      <a:pt x="360" y="327"/>
                    </a:cubicBezTo>
                    <a:cubicBezTo>
                      <a:pt x="360" y="329"/>
                      <a:pt x="360" y="329"/>
                      <a:pt x="360" y="329"/>
                    </a:cubicBezTo>
                    <a:cubicBezTo>
                      <a:pt x="363" y="333"/>
                      <a:pt x="363" y="333"/>
                      <a:pt x="363" y="333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5" y="331"/>
                      <a:pt x="365" y="331"/>
                      <a:pt x="365" y="331"/>
                    </a:cubicBezTo>
                    <a:cubicBezTo>
                      <a:pt x="366" y="332"/>
                      <a:pt x="366" y="332"/>
                      <a:pt x="366" y="332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69" y="330"/>
                      <a:pt x="369" y="330"/>
                      <a:pt x="369" y="330"/>
                    </a:cubicBezTo>
                    <a:cubicBezTo>
                      <a:pt x="369" y="332"/>
                      <a:pt x="369" y="332"/>
                      <a:pt x="369" y="332"/>
                    </a:cubicBezTo>
                    <a:cubicBezTo>
                      <a:pt x="370" y="331"/>
                      <a:pt x="370" y="331"/>
                      <a:pt x="370" y="331"/>
                    </a:cubicBezTo>
                    <a:cubicBezTo>
                      <a:pt x="370" y="329"/>
                      <a:pt x="370" y="329"/>
                      <a:pt x="370" y="329"/>
                    </a:cubicBezTo>
                    <a:cubicBezTo>
                      <a:pt x="372" y="328"/>
                      <a:pt x="372" y="328"/>
                      <a:pt x="372" y="328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5" y="324"/>
                      <a:pt x="375" y="324"/>
                      <a:pt x="375" y="324"/>
                    </a:cubicBezTo>
                    <a:cubicBezTo>
                      <a:pt x="376" y="323"/>
                      <a:pt x="376" y="323"/>
                      <a:pt x="376" y="323"/>
                    </a:cubicBezTo>
                    <a:cubicBezTo>
                      <a:pt x="376" y="324"/>
                      <a:pt x="376" y="324"/>
                      <a:pt x="376" y="324"/>
                    </a:cubicBezTo>
                    <a:cubicBezTo>
                      <a:pt x="376" y="325"/>
                      <a:pt x="376" y="325"/>
                      <a:pt x="376" y="325"/>
                    </a:cubicBezTo>
                    <a:cubicBezTo>
                      <a:pt x="377" y="327"/>
                      <a:pt x="377" y="327"/>
                      <a:pt x="377" y="327"/>
                    </a:cubicBezTo>
                    <a:cubicBezTo>
                      <a:pt x="379" y="326"/>
                      <a:pt x="379" y="326"/>
                      <a:pt x="379" y="326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5" y="324"/>
                      <a:pt x="385" y="324"/>
                      <a:pt x="385" y="324"/>
                    </a:cubicBezTo>
                    <a:cubicBezTo>
                      <a:pt x="386" y="325"/>
                      <a:pt x="386" y="325"/>
                      <a:pt x="386" y="325"/>
                    </a:cubicBezTo>
                    <a:cubicBezTo>
                      <a:pt x="387" y="324"/>
                      <a:pt x="387" y="324"/>
                      <a:pt x="387" y="324"/>
                    </a:cubicBezTo>
                    <a:cubicBezTo>
                      <a:pt x="388" y="320"/>
                      <a:pt x="388" y="320"/>
                      <a:pt x="388" y="320"/>
                    </a:cubicBezTo>
                    <a:cubicBezTo>
                      <a:pt x="390" y="318"/>
                      <a:pt x="390" y="318"/>
                      <a:pt x="390" y="318"/>
                    </a:cubicBezTo>
                    <a:cubicBezTo>
                      <a:pt x="392" y="318"/>
                      <a:pt x="392" y="318"/>
                      <a:pt x="392" y="318"/>
                    </a:cubicBezTo>
                    <a:cubicBezTo>
                      <a:pt x="389" y="321"/>
                      <a:pt x="389" y="321"/>
                      <a:pt x="389" y="321"/>
                    </a:cubicBezTo>
                    <a:cubicBezTo>
                      <a:pt x="389" y="323"/>
                      <a:pt x="389" y="323"/>
                      <a:pt x="389" y="323"/>
                    </a:cubicBezTo>
                    <a:cubicBezTo>
                      <a:pt x="390" y="322"/>
                      <a:pt x="390" y="322"/>
                      <a:pt x="390" y="322"/>
                    </a:cubicBezTo>
                    <a:cubicBezTo>
                      <a:pt x="393" y="319"/>
                      <a:pt x="393" y="319"/>
                      <a:pt x="393" y="319"/>
                    </a:cubicBezTo>
                    <a:cubicBezTo>
                      <a:pt x="394" y="315"/>
                      <a:pt x="394" y="315"/>
                      <a:pt x="394" y="315"/>
                    </a:cubicBezTo>
                    <a:cubicBezTo>
                      <a:pt x="396" y="314"/>
                      <a:pt x="396" y="314"/>
                      <a:pt x="396" y="314"/>
                    </a:cubicBezTo>
                    <a:cubicBezTo>
                      <a:pt x="396" y="316"/>
                      <a:pt x="396" y="316"/>
                      <a:pt x="396" y="316"/>
                    </a:cubicBezTo>
                    <a:cubicBezTo>
                      <a:pt x="394" y="319"/>
                      <a:pt x="394" y="319"/>
                      <a:pt x="394" y="319"/>
                    </a:cubicBezTo>
                    <a:cubicBezTo>
                      <a:pt x="394" y="319"/>
                      <a:pt x="394" y="319"/>
                      <a:pt x="394" y="319"/>
                    </a:cubicBezTo>
                    <a:cubicBezTo>
                      <a:pt x="397" y="317"/>
                      <a:pt x="397" y="317"/>
                      <a:pt x="397" y="317"/>
                    </a:cubicBezTo>
                    <a:cubicBezTo>
                      <a:pt x="398" y="318"/>
                      <a:pt x="398" y="318"/>
                      <a:pt x="398" y="318"/>
                    </a:cubicBezTo>
                    <a:cubicBezTo>
                      <a:pt x="398" y="320"/>
                      <a:pt x="398" y="320"/>
                      <a:pt x="398" y="320"/>
                    </a:cubicBezTo>
                    <a:cubicBezTo>
                      <a:pt x="400" y="320"/>
                      <a:pt x="400" y="320"/>
                      <a:pt x="400" y="320"/>
                    </a:cubicBezTo>
                    <a:cubicBezTo>
                      <a:pt x="401" y="321"/>
                      <a:pt x="401" y="321"/>
                      <a:pt x="401" y="321"/>
                    </a:cubicBezTo>
                    <a:cubicBezTo>
                      <a:pt x="403" y="319"/>
                      <a:pt x="403" y="319"/>
                      <a:pt x="403" y="319"/>
                    </a:cubicBezTo>
                    <a:cubicBezTo>
                      <a:pt x="404" y="317"/>
                      <a:pt x="404" y="317"/>
                      <a:pt x="404" y="317"/>
                    </a:cubicBezTo>
                    <a:cubicBezTo>
                      <a:pt x="407" y="316"/>
                      <a:pt x="407" y="316"/>
                      <a:pt x="407" y="316"/>
                    </a:cubicBezTo>
                    <a:cubicBezTo>
                      <a:pt x="409" y="315"/>
                      <a:pt x="409" y="315"/>
                      <a:pt x="409" y="315"/>
                    </a:cubicBezTo>
                    <a:cubicBezTo>
                      <a:pt x="408" y="314"/>
                      <a:pt x="408" y="314"/>
                      <a:pt x="408" y="314"/>
                    </a:cubicBezTo>
                    <a:cubicBezTo>
                      <a:pt x="408" y="312"/>
                      <a:pt x="408" y="312"/>
                      <a:pt x="408" y="312"/>
                    </a:cubicBezTo>
                    <a:cubicBezTo>
                      <a:pt x="412" y="311"/>
                      <a:pt x="412" y="311"/>
                      <a:pt x="412" y="311"/>
                    </a:cubicBezTo>
                    <a:cubicBezTo>
                      <a:pt x="413" y="309"/>
                      <a:pt x="413" y="309"/>
                      <a:pt x="413" y="309"/>
                    </a:cubicBezTo>
                    <a:cubicBezTo>
                      <a:pt x="413" y="307"/>
                      <a:pt x="413" y="307"/>
                      <a:pt x="413" y="307"/>
                    </a:cubicBezTo>
                    <a:cubicBezTo>
                      <a:pt x="411" y="307"/>
                      <a:pt x="411" y="307"/>
                      <a:pt x="411" y="307"/>
                    </a:cubicBezTo>
                    <a:cubicBezTo>
                      <a:pt x="410" y="306"/>
                      <a:pt x="410" y="306"/>
                      <a:pt x="410" y="306"/>
                    </a:cubicBezTo>
                    <a:cubicBezTo>
                      <a:pt x="407" y="306"/>
                      <a:pt x="407" y="306"/>
                      <a:pt x="407" y="306"/>
                    </a:cubicBezTo>
                    <a:cubicBezTo>
                      <a:pt x="408" y="304"/>
                      <a:pt x="408" y="304"/>
                      <a:pt x="408" y="304"/>
                    </a:cubicBezTo>
                    <a:cubicBezTo>
                      <a:pt x="410" y="304"/>
                      <a:pt x="410" y="304"/>
                      <a:pt x="410" y="304"/>
                    </a:cubicBezTo>
                    <a:cubicBezTo>
                      <a:pt x="412" y="305"/>
                      <a:pt x="412" y="305"/>
                      <a:pt x="412" y="305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13" y="302"/>
                      <a:pt x="413" y="302"/>
                      <a:pt x="413" y="302"/>
                    </a:cubicBezTo>
                    <a:cubicBezTo>
                      <a:pt x="411" y="303"/>
                      <a:pt x="411" y="303"/>
                      <a:pt x="411" y="303"/>
                    </a:cubicBezTo>
                    <a:cubicBezTo>
                      <a:pt x="409" y="301"/>
                      <a:pt x="409" y="301"/>
                      <a:pt x="409" y="301"/>
                    </a:cubicBezTo>
                    <a:cubicBezTo>
                      <a:pt x="408" y="299"/>
                      <a:pt x="408" y="299"/>
                      <a:pt x="408" y="299"/>
                    </a:cubicBezTo>
                    <a:cubicBezTo>
                      <a:pt x="411" y="299"/>
                      <a:pt x="411" y="299"/>
                      <a:pt x="411" y="299"/>
                    </a:cubicBezTo>
                    <a:cubicBezTo>
                      <a:pt x="413" y="298"/>
                      <a:pt x="413" y="298"/>
                      <a:pt x="413" y="298"/>
                    </a:cubicBezTo>
                    <a:cubicBezTo>
                      <a:pt x="414" y="299"/>
                      <a:pt x="414" y="299"/>
                      <a:pt x="414" y="299"/>
                    </a:cubicBezTo>
                    <a:cubicBezTo>
                      <a:pt x="414" y="298"/>
                      <a:pt x="414" y="298"/>
                      <a:pt x="414" y="298"/>
                    </a:cubicBezTo>
                    <a:cubicBezTo>
                      <a:pt x="413" y="295"/>
                      <a:pt x="413" y="295"/>
                      <a:pt x="413" y="295"/>
                    </a:cubicBezTo>
                    <a:cubicBezTo>
                      <a:pt x="417" y="293"/>
                      <a:pt x="417" y="293"/>
                      <a:pt x="417" y="293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1" y="295"/>
                      <a:pt x="421" y="295"/>
                      <a:pt x="421" y="295"/>
                    </a:cubicBezTo>
                    <a:cubicBezTo>
                      <a:pt x="423" y="295"/>
                      <a:pt x="423" y="295"/>
                      <a:pt x="423" y="295"/>
                    </a:cubicBezTo>
                    <a:cubicBezTo>
                      <a:pt x="419" y="297"/>
                      <a:pt x="419" y="297"/>
                      <a:pt x="419" y="297"/>
                    </a:cubicBezTo>
                    <a:cubicBezTo>
                      <a:pt x="419" y="299"/>
                      <a:pt x="419" y="299"/>
                      <a:pt x="419" y="299"/>
                    </a:cubicBezTo>
                    <a:cubicBezTo>
                      <a:pt x="420" y="303"/>
                      <a:pt x="420" y="303"/>
                      <a:pt x="420" y="303"/>
                    </a:cubicBezTo>
                    <a:cubicBezTo>
                      <a:pt x="421" y="303"/>
                      <a:pt x="421" y="303"/>
                      <a:pt x="421" y="303"/>
                    </a:cubicBezTo>
                    <a:cubicBezTo>
                      <a:pt x="422" y="298"/>
                      <a:pt x="422" y="298"/>
                      <a:pt x="422" y="298"/>
                    </a:cubicBezTo>
                    <a:cubicBezTo>
                      <a:pt x="424" y="297"/>
                      <a:pt x="424" y="297"/>
                      <a:pt x="424" y="297"/>
                    </a:cubicBezTo>
                    <a:cubicBezTo>
                      <a:pt x="425" y="297"/>
                      <a:pt x="425" y="297"/>
                      <a:pt x="425" y="297"/>
                    </a:cubicBezTo>
                    <a:cubicBezTo>
                      <a:pt x="425" y="299"/>
                      <a:pt x="425" y="299"/>
                      <a:pt x="425" y="299"/>
                    </a:cubicBezTo>
                    <a:cubicBezTo>
                      <a:pt x="423" y="300"/>
                      <a:pt x="423" y="300"/>
                      <a:pt x="423" y="300"/>
                    </a:cubicBezTo>
                    <a:cubicBezTo>
                      <a:pt x="424" y="302"/>
                      <a:pt x="424" y="302"/>
                      <a:pt x="424" y="302"/>
                    </a:cubicBezTo>
                    <a:cubicBezTo>
                      <a:pt x="426" y="300"/>
                      <a:pt x="426" y="300"/>
                      <a:pt x="426" y="300"/>
                    </a:cubicBezTo>
                    <a:cubicBezTo>
                      <a:pt x="427" y="299"/>
                      <a:pt x="427" y="299"/>
                      <a:pt x="427" y="299"/>
                    </a:cubicBezTo>
                    <a:cubicBezTo>
                      <a:pt x="429" y="300"/>
                      <a:pt x="429" y="300"/>
                      <a:pt x="429" y="300"/>
                    </a:cubicBezTo>
                    <a:cubicBezTo>
                      <a:pt x="431" y="298"/>
                      <a:pt x="431" y="298"/>
                      <a:pt x="431" y="298"/>
                    </a:cubicBezTo>
                    <a:cubicBezTo>
                      <a:pt x="432" y="298"/>
                      <a:pt x="432" y="298"/>
                      <a:pt x="432" y="298"/>
                    </a:cubicBezTo>
                    <a:cubicBezTo>
                      <a:pt x="434" y="297"/>
                      <a:pt x="434" y="297"/>
                      <a:pt x="434" y="297"/>
                    </a:cubicBezTo>
                    <a:cubicBezTo>
                      <a:pt x="437" y="296"/>
                      <a:pt x="437" y="296"/>
                      <a:pt x="437" y="296"/>
                    </a:cubicBezTo>
                    <a:cubicBezTo>
                      <a:pt x="438" y="297"/>
                      <a:pt x="438" y="297"/>
                      <a:pt x="438" y="297"/>
                    </a:cubicBezTo>
                    <a:cubicBezTo>
                      <a:pt x="438" y="298"/>
                      <a:pt x="438" y="298"/>
                      <a:pt x="438" y="298"/>
                    </a:cubicBezTo>
                    <a:cubicBezTo>
                      <a:pt x="436" y="298"/>
                      <a:pt x="436" y="298"/>
                      <a:pt x="436" y="298"/>
                    </a:cubicBezTo>
                    <a:cubicBezTo>
                      <a:pt x="433" y="300"/>
                      <a:pt x="433" y="300"/>
                      <a:pt x="433" y="300"/>
                    </a:cubicBezTo>
                    <a:cubicBezTo>
                      <a:pt x="432" y="300"/>
                      <a:pt x="432" y="300"/>
                      <a:pt x="432" y="300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2" y="303"/>
                      <a:pt x="432" y="303"/>
                      <a:pt x="432" y="303"/>
                    </a:cubicBezTo>
                    <a:cubicBezTo>
                      <a:pt x="436" y="304"/>
                      <a:pt x="436" y="304"/>
                      <a:pt x="436" y="304"/>
                    </a:cubicBezTo>
                    <a:cubicBezTo>
                      <a:pt x="437" y="305"/>
                      <a:pt x="437" y="305"/>
                      <a:pt x="437" y="305"/>
                    </a:cubicBezTo>
                    <a:cubicBezTo>
                      <a:pt x="437" y="306"/>
                      <a:pt x="437" y="306"/>
                      <a:pt x="437" y="306"/>
                    </a:cubicBezTo>
                    <a:cubicBezTo>
                      <a:pt x="435" y="304"/>
                      <a:pt x="435" y="304"/>
                      <a:pt x="435" y="304"/>
                    </a:cubicBezTo>
                    <a:cubicBezTo>
                      <a:pt x="432" y="304"/>
                      <a:pt x="432" y="304"/>
                      <a:pt x="432" y="304"/>
                    </a:cubicBezTo>
                    <a:cubicBezTo>
                      <a:pt x="430" y="305"/>
                      <a:pt x="430" y="305"/>
                      <a:pt x="430" y="305"/>
                    </a:cubicBezTo>
                    <a:cubicBezTo>
                      <a:pt x="429" y="307"/>
                      <a:pt x="429" y="307"/>
                      <a:pt x="429" y="307"/>
                    </a:cubicBezTo>
                    <a:cubicBezTo>
                      <a:pt x="431" y="307"/>
                      <a:pt x="431" y="307"/>
                      <a:pt x="431" y="307"/>
                    </a:cubicBezTo>
                    <a:cubicBezTo>
                      <a:pt x="433" y="306"/>
                      <a:pt x="433" y="306"/>
                      <a:pt x="433" y="306"/>
                    </a:cubicBezTo>
                    <a:cubicBezTo>
                      <a:pt x="435" y="308"/>
                      <a:pt x="435" y="308"/>
                      <a:pt x="435" y="308"/>
                    </a:cubicBezTo>
                    <a:cubicBezTo>
                      <a:pt x="434" y="308"/>
                      <a:pt x="434" y="308"/>
                      <a:pt x="434" y="308"/>
                    </a:cubicBezTo>
                    <a:cubicBezTo>
                      <a:pt x="431" y="308"/>
                      <a:pt x="431" y="308"/>
                      <a:pt x="431" y="308"/>
                    </a:cubicBezTo>
                    <a:cubicBezTo>
                      <a:pt x="432" y="310"/>
                      <a:pt x="432" y="310"/>
                      <a:pt x="432" y="310"/>
                    </a:cubicBezTo>
                    <a:cubicBezTo>
                      <a:pt x="435" y="311"/>
                      <a:pt x="435" y="311"/>
                      <a:pt x="435" y="311"/>
                    </a:cubicBezTo>
                    <a:cubicBezTo>
                      <a:pt x="436" y="312"/>
                      <a:pt x="436" y="312"/>
                      <a:pt x="436" y="312"/>
                    </a:cubicBezTo>
                    <a:cubicBezTo>
                      <a:pt x="434" y="313"/>
                      <a:pt x="434" y="313"/>
                      <a:pt x="434" y="313"/>
                    </a:cubicBezTo>
                    <a:cubicBezTo>
                      <a:pt x="432" y="313"/>
                      <a:pt x="432" y="313"/>
                      <a:pt x="432" y="313"/>
                    </a:cubicBezTo>
                    <a:cubicBezTo>
                      <a:pt x="432" y="315"/>
                      <a:pt x="432" y="315"/>
                      <a:pt x="432" y="315"/>
                    </a:cubicBezTo>
                    <a:cubicBezTo>
                      <a:pt x="435" y="315"/>
                      <a:pt x="435" y="315"/>
                      <a:pt x="435" y="315"/>
                    </a:cubicBezTo>
                    <a:cubicBezTo>
                      <a:pt x="437" y="314"/>
                      <a:pt x="437" y="314"/>
                      <a:pt x="437" y="314"/>
                    </a:cubicBezTo>
                    <a:cubicBezTo>
                      <a:pt x="439" y="315"/>
                      <a:pt x="439" y="315"/>
                      <a:pt x="439" y="315"/>
                    </a:cubicBezTo>
                    <a:cubicBezTo>
                      <a:pt x="441" y="316"/>
                      <a:pt x="441" y="316"/>
                      <a:pt x="441" y="316"/>
                    </a:cubicBezTo>
                    <a:cubicBezTo>
                      <a:pt x="444" y="315"/>
                      <a:pt x="444" y="315"/>
                      <a:pt x="444" y="315"/>
                    </a:cubicBezTo>
                    <a:cubicBezTo>
                      <a:pt x="445" y="316"/>
                      <a:pt x="445" y="316"/>
                      <a:pt x="445" y="316"/>
                    </a:cubicBezTo>
                    <a:cubicBezTo>
                      <a:pt x="445" y="317"/>
                      <a:pt x="445" y="317"/>
                      <a:pt x="445" y="317"/>
                    </a:cubicBezTo>
                    <a:cubicBezTo>
                      <a:pt x="444" y="318"/>
                      <a:pt x="444" y="318"/>
                      <a:pt x="444" y="318"/>
                    </a:cubicBezTo>
                    <a:cubicBezTo>
                      <a:pt x="444" y="320"/>
                      <a:pt x="444" y="320"/>
                      <a:pt x="444" y="320"/>
                    </a:cubicBezTo>
                    <a:cubicBezTo>
                      <a:pt x="445" y="320"/>
                      <a:pt x="445" y="320"/>
                      <a:pt x="445" y="320"/>
                    </a:cubicBezTo>
                    <a:cubicBezTo>
                      <a:pt x="445" y="322"/>
                      <a:pt x="445" y="322"/>
                      <a:pt x="445" y="322"/>
                    </a:cubicBezTo>
                    <a:cubicBezTo>
                      <a:pt x="447" y="322"/>
                      <a:pt x="447" y="322"/>
                      <a:pt x="447" y="322"/>
                    </a:cubicBezTo>
                    <a:cubicBezTo>
                      <a:pt x="449" y="320"/>
                      <a:pt x="449" y="320"/>
                      <a:pt x="449" y="320"/>
                    </a:cubicBezTo>
                    <a:cubicBezTo>
                      <a:pt x="448" y="319"/>
                      <a:pt x="448" y="319"/>
                      <a:pt x="448" y="319"/>
                    </a:cubicBezTo>
                    <a:cubicBezTo>
                      <a:pt x="448" y="318"/>
                      <a:pt x="448" y="318"/>
                      <a:pt x="448" y="318"/>
                    </a:cubicBezTo>
                    <a:cubicBezTo>
                      <a:pt x="451" y="318"/>
                      <a:pt x="451" y="318"/>
                      <a:pt x="451" y="318"/>
                    </a:cubicBezTo>
                    <a:cubicBezTo>
                      <a:pt x="450" y="320"/>
                      <a:pt x="450" y="320"/>
                      <a:pt x="450" y="320"/>
                    </a:cubicBezTo>
                    <a:cubicBezTo>
                      <a:pt x="450" y="322"/>
                      <a:pt x="450" y="322"/>
                      <a:pt x="450" y="322"/>
                    </a:cubicBezTo>
                    <a:cubicBezTo>
                      <a:pt x="447" y="324"/>
                      <a:pt x="447" y="324"/>
                      <a:pt x="447" y="324"/>
                    </a:cubicBezTo>
                    <a:cubicBezTo>
                      <a:pt x="449" y="326"/>
                      <a:pt x="449" y="326"/>
                      <a:pt x="449" y="326"/>
                    </a:cubicBezTo>
                    <a:cubicBezTo>
                      <a:pt x="448" y="327"/>
                      <a:pt x="448" y="327"/>
                      <a:pt x="448" y="327"/>
                    </a:cubicBezTo>
                    <a:cubicBezTo>
                      <a:pt x="447" y="327"/>
                      <a:pt x="447" y="327"/>
                      <a:pt x="447" y="327"/>
                    </a:cubicBezTo>
                    <a:cubicBezTo>
                      <a:pt x="446" y="327"/>
                      <a:pt x="446" y="327"/>
                      <a:pt x="446" y="327"/>
                    </a:cubicBezTo>
                    <a:cubicBezTo>
                      <a:pt x="446" y="328"/>
                      <a:pt x="446" y="328"/>
                      <a:pt x="446" y="328"/>
                    </a:cubicBezTo>
                    <a:cubicBezTo>
                      <a:pt x="452" y="329"/>
                      <a:pt x="452" y="329"/>
                      <a:pt x="452" y="329"/>
                    </a:cubicBezTo>
                    <a:cubicBezTo>
                      <a:pt x="453" y="329"/>
                      <a:pt x="453" y="329"/>
                      <a:pt x="453" y="329"/>
                    </a:cubicBezTo>
                    <a:cubicBezTo>
                      <a:pt x="455" y="329"/>
                      <a:pt x="455" y="329"/>
                      <a:pt x="455" y="329"/>
                    </a:cubicBezTo>
                    <a:cubicBezTo>
                      <a:pt x="457" y="329"/>
                      <a:pt x="457" y="329"/>
                      <a:pt x="457" y="329"/>
                    </a:cubicBezTo>
                    <a:cubicBezTo>
                      <a:pt x="460" y="329"/>
                      <a:pt x="460" y="329"/>
                      <a:pt x="460" y="329"/>
                    </a:cubicBezTo>
                    <a:cubicBezTo>
                      <a:pt x="463" y="329"/>
                      <a:pt x="463" y="329"/>
                      <a:pt x="463" y="329"/>
                    </a:cubicBezTo>
                    <a:cubicBezTo>
                      <a:pt x="464" y="329"/>
                      <a:pt x="464" y="329"/>
                      <a:pt x="464" y="329"/>
                    </a:cubicBezTo>
                    <a:cubicBezTo>
                      <a:pt x="464" y="331"/>
                      <a:pt x="464" y="331"/>
                      <a:pt x="464" y="331"/>
                    </a:cubicBezTo>
                    <a:cubicBezTo>
                      <a:pt x="465" y="331"/>
                      <a:pt x="465" y="331"/>
                      <a:pt x="465" y="331"/>
                    </a:cubicBezTo>
                    <a:cubicBezTo>
                      <a:pt x="467" y="333"/>
                      <a:pt x="467" y="333"/>
                      <a:pt x="467" y="333"/>
                    </a:cubicBezTo>
                    <a:cubicBezTo>
                      <a:pt x="468" y="334"/>
                      <a:pt x="468" y="334"/>
                      <a:pt x="468" y="334"/>
                    </a:cubicBezTo>
                    <a:cubicBezTo>
                      <a:pt x="469" y="335"/>
                      <a:pt x="469" y="335"/>
                      <a:pt x="469" y="335"/>
                    </a:cubicBezTo>
                    <a:cubicBezTo>
                      <a:pt x="471" y="335"/>
                      <a:pt x="471" y="335"/>
                      <a:pt x="471" y="335"/>
                    </a:cubicBezTo>
                    <a:cubicBezTo>
                      <a:pt x="474" y="334"/>
                      <a:pt x="474" y="334"/>
                      <a:pt x="474" y="334"/>
                    </a:cubicBezTo>
                    <a:cubicBezTo>
                      <a:pt x="474" y="333"/>
                      <a:pt x="474" y="333"/>
                      <a:pt x="474" y="333"/>
                    </a:cubicBezTo>
                    <a:cubicBezTo>
                      <a:pt x="476" y="334"/>
                      <a:pt x="476" y="334"/>
                      <a:pt x="476" y="334"/>
                    </a:cubicBezTo>
                    <a:cubicBezTo>
                      <a:pt x="475" y="335"/>
                      <a:pt x="475" y="335"/>
                      <a:pt x="475" y="335"/>
                    </a:cubicBezTo>
                    <a:cubicBezTo>
                      <a:pt x="474" y="337"/>
                      <a:pt x="474" y="337"/>
                      <a:pt x="474" y="337"/>
                    </a:cubicBezTo>
                    <a:cubicBezTo>
                      <a:pt x="472" y="337"/>
                      <a:pt x="472" y="337"/>
                      <a:pt x="472" y="337"/>
                    </a:cubicBezTo>
                    <a:cubicBezTo>
                      <a:pt x="472" y="338"/>
                      <a:pt x="472" y="338"/>
                      <a:pt x="472" y="338"/>
                    </a:cubicBezTo>
                    <a:cubicBezTo>
                      <a:pt x="475" y="339"/>
                      <a:pt x="475" y="339"/>
                      <a:pt x="475" y="339"/>
                    </a:cubicBezTo>
                    <a:cubicBezTo>
                      <a:pt x="476" y="341"/>
                      <a:pt x="476" y="341"/>
                      <a:pt x="476" y="341"/>
                    </a:cubicBezTo>
                    <a:cubicBezTo>
                      <a:pt x="477" y="342"/>
                      <a:pt x="477" y="342"/>
                      <a:pt x="477" y="342"/>
                    </a:cubicBezTo>
                    <a:cubicBezTo>
                      <a:pt x="481" y="343"/>
                      <a:pt x="481" y="343"/>
                      <a:pt x="481" y="343"/>
                    </a:cubicBezTo>
                    <a:cubicBezTo>
                      <a:pt x="485" y="342"/>
                      <a:pt x="485" y="342"/>
                      <a:pt x="485" y="342"/>
                    </a:cubicBezTo>
                    <a:cubicBezTo>
                      <a:pt x="487" y="342"/>
                      <a:pt x="487" y="342"/>
                      <a:pt x="487" y="342"/>
                    </a:cubicBezTo>
                    <a:cubicBezTo>
                      <a:pt x="487" y="343"/>
                      <a:pt x="487" y="343"/>
                      <a:pt x="487" y="343"/>
                    </a:cubicBezTo>
                    <a:cubicBezTo>
                      <a:pt x="488" y="341"/>
                      <a:pt x="488" y="341"/>
                      <a:pt x="488" y="341"/>
                    </a:cubicBezTo>
                    <a:cubicBezTo>
                      <a:pt x="491" y="339"/>
                      <a:pt x="491" y="339"/>
                      <a:pt x="491" y="339"/>
                    </a:cubicBezTo>
                    <a:cubicBezTo>
                      <a:pt x="493" y="339"/>
                      <a:pt x="493" y="339"/>
                      <a:pt x="493" y="339"/>
                    </a:cubicBezTo>
                    <a:cubicBezTo>
                      <a:pt x="492" y="341"/>
                      <a:pt x="492" y="341"/>
                      <a:pt x="492" y="341"/>
                    </a:cubicBezTo>
                    <a:cubicBezTo>
                      <a:pt x="490" y="342"/>
                      <a:pt x="490" y="342"/>
                      <a:pt x="490" y="342"/>
                    </a:cubicBezTo>
                    <a:cubicBezTo>
                      <a:pt x="489" y="346"/>
                      <a:pt x="489" y="346"/>
                      <a:pt x="489" y="346"/>
                    </a:cubicBezTo>
                    <a:cubicBezTo>
                      <a:pt x="488" y="348"/>
                      <a:pt x="488" y="348"/>
                      <a:pt x="488" y="348"/>
                    </a:cubicBezTo>
                    <a:cubicBezTo>
                      <a:pt x="487" y="349"/>
                      <a:pt x="487" y="349"/>
                      <a:pt x="487" y="349"/>
                    </a:cubicBezTo>
                    <a:cubicBezTo>
                      <a:pt x="484" y="347"/>
                      <a:pt x="484" y="347"/>
                      <a:pt x="484" y="347"/>
                    </a:cubicBezTo>
                    <a:cubicBezTo>
                      <a:pt x="483" y="348"/>
                      <a:pt x="483" y="348"/>
                      <a:pt x="483" y="348"/>
                    </a:cubicBezTo>
                    <a:cubicBezTo>
                      <a:pt x="485" y="350"/>
                      <a:pt x="485" y="350"/>
                      <a:pt x="485" y="350"/>
                    </a:cubicBezTo>
                    <a:cubicBezTo>
                      <a:pt x="486" y="353"/>
                      <a:pt x="486" y="353"/>
                      <a:pt x="486" y="353"/>
                    </a:cubicBezTo>
                    <a:cubicBezTo>
                      <a:pt x="487" y="354"/>
                      <a:pt x="487" y="354"/>
                      <a:pt x="487" y="354"/>
                    </a:cubicBezTo>
                    <a:cubicBezTo>
                      <a:pt x="489" y="353"/>
                      <a:pt x="489" y="353"/>
                      <a:pt x="489" y="353"/>
                    </a:cubicBezTo>
                    <a:cubicBezTo>
                      <a:pt x="490" y="354"/>
                      <a:pt x="490" y="354"/>
                      <a:pt x="490" y="354"/>
                    </a:cubicBezTo>
                    <a:cubicBezTo>
                      <a:pt x="490" y="355"/>
                      <a:pt x="490" y="355"/>
                      <a:pt x="490" y="355"/>
                    </a:cubicBezTo>
                    <a:cubicBezTo>
                      <a:pt x="488" y="355"/>
                      <a:pt x="488" y="355"/>
                      <a:pt x="488" y="355"/>
                    </a:cubicBezTo>
                    <a:cubicBezTo>
                      <a:pt x="488" y="356"/>
                      <a:pt x="488" y="356"/>
                      <a:pt x="488" y="356"/>
                    </a:cubicBezTo>
                    <a:cubicBezTo>
                      <a:pt x="491" y="359"/>
                      <a:pt x="491" y="359"/>
                      <a:pt x="491" y="359"/>
                    </a:cubicBezTo>
                    <a:cubicBezTo>
                      <a:pt x="493" y="359"/>
                      <a:pt x="493" y="359"/>
                      <a:pt x="493" y="359"/>
                    </a:cubicBezTo>
                    <a:cubicBezTo>
                      <a:pt x="495" y="359"/>
                      <a:pt x="495" y="359"/>
                      <a:pt x="495" y="359"/>
                    </a:cubicBezTo>
                    <a:cubicBezTo>
                      <a:pt x="496" y="357"/>
                      <a:pt x="496" y="357"/>
                      <a:pt x="496" y="357"/>
                    </a:cubicBezTo>
                    <a:cubicBezTo>
                      <a:pt x="499" y="352"/>
                      <a:pt x="499" y="352"/>
                      <a:pt x="499" y="352"/>
                    </a:cubicBezTo>
                    <a:cubicBezTo>
                      <a:pt x="498" y="356"/>
                      <a:pt x="498" y="356"/>
                      <a:pt x="498" y="356"/>
                    </a:cubicBezTo>
                    <a:cubicBezTo>
                      <a:pt x="498" y="358"/>
                      <a:pt x="498" y="358"/>
                      <a:pt x="498" y="358"/>
                    </a:cubicBezTo>
                    <a:cubicBezTo>
                      <a:pt x="497" y="360"/>
                      <a:pt x="497" y="360"/>
                      <a:pt x="497" y="360"/>
                    </a:cubicBezTo>
                    <a:cubicBezTo>
                      <a:pt x="496" y="360"/>
                      <a:pt x="496" y="360"/>
                      <a:pt x="496" y="360"/>
                    </a:cubicBezTo>
                    <a:cubicBezTo>
                      <a:pt x="494" y="362"/>
                      <a:pt x="494" y="362"/>
                      <a:pt x="494" y="362"/>
                    </a:cubicBezTo>
                    <a:cubicBezTo>
                      <a:pt x="495" y="364"/>
                      <a:pt x="495" y="364"/>
                      <a:pt x="495" y="364"/>
                    </a:cubicBezTo>
                    <a:cubicBezTo>
                      <a:pt x="496" y="365"/>
                      <a:pt x="496" y="365"/>
                      <a:pt x="496" y="365"/>
                    </a:cubicBezTo>
                    <a:cubicBezTo>
                      <a:pt x="495" y="366"/>
                      <a:pt x="495" y="366"/>
                      <a:pt x="495" y="366"/>
                    </a:cubicBezTo>
                    <a:cubicBezTo>
                      <a:pt x="495" y="371"/>
                      <a:pt x="495" y="371"/>
                      <a:pt x="495" y="371"/>
                    </a:cubicBezTo>
                    <a:cubicBezTo>
                      <a:pt x="496" y="372"/>
                      <a:pt x="496" y="372"/>
                      <a:pt x="496" y="372"/>
                    </a:cubicBezTo>
                    <a:cubicBezTo>
                      <a:pt x="498" y="372"/>
                      <a:pt x="498" y="372"/>
                      <a:pt x="498" y="372"/>
                    </a:cubicBezTo>
                    <a:cubicBezTo>
                      <a:pt x="497" y="374"/>
                      <a:pt x="497" y="374"/>
                      <a:pt x="497" y="374"/>
                    </a:cubicBezTo>
                    <a:cubicBezTo>
                      <a:pt x="498" y="376"/>
                      <a:pt x="498" y="376"/>
                      <a:pt x="498" y="376"/>
                    </a:cubicBezTo>
                    <a:cubicBezTo>
                      <a:pt x="501" y="380"/>
                      <a:pt x="501" y="380"/>
                      <a:pt x="501" y="380"/>
                    </a:cubicBezTo>
                    <a:cubicBezTo>
                      <a:pt x="503" y="381"/>
                      <a:pt x="503" y="381"/>
                      <a:pt x="503" y="381"/>
                    </a:cubicBezTo>
                    <a:cubicBezTo>
                      <a:pt x="503" y="382"/>
                      <a:pt x="503" y="382"/>
                      <a:pt x="503" y="382"/>
                    </a:cubicBezTo>
                    <a:cubicBezTo>
                      <a:pt x="504" y="381"/>
                      <a:pt x="504" y="381"/>
                      <a:pt x="504" y="381"/>
                    </a:cubicBezTo>
                    <a:cubicBezTo>
                      <a:pt x="505" y="382"/>
                      <a:pt x="505" y="382"/>
                      <a:pt x="505" y="382"/>
                    </a:cubicBezTo>
                    <a:cubicBezTo>
                      <a:pt x="507" y="382"/>
                      <a:pt x="507" y="382"/>
                      <a:pt x="507" y="382"/>
                    </a:cubicBezTo>
                    <a:cubicBezTo>
                      <a:pt x="506" y="381"/>
                      <a:pt x="506" y="381"/>
                      <a:pt x="506" y="381"/>
                    </a:cubicBezTo>
                    <a:cubicBezTo>
                      <a:pt x="507" y="380"/>
                      <a:pt x="507" y="380"/>
                      <a:pt x="507" y="380"/>
                    </a:cubicBezTo>
                    <a:cubicBezTo>
                      <a:pt x="508" y="381"/>
                      <a:pt x="508" y="381"/>
                      <a:pt x="508" y="381"/>
                    </a:cubicBezTo>
                    <a:cubicBezTo>
                      <a:pt x="509" y="381"/>
                      <a:pt x="509" y="381"/>
                      <a:pt x="509" y="381"/>
                    </a:cubicBezTo>
                    <a:cubicBezTo>
                      <a:pt x="510" y="380"/>
                      <a:pt x="510" y="380"/>
                      <a:pt x="510" y="380"/>
                    </a:cubicBezTo>
                    <a:cubicBezTo>
                      <a:pt x="509" y="376"/>
                      <a:pt x="509" y="376"/>
                      <a:pt x="509" y="376"/>
                    </a:cubicBezTo>
                    <a:cubicBezTo>
                      <a:pt x="507" y="376"/>
                      <a:pt x="507" y="376"/>
                      <a:pt x="507" y="376"/>
                    </a:cubicBezTo>
                    <a:cubicBezTo>
                      <a:pt x="507" y="377"/>
                      <a:pt x="507" y="377"/>
                      <a:pt x="507" y="377"/>
                    </a:cubicBezTo>
                    <a:cubicBezTo>
                      <a:pt x="506" y="376"/>
                      <a:pt x="506" y="376"/>
                      <a:pt x="506" y="376"/>
                    </a:cubicBezTo>
                    <a:cubicBezTo>
                      <a:pt x="507" y="374"/>
                      <a:pt x="507" y="374"/>
                      <a:pt x="507" y="374"/>
                    </a:cubicBezTo>
                    <a:cubicBezTo>
                      <a:pt x="507" y="373"/>
                      <a:pt x="507" y="373"/>
                      <a:pt x="507" y="373"/>
                    </a:cubicBezTo>
                    <a:cubicBezTo>
                      <a:pt x="507" y="371"/>
                      <a:pt x="507" y="371"/>
                      <a:pt x="507" y="371"/>
                    </a:cubicBezTo>
                    <a:cubicBezTo>
                      <a:pt x="505" y="370"/>
                      <a:pt x="505" y="370"/>
                      <a:pt x="505" y="370"/>
                    </a:cubicBezTo>
                    <a:cubicBezTo>
                      <a:pt x="505" y="369"/>
                      <a:pt x="505" y="369"/>
                      <a:pt x="505" y="369"/>
                    </a:cubicBezTo>
                    <a:cubicBezTo>
                      <a:pt x="506" y="368"/>
                      <a:pt x="506" y="368"/>
                      <a:pt x="506" y="368"/>
                    </a:cubicBezTo>
                    <a:cubicBezTo>
                      <a:pt x="506" y="366"/>
                      <a:pt x="506" y="366"/>
                      <a:pt x="506" y="366"/>
                    </a:cubicBezTo>
                    <a:cubicBezTo>
                      <a:pt x="507" y="366"/>
                      <a:pt x="507" y="366"/>
                      <a:pt x="507" y="366"/>
                    </a:cubicBezTo>
                    <a:cubicBezTo>
                      <a:pt x="508" y="368"/>
                      <a:pt x="508" y="368"/>
                      <a:pt x="508" y="368"/>
                    </a:cubicBezTo>
                    <a:cubicBezTo>
                      <a:pt x="508" y="370"/>
                      <a:pt x="508" y="370"/>
                      <a:pt x="508" y="370"/>
                    </a:cubicBezTo>
                    <a:cubicBezTo>
                      <a:pt x="510" y="367"/>
                      <a:pt x="510" y="367"/>
                      <a:pt x="510" y="367"/>
                    </a:cubicBezTo>
                    <a:cubicBezTo>
                      <a:pt x="510" y="369"/>
                      <a:pt x="510" y="369"/>
                      <a:pt x="510" y="369"/>
                    </a:cubicBezTo>
                    <a:cubicBezTo>
                      <a:pt x="511" y="370"/>
                      <a:pt x="511" y="370"/>
                      <a:pt x="511" y="370"/>
                    </a:cubicBezTo>
                    <a:cubicBezTo>
                      <a:pt x="510" y="373"/>
                      <a:pt x="510" y="373"/>
                      <a:pt x="510" y="373"/>
                    </a:cubicBezTo>
                    <a:cubicBezTo>
                      <a:pt x="511" y="374"/>
                      <a:pt x="511" y="374"/>
                      <a:pt x="511" y="374"/>
                    </a:cubicBezTo>
                    <a:cubicBezTo>
                      <a:pt x="512" y="375"/>
                      <a:pt x="512" y="375"/>
                      <a:pt x="512" y="375"/>
                    </a:cubicBezTo>
                    <a:cubicBezTo>
                      <a:pt x="514" y="373"/>
                      <a:pt x="514" y="373"/>
                      <a:pt x="514" y="373"/>
                    </a:cubicBezTo>
                    <a:cubicBezTo>
                      <a:pt x="515" y="373"/>
                      <a:pt x="515" y="373"/>
                      <a:pt x="515" y="373"/>
                    </a:cubicBezTo>
                    <a:cubicBezTo>
                      <a:pt x="514" y="374"/>
                      <a:pt x="514" y="374"/>
                      <a:pt x="514" y="374"/>
                    </a:cubicBezTo>
                    <a:cubicBezTo>
                      <a:pt x="513" y="376"/>
                      <a:pt x="513" y="376"/>
                      <a:pt x="513" y="376"/>
                    </a:cubicBezTo>
                    <a:cubicBezTo>
                      <a:pt x="513" y="377"/>
                      <a:pt x="513" y="377"/>
                      <a:pt x="513" y="377"/>
                    </a:cubicBezTo>
                    <a:cubicBezTo>
                      <a:pt x="513" y="380"/>
                      <a:pt x="513" y="380"/>
                      <a:pt x="513" y="380"/>
                    </a:cubicBezTo>
                    <a:cubicBezTo>
                      <a:pt x="512" y="382"/>
                      <a:pt x="512" y="382"/>
                      <a:pt x="512" y="382"/>
                    </a:cubicBezTo>
                    <a:cubicBezTo>
                      <a:pt x="513" y="383"/>
                      <a:pt x="513" y="383"/>
                      <a:pt x="513" y="383"/>
                    </a:cubicBezTo>
                    <a:cubicBezTo>
                      <a:pt x="516" y="384"/>
                      <a:pt x="516" y="384"/>
                      <a:pt x="516" y="384"/>
                    </a:cubicBezTo>
                    <a:cubicBezTo>
                      <a:pt x="516" y="383"/>
                      <a:pt x="516" y="383"/>
                      <a:pt x="516" y="383"/>
                    </a:cubicBezTo>
                    <a:cubicBezTo>
                      <a:pt x="517" y="381"/>
                      <a:pt x="517" y="381"/>
                      <a:pt x="517" y="381"/>
                    </a:cubicBezTo>
                    <a:cubicBezTo>
                      <a:pt x="517" y="383"/>
                      <a:pt x="517" y="383"/>
                      <a:pt x="517" y="383"/>
                    </a:cubicBezTo>
                    <a:cubicBezTo>
                      <a:pt x="517" y="383"/>
                      <a:pt x="517" y="383"/>
                      <a:pt x="517" y="383"/>
                    </a:cubicBezTo>
                    <a:cubicBezTo>
                      <a:pt x="517" y="386"/>
                      <a:pt x="517" y="386"/>
                      <a:pt x="517" y="386"/>
                    </a:cubicBezTo>
                    <a:cubicBezTo>
                      <a:pt x="519" y="387"/>
                      <a:pt x="519" y="387"/>
                      <a:pt x="519" y="387"/>
                    </a:cubicBezTo>
                    <a:cubicBezTo>
                      <a:pt x="521" y="384"/>
                      <a:pt x="521" y="384"/>
                      <a:pt x="521" y="384"/>
                    </a:cubicBezTo>
                    <a:cubicBezTo>
                      <a:pt x="521" y="381"/>
                      <a:pt x="521" y="381"/>
                      <a:pt x="521" y="381"/>
                    </a:cubicBezTo>
                    <a:cubicBezTo>
                      <a:pt x="522" y="379"/>
                      <a:pt x="522" y="379"/>
                      <a:pt x="522" y="379"/>
                    </a:cubicBezTo>
                    <a:cubicBezTo>
                      <a:pt x="522" y="374"/>
                      <a:pt x="522" y="374"/>
                      <a:pt x="522" y="374"/>
                    </a:cubicBezTo>
                    <a:cubicBezTo>
                      <a:pt x="524" y="369"/>
                      <a:pt x="524" y="369"/>
                      <a:pt x="524" y="369"/>
                    </a:cubicBezTo>
                    <a:cubicBezTo>
                      <a:pt x="524" y="364"/>
                      <a:pt x="524" y="364"/>
                      <a:pt x="524" y="364"/>
                    </a:cubicBezTo>
                    <a:cubicBezTo>
                      <a:pt x="523" y="361"/>
                      <a:pt x="523" y="361"/>
                      <a:pt x="523" y="361"/>
                    </a:cubicBezTo>
                    <a:cubicBezTo>
                      <a:pt x="522" y="359"/>
                      <a:pt x="522" y="359"/>
                      <a:pt x="522" y="359"/>
                    </a:cubicBezTo>
                    <a:cubicBezTo>
                      <a:pt x="523" y="359"/>
                      <a:pt x="523" y="359"/>
                      <a:pt x="523" y="359"/>
                    </a:cubicBezTo>
                    <a:cubicBezTo>
                      <a:pt x="523" y="359"/>
                      <a:pt x="523" y="359"/>
                      <a:pt x="523" y="359"/>
                    </a:cubicBezTo>
                    <a:cubicBezTo>
                      <a:pt x="524" y="362"/>
                      <a:pt x="524" y="362"/>
                      <a:pt x="524" y="362"/>
                    </a:cubicBezTo>
                    <a:cubicBezTo>
                      <a:pt x="526" y="362"/>
                      <a:pt x="526" y="362"/>
                      <a:pt x="526" y="362"/>
                    </a:cubicBezTo>
                    <a:cubicBezTo>
                      <a:pt x="527" y="360"/>
                      <a:pt x="527" y="360"/>
                      <a:pt x="527" y="360"/>
                    </a:cubicBezTo>
                    <a:cubicBezTo>
                      <a:pt x="529" y="358"/>
                      <a:pt x="529" y="358"/>
                      <a:pt x="529" y="358"/>
                    </a:cubicBezTo>
                    <a:cubicBezTo>
                      <a:pt x="528" y="361"/>
                      <a:pt x="528" y="361"/>
                      <a:pt x="528" y="361"/>
                    </a:cubicBezTo>
                    <a:cubicBezTo>
                      <a:pt x="527" y="365"/>
                      <a:pt x="527" y="365"/>
                      <a:pt x="527" y="365"/>
                    </a:cubicBezTo>
                    <a:cubicBezTo>
                      <a:pt x="527" y="368"/>
                      <a:pt x="527" y="368"/>
                      <a:pt x="527" y="368"/>
                    </a:cubicBezTo>
                    <a:cubicBezTo>
                      <a:pt x="525" y="372"/>
                      <a:pt x="525" y="372"/>
                      <a:pt x="525" y="372"/>
                    </a:cubicBezTo>
                    <a:cubicBezTo>
                      <a:pt x="525" y="375"/>
                      <a:pt x="525" y="375"/>
                      <a:pt x="525" y="375"/>
                    </a:cubicBezTo>
                    <a:cubicBezTo>
                      <a:pt x="526" y="376"/>
                      <a:pt x="526" y="376"/>
                      <a:pt x="526" y="376"/>
                    </a:cubicBezTo>
                    <a:cubicBezTo>
                      <a:pt x="524" y="378"/>
                      <a:pt x="524" y="378"/>
                      <a:pt x="524" y="378"/>
                    </a:cubicBezTo>
                    <a:cubicBezTo>
                      <a:pt x="524" y="381"/>
                      <a:pt x="524" y="381"/>
                      <a:pt x="524" y="381"/>
                    </a:cubicBezTo>
                    <a:cubicBezTo>
                      <a:pt x="525" y="383"/>
                      <a:pt x="525" y="383"/>
                      <a:pt x="525" y="383"/>
                    </a:cubicBezTo>
                    <a:cubicBezTo>
                      <a:pt x="525" y="385"/>
                      <a:pt x="525" y="385"/>
                      <a:pt x="525" y="385"/>
                    </a:cubicBezTo>
                    <a:cubicBezTo>
                      <a:pt x="527" y="387"/>
                      <a:pt x="527" y="387"/>
                      <a:pt x="527" y="387"/>
                    </a:cubicBezTo>
                    <a:cubicBezTo>
                      <a:pt x="527" y="390"/>
                      <a:pt x="527" y="390"/>
                      <a:pt x="527" y="390"/>
                    </a:cubicBezTo>
                    <a:cubicBezTo>
                      <a:pt x="528" y="390"/>
                      <a:pt x="528" y="390"/>
                      <a:pt x="528" y="390"/>
                    </a:cubicBezTo>
                    <a:cubicBezTo>
                      <a:pt x="529" y="392"/>
                      <a:pt x="529" y="392"/>
                      <a:pt x="529" y="392"/>
                    </a:cubicBezTo>
                    <a:cubicBezTo>
                      <a:pt x="530" y="394"/>
                      <a:pt x="530" y="394"/>
                      <a:pt x="530" y="394"/>
                    </a:cubicBezTo>
                    <a:cubicBezTo>
                      <a:pt x="531" y="393"/>
                      <a:pt x="531" y="393"/>
                      <a:pt x="531" y="393"/>
                    </a:cubicBezTo>
                    <a:cubicBezTo>
                      <a:pt x="533" y="393"/>
                      <a:pt x="533" y="393"/>
                      <a:pt x="533" y="393"/>
                    </a:cubicBezTo>
                    <a:cubicBezTo>
                      <a:pt x="535" y="393"/>
                      <a:pt x="535" y="393"/>
                      <a:pt x="535" y="393"/>
                    </a:cubicBezTo>
                    <a:cubicBezTo>
                      <a:pt x="537" y="392"/>
                      <a:pt x="537" y="392"/>
                      <a:pt x="537" y="392"/>
                    </a:cubicBezTo>
                    <a:cubicBezTo>
                      <a:pt x="537" y="393"/>
                      <a:pt x="537" y="393"/>
                      <a:pt x="537" y="393"/>
                    </a:cubicBezTo>
                    <a:cubicBezTo>
                      <a:pt x="534" y="395"/>
                      <a:pt x="534" y="395"/>
                      <a:pt x="534" y="395"/>
                    </a:cubicBezTo>
                    <a:cubicBezTo>
                      <a:pt x="533" y="395"/>
                      <a:pt x="533" y="395"/>
                      <a:pt x="533" y="395"/>
                    </a:cubicBezTo>
                    <a:cubicBezTo>
                      <a:pt x="533" y="396"/>
                      <a:pt x="533" y="396"/>
                      <a:pt x="533" y="396"/>
                    </a:cubicBezTo>
                    <a:cubicBezTo>
                      <a:pt x="535" y="398"/>
                      <a:pt x="535" y="398"/>
                      <a:pt x="535" y="398"/>
                    </a:cubicBezTo>
                    <a:cubicBezTo>
                      <a:pt x="534" y="398"/>
                      <a:pt x="534" y="398"/>
                      <a:pt x="534" y="398"/>
                    </a:cubicBezTo>
                    <a:cubicBezTo>
                      <a:pt x="532" y="399"/>
                      <a:pt x="532" y="399"/>
                      <a:pt x="532" y="399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34" y="402"/>
                      <a:pt x="534" y="402"/>
                      <a:pt x="534" y="402"/>
                    </a:cubicBezTo>
                    <a:cubicBezTo>
                      <a:pt x="534" y="405"/>
                      <a:pt x="534" y="405"/>
                      <a:pt x="534" y="405"/>
                    </a:cubicBezTo>
                    <a:cubicBezTo>
                      <a:pt x="533" y="405"/>
                      <a:pt x="533" y="405"/>
                      <a:pt x="533" y="405"/>
                    </a:cubicBezTo>
                    <a:cubicBezTo>
                      <a:pt x="531" y="404"/>
                      <a:pt x="531" y="404"/>
                      <a:pt x="531" y="404"/>
                    </a:cubicBezTo>
                    <a:cubicBezTo>
                      <a:pt x="530" y="402"/>
                      <a:pt x="530" y="402"/>
                      <a:pt x="530" y="402"/>
                    </a:cubicBezTo>
                    <a:cubicBezTo>
                      <a:pt x="530" y="403"/>
                      <a:pt x="530" y="403"/>
                      <a:pt x="530" y="403"/>
                    </a:cubicBezTo>
                    <a:cubicBezTo>
                      <a:pt x="530" y="404"/>
                      <a:pt x="530" y="404"/>
                      <a:pt x="530" y="404"/>
                    </a:cubicBezTo>
                    <a:cubicBezTo>
                      <a:pt x="529" y="406"/>
                      <a:pt x="529" y="406"/>
                      <a:pt x="529" y="406"/>
                    </a:cubicBezTo>
                    <a:cubicBezTo>
                      <a:pt x="529" y="408"/>
                      <a:pt x="529" y="408"/>
                      <a:pt x="529" y="408"/>
                    </a:cubicBezTo>
                    <a:cubicBezTo>
                      <a:pt x="530" y="409"/>
                      <a:pt x="530" y="409"/>
                      <a:pt x="530" y="409"/>
                    </a:cubicBezTo>
                    <a:cubicBezTo>
                      <a:pt x="529" y="410"/>
                      <a:pt x="529" y="410"/>
                      <a:pt x="529" y="410"/>
                    </a:cubicBezTo>
                    <a:cubicBezTo>
                      <a:pt x="527" y="410"/>
                      <a:pt x="527" y="410"/>
                      <a:pt x="527" y="410"/>
                    </a:cubicBezTo>
                    <a:cubicBezTo>
                      <a:pt x="526" y="412"/>
                      <a:pt x="526" y="412"/>
                      <a:pt x="526" y="412"/>
                    </a:cubicBezTo>
                    <a:cubicBezTo>
                      <a:pt x="527" y="413"/>
                      <a:pt x="527" y="413"/>
                      <a:pt x="527" y="413"/>
                    </a:cubicBezTo>
                    <a:cubicBezTo>
                      <a:pt x="528" y="413"/>
                      <a:pt x="528" y="413"/>
                      <a:pt x="528" y="413"/>
                    </a:cubicBezTo>
                    <a:cubicBezTo>
                      <a:pt x="529" y="413"/>
                      <a:pt x="529" y="413"/>
                      <a:pt x="529" y="413"/>
                    </a:cubicBezTo>
                    <a:cubicBezTo>
                      <a:pt x="530" y="415"/>
                      <a:pt x="530" y="415"/>
                      <a:pt x="530" y="415"/>
                    </a:cubicBezTo>
                    <a:cubicBezTo>
                      <a:pt x="531" y="416"/>
                      <a:pt x="531" y="416"/>
                      <a:pt x="531" y="416"/>
                    </a:cubicBezTo>
                    <a:cubicBezTo>
                      <a:pt x="533" y="416"/>
                      <a:pt x="533" y="416"/>
                      <a:pt x="533" y="416"/>
                    </a:cubicBezTo>
                    <a:cubicBezTo>
                      <a:pt x="534" y="417"/>
                      <a:pt x="534" y="417"/>
                      <a:pt x="534" y="417"/>
                    </a:cubicBezTo>
                    <a:cubicBezTo>
                      <a:pt x="534" y="418"/>
                      <a:pt x="534" y="418"/>
                      <a:pt x="534" y="418"/>
                    </a:cubicBezTo>
                    <a:cubicBezTo>
                      <a:pt x="532" y="418"/>
                      <a:pt x="532" y="418"/>
                      <a:pt x="532" y="418"/>
                    </a:cubicBezTo>
                    <a:cubicBezTo>
                      <a:pt x="531" y="418"/>
                      <a:pt x="531" y="418"/>
                      <a:pt x="531" y="418"/>
                    </a:cubicBezTo>
                    <a:cubicBezTo>
                      <a:pt x="532" y="420"/>
                      <a:pt x="532" y="420"/>
                      <a:pt x="532" y="420"/>
                    </a:cubicBezTo>
                    <a:cubicBezTo>
                      <a:pt x="533" y="421"/>
                      <a:pt x="533" y="421"/>
                      <a:pt x="533" y="421"/>
                    </a:cubicBezTo>
                    <a:cubicBezTo>
                      <a:pt x="534" y="423"/>
                      <a:pt x="534" y="423"/>
                      <a:pt x="534" y="423"/>
                    </a:cubicBezTo>
                    <a:cubicBezTo>
                      <a:pt x="536" y="424"/>
                      <a:pt x="536" y="424"/>
                      <a:pt x="536" y="424"/>
                    </a:cubicBezTo>
                    <a:cubicBezTo>
                      <a:pt x="537" y="424"/>
                      <a:pt x="537" y="424"/>
                      <a:pt x="537" y="424"/>
                    </a:cubicBezTo>
                    <a:cubicBezTo>
                      <a:pt x="536" y="425"/>
                      <a:pt x="536" y="425"/>
                      <a:pt x="536" y="425"/>
                    </a:cubicBezTo>
                    <a:cubicBezTo>
                      <a:pt x="534" y="425"/>
                      <a:pt x="534" y="425"/>
                      <a:pt x="534" y="425"/>
                    </a:cubicBezTo>
                    <a:cubicBezTo>
                      <a:pt x="533" y="427"/>
                      <a:pt x="533" y="427"/>
                      <a:pt x="533" y="427"/>
                    </a:cubicBezTo>
                    <a:cubicBezTo>
                      <a:pt x="533" y="429"/>
                      <a:pt x="533" y="429"/>
                      <a:pt x="533" y="429"/>
                    </a:cubicBezTo>
                    <a:cubicBezTo>
                      <a:pt x="535" y="433"/>
                      <a:pt x="535" y="433"/>
                      <a:pt x="535" y="433"/>
                    </a:cubicBezTo>
                    <a:cubicBezTo>
                      <a:pt x="537" y="434"/>
                      <a:pt x="537" y="434"/>
                      <a:pt x="537" y="434"/>
                    </a:cubicBezTo>
                    <a:cubicBezTo>
                      <a:pt x="539" y="434"/>
                      <a:pt x="539" y="434"/>
                      <a:pt x="539" y="434"/>
                    </a:cubicBezTo>
                    <a:cubicBezTo>
                      <a:pt x="541" y="434"/>
                      <a:pt x="541" y="434"/>
                      <a:pt x="541" y="434"/>
                    </a:cubicBezTo>
                    <a:cubicBezTo>
                      <a:pt x="538" y="435"/>
                      <a:pt x="538" y="435"/>
                      <a:pt x="538" y="435"/>
                    </a:cubicBezTo>
                    <a:cubicBezTo>
                      <a:pt x="536" y="435"/>
                      <a:pt x="536" y="435"/>
                      <a:pt x="536" y="435"/>
                    </a:cubicBezTo>
                    <a:cubicBezTo>
                      <a:pt x="534" y="435"/>
                      <a:pt x="534" y="435"/>
                      <a:pt x="534" y="435"/>
                    </a:cubicBezTo>
                    <a:cubicBezTo>
                      <a:pt x="533" y="438"/>
                      <a:pt x="533" y="438"/>
                      <a:pt x="533" y="438"/>
                    </a:cubicBezTo>
                    <a:cubicBezTo>
                      <a:pt x="530" y="442"/>
                      <a:pt x="530" y="442"/>
                      <a:pt x="530" y="442"/>
                    </a:cubicBezTo>
                    <a:cubicBezTo>
                      <a:pt x="527" y="444"/>
                      <a:pt x="527" y="444"/>
                      <a:pt x="527" y="444"/>
                    </a:cubicBezTo>
                    <a:cubicBezTo>
                      <a:pt x="527" y="446"/>
                      <a:pt x="527" y="446"/>
                      <a:pt x="527" y="446"/>
                    </a:cubicBezTo>
                    <a:cubicBezTo>
                      <a:pt x="528" y="448"/>
                      <a:pt x="528" y="448"/>
                      <a:pt x="528" y="448"/>
                    </a:cubicBezTo>
                    <a:cubicBezTo>
                      <a:pt x="530" y="446"/>
                      <a:pt x="530" y="446"/>
                      <a:pt x="530" y="446"/>
                    </a:cubicBezTo>
                    <a:cubicBezTo>
                      <a:pt x="532" y="443"/>
                      <a:pt x="532" y="443"/>
                      <a:pt x="532" y="443"/>
                    </a:cubicBezTo>
                    <a:cubicBezTo>
                      <a:pt x="532" y="442"/>
                      <a:pt x="532" y="442"/>
                      <a:pt x="532" y="442"/>
                    </a:cubicBezTo>
                    <a:cubicBezTo>
                      <a:pt x="534" y="442"/>
                      <a:pt x="534" y="442"/>
                      <a:pt x="534" y="442"/>
                    </a:cubicBezTo>
                    <a:cubicBezTo>
                      <a:pt x="536" y="439"/>
                      <a:pt x="536" y="439"/>
                      <a:pt x="536" y="439"/>
                    </a:cubicBezTo>
                    <a:cubicBezTo>
                      <a:pt x="537" y="440"/>
                      <a:pt x="537" y="440"/>
                      <a:pt x="537" y="440"/>
                    </a:cubicBezTo>
                    <a:cubicBezTo>
                      <a:pt x="538" y="440"/>
                      <a:pt x="538" y="440"/>
                      <a:pt x="538" y="440"/>
                    </a:cubicBezTo>
                    <a:cubicBezTo>
                      <a:pt x="541" y="440"/>
                      <a:pt x="541" y="440"/>
                      <a:pt x="541" y="440"/>
                    </a:cubicBezTo>
                    <a:cubicBezTo>
                      <a:pt x="540" y="442"/>
                      <a:pt x="540" y="442"/>
                      <a:pt x="540" y="442"/>
                    </a:cubicBezTo>
                    <a:cubicBezTo>
                      <a:pt x="540" y="442"/>
                      <a:pt x="540" y="442"/>
                      <a:pt x="540" y="442"/>
                    </a:cubicBezTo>
                    <a:cubicBezTo>
                      <a:pt x="542" y="442"/>
                      <a:pt x="542" y="442"/>
                      <a:pt x="542" y="442"/>
                    </a:cubicBezTo>
                    <a:cubicBezTo>
                      <a:pt x="542" y="443"/>
                      <a:pt x="542" y="443"/>
                      <a:pt x="542" y="443"/>
                    </a:cubicBezTo>
                    <a:cubicBezTo>
                      <a:pt x="540" y="445"/>
                      <a:pt x="540" y="445"/>
                      <a:pt x="540" y="445"/>
                    </a:cubicBezTo>
                    <a:cubicBezTo>
                      <a:pt x="540" y="447"/>
                      <a:pt x="540" y="447"/>
                      <a:pt x="540" y="447"/>
                    </a:cubicBezTo>
                    <a:cubicBezTo>
                      <a:pt x="541" y="449"/>
                      <a:pt x="541" y="449"/>
                      <a:pt x="541" y="449"/>
                    </a:cubicBezTo>
                    <a:cubicBezTo>
                      <a:pt x="539" y="451"/>
                      <a:pt x="539" y="451"/>
                      <a:pt x="539" y="451"/>
                    </a:cubicBezTo>
                    <a:cubicBezTo>
                      <a:pt x="538" y="453"/>
                      <a:pt x="538" y="453"/>
                      <a:pt x="538" y="453"/>
                    </a:cubicBezTo>
                    <a:cubicBezTo>
                      <a:pt x="539" y="454"/>
                      <a:pt x="539" y="454"/>
                      <a:pt x="539" y="454"/>
                    </a:cubicBezTo>
                    <a:cubicBezTo>
                      <a:pt x="539" y="455"/>
                      <a:pt x="539" y="455"/>
                      <a:pt x="539" y="455"/>
                    </a:cubicBezTo>
                    <a:cubicBezTo>
                      <a:pt x="538" y="455"/>
                      <a:pt x="538" y="455"/>
                      <a:pt x="538" y="455"/>
                    </a:cubicBezTo>
                    <a:cubicBezTo>
                      <a:pt x="536" y="455"/>
                      <a:pt x="536" y="455"/>
                      <a:pt x="536" y="455"/>
                    </a:cubicBezTo>
                    <a:cubicBezTo>
                      <a:pt x="534" y="457"/>
                      <a:pt x="534" y="457"/>
                      <a:pt x="534" y="457"/>
                    </a:cubicBezTo>
                    <a:cubicBezTo>
                      <a:pt x="534" y="458"/>
                      <a:pt x="534" y="458"/>
                      <a:pt x="534" y="458"/>
                    </a:cubicBezTo>
                    <a:cubicBezTo>
                      <a:pt x="536" y="458"/>
                      <a:pt x="536" y="458"/>
                      <a:pt x="536" y="458"/>
                    </a:cubicBezTo>
                    <a:cubicBezTo>
                      <a:pt x="537" y="458"/>
                      <a:pt x="537" y="458"/>
                      <a:pt x="537" y="458"/>
                    </a:cubicBezTo>
                    <a:cubicBezTo>
                      <a:pt x="539" y="458"/>
                      <a:pt x="539" y="458"/>
                      <a:pt x="539" y="458"/>
                    </a:cubicBezTo>
                    <a:cubicBezTo>
                      <a:pt x="539" y="458"/>
                      <a:pt x="539" y="458"/>
                      <a:pt x="539" y="458"/>
                    </a:cubicBezTo>
                    <a:cubicBezTo>
                      <a:pt x="538" y="460"/>
                      <a:pt x="538" y="460"/>
                      <a:pt x="538" y="460"/>
                    </a:cubicBezTo>
                    <a:cubicBezTo>
                      <a:pt x="536" y="460"/>
                      <a:pt x="536" y="460"/>
                      <a:pt x="536" y="460"/>
                    </a:cubicBezTo>
                    <a:cubicBezTo>
                      <a:pt x="535" y="460"/>
                      <a:pt x="535" y="460"/>
                      <a:pt x="535" y="460"/>
                    </a:cubicBezTo>
                    <a:cubicBezTo>
                      <a:pt x="534" y="461"/>
                      <a:pt x="534" y="461"/>
                      <a:pt x="534" y="461"/>
                    </a:cubicBezTo>
                    <a:cubicBezTo>
                      <a:pt x="533" y="463"/>
                      <a:pt x="533" y="463"/>
                      <a:pt x="533" y="463"/>
                    </a:cubicBezTo>
                    <a:cubicBezTo>
                      <a:pt x="534" y="466"/>
                      <a:pt x="534" y="466"/>
                      <a:pt x="534" y="466"/>
                    </a:cubicBezTo>
                    <a:cubicBezTo>
                      <a:pt x="536" y="465"/>
                      <a:pt x="536" y="465"/>
                      <a:pt x="536" y="465"/>
                    </a:cubicBezTo>
                    <a:cubicBezTo>
                      <a:pt x="536" y="463"/>
                      <a:pt x="536" y="463"/>
                      <a:pt x="536" y="463"/>
                    </a:cubicBezTo>
                    <a:cubicBezTo>
                      <a:pt x="538" y="464"/>
                      <a:pt x="538" y="464"/>
                      <a:pt x="538" y="464"/>
                    </a:cubicBezTo>
                    <a:cubicBezTo>
                      <a:pt x="540" y="463"/>
                      <a:pt x="540" y="463"/>
                      <a:pt x="540" y="463"/>
                    </a:cubicBezTo>
                    <a:cubicBezTo>
                      <a:pt x="542" y="459"/>
                      <a:pt x="542" y="459"/>
                      <a:pt x="542" y="459"/>
                    </a:cubicBezTo>
                    <a:cubicBezTo>
                      <a:pt x="545" y="456"/>
                      <a:pt x="545" y="456"/>
                      <a:pt x="545" y="456"/>
                    </a:cubicBezTo>
                    <a:cubicBezTo>
                      <a:pt x="546" y="451"/>
                      <a:pt x="546" y="451"/>
                      <a:pt x="546" y="451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9" y="445"/>
                      <a:pt x="549" y="445"/>
                      <a:pt x="549" y="445"/>
                    </a:cubicBezTo>
                    <a:close/>
                    <a:moveTo>
                      <a:pt x="516" y="458"/>
                    </a:moveTo>
                    <a:cubicBezTo>
                      <a:pt x="515" y="457"/>
                      <a:pt x="515" y="457"/>
                      <a:pt x="515" y="457"/>
                    </a:cubicBezTo>
                    <a:cubicBezTo>
                      <a:pt x="515" y="455"/>
                      <a:pt x="515" y="455"/>
                      <a:pt x="515" y="455"/>
                    </a:cubicBezTo>
                    <a:cubicBezTo>
                      <a:pt x="516" y="456"/>
                      <a:pt x="516" y="456"/>
                      <a:pt x="516" y="456"/>
                    </a:cubicBezTo>
                    <a:lnTo>
                      <a:pt x="516" y="458"/>
                    </a:lnTo>
                    <a:close/>
                    <a:moveTo>
                      <a:pt x="528" y="462"/>
                    </a:moveTo>
                    <a:cubicBezTo>
                      <a:pt x="530" y="460"/>
                      <a:pt x="530" y="460"/>
                      <a:pt x="530" y="460"/>
                    </a:cubicBezTo>
                    <a:cubicBezTo>
                      <a:pt x="532" y="461"/>
                      <a:pt x="532" y="461"/>
                      <a:pt x="532" y="461"/>
                    </a:cubicBezTo>
                    <a:cubicBezTo>
                      <a:pt x="530" y="463"/>
                      <a:pt x="530" y="463"/>
                      <a:pt x="530" y="463"/>
                    </a:cubicBezTo>
                    <a:lnTo>
                      <a:pt x="528" y="462"/>
                    </a:lnTo>
                    <a:close/>
                    <a:moveTo>
                      <a:pt x="529" y="456"/>
                    </a:moveTo>
                    <a:cubicBezTo>
                      <a:pt x="531" y="455"/>
                      <a:pt x="531" y="455"/>
                      <a:pt x="531" y="455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0" y="459"/>
                      <a:pt x="530" y="459"/>
                      <a:pt x="530" y="459"/>
                    </a:cubicBezTo>
                    <a:cubicBezTo>
                      <a:pt x="528" y="458"/>
                      <a:pt x="528" y="458"/>
                      <a:pt x="528" y="458"/>
                    </a:cubicBezTo>
                    <a:cubicBezTo>
                      <a:pt x="529" y="457"/>
                      <a:pt x="529" y="457"/>
                      <a:pt x="529" y="457"/>
                    </a:cubicBezTo>
                    <a:lnTo>
                      <a:pt x="529" y="456"/>
                    </a:lnTo>
                    <a:close/>
                    <a:moveTo>
                      <a:pt x="528" y="451"/>
                    </a:move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28" y="455"/>
                      <a:pt x="528" y="455"/>
                      <a:pt x="528" y="455"/>
                    </a:cubicBezTo>
                    <a:cubicBezTo>
                      <a:pt x="528" y="453"/>
                      <a:pt x="528" y="453"/>
                      <a:pt x="528" y="453"/>
                    </a:cubicBezTo>
                    <a:cubicBezTo>
                      <a:pt x="527" y="452"/>
                      <a:pt x="527" y="452"/>
                      <a:pt x="527" y="452"/>
                    </a:cubicBezTo>
                    <a:lnTo>
                      <a:pt x="528" y="451"/>
                    </a:lnTo>
                    <a:close/>
                    <a:moveTo>
                      <a:pt x="530" y="450"/>
                    </a:moveTo>
                    <a:cubicBezTo>
                      <a:pt x="532" y="448"/>
                      <a:pt x="532" y="448"/>
                      <a:pt x="532" y="448"/>
                    </a:cubicBezTo>
                    <a:cubicBezTo>
                      <a:pt x="532" y="447"/>
                      <a:pt x="532" y="447"/>
                      <a:pt x="532" y="447"/>
                    </a:cubicBezTo>
                    <a:cubicBezTo>
                      <a:pt x="533" y="444"/>
                      <a:pt x="533" y="444"/>
                      <a:pt x="533" y="444"/>
                    </a:cubicBezTo>
                    <a:cubicBezTo>
                      <a:pt x="536" y="443"/>
                      <a:pt x="536" y="443"/>
                      <a:pt x="536" y="443"/>
                    </a:cubicBezTo>
                    <a:cubicBezTo>
                      <a:pt x="536" y="442"/>
                      <a:pt x="536" y="442"/>
                      <a:pt x="536" y="442"/>
                    </a:cubicBezTo>
                    <a:cubicBezTo>
                      <a:pt x="538" y="442"/>
                      <a:pt x="538" y="442"/>
                      <a:pt x="538" y="442"/>
                    </a:cubicBezTo>
                    <a:cubicBezTo>
                      <a:pt x="539" y="444"/>
                      <a:pt x="539" y="444"/>
                      <a:pt x="539" y="444"/>
                    </a:cubicBezTo>
                    <a:cubicBezTo>
                      <a:pt x="538" y="447"/>
                      <a:pt x="538" y="447"/>
                      <a:pt x="538" y="447"/>
                    </a:cubicBezTo>
                    <a:cubicBezTo>
                      <a:pt x="539" y="449"/>
                      <a:pt x="539" y="449"/>
                      <a:pt x="539" y="449"/>
                    </a:cubicBezTo>
                    <a:cubicBezTo>
                      <a:pt x="536" y="453"/>
                      <a:pt x="536" y="453"/>
                      <a:pt x="536" y="453"/>
                    </a:cubicBezTo>
                    <a:cubicBezTo>
                      <a:pt x="533" y="456"/>
                      <a:pt x="533" y="456"/>
                      <a:pt x="533" y="456"/>
                    </a:cubicBezTo>
                    <a:cubicBezTo>
                      <a:pt x="532" y="455"/>
                      <a:pt x="532" y="455"/>
                      <a:pt x="532" y="455"/>
                    </a:cubicBezTo>
                    <a:cubicBezTo>
                      <a:pt x="533" y="452"/>
                      <a:pt x="533" y="452"/>
                      <a:pt x="533" y="452"/>
                    </a:cubicBezTo>
                    <a:cubicBezTo>
                      <a:pt x="535" y="450"/>
                      <a:pt x="535" y="450"/>
                      <a:pt x="535" y="450"/>
                    </a:cubicBezTo>
                    <a:cubicBezTo>
                      <a:pt x="535" y="449"/>
                      <a:pt x="535" y="449"/>
                      <a:pt x="535" y="449"/>
                    </a:cubicBezTo>
                    <a:cubicBezTo>
                      <a:pt x="531" y="451"/>
                      <a:pt x="531" y="451"/>
                      <a:pt x="531" y="451"/>
                    </a:cubicBezTo>
                    <a:lnTo>
                      <a:pt x="530" y="450"/>
                    </a:lnTo>
                    <a:close/>
                    <a:moveTo>
                      <a:pt x="510" y="457"/>
                    </a:moveTo>
                    <a:cubicBezTo>
                      <a:pt x="511" y="457"/>
                      <a:pt x="511" y="457"/>
                      <a:pt x="511" y="457"/>
                    </a:cubicBezTo>
                    <a:cubicBezTo>
                      <a:pt x="513" y="458"/>
                      <a:pt x="513" y="458"/>
                      <a:pt x="513" y="458"/>
                    </a:cubicBezTo>
                    <a:cubicBezTo>
                      <a:pt x="513" y="459"/>
                      <a:pt x="513" y="459"/>
                      <a:pt x="513" y="459"/>
                    </a:cubicBezTo>
                    <a:cubicBezTo>
                      <a:pt x="514" y="462"/>
                      <a:pt x="514" y="462"/>
                      <a:pt x="514" y="462"/>
                    </a:cubicBezTo>
                    <a:cubicBezTo>
                      <a:pt x="512" y="465"/>
                      <a:pt x="512" y="465"/>
                      <a:pt x="512" y="465"/>
                    </a:cubicBezTo>
                    <a:cubicBezTo>
                      <a:pt x="512" y="464"/>
                      <a:pt x="512" y="464"/>
                      <a:pt x="512" y="464"/>
                    </a:cubicBezTo>
                    <a:cubicBezTo>
                      <a:pt x="512" y="462"/>
                      <a:pt x="512" y="462"/>
                      <a:pt x="512" y="462"/>
                    </a:cubicBezTo>
                    <a:cubicBezTo>
                      <a:pt x="510" y="459"/>
                      <a:pt x="510" y="459"/>
                      <a:pt x="510" y="459"/>
                    </a:cubicBezTo>
                    <a:lnTo>
                      <a:pt x="510" y="457"/>
                    </a:lnTo>
                    <a:close/>
                    <a:moveTo>
                      <a:pt x="511" y="454"/>
                    </a:moveTo>
                    <a:cubicBezTo>
                      <a:pt x="512" y="454"/>
                      <a:pt x="512" y="454"/>
                      <a:pt x="512" y="454"/>
                    </a:cubicBezTo>
                    <a:cubicBezTo>
                      <a:pt x="513" y="454"/>
                      <a:pt x="513" y="454"/>
                      <a:pt x="513" y="454"/>
                    </a:cubicBezTo>
                    <a:cubicBezTo>
                      <a:pt x="513" y="456"/>
                      <a:pt x="513" y="456"/>
                      <a:pt x="513" y="456"/>
                    </a:cubicBezTo>
                    <a:cubicBezTo>
                      <a:pt x="512" y="456"/>
                      <a:pt x="512" y="456"/>
                      <a:pt x="512" y="456"/>
                    </a:cubicBezTo>
                    <a:lnTo>
                      <a:pt x="511" y="454"/>
                    </a:lnTo>
                    <a:close/>
                    <a:moveTo>
                      <a:pt x="510" y="452"/>
                    </a:moveTo>
                    <a:cubicBezTo>
                      <a:pt x="511" y="450"/>
                      <a:pt x="511" y="450"/>
                      <a:pt x="511" y="450"/>
                    </a:cubicBezTo>
                    <a:cubicBezTo>
                      <a:pt x="511" y="453"/>
                      <a:pt x="511" y="453"/>
                      <a:pt x="511" y="453"/>
                    </a:cubicBezTo>
                    <a:lnTo>
                      <a:pt x="510" y="452"/>
                    </a:lnTo>
                    <a:close/>
                    <a:moveTo>
                      <a:pt x="508" y="448"/>
                    </a:moveTo>
                    <a:cubicBezTo>
                      <a:pt x="510" y="449"/>
                      <a:pt x="510" y="449"/>
                      <a:pt x="510" y="449"/>
                    </a:cubicBezTo>
                    <a:cubicBezTo>
                      <a:pt x="508" y="451"/>
                      <a:pt x="508" y="451"/>
                      <a:pt x="508" y="451"/>
                    </a:cubicBezTo>
                    <a:lnTo>
                      <a:pt x="508" y="448"/>
                    </a:lnTo>
                    <a:close/>
                    <a:moveTo>
                      <a:pt x="507" y="438"/>
                    </a:moveTo>
                    <a:cubicBezTo>
                      <a:pt x="507" y="436"/>
                      <a:pt x="507" y="436"/>
                      <a:pt x="507" y="436"/>
                    </a:cubicBezTo>
                    <a:cubicBezTo>
                      <a:pt x="508" y="437"/>
                      <a:pt x="508" y="437"/>
                      <a:pt x="508" y="437"/>
                    </a:cubicBezTo>
                    <a:lnTo>
                      <a:pt x="507" y="438"/>
                    </a:lnTo>
                    <a:close/>
                    <a:moveTo>
                      <a:pt x="513" y="441"/>
                    </a:moveTo>
                    <a:cubicBezTo>
                      <a:pt x="514" y="440"/>
                      <a:pt x="514" y="440"/>
                      <a:pt x="514" y="440"/>
                    </a:cubicBezTo>
                    <a:cubicBezTo>
                      <a:pt x="515" y="441"/>
                      <a:pt x="515" y="441"/>
                      <a:pt x="515" y="441"/>
                    </a:cubicBezTo>
                    <a:cubicBezTo>
                      <a:pt x="514" y="442"/>
                      <a:pt x="514" y="442"/>
                      <a:pt x="514" y="442"/>
                    </a:cubicBezTo>
                    <a:lnTo>
                      <a:pt x="513" y="441"/>
                    </a:lnTo>
                    <a:close/>
                    <a:moveTo>
                      <a:pt x="513" y="437"/>
                    </a:moveTo>
                    <a:cubicBezTo>
                      <a:pt x="515" y="434"/>
                      <a:pt x="515" y="434"/>
                      <a:pt x="515" y="434"/>
                    </a:cubicBezTo>
                    <a:cubicBezTo>
                      <a:pt x="517" y="434"/>
                      <a:pt x="517" y="434"/>
                      <a:pt x="517" y="434"/>
                    </a:cubicBezTo>
                    <a:cubicBezTo>
                      <a:pt x="519" y="435"/>
                      <a:pt x="519" y="435"/>
                      <a:pt x="519" y="435"/>
                    </a:cubicBezTo>
                    <a:cubicBezTo>
                      <a:pt x="517" y="436"/>
                      <a:pt x="517" y="436"/>
                      <a:pt x="517" y="436"/>
                    </a:cubicBezTo>
                    <a:cubicBezTo>
                      <a:pt x="516" y="436"/>
                      <a:pt x="516" y="436"/>
                      <a:pt x="516" y="436"/>
                    </a:cubicBezTo>
                    <a:cubicBezTo>
                      <a:pt x="514" y="438"/>
                      <a:pt x="514" y="438"/>
                      <a:pt x="514" y="438"/>
                    </a:cubicBezTo>
                    <a:lnTo>
                      <a:pt x="513" y="437"/>
                    </a:lnTo>
                    <a:close/>
                    <a:moveTo>
                      <a:pt x="519" y="439"/>
                    </a:moveTo>
                    <a:cubicBezTo>
                      <a:pt x="520" y="436"/>
                      <a:pt x="520" y="436"/>
                      <a:pt x="520" y="436"/>
                    </a:cubicBezTo>
                    <a:cubicBezTo>
                      <a:pt x="519" y="433"/>
                      <a:pt x="519" y="433"/>
                      <a:pt x="519" y="433"/>
                    </a:cubicBezTo>
                    <a:cubicBezTo>
                      <a:pt x="517" y="432"/>
                      <a:pt x="517" y="432"/>
                      <a:pt x="517" y="432"/>
                    </a:cubicBezTo>
                    <a:cubicBezTo>
                      <a:pt x="519" y="430"/>
                      <a:pt x="519" y="430"/>
                      <a:pt x="519" y="430"/>
                    </a:cubicBezTo>
                    <a:cubicBezTo>
                      <a:pt x="521" y="431"/>
                      <a:pt x="521" y="431"/>
                      <a:pt x="521" y="431"/>
                    </a:cubicBezTo>
                    <a:cubicBezTo>
                      <a:pt x="522" y="433"/>
                      <a:pt x="522" y="433"/>
                      <a:pt x="522" y="433"/>
                    </a:cubicBezTo>
                    <a:cubicBezTo>
                      <a:pt x="521" y="435"/>
                      <a:pt x="521" y="435"/>
                      <a:pt x="521" y="435"/>
                    </a:cubicBezTo>
                    <a:cubicBezTo>
                      <a:pt x="520" y="437"/>
                      <a:pt x="520" y="437"/>
                      <a:pt x="520" y="437"/>
                    </a:cubicBezTo>
                    <a:cubicBezTo>
                      <a:pt x="521" y="438"/>
                      <a:pt x="521" y="438"/>
                      <a:pt x="521" y="438"/>
                    </a:cubicBezTo>
                    <a:cubicBezTo>
                      <a:pt x="522" y="438"/>
                      <a:pt x="522" y="438"/>
                      <a:pt x="522" y="438"/>
                    </a:cubicBezTo>
                    <a:cubicBezTo>
                      <a:pt x="525" y="439"/>
                      <a:pt x="525" y="439"/>
                      <a:pt x="525" y="439"/>
                    </a:cubicBezTo>
                    <a:cubicBezTo>
                      <a:pt x="525" y="443"/>
                      <a:pt x="525" y="443"/>
                      <a:pt x="525" y="443"/>
                    </a:cubicBezTo>
                    <a:cubicBezTo>
                      <a:pt x="523" y="443"/>
                      <a:pt x="523" y="443"/>
                      <a:pt x="523" y="443"/>
                    </a:cubicBezTo>
                    <a:cubicBezTo>
                      <a:pt x="525" y="445"/>
                      <a:pt x="525" y="445"/>
                      <a:pt x="525" y="445"/>
                    </a:cubicBezTo>
                    <a:cubicBezTo>
                      <a:pt x="525" y="446"/>
                      <a:pt x="525" y="446"/>
                      <a:pt x="525" y="446"/>
                    </a:cubicBezTo>
                    <a:cubicBezTo>
                      <a:pt x="523" y="447"/>
                      <a:pt x="523" y="447"/>
                      <a:pt x="523" y="447"/>
                    </a:cubicBezTo>
                    <a:cubicBezTo>
                      <a:pt x="523" y="446"/>
                      <a:pt x="523" y="446"/>
                      <a:pt x="523" y="446"/>
                    </a:cubicBezTo>
                    <a:cubicBezTo>
                      <a:pt x="522" y="448"/>
                      <a:pt x="522" y="448"/>
                      <a:pt x="522" y="448"/>
                    </a:cubicBezTo>
                    <a:cubicBezTo>
                      <a:pt x="524" y="450"/>
                      <a:pt x="524" y="450"/>
                      <a:pt x="524" y="450"/>
                    </a:cubicBezTo>
                    <a:cubicBezTo>
                      <a:pt x="525" y="452"/>
                      <a:pt x="525" y="452"/>
                      <a:pt x="525" y="452"/>
                    </a:cubicBezTo>
                    <a:cubicBezTo>
                      <a:pt x="523" y="453"/>
                      <a:pt x="523" y="453"/>
                      <a:pt x="523" y="453"/>
                    </a:cubicBezTo>
                    <a:cubicBezTo>
                      <a:pt x="523" y="454"/>
                      <a:pt x="523" y="454"/>
                      <a:pt x="523" y="454"/>
                    </a:cubicBezTo>
                    <a:cubicBezTo>
                      <a:pt x="524" y="454"/>
                      <a:pt x="524" y="454"/>
                      <a:pt x="524" y="454"/>
                    </a:cubicBezTo>
                    <a:cubicBezTo>
                      <a:pt x="525" y="454"/>
                      <a:pt x="525" y="454"/>
                      <a:pt x="525" y="454"/>
                    </a:cubicBezTo>
                    <a:cubicBezTo>
                      <a:pt x="525" y="456"/>
                      <a:pt x="525" y="456"/>
                      <a:pt x="525" y="456"/>
                    </a:cubicBezTo>
                    <a:cubicBezTo>
                      <a:pt x="523" y="457"/>
                      <a:pt x="523" y="457"/>
                      <a:pt x="523" y="457"/>
                    </a:cubicBezTo>
                    <a:cubicBezTo>
                      <a:pt x="522" y="458"/>
                      <a:pt x="522" y="458"/>
                      <a:pt x="522" y="458"/>
                    </a:cubicBezTo>
                    <a:cubicBezTo>
                      <a:pt x="521" y="459"/>
                      <a:pt x="521" y="459"/>
                      <a:pt x="521" y="459"/>
                    </a:cubicBezTo>
                    <a:cubicBezTo>
                      <a:pt x="522" y="459"/>
                      <a:pt x="522" y="459"/>
                      <a:pt x="522" y="459"/>
                    </a:cubicBezTo>
                    <a:cubicBezTo>
                      <a:pt x="523" y="461"/>
                      <a:pt x="523" y="461"/>
                      <a:pt x="523" y="461"/>
                    </a:cubicBezTo>
                    <a:cubicBezTo>
                      <a:pt x="522" y="462"/>
                      <a:pt x="522" y="462"/>
                      <a:pt x="522" y="462"/>
                    </a:cubicBezTo>
                    <a:cubicBezTo>
                      <a:pt x="523" y="463"/>
                      <a:pt x="523" y="463"/>
                      <a:pt x="523" y="463"/>
                    </a:cubicBezTo>
                    <a:cubicBezTo>
                      <a:pt x="522" y="464"/>
                      <a:pt x="522" y="464"/>
                      <a:pt x="522" y="464"/>
                    </a:cubicBezTo>
                    <a:cubicBezTo>
                      <a:pt x="520" y="464"/>
                      <a:pt x="520" y="464"/>
                      <a:pt x="520" y="464"/>
                    </a:cubicBezTo>
                    <a:cubicBezTo>
                      <a:pt x="519" y="464"/>
                      <a:pt x="519" y="464"/>
                      <a:pt x="519" y="464"/>
                    </a:cubicBezTo>
                    <a:cubicBezTo>
                      <a:pt x="519" y="462"/>
                      <a:pt x="519" y="462"/>
                      <a:pt x="519" y="462"/>
                    </a:cubicBezTo>
                    <a:cubicBezTo>
                      <a:pt x="517" y="460"/>
                      <a:pt x="517" y="460"/>
                      <a:pt x="517" y="460"/>
                    </a:cubicBezTo>
                    <a:cubicBezTo>
                      <a:pt x="518" y="458"/>
                      <a:pt x="518" y="458"/>
                      <a:pt x="518" y="458"/>
                    </a:cubicBezTo>
                    <a:cubicBezTo>
                      <a:pt x="519" y="457"/>
                      <a:pt x="519" y="457"/>
                      <a:pt x="519" y="457"/>
                    </a:cubicBezTo>
                    <a:cubicBezTo>
                      <a:pt x="518" y="456"/>
                      <a:pt x="518" y="456"/>
                      <a:pt x="518" y="456"/>
                    </a:cubicBezTo>
                    <a:cubicBezTo>
                      <a:pt x="518" y="454"/>
                      <a:pt x="518" y="454"/>
                      <a:pt x="518" y="454"/>
                    </a:cubicBezTo>
                    <a:cubicBezTo>
                      <a:pt x="520" y="453"/>
                      <a:pt x="520" y="453"/>
                      <a:pt x="520" y="453"/>
                    </a:cubicBezTo>
                    <a:cubicBezTo>
                      <a:pt x="519" y="452"/>
                      <a:pt x="519" y="452"/>
                      <a:pt x="519" y="452"/>
                    </a:cubicBezTo>
                    <a:cubicBezTo>
                      <a:pt x="517" y="453"/>
                      <a:pt x="517" y="453"/>
                      <a:pt x="517" y="453"/>
                    </a:cubicBezTo>
                    <a:cubicBezTo>
                      <a:pt x="517" y="454"/>
                      <a:pt x="517" y="454"/>
                      <a:pt x="517" y="454"/>
                    </a:cubicBezTo>
                    <a:cubicBezTo>
                      <a:pt x="516" y="453"/>
                      <a:pt x="516" y="453"/>
                      <a:pt x="516" y="453"/>
                    </a:cubicBezTo>
                    <a:cubicBezTo>
                      <a:pt x="514" y="453"/>
                      <a:pt x="514" y="453"/>
                      <a:pt x="514" y="453"/>
                    </a:cubicBezTo>
                    <a:cubicBezTo>
                      <a:pt x="514" y="451"/>
                      <a:pt x="514" y="451"/>
                      <a:pt x="514" y="451"/>
                    </a:cubicBezTo>
                    <a:cubicBezTo>
                      <a:pt x="514" y="450"/>
                      <a:pt x="514" y="450"/>
                      <a:pt x="514" y="450"/>
                    </a:cubicBezTo>
                    <a:cubicBezTo>
                      <a:pt x="516" y="450"/>
                      <a:pt x="516" y="450"/>
                      <a:pt x="516" y="450"/>
                    </a:cubicBezTo>
                    <a:cubicBezTo>
                      <a:pt x="516" y="449"/>
                      <a:pt x="516" y="449"/>
                      <a:pt x="516" y="449"/>
                    </a:cubicBezTo>
                    <a:cubicBezTo>
                      <a:pt x="516" y="448"/>
                      <a:pt x="516" y="448"/>
                      <a:pt x="516" y="448"/>
                    </a:cubicBezTo>
                    <a:cubicBezTo>
                      <a:pt x="519" y="446"/>
                      <a:pt x="519" y="446"/>
                      <a:pt x="519" y="446"/>
                    </a:cubicBezTo>
                    <a:cubicBezTo>
                      <a:pt x="519" y="445"/>
                      <a:pt x="519" y="445"/>
                      <a:pt x="519" y="445"/>
                    </a:cubicBezTo>
                    <a:cubicBezTo>
                      <a:pt x="517" y="445"/>
                      <a:pt x="517" y="445"/>
                      <a:pt x="517" y="445"/>
                    </a:cubicBezTo>
                    <a:cubicBezTo>
                      <a:pt x="516" y="445"/>
                      <a:pt x="516" y="445"/>
                      <a:pt x="516" y="445"/>
                    </a:cubicBezTo>
                    <a:cubicBezTo>
                      <a:pt x="515" y="444"/>
                      <a:pt x="515" y="444"/>
                      <a:pt x="515" y="444"/>
                    </a:cubicBezTo>
                    <a:cubicBezTo>
                      <a:pt x="516" y="443"/>
                      <a:pt x="516" y="443"/>
                      <a:pt x="516" y="443"/>
                    </a:cubicBezTo>
                    <a:cubicBezTo>
                      <a:pt x="518" y="443"/>
                      <a:pt x="518" y="443"/>
                      <a:pt x="518" y="443"/>
                    </a:cubicBezTo>
                    <a:cubicBezTo>
                      <a:pt x="519" y="440"/>
                      <a:pt x="519" y="440"/>
                      <a:pt x="519" y="440"/>
                    </a:cubicBezTo>
                    <a:lnTo>
                      <a:pt x="519" y="439"/>
                    </a:lnTo>
                    <a:close/>
                    <a:moveTo>
                      <a:pt x="532" y="437"/>
                    </a:moveTo>
                    <a:cubicBezTo>
                      <a:pt x="531" y="435"/>
                      <a:pt x="531" y="435"/>
                      <a:pt x="531" y="435"/>
                    </a:cubicBezTo>
                    <a:cubicBezTo>
                      <a:pt x="532" y="434"/>
                      <a:pt x="532" y="434"/>
                      <a:pt x="532" y="434"/>
                    </a:cubicBezTo>
                    <a:cubicBezTo>
                      <a:pt x="533" y="432"/>
                      <a:pt x="533" y="432"/>
                      <a:pt x="533" y="432"/>
                    </a:cubicBezTo>
                    <a:cubicBezTo>
                      <a:pt x="533" y="433"/>
                      <a:pt x="533" y="433"/>
                      <a:pt x="533" y="433"/>
                    </a:cubicBezTo>
                    <a:cubicBezTo>
                      <a:pt x="533" y="435"/>
                      <a:pt x="533" y="435"/>
                      <a:pt x="533" y="435"/>
                    </a:cubicBezTo>
                    <a:lnTo>
                      <a:pt x="532" y="437"/>
                    </a:lnTo>
                    <a:close/>
                    <a:moveTo>
                      <a:pt x="528" y="439"/>
                    </a:moveTo>
                    <a:cubicBezTo>
                      <a:pt x="529" y="436"/>
                      <a:pt x="529" y="436"/>
                      <a:pt x="529" y="436"/>
                    </a:cubicBezTo>
                    <a:cubicBezTo>
                      <a:pt x="530" y="436"/>
                      <a:pt x="530" y="436"/>
                      <a:pt x="530" y="436"/>
                    </a:cubicBezTo>
                    <a:cubicBezTo>
                      <a:pt x="530" y="439"/>
                      <a:pt x="530" y="439"/>
                      <a:pt x="530" y="439"/>
                    </a:cubicBezTo>
                    <a:cubicBezTo>
                      <a:pt x="529" y="440"/>
                      <a:pt x="529" y="440"/>
                      <a:pt x="529" y="440"/>
                    </a:cubicBezTo>
                    <a:lnTo>
                      <a:pt x="528" y="439"/>
                    </a:lnTo>
                    <a:close/>
                    <a:moveTo>
                      <a:pt x="526" y="437"/>
                    </a:moveTo>
                    <a:cubicBezTo>
                      <a:pt x="526" y="435"/>
                      <a:pt x="526" y="435"/>
                      <a:pt x="526" y="435"/>
                    </a:cubicBezTo>
                    <a:cubicBezTo>
                      <a:pt x="530" y="433"/>
                      <a:pt x="530" y="433"/>
                      <a:pt x="530" y="433"/>
                    </a:cubicBezTo>
                    <a:cubicBezTo>
                      <a:pt x="530" y="434"/>
                      <a:pt x="530" y="434"/>
                      <a:pt x="530" y="434"/>
                    </a:cubicBezTo>
                    <a:cubicBezTo>
                      <a:pt x="529" y="435"/>
                      <a:pt x="529" y="435"/>
                      <a:pt x="529" y="435"/>
                    </a:cubicBezTo>
                    <a:cubicBezTo>
                      <a:pt x="528" y="437"/>
                      <a:pt x="528" y="437"/>
                      <a:pt x="528" y="437"/>
                    </a:cubicBezTo>
                    <a:lnTo>
                      <a:pt x="526" y="437"/>
                    </a:lnTo>
                    <a:close/>
                    <a:moveTo>
                      <a:pt x="524" y="431"/>
                    </a:moveTo>
                    <a:cubicBezTo>
                      <a:pt x="526" y="429"/>
                      <a:pt x="526" y="429"/>
                      <a:pt x="526" y="429"/>
                    </a:cubicBezTo>
                    <a:cubicBezTo>
                      <a:pt x="529" y="430"/>
                      <a:pt x="529" y="430"/>
                      <a:pt x="529" y="430"/>
                    </a:cubicBezTo>
                    <a:cubicBezTo>
                      <a:pt x="529" y="431"/>
                      <a:pt x="529" y="431"/>
                      <a:pt x="529" y="431"/>
                    </a:cubicBezTo>
                    <a:cubicBezTo>
                      <a:pt x="527" y="434"/>
                      <a:pt x="527" y="434"/>
                      <a:pt x="527" y="434"/>
                    </a:cubicBezTo>
                    <a:cubicBezTo>
                      <a:pt x="525" y="433"/>
                      <a:pt x="525" y="433"/>
                      <a:pt x="525" y="433"/>
                    </a:cubicBezTo>
                    <a:lnTo>
                      <a:pt x="524" y="431"/>
                    </a:lnTo>
                    <a:close/>
                    <a:moveTo>
                      <a:pt x="527" y="426"/>
                    </a:moveTo>
                    <a:cubicBezTo>
                      <a:pt x="529" y="423"/>
                      <a:pt x="529" y="423"/>
                      <a:pt x="529" y="423"/>
                    </a:cubicBezTo>
                    <a:cubicBezTo>
                      <a:pt x="531" y="422"/>
                      <a:pt x="531" y="422"/>
                      <a:pt x="531" y="422"/>
                    </a:cubicBezTo>
                    <a:cubicBezTo>
                      <a:pt x="532" y="425"/>
                      <a:pt x="532" y="425"/>
                      <a:pt x="532" y="425"/>
                    </a:cubicBezTo>
                    <a:cubicBezTo>
                      <a:pt x="530" y="427"/>
                      <a:pt x="530" y="427"/>
                      <a:pt x="530" y="427"/>
                    </a:cubicBezTo>
                    <a:cubicBezTo>
                      <a:pt x="528" y="428"/>
                      <a:pt x="528" y="428"/>
                      <a:pt x="528" y="428"/>
                    </a:cubicBezTo>
                    <a:cubicBezTo>
                      <a:pt x="527" y="427"/>
                      <a:pt x="527" y="427"/>
                      <a:pt x="527" y="427"/>
                    </a:cubicBezTo>
                    <a:lnTo>
                      <a:pt x="527" y="426"/>
                    </a:lnTo>
                    <a:close/>
                    <a:moveTo>
                      <a:pt x="519" y="429"/>
                    </a:moveTo>
                    <a:cubicBezTo>
                      <a:pt x="520" y="426"/>
                      <a:pt x="520" y="426"/>
                      <a:pt x="520" y="426"/>
                    </a:cubicBezTo>
                    <a:cubicBezTo>
                      <a:pt x="521" y="421"/>
                      <a:pt x="521" y="421"/>
                      <a:pt x="521" y="421"/>
                    </a:cubicBezTo>
                    <a:cubicBezTo>
                      <a:pt x="522" y="419"/>
                      <a:pt x="522" y="419"/>
                      <a:pt x="522" y="419"/>
                    </a:cubicBezTo>
                    <a:cubicBezTo>
                      <a:pt x="520" y="418"/>
                      <a:pt x="520" y="418"/>
                      <a:pt x="520" y="418"/>
                    </a:cubicBezTo>
                    <a:cubicBezTo>
                      <a:pt x="520" y="417"/>
                      <a:pt x="520" y="417"/>
                      <a:pt x="520" y="417"/>
                    </a:cubicBezTo>
                    <a:cubicBezTo>
                      <a:pt x="520" y="415"/>
                      <a:pt x="520" y="415"/>
                      <a:pt x="520" y="415"/>
                    </a:cubicBezTo>
                    <a:cubicBezTo>
                      <a:pt x="520" y="414"/>
                      <a:pt x="520" y="414"/>
                      <a:pt x="520" y="414"/>
                    </a:cubicBezTo>
                    <a:cubicBezTo>
                      <a:pt x="523" y="414"/>
                      <a:pt x="523" y="414"/>
                      <a:pt x="523" y="414"/>
                    </a:cubicBezTo>
                    <a:cubicBezTo>
                      <a:pt x="525" y="416"/>
                      <a:pt x="525" y="416"/>
                      <a:pt x="525" y="416"/>
                    </a:cubicBezTo>
                    <a:cubicBezTo>
                      <a:pt x="527" y="416"/>
                      <a:pt x="527" y="416"/>
                      <a:pt x="527" y="416"/>
                    </a:cubicBezTo>
                    <a:cubicBezTo>
                      <a:pt x="529" y="418"/>
                      <a:pt x="529" y="418"/>
                      <a:pt x="529" y="418"/>
                    </a:cubicBezTo>
                    <a:cubicBezTo>
                      <a:pt x="529" y="421"/>
                      <a:pt x="529" y="421"/>
                      <a:pt x="529" y="421"/>
                    </a:cubicBezTo>
                    <a:cubicBezTo>
                      <a:pt x="527" y="424"/>
                      <a:pt x="527" y="424"/>
                      <a:pt x="527" y="424"/>
                    </a:cubicBezTo>
                    <a:cubicBezTo>
                      <a:pt x="526" y="424"/>
                      <a:pt x="526" y="424"/>
                      <a:pt x="526" y="424"/>
                    </a:cubicBezTo>
                    <a:cubicBezTo>
                      <a:pt x="525" y="421"/>
                      <a:pt x="525" y="421"/>
                      <a:pt x="525" y="421"/>
                    </a:cubicBezTo>
                    <a:cubicBezTo>
                      <a:pt x="524" y="422"/>
                      <a:pt x="524" y="422"/>
                      <a:pt x="524" y="422"/>
                    </a:cubicBezTo>
                    <a:cubicBezTo>
                      <a:pt x="524" y="424"/>
                      <a:pt x="524" y="424"/>
                      <a:pt x="524" y="424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5" y="427"/>
                      <a:pt x="525" y="427"/>
                      <a:pt x="525" y="427"/>
                    </a:cubicBezTo>
                    <a:cubicBezTo>
                      <a:pt x="523" y="428"/>
                      <a:pt x="523" y="428"/>
                      <a:pt x="523" y="428"/>
                    </a:cubicBezTo>
                    <a:cubicBezTo>
                      <a:pt x="522" y="427"/>
                      <a:pt x="522" y="427"/>
                      <a:pt x="522" y="427"/>
                    </a:cubicBezTo>
                    <a:cubicBezTo>
                      <a:pt x="521" y="429"/>
                      <a:pt x="521" y="429"/>
                      <a:pt x="521" y="429"/>
                    </a:cubicBezTo>
                    <a:lnTo>
                      <a:pt x="519" y="429"/>
                    </a:lnTo>
                    <a:close/>
                    <a:moveTo>
                      <a:pt x="514" y="425"/>
                    </a:moveTo>
                    <a:cubicBezTo>
                      <a:pt x="512" y="424"/>
                      <a:pt x="512" y="424"/>
                      <a:pt x="512" y="424"/>
                    </a:cubicBezTo>
                    <a:cubicBezTo>
                      <a:pt x="514" y="422"/>
                      <a:pt x="514" y="422"/>
                      <a:pt x="514" y="422"/>
                    </a:cubicBezTo>
                    <a:cubicBezTo>
                      <a:pt x="512" y="421"/>
                      <a:pt x="512" y="421"/>
                      <a:pt x="512" y="421"/>
                    </a:cubicBezTo>
                    <a:cubicBezTo>
                      <a:pt x="513" y="419"/>
                      <a:pt x="513" y="419"/>
                      <a:pt x="513" y="419"/>
                    </a:cubicBezTo>
                    <a:cubicBezTo>
                      <a:pt x="514" y="417"/>
                      <a:pt x="514" y="417"/>
                      <a:pt x="514" y="417"/>
                    </a:cubicBezTo>
                    <a:cubicBezTo>
                      <a:pt x="516" y="418"/>
                      <a:pt x="516" y="418"/>
                      <a:pt x="516" y="418"/>
                    </a:cubicBezTo>
                    <a:cubicBezTo>
                      <a:pt x="515" y="416"/>
                      <a:pt x="515" y="416"/>
                      <a:pt x="515" y="416"/>
                    </a:cubicBezTo>
                    <a:cubicBezTo>
                      <a:pt x="516" y="416"/>
                      <a:pt x="516" y="416"/>
                      <a:pt x="516" y="416"/>
                    </a:cubicBezTo>
                    <a:cubicBezTo>
                      <a:pt x="518" y="418"/>
                      <a:pt x="518" y="418"/>
                      <a:pt x="518" y="418"/>
                    </a:cubicBezTo>
                    <a:cubicBezTo>
                      <a:pt x="518" y="420"/>
                      <a:pt x="518" y="420"/>
                      <a:pt x="518" y="420"/>
                    </a:cubicBezTo>
                    <a:cubicBezTo>
                      <a:pt x="518" y="422"/>
                      <a:pt x="518" y="422"/>
                      <a:pt x="518" y="422"/>
                    </a:cubicBezTo>
                    <a:cubicBezTo>
                      <a:pt x="519" y="420"/>
                      <a:pt x="519" y="420"/>
                      <a:pt x="519" y="420"/>
                    </a:cubicBezTo>
                    <a:cubicBezTo>
                      <a:pt x="520" y="421"/>
                      <a:pt x="520" y="421"/>
                      <a:pt x="520" y="421"/>
                    </a:cubicBezTo>
                    <a:cubicBezTo>
                      <a:pt x="518" y="426"/>
                      <a:pt x="518" y="426"/>
                      <a:pt x="518" y="426"/>
                    </a:cubicBezTo>
                    <a:cubicBezTo>
                      <a:pt x="515" y="429"/>
                      <a:pt x="515" y="429"/>
                      <a:pt x="515" y="429"/>
                    </a:cubicBezTo>
                    <a:cubicBezTo>
                      <a:pt x="515" y="431"/>
                      <a:pt x="515" y="431"/>
                      <a:pt x="515" y="431"/>
                    </a:cubicBezTo>
                    <a:cubicBezTo>
                      <a:pt x="514" y="433"/>
                      <a:pt x="514" y="433"/>
                      <a:pt x="514" y="433"/>
                    </a:cubicBezTo>
                    <a:cubicBezTo>
                      <a:pt x="511" y="434"/>
                      <a:pt x="511" y="434"/>
                      <a:pt x="511" y="434"/>
                    </a:cubicBezTo>
                    <a:cubicBezTo>
                      <a:pt x="512" y="432"/>
                      <a:pt x="512" y="432"/>
                      <a:pt x="512" y="432"/>
                    </a:cubicBezTo>
                    <a:cubicBezTo>
                      <a:pt x="511" y="430"/>
                      <a:pt x="511" y="430"/>
                      <a:pt x="511" y="430"/>
                    </a:cubicBezTo>
                    <a:cubicBezTo>
                      <a:pt x="510" y="434"/>
                      <a:pt x="510" y="434"/>
                      <a:pt x="510" y="434"/>
                    </a:cubicBezTo>
                    <a:cubicBezTo>
                      <a:pt x="509" y="433"/>
                      <a:pt x="509" y="433"/>
                      <a:pt x="509" y="433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10" y="430"/>
                      <a:pt x="510" y="430"/>
                      <a:pt x="510" y="430"/>
                    </a:cubicBezTo>
                    <a:cubicBezTo>
                      <a:pt x="510" y="429"/>
                      <a:pt x="510" y="429"/>
                      <a:pt x="510" y="429"/>
                    </a:cubicBezTo>
                    <a:cubicBezTo>
                      <a:pt x="511" y="427"/>
                      <a:pt x="511" y="427"/>
                      <a:pt x="511" y="427"/>
                    </a:cubicBezTo>
                    <a:cubicBezTo>
                      <a:pt x="512" y="428"/>
                      <a:pt x="512" y="428"/>
                      <a:pt x="512" y="428"/>
                    </a:cubicBezTo>
                    <a:cubicBezTo>
                      <a:pt x="514" y="427"/>
                      <a:pt x="514" y="427"/>
                      <a:pt x="514" y="427"/>
                    </a:cubicBezTo>
                    <a:lnTo>
                      <a:pt x="514" y="425"/>
                    </a:lnTo>
                    <a:close/>
                    <a:moveTo>
                      <a:pt x="512" y="406"/>
                    </a:moveTo>
                    <a:cubicBezTo>
                      <a:pt x="514" y="406"/>
                      <a:pt x="514" y="406"/>
                      <a:pt x="514" y="406"/>
                    </a:cubicBezTo>
                    <a:cubicBezTo>
                      <a:pt x="513" y="407"/>
                      <a:pt x="513" y="407"/>
                      <a:pt x="513" y="407"/>
                    </a:cubicBezTo>
                    <a:lnTo>
                      <a:pt x="512" y="406"/>
                    </a:lnTo>
                    <a:close/>
                    <a:moveTo>
                      <a:pt x="507" y="406"/>
                    </a:moveTo>
                    <a:cubicBezTo>
                      <a:pt x="509" y="406"/>
                      <a:pt x="509" y="406"/>
                      <a:pt x="509" y="406"/>
                    </a:cubicBezTo>
                    <a:cubicBezTo>
                      <a:pt x="510" y="404"/>
                      <a:pt x="510" y="404"/>
                      <a:pt x="510" y="404"/>
                    </a:cubicBezTo>
                    <a:cubicBezTo>
                      <a:pt x="511" y="405"/>
                      <a:pt x="511" y="405"/>
                      <a:pt x="511" y="405"/>
                    </a:cubicBezTo>
                    <a:cubicBezTo>
                      <a:pt x="512" y="408"/>
                      <a:pt x="512" y="408"/>
                      <a:pt x="512" y="408"/>
                    </a:cubicBezTo>
                    <a:cubicBezTo>
                      <a:pt x="512" y="412"/>
                      <a:pt x="512" y="412"/>
                      <a:pt x="512" y="412"/>
                    </a:cubicBezTo>
                    <a:cubicBezTo>
                      <a:pt x="512" y="416"/>
                      <a:pt x="512" y="416"/>
                      <a:pt x="512" y="416"/>
                    </a:cubicBezTo>
                    <a:cubicBezTo>
                      <a:pt x="511" y="416"/>
                      <a:pt x="511" y="416"/>
                      <a:pt x="511" y="416"/>
                    </a:cubicBezTo>
                    <a:cubicBezTo>
                      <a:pt x="510" y="421"/>
                      <a:pt x="510" y="421"/>
                      <a:pt x="510" y="421"/>
                    </a:cubicBezTo>
                    <a:cubicBezTo>
                      <a:pt x="509" y="422"/>
                      <a:pt x="509" y="422"/>
                      <a:pt x="509" y="422"/>
                    </a:cubicBezTo>
                    <a:cubicBezTo>
                      <a:pt x="508" y="425"/>
                      <a:pt x="508" y="425"/>
                      <a:pt x="508" y="425"/>
                    </a:cubicBezTo>
                    <a:cubicBezTo>
                      <a:pt x="507" y="428"/>
                      <a:pt x="507" y="428"/>
                      <a:pt x="507" y="428"/>
                    </a:cubicBezTo>
                    <a:cubicBezTo>
                      <a:pt x="507" y="429"/>
                      <a:pt x="507" y="429"/>
                      <a:pt x="507" y="429"/>
                    </a:cubicBezTo>
                    <a:cubicBezTo>
                      <a:pt x="506" y="430"/>
                      <a:pt x="506" y="430"/>
                      <a:pt x="506" y="430"/>
                    </a:cubicBezTo>
                    <a:cubicBezTo>
                      <a:pt x="506" y="428"/>
                      <a:pt x="506" y="428"/>
                      <a:pt x="506" y="428"/>
                    </a:cubicBezTo>
                    <a:cubicBezTo>
                      <a:pt x="506" y="426"/>
                      <a:pt x="506" y="426"/>
                      <a:pt x="506" y="426"/>
                    </a:cubicBezTo>
                    <a:cubicBezTo>
                      <a:pt x="505" y="426"/>
                      <a:pt x="505" y="426"/>
                      <a:pt x="505" y="426"/>
                    </a:cubicBezTo>
                    <a:cubicBezTo>
                      <a:pt x="504" y="423"/>
                      <a:pt x="504" y="423"/>
                      <a:pt x="504" y="423"/>
                    </a:cubicBezTo>
                    <a:cubicBezTo>
                      <a:pt x="505" y="421"/>
                      <a:pt x="505" y="421"/>
                      <a:pt x="505" y="421"/>
                    </a:cubicBezTo>
                    <a:cubicBezTo>
                      <a:pt x="507" y="421"/>
                      <a:pt x="507" y="421"/>
                      <a:pt x="507" y="421"/>
                    </a:cubicBezTo>
                    <a:cubicBezTo>
                      <a:pt x="508" y="420"/>
                      <a:pt x="508" y="420"/>
                      <a:pt x="508" y="420"/>
                    </a:cubicBezTo>
                    <a:cubicBezTo>
                      <a:pt x="507" y="419"/>
                      <a:pt x="507" y="419"/>
                      <a:pt x="507" y="419"/>
                    </a:cubicBezTo>
                    <a:cubicBezTo>
                      <a:pt x="506" y="419"/>
                      <a:pt x="506" y="419"/>
                      <a:pt x="506" y="419"/>
                    </a:cubicBezTo>
                    <a:cubicBezTo>
                      <a:pt x="505" y="419"/>
                      <a:pt x="505" y="419"/>
                      <a:pt x="505" y="419"/>
                    </a:cubicBezTo>
                    <a:cubicBezTo>
                      <a:pt x="505" y="418"/>
                      <a:pt x="505" y="418"/>
                      <a:pt x="505" y="418"/>
                    </a:cubicBezTo>
                    <a:cubicBezTo>
                      <a:pt x="506" y="417"/>
                      <a:pt x="506" y="417"/>
                      <a:pt x="506" y="417"/>
                    </a:cubicBezTo>
                    <a:cubicBezTo>
                      <a:pt x="507" y="416"/>
                      <a:pt x="507" y="416"/>
                      <a:pt x="507" y="416"/>
                    </a:cubicBezTo>
                    <a:cubicBezTo>
                      <a:pt x="504" y="416"/>
                      <a:pt x="504" y="416"/>
                      <a:pt x="504" y="416"/>
                    </a:cubicBezTo>
                    <a:cubicBezTo>
                      <a:pt x="504" y="415"/>
                      <a:pt x="504" y="415"/>
                      <a:pt x="504" y="415"/>
                    </a:cubicBezTo>
                    <a:cubicBezTo>
                      <a:pt x="506" y="414"/>
                      <a:pt x="506" y="414"/>
                      <a:pt x="506" y="414"/>
                    </a:cubicBezTo>
                    <a:cubicBezTo>
                      <a:pt x="507" y="413"/>
                      <a:pt x="507" y="413"/>
                      <a:pt x="507" y="413"/>
                    </a:cubicBezTo>
                    <a:cubicBezTo>
                      <a:pt x="507" y="411"/>
                      <a:pt x="507" y="411"/>
                      <a:pt x="507" y="411"/>
                    </a:cubicBezTo>
                    <a:cubicBezTo>
                      <a:pt x="509" y="409"/>
                      <a:pt x="509" y="409"/>
                      <a:pt x="509" y="409"/>
                    </a:cubicBezTo>
                    <a:cubicBezTo>
                      <a:pt x="507" y="408"/>
                      <a:pt x="507" y="408"/>
                      <a:pt x="507" y="408"/>
                    </a:cubicBezTo>
                    <a:lnTo>
                      <a:pt x="507" y="406"/>
                    </a:lnTo>
                    <a:close/>
                    <a:moveTo>
                      <a:pt x="503" y="407"/>
                    </a:moveTo>
                    <a:cubicBezTo>
                      <a:pt x="504" y="406"/>
                      <a:pt x="504" y="406"/>
                      <a:pt x="504" y="406"/>
                    </a:cubicBezTo>
                    <a:cubicBezTo>
                      <a:pt x="505" y="407"/>
                      <a:pt x="505" y="407"/>
                      <a:pt x="505" y="407"/>
                    </a:cubicBezTo>
                    <a:cubicBezTo>
                      <a:pt x="504" y="409"/>
                      <a:pt x="504" y="409"/>
                      <a:pt x="504" y="409"/>
                    </a:cubicBezTo>
                    <a:cubicBezTo>
                      <a:pt x="504" y="411"/>
                      <a:pt x="504" y="411"/>
                      <a:pt x="504" y="411"/>
                    </a:cubicBezTo>
                    <a:cubicBezTo>
                      <a:pt x="502" y="412"/>
                      <a:pt x="502" y="412"/>
                      <a:pt x="502" y="412"/>
                    </a:cubicBezTo>
                    <a:cubicBezTo>
                      <a:pt x="502" y="411"/>
                      <a:pt x="502" y="411"/>
                      <a:pt x="502" y="411"/>
                    </a:cubicBezTo>
                    <a:cubicBezTo>
                      <a:pt x="503" y="409"/>
                      <a:pt x="503" y="409"/>
                      <a:pt x="503" y="409"/>
                    </a:cubicBezTo>
                    <a:cubicBezTo>
                      <a:pt x="502" y="409"/>
                      <a:pt x="502" y="409"/>
                      <a:pt x="502" y="409"/>
                    </a:cubicBezTo>
                    <a:lnTo>
                      <a:pt x="503" y="407"/>
                    </a:lnTo>
                    <a:close/>
                    <a:moveTo>
                      <a:pt x="513" y="412"/>
                    </a:moveTo>
                    <a:cubicBezTo>
                      <a:pt x="515" y="410"/>
                      <a:pt x="515" y="410"/>
                      <a:pt x="515" y="410"/>
                    </a:cubicBezTo>
                    <a:cubicBezTo>
                      <a:pt x="515" y="407"/>
                      <a:pt x="515" y="407"/>
                      <a:pt x="515" y="407"/>
                    </a:cubicBezTo>
                    <a:cubicBezTo>
                      <a:pt x="516" y="406"/>
                      <a:pt x="516" y="406"/>
                      <a:pt x="516" y="406"/>
                    </a:cubicBezTo>
                    <a:cubicBezTo>
                      <a:pt x="519" y="406"/>
                      <a:pt x="519" y="406"/>
                      <a:pt x="519" y="406"/>
                    </a:cubicBezTo>
                    <a:cubicBezTo>
                      <a:pt x="518" y="405"/>
                      <a:pt x="518" y="405"/>
                      <a:pt x="518" y="405"/>
                    </a:cubicBezTo>
                    <a:cubicBezTo>
                      <a:pt x="519" y="403"/>
                      <a:pt x="519" y="403"/>
                      <a:pt x="519" y="403"/>
                    </a:cubicBezTo>
                    <a:cubicBezTo>
                      <a:pt x="517" y="402"/>
                      <a:pt x="517" y="402"/>
                      <a:pt x="517" y="402"/>
                    </a:cubicBezTo>
                    <a:cubicBezTo>
                      <a:pt x="518" y="398"/>
                      <a:pt x="518" y="398"/>
                      <a:pt x="518" y="398"/>
                    </a:cubicBezTo>
                    <a:cubicBezTo>
                      <a:pt x="520" y="395"/>
                      <a:pt x="520" y="395"/>
                      <a:pt x="520" y="395"/>
                    </a:cubicBezTo>
                    <a:cubicBezTo>
                      <a:pt x="520" y="388"/>
                      <a:pt x="520" y="388"/>
                      <a:pt x="520" y="388"/>
                    </a:cubicBezTo>
                    <a:cubicBezTo>
                      <a:pt x="522" y="385"/>
                      <a:pt x="522" y="385"/>
                      <a:pt x="522" y="385"/>
                    </a:cubicBezTo>
                    <a:cubicBezTo>
                      <a:pt x="523" y="386"/>
                      <a:pt x="523" y="386"/>
                      <a:pt x="523" y="386"/>
                    </a:cubicBezTo>
                    <a:cubicBezTo>
                      <a:pt x="523" y="389"/>
                      <a:pt x="523" y="389"/>
                      <a:pt x="523" y="389"/>
                    </a:cubicBezTo>
                    <a:cubicBezTo>
                      <a:pt x="525" y="390"/>
                      <a:pt x="525" y="390"/>
                      <a:pt x="525" y="390"/>
                    </a:cubicBezTo>
                    <a:cubicBezTo>
                      <a:pt x="527" y="392"/>
                      <a:pt x="527" y="392"/>
                      <a:pt x="527" y="392"/>
                    </a:cubicBezTo>
                    <a:cubicBezTo>
                      <a:pt x="527" y="401"/>
                      <a:pt x="527" y="401"/>
                      <a:pt x="527" y="401"/>
                    </a:cubicBezTo>
                    <a:cubicBezTo>
                      <a:pt x="526" y="404"/>
                      <a:pt x="526" y="404"/>
                      <a:pt x="526" y="404"/>
                    </a:cubicBezTo>
                    <a:cubicBezTo>
                      <a:pt x="525" y="403"/>
                      <a:pt x="525" y="403"/>
                      <a:pt x="525" y="403"/>
                    </a:cubicBezTo>
                    <a:cubicBezTo>
                      <a:pt x="526" y="398"/>
                      <a:pt x="526" y="398"/>
                      <a:pt x="526" y="398"/>
                    </a:cubicBezTo>
                    <a:cubicBezTo>
                      <a:pt x="525" y="393"/>
                      <a:pt x="525" y="393"/>
                      <a:pt x="525" y="393"/>
                    </a:cubicBezTo>
                    <a:cubicBezTo>
                      <a:pt x="524" y="395"/>
                      <a:pt x="524" y="395"/>
                      <a:pt x="524" y="395"/>
                    </a:cubicBezTo>
                    <a:cubicBezTo>
                      <a:pt x="524" y="403"/>
                      <a:pt x="524" y="403"/>
                      <a:pt x="524" y="403"/>
                    </a:cubicBezTo>
                    <a:cubicBezTo>
                      <a:pt x="523" y="405"/>
                      <a:pt x="523" y="405"/>
                      <a:pt x="523" y="405"/>
                    </a:cubicBezTo>
                    <a:cubicBezTo>
                      <a:pt x="523" y="407"/>
                      <a:pt x="523" y="407"/>
                      <a:pt x="523" y="407"/>
                    </a:cubicBezTo>
                    <a:cubicBezTo>
                      <a:pt x="522" y="408"/>
                      <a:pt x="522" y="408"/>
                      <a:pt x="522" y="408"/>
                    </a:cubicBezTo>
                    <a:cubicBezTo>
                      <a:pt x="520" y="407"/>
                      <a:pt x="520" y="407"/>
                      <a:pt x="520" y="407"/>
                    </a:cubicBezTo>
                    <a:cubicBezTo>
                      <a:pt x="520" y="410"/>
                      <a:pt x="520" y="410"/>
                      <a:pt x="520" y="410"/>
                    </a:cubicBezTo>
                    <a:cubicBezTo>
                      <a:pt x="516" y="412"/>
                      <a:pt x="516" y="412"/>
                      <a:pt x="516" y="412"/>
                    </a:cubicBezTo>
                    <a:cubicBezTo>
                      <a:pt x="515" y="414"/>
                      <a:pt x="515" y="414"/>
                      <a:pt x="515" y="414"/>
                    </a:cubicBezTo>
                    <a:lnTo>
                      <a:pt x="513" y="412"/>
                    </a:lnTo>
                    <a:close/>
                    <a:moveTo>
                      <a:pt x="508" y="386"/>
                    </a:moveTo>
                    <a:cubicBezTo>
                      <a:pt x="511" y="386"/>
                      <a:pt x="511" y="386"/>
                      <a:pt x="511" y="386"/>
                    </a:cubicBezTo>
                    <a:cubicBezTo>
                      <a:pt x="513" y="387"/>
                      <a:pt x="513" y="387"/>
                      <a:pt x="513" y="387"/>
                    </a:cubicBezTo>
                    <a:cubicBezTo>
                      <a:pt x="513" y="389"/>
                      <a:pt x="513" y="389"/>
                      <a:pt x="513" y="389"/>
                    </a:cubicBezTo>
                    <a:cubicBezTo>
                      <a:pt x="512" y="390"/>
                      <a:pt x="512" y="390"/>
                      <a:pt x="512" y="390"/>
                    </a:cubicBezTo>
                    <a:cubicBezTo>
                      <a:pt x="513" y="391"/>
                      <a:pt x="513" y="391"/>
                      <a:pt x="513" y="391"/>
                    </a:cubicBezTo>
                    <a:cubicBezTo>
                      <a:pt x="514" y="390"/>
                      <a:pt x="514" y="390"/>
                      <a:pt x="514" y="390"/>
                    </a:cubicBezTo>
                    <a:cubicBezTo>
                      <a:pt x="515" y="390"/>
                      <a:pt x="515" y="390"/>
                      <a:pt x="515" y="390"/>
                    </a:cubicBezTo>
                    <a:cubicBezTo>
                      <a:pt x="518" y="391"/>
                      <a:pt x="518" y="391"/>
                      <a:pt x="518" y="391"/>
                    </a:cubicBezTo>
                    <a:cubicBezTo>
                      <a:pt x="518" y="393"/>
                      <a:pt x="518" y="393"/>
                      <a:pt x="518" y="393"/>
                    </a:cubicBezTo>
                    <a:cubicBezTo>
                      <a:pt x="516" y="394"/>
                      <a:pt x="516" y="394"/>
                      <a:pt x="516" y="394"/>
                    </a:cubicBezTo>
                    <a:cubicBezTo>
                      <a:pt x="516" y="395"/>
                      <a:pt x="516" y="395"/>
                      <a:pt x="516" y="395"/>
                    </a:cubicBezTo>
                    <a:cubicBezTo>
                      <a:pt x="515" y="396"/>
                      <a:pt x="515" y="396"/>
                      <a:pt x="515" y="396"/>
                    </a:cubicBezTo>
                    <a:cubicBezTo>
                      <a:pt x="514" y="396"/>
                      <a:pt x="514" y="396"/>
                      <a:pt x="514" y="396"/>
                    </a:cubicBezTo>
                    <a:cubicBezTo>
                      <a:pt x="512" y="393"/>
                      <a:pt x="512" y="393"/>
                      <a:pt x="512" y="393"/>
                    </a:cubicBezTo>
                    <a:cubicBezTo>
                      <a:pt x="509" y="391"/>
                      <a:pt x="509" y="391"/>
                      <a:pt x="509" y="391"/>
                    </a:cubicBezTo>
                    <a:cubicBezTo>
                      <a:pt x="509" y="392"/>
                      <a:pt x="509" y="392"/>
                      <a:pt x="509" y="392"/>
                    </a:cubicBezTo>
                    <a:cubicBezTo>
                      <a:pt x="512" y="396"/>
                      <a:pt x="512" y="396"/>
                      <a:pt x="512" y="396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4" y="398"/>
                      <a:pt x="514" y="398"/>
                      <a:pt x="514" y="398"/>
                    </a:cubicBezTo>
                    <a:cubicBezTo>
                      <a:pt x="516" y="400"/>
                      <a:pt x="516" y="400"/>
                      <a:pt x="516" y="400"/>
                    </a:cubicBezTo>
                    <a:cubicBezTo>
                      <a:pt x="514" y="401"/>
                      <a:pt x="514" y="401"/>
                      <a:pt x="514" y="401"/>
                    </a:cubicBezTo>
                    <a:cubicBezTo>
                      <a:pt x="514" y="404"/>
                      <a:pt x="514" y="404"/>
                      <a:pt x="514" y="404"/>
                    </a:cubicBezTo>
                    <a:cubicBezTo>
                      <a:pt x="513" y="404"/>
                      <a:pt x="513" y="404"/>
                      <a:pt x="513" y="404"/>
                    </a:cubicBezTo>
                    <a:cubicBezTo>
                      <a:pt x="511" y="402"/>
                      <a:pt x="511" y="402"/>
                      <a:pt x="511" y="402"/>
                    </a:cubicBezTo>
                    <a:cubicBezTo>
                      <a:pt x="511" y="400"/>
                      <a:pt x="511" y="400"/>
                      <a:pt x="511" y="400"/>
                    </a:cubicBezTo>
                    <a:cubicBezTo>
                      <a:pt x="508" y="395"/>
                      <a:pt x="508" y="395"/>
                      <a:pt x="508" y="395"/>
                    </a:cubicBezTo>
                    <a:cubicBezTo>
                      <a:pt x="507" y="397"/>
                      <a:pt x="507" y="397"/>
                      <a:pt x="507" y="397"/>
                    </a:cubicBezTo>
                    <a:cubicBezTo>
                      <a:pt x="509" y="400"/>
                      <a:pt x="509" y="400"/>
                      <a:pt x="509" y="400"/>
                    </a:cubicBezTo>
                    <a:cubicBezTo>
                      <a:pt x="509" y="403"/>
                      <a:pt x="509" y="403"/>
                      <a:pt x="509" y="403"/>
                    </a:cubicBezTo>
                    <a:cubicBezTo>
                      <a:pt x="508" y="405"/>
                      <a:pt x="508" y="405"/>
                      <a:pt x="508" y="405"/>
                    </a:cubicBezTo>
                    <a:cubicBezTo>
                      <a:pt x="505" y="404"/>
                      <a:pt x="505" y="404"/>
                      <a:pt x="505" y="404"/>
                    </a:cubicBezTo>
                    <a:cubicBezTo>
                      <a:pt x="504" y="402"/>
                      <a:pt x="504" y="402"/>
                      <a:pt x="504" y="402"/>
                    </a:cubicBezTo>
                    <a:cubicBezTo>
                      <a:pt x="505" y="400"/>
                      <a:pt x="505" y="400"/>
                      <a:pt x="505" y="400"/>
                    </a:cubicBezTo>
                    <a:cubicBezTo>
                      <a:pt x="504" y="399"/>
                      <a:pt x="504" y="399"/>
                      <a:pt x="504" y="399"/>
                    </a:cubicBezTo>
                    <a:cubicBezTo>
                      <a:pt x="504" y="397"/>
                      <a:pt x="504" y="397"/>
                      <a:pt x="504" y="397"/>
                    </a:cubicBezTo>
                    <a:cubicBezTo>
                      <a:pt x="503" y="394"/>
                      <a:pt x="503" y="394"/>
                      <a:pt x="503" y="394"/>
                    </a:cubicBezTo>
                    <a:cubicBezTo>
                      <a:pt x="504" y="392"/>
                      <a:pt x="504" y="392"/>
                      <a:pt x="504" y="392"/>
                    </a:cubicBezTo>
                    <a:cubicBezTo>
                      <a:pt x="505" y="393"/>
                      <a:pt x="505" y="393"/>
                      <a:pt x="505" y="393"/>
                    </a:cubicBezTo>
                    <a:cubicBezTo>
                      <a:pt x="506" y="392"/>
                      <a:pt x="506" y="392"/>
                      <a:pt x="506" y="392"/>
                    </a:cubicBezTo>
                    <a:cubicBezTo>
                      <a:pt x="505" y="391"/>
                      <a:pt x="505" y="391"/>
                      <a:pt x="505" y="391"/>
                    </a:cubicBezTo>
                    <a:cubicBezTo>
                      <a:pt x="504" y="388"/>
                      <a:pt x="504" y="388"/>
                      <a:pt x="504" y="388"/>
                    </a:cubicBezTo>
                    <a:cubicBezTo>
                      <a:pt x="505" y="386"/>
                      <a:pt x="505" y="386"/>
                      <a:pt x="505" y="386"/>
                    </a:cubicBezTo>
                    <a:cubicBezTo>
                      <a:pt x="506" y="388"/>
                      <a:pt x="506" y="388"/>
                      <a:pt x="506" y="388"/>
                    </a:cubicBezTo>
                    <a:cubicBezTo>
                      <a:pt x="507" y="387"/>
                      <a:pt x="507" y="387"/>
                      <a:pt x="507" y="387"/>
                    </a:cubicBezTo>
                    <a:lnTo>
                      <a:pt x="508" y="386"/>
                    </a:lnTo>
                    <a:close/>
                    <a:moveTo>
                      <a:pt x="508" y="384"/>
                    </a:moveTo>
                    <a:cubicBezTo>
                      <a:pt x="510" y="382"/>
                      <a:pt x="510" y="382"/>
                      <a:pt x="510" y="382"/>
                    </a:cubicBezTo>
                    <a:cubicBezTo>
                      <a:pt x="511" y="383"/>
                      <a:pt x="511" y="383"/>
                      <a:pt x="511" y="383"/>
                    </a:cubicBezTo>
                    <a:cubicBezTo>
                      <a:pt x="509" y="385"/>
                      <a:pt x="509" y="385"/>
                      <a:pt x="509" y="385"/>
                    </a:cubicBezTo>
                    <a:lnTo>
                      <a:pt x="508" y="384"/>
                    </a:lnTo>
                    <a:close/>
                    <a:moveTo>
                      <a:pt x="169" y="244"/>
                    </a:moveTo>
                    <a:cubicBezTo>
                      <a:pt x="169" y="243"/>
                      <a:pt x="169" y="243"/>
                      <a:pt x="169" y="243"/>
                    </a:cubicBezTo>
                    <a:cubicBezTo>
                      <a:pt x="170" y="242"/>
                      <a:pt x="170" y="242"/>
                      <a:pt x="170" y="242"/>
                    </a:cubicBezTo>
                    <a:cubicBezTo>
                      <a:pt x="170" y="244"/>
                      <a:pt x="170" y="244"/>
                      <a:pt x="170" y="244"/>
                    </a:cubicBezTo>
                    <a:lnTo>
                      <a:pt x="169" y="244"/>
                    </a:lnTo>
                    <a:close/>
                    <a:moveTo>
                      <a:pt x="169" y="245"/>
                    </a:moveTo>
                    <a:cubicBezTo>
                      <a:pt x="170" y="246"/>
                      <a:pt x="170" y="246"/>
                      <a:pt x="170" y="246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73" y="251"/>
                      <a:pt x="173" y="251"/>
                      <a:pt x="173" y="251"/>
                    </a:cubicBezTo>
                    <a:cubicBezTo>
                      <a:pt x="173" y="253"/>
                      <a:pt x="173" y="253"/>
                      <a:pt x="173" y="253"/>
                    </a:cubicBezTo>
                    <a:cubicBezTo>
                      <a:pt x="169" y="250"/>
                      <a:pt x="169" y="250"/>
                      <a:pt x="169" y="250"/>
                    </a:cubicBezTo>
                    <a:cubicBezTo>
                      <a:pt x="168" y="248"/>
                      <a:pt x="168" y="248"/>
                      <a:pt x="168" y="248"/>
                    </a:cubicBezTo>
                    <a:cubicBezTo>
                      <a:pt x="168" y="246"/>
                      <a:pt x="168" y="246"/>
                      <a:pt x="168" y="246"/>
                    </a:cubicBezTo>
                    <a:cubicBezTo>
                      <a:pt x="168" y="246"/>
                      <a:pt x="169" y="245"/>
                      <a:pt x="169" y="245"/>
                    </a:cubicBezTo>
                    <a:moveTo>
                      <a:pt x="287" y="207"/>
                    </a:moveTo>
                    <a:cubicBezTo>
                      <a:pt x="285" y="210"/>
                      <a:pt x="285" y="210"/>
                      <a:pt x="285" y="210"/>
                    </a:cubicBezTo>
                    <a:cubicBezTo>
                      <a:pt x="285" y="215"/>
                      <a:pt x="285" y="215"/>
                      <a:pt x="285" y="215"/>
                    </a:cubicBezTo>
                    <a:cubicBezTo>
                      <a:pt x="283" y="214"/>
                      <a:pt x="283" y="214"/>
                      <a:pt x="283" y="214"/>
                    </a:cubicBezTo>
                    <a:cubicBezTo>
                      <a:pt x="283" y="212"/>
                      <a:pt x="283" y="212"/>
                      <a:pt x="283" y="212"/>
                    </a:cubicBezTo>
                    <a:cubicBezTo>
                      <a:pt x="282" y="211"/>
                      <a:pt x="282" y="211"/>
                      <a:pt x="282" y="211"/>
                    </a:cubicBezTo>
                    <a:cubicBezTo>
                      <a:pt x="279" y="212"/>
                      <a:pt x="279" y="212"/>
                      <a:pt x="279" y="212"/>
                    </a:cubicBezTo>
                    <a:cubicBezTo>
                      <a:pt x="277" y="211"/>
                      <a:pt x="277" y="211"/>
                      <a:pt x="277" y="211"/>
                    </a:cubicBezTo>
                    <a:cubicBezTo>
                      <a:pt x="277" y="209"/>
                      <a:pt x="277" y="209"/>
                      <a:pt x="277" y="209"/>
                    </a:cubicBezTo>
                    <a:cubicBezTo>
                      <a:pt x="283" y="203"/>
                      <a:pt x="283" y="203"/>
                      <a:pt x="283" y="203"/>
                    </a:cubicBezTo>
                    <a:cubicBezTo>
                      <a:pt x="286" y="202"/>
                      <a:pt x="286" y="202"/>
                      <a:pt x="286" y="202"/>
                    </a:cubicBezTo>
                    <a:cubicBezTo>
                      <a:pt x="287" y="203"/>
                      <a:pt x="287" y="203"/>
                      <a:pt x="287" y="203"/>
                    </a:cubicBezTo>
                    <a:lnTo>
                      <a:pt x="287" y="207"/>
                    </a:lnTo>
                    <a:close/>
                    <a:moveTo>
                      <a:pt x="289" y="207"/>
                    </a:moveTo>
                    <a:cubicBezTo>
                      <a:pt x="288" y="207"/>
                      <a:pt x="290" y="206"/>
                      <a:pt x="290" y="206"/>
                    </a:cubicBezTo>
                    <a:cubicBezTo>
                      <a:pt x="290" y="205"/>
                      <a:pt x="290" y="205"/>
                      <a:pt x="290" y="205"/>
                    </a:cubicBezTo>
                    <a:cubicBezTo>
                      <a:pt x="289" y="203"/>
                      <a:pt x="289" y="203"/>
                      <a:pt x="289" y="203"/>
                    </a:cubicBezTo>
                    <a:cubicBezTo>
                      <a:pt x="289" y="201"/>
                      <a:pt x="289" y="201"/>
                      <a:pt x="289" y="201"/>
                    </a:cubicBezTo>
                    <a:cubicBezTo>
                      <a:pt x="287" y="200"/>
                      <a:pt x="287" y="200"/>
                      <a:pt x="287" y="200"/>
                    </a:cubicBezTo>
                    <a:cubicBezTo>
                      <a:pt x="289" y="199"/>
                      <a:pt x="289" y="199"/>
                      <a:pt x="289" y="199"/>
                    </a:cubicBezTo>
                    <a:cubicBezTo>
                      <a:pt x="293" y="198"/>
                      <a:pt x="293" y="198"/>
                      <a:pt x="293" y="198"/>
                    </a:cubicBezTo>
                    <a:cubicBezTo>
                      <a:pt x="297" y="201"/>
                      <a:pt x="297" y="201"/>
                      <a:pt x="297" y="201"/>
                    </a:cubicBezTo>
                    <a:cubicBezTo>
                      <a:pt x="297" y="202"/>
                      <a:pt x="297" y="202"/>
                      <a:pt x="297" y="202"/>
                    </a:cubicBezTo>
                    <a:cubicBezTo>
                      <a:pt x="295" y="203"/>
                      <a:pt x="295" y="203"/>
                      <a:pt x="295" y="203"/>
                    </a:cubicBezTo>
                    <a:cubicBezTo>
                      <a:pt x="290" y="208"/>
                      <a:pt x="290" y="208"/>
                      <a:pt x="290" y="208"/>
                    </a:cubicBezTo>
                    <a:lnTo>
                      <a:pt x="289" y="207"/>
                    </a:lnTo>
                    <a:close/>
                    <a:moveTo>
                      <a:pt x="310" y="193"/>
                    </a:moveTo>
                    <a:cubicBezTo>
                      <a:pt x="311" y="192"/>
                      <a:pt x="311" y="192"/>
                      <a:pt x="311" y="192"/>
                    </a:cubicBezTo>
                    <a:cubicBezTo>
                      <a:pt x="314" y="192"/>
                      <a:pt x="314" y="192"/>
                      <a:pt x="314" y="192"/>
                    </a:cubicBezTo>
                    <a:cubicBezTo>
                      <a:pt x="315" y="193"/>
                      <a:pt x="315" y="193"/>
                      <a:pt x="315" y="193"/>
                    </a:cubicBezTo>
                    <a:cubicBezTo>
                      <a:pt x="315" y="195"/>
                      <a:pt x="315" y="195"/>
                      <a:pt x="315" y="195"/>
                    </a:cubicBezTo>
                    <a:cubicBezTo>
                      <a:pt x="313" y="195"/>
                      <a:pt x="313" y="195"/>
                      <a:pt x="313" y="195"/>
                    </a:cubicBezTo>
                    <a:lnTo>
                      <a:pt x="310" y="193"/>
                    </a:lnTo>
                    <a:close/>
                    <a:moveTo>
                      <a:pt x="426" y="302"/>
                    </a:moveTo>
                    <a:cubicBezTo>
                      <a:pt x="427" y="301"/>
                      <a:pt x="427" y="301"/>
                      <a:pt x="427" y="301"/>
                    </a:cubicBezTo>
                    <a:cubicBezTo>
                      <a:pt x="429" y="302"/>
                      <a:pt x="429" y="302"/>
                      <a:pt x="429" y="302"/>
                    </a:cubicBezTo>
                    <a:cubicBezTo>
                      <a:pt x="428" y="303"/>
                      <a:pt x="428" y="303"/>
                      <a:pt x="428" y="303"/>
                    </a:cubicBezTo>
                    <a:lnTo>
                      <a:pt x="426" y="302"/>
                    </a:lnTo>
                    <a:close/>
                    <a:moveTo>
                      <a:pt x="415" y="336"/>
                    </a:moveTo>
                    <a:cubicBezTo>
                      <a:pt x="417" y="335"/>
                      <a:pt x="417" y="335"/>
                      <a:pt x="417" y="335"/>
                    </a:cubicBezTo>
                    <a:cubicBezTo>
                      <a:pt x="418" y="336"/>
                      <a:pt x="418" y="336"/>
                      <a:pt x="418" y="336"/>
                    </a:cubicBezTo>
                    <a:lnTo>
                      <a:pt x="415" y="336"/>
                    </a:lnTo>
                    <a:close/>
                    <a:moveTo>
                      <a:pt x="440" y="330"/>
                    </a:moveTo>
                    <a:cubicBezTo>
                      <a:pt x="443" y="329"/>
                      <a:pt x="443" y="329"/>
                      <a:pt x="443" y="329"/>
                    </a:cubicBezTo>
                    <a:cubicBezTo>
                      <a:pt x="444" y="329"/>
                      <a:pt x="444" y="329"/>
                      <a:pt x="444" y="329"/>
                    </a:cubicBezTo>
                    <a:cubicBezTo>
                      <a:pt x="442" y="331"/>
                      <a:pt x="442" y="331"/>
                      <a:pt x="442" y="331"/>
                    </a:cubicBezTo>
                    <a:cubicBezTo>
                      <a:pt x="440" y="332"/>
                      <a:pt x="440" y="332"/>
                      <a:pt x="440" y="332"/>
                    </a:cubicBezTo>
                    <a:lnTo>
                      <a:pt x="440" y="330"/>
                    </a:lnTo>
                    <a:close/>
                    <a:moveTo>
                      <a:pt x="422" y="307"/>
                    </a:moveTo>
                    <a:cubicBezTo>
                      <a:pt x="422" y="305"/>
                      <a:pt x="422" y="305"/>
                      <a:pt x="422" y="305"/>
                    </a:cubicBezTo>
                    <a:cubicBezTo>
                      <a:pt x="424" y="305"/>
                      <a:pt x="424" y="305"/>
                      <a:pt x="424" y="305"/>
                    </a:cubicBezTo>
                    <a:cubicBezTo>
                      <a:pt x="424" y="307"/>
                      <a:pt x="424" y="307"/>
                      <a:pt x="424" y="307"/>
                    </a:cubicBezTo>
                    <a:lnTo>
                      <a:pt x="422" y="307"/>
                    </a:lnTo>
                    <a:close/>
                    <a:moveTo>
                      <a:pt x="425" y="316"/>
                    </a:moveTo>
                    <a:cubicBezTo>
                      <a:pt x="425" y="312"/>
                      <a:pt x="425" y="312"/>
                      <a:pt x="425" y="312"/>
                    </a:cubicBezTo>
                    <a:cubicBezTo>
                      <a:pt x="426" y="311"/>
                      <a:pt x="426" y="311"/>
                      <a:pt x="426" y="311"/>
                    </a:cubicBezTo>
                    <a:cubicBezTo>
                      <a:pt x="427" y="312"/>
                      <a:pt x="427" y="312"/>
                      <a:pt x="427" y="312"/>
                    </a:cubicBezTo>
                    <a:cubicBezTo>
                      <a:pt x="428" y="314"/>
                      <a:pt x="428" y="314"/>
                      <a:pt x="428" y="314"/>
                    </a:cubicBezTo>
                    <a:cubicBezTo>
                      <a:pt x="429" y="314"/>
                      <a:pt x="429" y="314"/>
                      <a:pt x="429" y="314"/>
                    </a:cubicBezTo>
                    <a:cubicBezTo>
                      <a:pt x="430" y="315"/>
                      <a:pt x="430" y="315"/>
                      <a:pt x="430" y="315"/>
                    </a:cubicBezTo>
                    <a:cubicBezTo>
                      <a:pt x="428" y="316"/>
                      <a:pt x="428" y="316"/>
                      <a:pt x="428" y="316"/>
                    </a:cubicBezTo>
                    <a:lnTo>
                      <a:pt x="425" y="316"/>
                    </a:lnTo>
                    <a:close/>
                    <a:moveTo>
                      <a:pt x="406" y="325"/>
                    </a:moveTo>
                    <a:cubicBezTo>
                      <a:pt x="408" y="324"/>
                      <a:pt x="408" y="324"/>
                      <a:pt x="408" y="324"/>
                    </a:cubicBezTo>
                    <a:cubicBezTo>
                      <a:pt x="409" y="324"/>
                      <a:pt x="409" y="324"/>
                      <a:pt x="409" y="324"/>
                    </a:cubicBezTo>
                    <a:cubicBezTo>
                      <a:pt x="409" y="323"/>
                      <a:pt x="409" y="323"/>
                      <a:pt x="409" y="323"/>
                    </a:cubicBezTo>
                    <a:cubicBezTo>
                      <a:pt x="413" y="319"/>
                      <a:pt x="413" y="319"/>
                      <a:pt x="413" y="319"/>
                    </a:cubicBezTo>
                    <a:cubicBezTo>
                      <a:pt x="415" y="319"/>
                      <a:pt x="415" y="319"/>
                      <a:pt x="415" y="319"/>
                    </a:cubicBezTo>
                    <a:cubicBezTo>
                      <a:pt x="418" y="316"/>
                      <a:pt x="418" y="316"/>
                      <a:pt x="418" y="316"/>
                    </a:cubicBezTo>
                    <a:cubicBezTo>
                      <a:pt x="419" y="316"/>
                      <a:pt x="419" y="316"/>
                      <a:pt x="419" y="316"/>
                    </a:cubicBezTo>
                    <a:cubicBezTo>
                      <a:pt x="421" y="313"/>
                      <a:pt x="421" y="313"/>
                      <a:pt x="421" y="313"/>
                    </a:cubicBezTo>
                    <a:cubicBezTo>
                      <a:pt x="421" y="314"/>
                      <a:pt x="421" y="314"/>
                      <a:pt x="421" y="314"/>
                    </a:cubicBezTo>
                    <a:cubicBezTo>
                      <a:pt x="421" y="315"/>
                      <a:pt x="421" y="315"/>
                      <a:pt x="421" y="315"/>
                    </a:cubicBezTo>
                    <a:cubicBezTo>
                      <a:pt x="422" y="316"/>
                      <a:pt x="422" y="316"/>
                      <a:pt x="422" y="316"/>
                    </a:cubicBezTo>
                    <a:cubicBezTo>
                      <a:pt x="421" y="317"/>
                      <a:pt x="421" y="317"/>
                      <a:pt x="421" y="317"/>
                    </a:cubicBezTo>
                    <a:cubicBezTo>
                      <a:pt x="418" y="318"/>
                      <a:pt x="418" y="318"/>
                      <a:pt x="418" y="318"/>
                    </a:cubicBezTo>
                    <a:cubicBezTo>
                      <a:pt x="415" y="322"/>
                      <a:pt x="415" y="322"/>
                      <a:pt x="415" y="322"/>
                    </a:cubicBezTo>
                    <a:cubicBezTo>
                      <a:pt x="413" y="323"/>
                      <a:pt x="413" y="323"/>
                      <a:pt x="413" y="323"/>
                    </a:cubicBezTo>
                    <a:cubicBezTo>
                      <a:pt x="413" y="324"/>
                      <a:pt x="413" y="324"/>
                      <a:pt x="413" y="324"/>
                    </a:cubicBezTo>
                    <a:cubicBezTo>
                      <a:pt x="413" y="326"/>
                      <a:pt x="413" y="326"/>
                      <a:pt x="413" y="326"/>
                    </a:cubicBezTo>
                    <a:cubicBezTo>
                      <a:pt x="410" y="325"/>
                      <a:pt x="410" y="325"/>
                      <a:pt x="410" y="325"/>
                    </a:cubicBezTo>
                    <a:cubicBezTo>
                      <a:pt x="409" y="326"/>
                      <a:pt x="409" y="326"/>
                      <a:pt x="409" y="326"/>
                    </a:cubicBezTo>
                    <a:cubicBezTo>
                      <a:pt x="406" y="326"/>
                      <a:pt x="406" y="326"/>
                      <a:pt x="406" y="326"/>
                    </a:cubicBezTo>
                    <a:lnTo>
                      <a:pt x="406" y="325"/>
                    </a:lnTo>
                    <a:close/>
                    <a:moveTo>
                      <a:pt x="406" y="321"/>
                    </a:moveTo>
                    <a:cubicBezTo>
                      <a:pt x="409" y="318"/>
                      <a:pt x="409" y="318"/>
                      <a:pt x="409" y="318"/>
                    </a:cubicBezTo>
                    <a:cubicBezTo>
                      <a:pt x="409" y="320"/>
                      <a:pt x="409" y="320"/>
                      <a:pt x="409" y="320"/>
                    </a:cubicBezTo>
                    <a:cubicBezTo>
                      <a:pt x="407" y="321"/>
                      <a:pt x="407" y="321"/>
                      <a:pt x="407" y="321"/>
                    </a:cubicBezTo>
                    <a:cubicBezTo>
                      <a:pt x="407" y="321"/>
                      <a:pt x="406" y="321"/>
                      <a:pt x="406" y="321"/>
                    </a:cubicBezTo>
                    <a:moveTo>
                      <a:pt x="412" y="315"/>
                    </a:moveTo>
                    <a:cubicBezTo>
                      <a:pt x="415" y="312"/>
                      <a:pt x="415" y="312"/>
                      <a:pt x="415" y="312"/>
                    </a:cubicBezTo>
                    <a:cubicBezTo>
                      <a:pt x="415" y="311"/>
                      <a:pt x="415" y="311"/>
                      <a:pt x="415" y="311"/>
                    </a:cubicBezTo>
                    <a:cubicBezTo>
                      <a:pt x="416" y="309"/>
                      <a:pt x="416" y="309"/>
                      <a:pt x="416" y="309"/>
                    </a:cubicBezTo>
                    <a:cubicBezTo>
                      <a:pt x="418" y="309"/>
                      <a:pt x="418" y="309"/>
                      <a:pt x="418" y="309"/>
                    </a:cubicBezTo>
                    <a:cubicBezTo>
                      <a:pt x="418" y="310"/>
                      <a:pt x="418" y="310"/>
                      <a:pt x="418" y="310"/>
                    </a:cubicBezTo>
                    <a:cubicBezTo>
                      <a:pt x="417" y="312"/>
                      <a:pt x="417" y="312"/>
                      <a:pt x="417" y="312"/>
                    </a:cubicBezTo>
                    <a:cubicBezTo>
                      <a:pt x="416" y="313"/>
                      <a:pt x="416" y="313"/>
                      <a:pt x="416" y="313"/>
                    </a:cubicBezTo>
                    <a:cubicBezTo>
                      <a:pt x="414" y="315"/>
                      <a:pt x="414" y="315"/>
                      <a:pt x="414" y="315"/>
                    </a:cubicBezTo>
                    <a:cubicBezTo>
                      <a:pt x="413" y="316"/>
                      <a:pt x="413" y="316"/>
                      <a:pt x="413" y="316"/>
                    </a:cubicBezTo>
                    <a:cubicBezTo>
                      <a:pt x="412" y="316"/>
                      <a:pt x="412" y="316"/>
                      <a:pt x="412" y="316"/>
                    </a:cubicBezTo>
                    <a:lnTo>
                      <a:pt x="412" y="315"/>
                    </a:lnTo>
                    <a:close/>
                    <a:moveTo>
                      <a:pt x="415" y="301"/>
                    </a:moveTo>
                    <a:cubicBezTo>
                      <a:pt x="416" y="299"/>
                      <a:pt x="416" y="299"/>
                      <a:pt x="416" y="299"/>
                    </a:cubicBezTo>
                    <a:cubicBezTo>
                      <a:pt x="418" y="300"/>
                      <a:pt x="418" y="300"/>
                      <a:pt x="418" y="300"/>
                    </a:cubicBezTo>
                    <a:cubicBezTo>
                      <a:pt x="417" y="301"/>
                      <a:pt x="417" y="301"/>
                      <a:pt x="417" y="301"/>
                    </a:cubicBezTo>
                    <a:cubicBezTo>
                      <a:pt x="418" y="302"/>
                      <a:pt x="418" y="302"/>
                      <a:pt x="418" y="302"/>
                    </a:cubicBezTo>
                    <a:cubicBezTo>
                      <a:pt x="417" y="303"/>
                      <a:pt x="417" y="303"/>
                      <a:pt x="417" y="303"/>
                    </a:cubicBezTo>
                    <a:lnTo>
                      <a:pt x="415" y="301"/>
                    </a:lnTo>
                    <a:close/>
                    <a:moveTo>
                      <a:pt x="278" y="143"/>
                    </a:moveTo>
                    <a:cubicBezTo>
                      <a:pt x="278" y="143"/>
                      <a:pt x="280" y="142"/>
                      <a:pt x="280" y="142"/>
                    </a:cubicBezTo>
                    <a:cubicBezTo>
                      <a:pt x="282" y="143"/>
                      <a:pt x="282" y="143"/>
                      <a:pt x="282" y="143"/>
                    </a:cubicBezTo>
                    <a:cubicBezTo>
                      <a:pt x="280" y="144"/>
                      <a:pt x="280" y="144"/>
                      <a:pt x="280" y="144"/>
                    </a:cubicBezTo>
                    <a:lnTo>
                      <a:pt x="278" y="143"/>
                    </a:lnTo>
                    <a:close/>
                    <a:moveTo>
                      <a:pt x="234" y="190"/>
                    </a:moveTo>
                    <a:cubicBezTo>
                      <a:pt x="236" y="187"/>
                      <a:pt x="236" y="187"/>
                      <a:pt x="236" y="187"/>
                    </a:cubicBezTo>
                    <a:cubicBezTo>
                      <a:pt x="236" y="185"/>
                      <a:pt x="236" y="185"/>
                      <a:pt x="236" y="185"/>
                    </a:cubicBezTo>
                    <a:cubicBezTo>
                      <a:pt x="233" y="183"/>
                      <a:pt x="233" y="183"/>
                      <a:pt x="233" y="183"/>
                    </a:cubicBezTo>
                    <a:cubicBezTo>
                      <a:pt x="234" y="180"/>
                      <a:pt x="234" y="180"/>
                      <a:pt x="234" y="180"/>
                    </a:cubicBezTo>
                    <a:cubicBezTo>
                      <a:pt x="233" y="177"/>
                      <a:pt x="233" y="177"/>
                      <a:pt x="233" y="177"/>
                    </a:cubicBezTo>
                    <a:cubicBezTo>
                      <a:pt x="231" y="175"/>
                      <a:pt x="231" y="175"/>
                      <a:pt x="231" y="175"/>
                    </a:cubicBezTo>
                    <a:cubicBezTo>
                      <a:pt x="227" y="175"/>
                      <a:pt x="227" y="175"/>
                      <a:pt x="227" y="175"/>
                    </a:cubicBezTo>
                    <a:cubicBezTo>
                      <a:pt x="226" y="177"/>
                      <a:pt x="226" y="177"/>
                      <a:pt x="226" y="177"/>
                    </a:cubicBezTo>
                    <a:cubicBezTo>
                      <a:pt x="224" y="177"/>
                      <a:pt x="224" y="177"/>
                      <a:pt x="224" y="177"/>
                    </a:cubicBezTo>
                    <a:cubicBezTo>
                      <a:pt x="221" y="174"/>
                      <a:pt x="221" y="174"/>
                      <a:pt x="221" y="174"/>
                    </a:cubicBezTo>
                    <a:cubicBezTo>
                      <a:pt x="221" y="171"/>
                      <a:pt x="221" y="171"/>
                      <a:pt x="221" y="171"/>
                    </a:cubicBezTo>
                    <a:cubicBezTo>
                      <a:pt x="227" y="166"/>
                      <a:pt x="227" y="166"/>
                      <a:pt x="227" y="166"/>
                    </a:cubicBezTo>
                    <a:cubicBezTo>
                      <a:pt x="229" y="162"/>
                      <a:pt x="229" y="162"/>
                      <a:pt x="229" y="162"/>
                    </a:cubicBezTo>
                    <a:cubicBezTo>
                      <a:pt x="230" y="162"/>
                      <a:pt x="230" y="162"/>
                      <a:pt x="230" y="162"/>
                    </a:cubicBezTo>
                    <a:cubicBezTo>
                      <a:pt x="230" y="166"/>
                      <a:pt x="230" y="166"/>
                      <a:pt x="230" y="166"/>
                    </a:cubicBezTo>
                    <a:cubicBezTo>
                      <a:pt x="229" y="168"/>
                      <a:pt x="229" y="168"/>
                      <a:pt x="229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2" y="170"/>
                      <a:pt x="232" y="170"/>
                      <a:pt x="232" y="170"/>
                    </a:cubicBezTo>
                    <a:cubicBezTo>
                      <a:pt x="234" y="171"/>
                      <a:pt x="234" y="171"/>
                      <a:pt x="234" y="171"/>
                    </a:cubicBezTo>
                    <a:cubicBezTo>
                      <a:pt x="236" y="169"/>
                      <a:pt x="236" y="169"/>
                      <a:pt x="236" y="169"/>
                    </a:cubicBezTo>
                    <a:cubicBezTo>
                      <a:pt x="240" y="170"/>
                      <a:pt x="240" y="170"/>
                      <a:pt x="240" y="170"/>
                    </a:cubicBezTo>
                    <a:cubicBezTo>
                      <a:pt x="242" y="172"/>
                      <a:pt x="242" y="172"/>
                      <a:pt x="242" y="172"/>
                    </a:cubicBezTo>
                    <a:cubicBezTo>
                      <a:pt x="242" y="173"/>
                      <a:pt x="242" y="173"/>
                      <a:pt x="242" y="173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2" y="177"/>
                      <a:pt x="242" y="177"/>
                      <a:pt x="242" y="177"/>
                    </a:cubicBezTo>
                    <a:cubicBezTo>
                      <a:pt x="244" y="179"/>
                      <a:pt x="244" y="179"/>
                      <a:pt x="244" y="179"/>
                    </a:cubicBezTo>
                    <a:cubicBezTo>
                      <a:pt x="244" y="181"/>
                      <a:pt x="244" y="181"/>
                      <a:pt x="244" y="181"/>
                    </a:cubicBezTo>
                    <a:cubicBezTo>
                      <a:pt x="248" y="185"/>
                      <a:pt x="248" y="185"/>
                      <a:pt x="248" y="185"/>
                    </a:cubicBezTo>
                    <a:cubicBezTo>
                      <a:pt x="249" y="187"/>
                      <a:pt x="249" y="187"/>
                      <a:pt x="249" y="187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44" y="187"/>
                      <a:pt x="244" y="187"/>
                      <a:pt x="244" y="187"/>
                    </a:cubicBezTo>
                    <a:cubicBezTo>
                      <a:pt x="243" y="187"/>
                      <a:pt x="243" y="187"/>
                      <a:pt x="243" y="187"/>
                    </a:cubicBezTo>
                    <a:cubicBezTo>
                      <a:pt x="242" y="188"/>
                      <a:pt x="242" y="188"/>
                      <a:pt x="242" y="188"/>
                    </a:cubicBezTo>
                    <a:cubicBezTo>
                      <a:pt x="240" y="189"/>
                      <a:pt x="240" y="189"/>
                      <a:pt x="240" y="189"/>
                    </a:cubicBezTo>
                    <a:cubicBezTo>
                      <a:pt x="236" y="191"/>
                      <a:pt x="236" y="191"/>
                      <a:pt x="236" y="191"/>
                    </a:cubicBezTo>
                    <a:lnTo>
                      <a:pt x="234" y="190"/>
                    </a:lnTo>
                    <a:close/>
                    <a:moveTo>
                      <a:pt x="219" y="267"/>
                    </a:moveTo>
                    <a:cubicBezTo>
                      <a:pt x="222" y="267"/>
                      <a:pt x="222" y="267"/>
                      <a:pt x="222" y="267"/>
                    </a:cubicBezTo>
                    <a:cubicBezTo>
                      <a:pt x="225" y="268"/>
                      <a:pt x="225" y="268"/>
                      <a:pt x="225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9" y="269"/>
                      <a:pt x="229" y="269"/>
                      <a:pt x="229" y="269"/>
                    </a:cubicBezTo>
                    <a:cubicBezTo>
                      <a:pt x="231" y="266"/>
                      <a:pt x="231" y="266"/>
                      <a:pt x="231" y="266"/>
                    </a:cubicBezTo>
                    <a:cubicBezTo>
                      <a:pt x="234" y="266"/>
                      <a:pt x="234" y="266"/>
                      <a:pt x="234" y="266"/>
                    </a:cubicBezTo>
                    <a:cubicBezTo>
                      <a:pt x="234" y="267"/>
                      <a:pt x="234" y="267"/>
                      <a:pt x="234" y="267"/>
                    </a:cubicBezTo>
                    <a:cubicBezTo>
                      <a:pt x="237" y="269"/>
                      <a:pt x="237" y="269"/>
                      <a:pt x="237" y="269"/>
                    </a:cubicBezTo>
                    <a:cubicBezTo>
                      <a:pt x="237" y="271"/>
                      <a:pt x="237" y="271"/>
                      <a:pt x="237" y="271"/>
                    </a:cubicBezTo>
                    <a:cubicBezTo>
                      <a:pt x="235" y="274"/>
                      <a:pt x="235" y="274"/>
                      <a:pt x="235" y="274"/>
                    </a:cubicBezTo>
                    <a:cubicBezTo>
                      <a:pt x="234" y="277"/>
                      <a:pt x="234" y="277"/>
                      <a:pt x="234" y="277"/>
                    </a:cubicBezTo>
                    <a:cubicBezTo>
                      <a:pt x="231" y="277"/>
                      <a:pt x="231" y="277"/>
                      <a:pt x="231" y="277"/>
                    </a:cubicBezTo>
                    <a:cubicBezTo>
                      <a:pt x="229" y="276"/>
                      <a:pt x="229" y="276"/>
                      <a:pt x="229" y="276"/>
                    </a:cubicBezTo>
                    <a:cubicBezTo>
                      <a:pt x="227" y="277"/>
                      <a:pt x="227" y="277"/>
                      <a:pt x="227" y="277"/>
                    </a:cubicBezTo>
                    <a:cubicBezTo>
                      <a:pt x="225" y="276"/>
                      <a:pt x="225" y="276"/>
                      <a:pt x="225" y="276"/>
                    </a:cubicBezTo>
                    <a:cubicBezTo>
                      <a:pt x="223" y="275"/>
                      <a:pt x="223" y="275"/>
                      <a:pt x="223" y="275"/>
                    </a:cubicBezTo>
                    <a:cubicBezTo>
                      <a:pt x="220" y="271"/>
                      <a:pt x="220" y="271"/>
                      <a:pt x="220" y="271"/>
                    </a:cubicBezTo>
                    <a:lnTo>
                      <a:pt x="219" y="267"/>
                    </a:lnTo>
                    <a:close/>
                    <a:moveTo>
                      <a:pt x="370" y="302"/>
                    </a:moveTo>
                    <a:cubicBezTo>
                      <a:pt x="373" y="299"/>
                      <a:pt x="373" y="299"/>
                      <a:pt x="373" y="299"/>
                    </a:cubicBezTo>
                    <a:cubicBezTo>
                      <a:pt x="375" y="298"/>
                      <a:pt x="375" y="298"/>
                      <a:pt x="375" y="298"/>
                    </a:cubicBezTo>
                    <a:cubicBezTo>
                      <a:pt x="375" y="300"/>
                      <a:pt x="375" y="300"/>
                      <a:pt x="375" y="300"/>
                    </a:cubicBezTo>
                    <a:cubicBezTo>
                      <a:pt x="372" y="302"/>
                      <a:pt x="372" y="302"/>
                      <a:pt x="372" y="302"/>
                    </a:cubicBezTo>
                    <a:lnTo>
                      <a:pt x="370" y="302"/>
                    </a:lnTo>
                    <a:close/>
                    <a:moveTo>
                      <a:pt x="346" y="318"/>
                    </a:moveTo>
                    <a:cubicBezTo>
                      <a:pt x="348" y="318"/>
                      <a:pt x="348" y="318"/>
                      <a:pt x="348" y="318"/>
                    </a:cubicBezTo>
                    <a:cubicBezTo>
                      <a:pt x="349" y="318"/>
                      <a:pt x="349" y="318"/>
                      <a:pt x="349" y="318"/>
                    </a:cubicBezTo>
                    <a:cubicBezTo>
                      <a:pt x="348" y="319"/>
                      <a:pt x="348" y="319"/>
                      <a:pt x="348" y="319"/>
                    </a:cubicBezTo>
                    <a:lnTo>
                      <a:pt x="346" y="318"/>
                    </a:lnTo>
                    <a:close/>
                    <a:moveTo>
                      <a:pt x="346" y="337"/>
                    </a:moveTo>
                    <a:cubicBezTo>
                      <a:pt x="347" y="337"/>
                      <a:pt x="347" y="337"/>
                      <a:pt x="347" y="337"/>
                    </a:cubicBezTo>
                    <a:cubicBezTo>
                      <a:pt x="349" y="337"/>
                      <a:pt x="349" y="337"/>
                      <a:pt x="349" y="337"/>
                    </a:cubicBezTo>
                    <a:cubicBezTo>
                      <a:pt x="348" y="339"/>
                      <a:pt x="348" y="339"/>
                      <a:pt x="348" y="339"/>
                    </a:cubicBezTo>
                    <a:cubicBezTo>
                      <a:pt x="347" y="340"/>
                      <a:pt x="347" y="340"/>
                      <a:pt x="347" y="340"/>
                    </a:cubicBezTo>
                    <a:cubicBezTo>
                      <a:pt x="345" y="339"/>
                      <a:pt x="345" y="339"/>
                      <a:pt x="345" y="339"/>
                    </a:cubicBezTo>
                    <a:lnTo>
                      <a:pt x="346" y="337"/>
                    </a:lnTo>
                    <a:close/>
                    <a:moveTo>
                      <a:pt x="337" y="348"/>
                    </a:moveTo>
                    <a:cubicBezTo>
                      <a:pt x="336" y="347"/>
                      <a:pt x="336" y="347"/>
                      <a:pt x="336" y="347"/>
                    </a:cubicBezTo>
                    <a:cubicBezTo>
                      <a:pt x="337" y="346"/>
                      <a:pt x="337" y="346"/>
                      <a:pt x="337" y="346"/>
                    </a:cubicBezTo>
                    <a:cubicBezTo>
                      <a:pt x="339" y="347"/>
                      <a:pt x="339" y="347"/>
                      <a:pt x="339" y="347"/>
                    </a:cubicBezTo>
                    <a:cubicBezTo>
                      <a:pt x="340" y="346"/>
                      <a:pt x="340" y="346"/>
                      <a:pt x="340" y="346"/>
                    </a:cubicBezTo>
                    <a:cubicBezTo>
                      <a:pt x="341" y="347"/>
                      <a:pt x="341" y="347"/>
                      <a:pt x="341" y="347"/>
                    </a:cubicBezTo>
                    <a:cubicBezTo>
                      <a:pt x="342" y="345"/>
                      <a:pt x="342" y="345"/>
                      <a:pt x="342" y="345"/>
                    </a:cubicBezTo>
                    <a:cubicBezTo>
                      <a:pt x="341" y="344"/>
                      <a:pt x="341" y="344"/>
                      <a:pt x="341" y="344"/>
                    </a:cubicBezTo>
                    <a:cubicBezTo>
                      <a:pt x="342" y="342"/>
                      <a:pt x="342" y="342"/>
                      <a:pt x="342" y="342"/>
                    </a:cubicBezTo>
                    <a:cubicBezTo>
                      <a:pt x="345" y="342"/>
                      <a:pt x="345" y="342"/>
                      <a:pt x="345" y="342"/>
                    </a:cubicBezTo>
                    <a:cubicBezTo>
                      <a:pt x="346" y="342"/>
                      <a:pt x="346" y="342"/>
                      <a:pt x="346" y="342"/>
                    </a:cubicBezTo>
                    <a:cubicBezTo>
                      <a:pt x="345" y="344"/>
                      <a:pt x="345" y="344"/>
                      <a:pt x="345" y="344"/>
                    </a:cubicBezTo>
                    <a:cubicBezTo>
                      <a:pt x="346" y="344"/>
                      <a:pt x="346" y="344"/>
                      <a:pt x="346" y="344"/>
                    </a:cubicBezTo>
                    <a:cubicBezTo>
                      <a:pt x="347" y="343"/>
                      <a:pt x="347" y="343"/>
                      <a:pt x="347" y="343"/>
                    </a:cubicBezTo>
                    <a:cubicBezTo>
                      <a:pt x="348" y="343"/>
                      <a:pt x="348" y="343"/>
                      <a:pt x="348" y="343"/>
                    </a:cubicBezTo>
                    <a:cubicBezTo>
                      <a:pt x="349" y="345"/>
                      <a:pt x="349" y="345"/>
                      <a:pt x="349" y="345"/>
                    </a:cubicBezTo>
                    <a:cubicBezTo>
                      <a:pt x="348" y="346"/>
                      <a:pt x="348" y="346"/>
                      <a:pt x="348" y="346"/>
                    </a:cubicBezTo>
                    <a:cubicBezTo>
                      <a:pt x="347" y="347"/>
                      <a:pt x="347" y="347"/>
                      <a:pt x="347" y="347"/>
                    </a:cubicBezTo>
                    <a:cubicBezTo>
                      <a:pt x="349" y="348"/>
                      <a:pt x="349" y="348"/>
                      <a:pt x="349" y="348"/>
                    </a:cubicBezTo>
                    <a:cubicBezTo>
                      <a:pt x="349" y="349"/>
                      <a:pt x="349" y="349"/>
                      <a:pt x="349" y="349"/>
                    </a:cubicBezTo>
                    <a:cubicBezTo>
                      <a:pt x="348" y="349"/>
                      <a:pt x="348" y="349"/>
                      <a:pt x="348" y="349"/>
                    </a:cubicBezTo>
                    <a:cubicBezTo>
                      <a:pt x="347" y="349"/>
                      <a:pt x="347" y="349"/>
                      <a:pt x="347" y="349"/>
                    </a:cubicBezTo>
                    <a:cubicBezTo>
                      <a:pt x="345" y="350"/>
                      <a:pt x="345" y="350"/>
                      <a:pt x="345" y="350"/>
                    </a:cubicBezTo>
                    <a:cubicBezTo>
                      <a:pt x="344" y="350"/>
                      <a:pt x="344" y="350"/>
                      <a:pt x="344" y="350"/>
                    </a:cubicBezTo>
                    <a:cubicBezTo>
                      <a:pt x="343" y="349"/>
                      <a:pt x="343" y="349"/>
                      <a:pt x="343" y="349"/>
                    </a:cubicBezTo>
                    <a:cubicBezTo>
                      <a:pt x="341" y="351"/>
                      <a:pt x="341" y="351"/>
                      <a:pt x="341" y="351"/>
                    </a:cubicBezTo>
                    <a:cubicBezTo>
                      <a:pt x="339" y="351"/>
                      <a:pt x="339" y="351"/>
                      <a:pt x="339" y="351"/>
                    </a:cubicBezTo>
                    <a:lnTo>
                      <a:pt x="337" y="348"/>
                    </a:lnTo>
                    <a:close/>
                    <a:moveTo>
                      <a:pt x="313" y="372"/>
                    </a:moveTo>
                    <a:cubicBezTo>
                      <a:pt x="313" y="373"/>
                      <a:pt x="313" y="373"/>
                      <a:pt x="313" y="373"/>
                    </a:cubicBezTo>
                    <a:cubicBezTo>
                      <a:pt x="311" y="374"/>
                      <a:pt x="311" y="374"/>
                      <a:pt x="311" y="374"/>
                    </a:cubicBezTo>
                    <a:cubicBezTo>
                      <a:pt x="310" y="373"/>
                      <a:pt x="310" y="373"/>
                      <a:pt x="310" y="373"/>
                    </a:cubicBezTo>
                    <a:cubicBezTo>
                      <a:pt x="310" y="370"/>
                      <a:pt x="310" y="370"/>
                      <a:pt x="310" y="370"/>
                    </a:cubicBezTo>
                    <a:cubicBezTo>
                      <a:pt x="311" y="369"/>
                      <a:pt x="311" y="369"/>
                      <a:pt x="311" y="369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311" y="364"/>
                      <a:pt x="311" y="364"/>
                      <a:pt x="311" y="364"/>
                    </a:cubicBezTo>
                    <a:cubicBezTo>
                      <a:pt x="310" y="363"/>
                      <a:pt x="310" y="363"/>
                      <a:pt x="310" y="363"/>
                    </a:cubicBezTo>
                    <a:cubicBezTo>
                      <a:pt x="311" y="362"/>
                      <a:pt x="311" y="362"/>
                      <a:pt x="311" y="362"/>
                    </a:cubicBezTo>
                    <a:cubicBezTo>
                      <a:pt x="314" y="359"/>
                      <a:pt x="314" y="359"/>
                      <a:pt x="314" y="359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22" y="356"/>
                      <a:pt x="322" y="356"/>
                      <a:pt x="322" y="356"/>
                    </a:cubicBezTo>
                    <a:cubicBezTo>
                      <a:pt x="323" y="357"/>
                      <a:pt x="323" y="357"/>
                      <a:pt x="323" y="357"/>
                    </a:cubicBezTo>
                    <a:cubicBezTo>
                      <a:pt x="323" y="361"/>
                      <a:pt x="323" y="361"/>
                      <a:pt x="323" y="361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5" y="357"/>
                      <a:pt x="325" y="357"/>
                      <a:pt x="325" y="357"/>
                    </a:cubicBezTo>
                    <a:cubicBezTo>
                      <a:pt x="325" y="357"/>
                      <a:pt x="325" y="357"/>
                      <a:pt x="325" y="357"/>
                    </a:cubicBezTo>
                    <a:cubicBezTo>
                      <a:pt x="327" y="358"/>
                      <a:pt x="327" y="358"/>
                      <a:pt x="327" y="358"/>
                    </a:cubicBezTo>
                    <a:cubicBezTo>
                      <a:pt x="327" y="356"/>
                      <a:pt x="327" y="356"/>
                      <a:pt x="327" y="356"/>
                    </a:cubicBezTo>
                    <a:cubicBezTo>
                      <a:pt x="326" y="355"/>
                      <a:pt x="326" y="355"/>
                      <a:pt x="326" y="355"/>
                    </a:cubicBezTo>
                    <a:cubicBezTo>
                      <a:pt x="325" y="354"/>
                      <a:pt x="325" y="354"/>
                      <a:pt x="325" y="354"/>
                    </a:cubicBezTo>
                    <a:cubicBezTo>
                      <a:pt x="327" y="351"/>
                      <a:pt x="327" y="351"/>
                      <a:pt x="327" y="351"/>
                    </a:cubicBezTo>
                    <a:cubicBezTo>
                      <a:pt x="329" y="351"/>
                      <a:pt x="329" y="351"/>
                      <a:pt x="329" y="351"/>
                    </a:cubicBezTo>
                    <a:cubicBezTo>
                      <a:pt x="330" y="352"/>
                      <a:pt x="330" y="352"/>
                      <a:pt x="330" y="352"/>
                    </a:cubicBezTo>
                    <a:cubicBezTo>
                      <a:pt x="330" y="355"/>
                      <a:pt x="330" y="355"/>
                      <a:pt x="330" y="355"/>
                    </a:cubicBezTo>
                    <a:cubicBezTo>
                      <a:pt x="329" y="356"/>
                      <a:pt x="329" y="356"/>
                      <a:pt x="329" y="356"/>
                    </a:cubicBezTo>
                    <a:cubicBezTo>
                      <a:pt x="329" y="357"/>
                      <a:pt x="329" y="357"/>
                      <a:pt x="329" y="357"/>
                    </a:cubicBezTo>
                    <a:cubicBezTo>
                      <a:pt x="330" y="357"/>
                      <a:pt x="330" y="357"/>
                      <a:pt x="330" y="357"/>
                    </a:cubicBezTo>
                    <a:cubicBezTo>
                      <a:pt x="331" y="355"/>
                      <a:pt x="331" y="355"/>
                      <a:pt x="331" y="355"/>
                    </a:cubicBezTo>
                    <a:cubicBezTo>
                      <a:pt x="332" y="355"/>
                      <a:pt x="332" y="355"/>
                      <a:pt x="332" y="355"/>
                    </a:cubicBezTo>
                    <a:cubicBezTo>
                      <a:pt x="334" y="355"/>
                      <a:pt x="334" y="355"/>
                      <a:pt x="334" y="355"/>
                    </a:cubicBezTo>
                    <a:cubicBezTo>
                      <a:pt x="334" y="353"/>
                      <a:pt x="334" y="353"/>
                      <a:pt x="334" y="353"/>
                    </a:cubicBezTo>
                    <a:cubicBezTo>
                      <a:pt x="333" y="352"/>
                      <a:pt x="333" y="352"/>
                      <a:pt x="333" y="352"/>
                    </a:cubicBezTo>
                    <a:cubicBezTo>
                      <a:pt x="334" y="351"/>
                      <a:pt x="334" y="351"/>
                      <a:pt x="334" y="351"/>
                    </a:cubicBezTo>
                    <a:cubicBezTo>
                      <a:pt x="336" y="353"/>
                      <a:pt x="336" y="353"/>
                      <a:pt x="336" y="353"/>
                    </a:cubicBezTo>
                    <a:cubicBezTo>
                      <a:pt x="336" y="354"/>
                      <a:pt x="336" y="354"/>
                      <a:pt x="336" y="354"/>
                    </a:cubicBezTo>
                    <a:cubicBezTo>
                      <a:pt x="335" y="355"/>
                      <a:pt x="335" y="355"/>
                      <a:pt x="335" y="355"/>
                    </a:cubicBezTo>
                    <a:cubicBezTo>
                      <a:pt x="335" y="356"/>
                      <a:pt x="335" y="356"/>
                      <a:pt x="335" y="356"/>
                    </a:cubicBezTo>
                    <a:cubicBezTo>
                      <a:pt x="337" y="356"/>
                      <a:pt x="337" y="356"/>
                      <a:pt x="337" y="356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41" y="353"/>
                      <a:pt x="341" y="353"/>
                      <a:pt x="341" y="353"/>
                    </a:cubicBezTo>
                    <a:cubicBezTo>
                      <a:pt x="342" y="354"/>
                      <a:pt x="342" y="354"/>
                      <a:pt x="342" y="354"/>
                    </a:cubicBezTo>
                    <a:cubicBezTo>
                      <a:pt x="343" y="356"/>
                      <a:pt x="343" y="356"/>
                      <a:pt x="343" y="356"/>
                    </a:cubicBezTo>
                    <a:cubicBezTo>
                      <a:pt x="341" y="357"/>
                      <a:pt x="341" y="357"/>
                      <a:pt x="341" y="357"/>
                    </a:cubicBezTo>
                    <a:cubicBezTo>
                      <a:pt x="339" y="357"/>
                      <a:pt x="339" y="357"/>
                      <a:pt x="339" y="357"/>
                    </a:cubicBezTo>
                    <a:cubicBezTo>
                      <a:pt x="339" y="358"/>
                      <a:pt x="339" y="358"/>
                      <a:pt x="339" y="358"/>
                    </a:cubicBezTo>
                    <a:cubicBezTo>
                      <a:pt x="340" y="359"/>
                      <a:pt x="340" y="359"/>
                      <a:pt x="340" y="359"/>
                    </a:cubicBezTo>
                    <a:cubicBezTo>
                      <a:pt x="341" y="360"/>
                      <a:pt x="341" y="360"/>
                      <a:pt x="341" y="360"/>
                    </a:cubicBezTo>
                    <a:cubicBezTo>
                      <a:pt x="339" y="363"/>
                      <a:pt x="339" y="363"/>
                      <a:pt x="339" y="363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36" y="362"/>
                      <a:pt x="336" y="362"/>
                      <a:pt x="336" y="362"/>
                    </a:cubicBezTo>
                    <a:cubicBezTo>
                      <a:pt x="334" y="361"/>
                      <a:pt x="334" y="361"/>
                      <a:pt x="334" y="361"/>
                    </a:cubicBezTo>
                    <a:cubicBezTo>
                      <a:pt x="332" y="361"/>
                      <a:pt x="332" y="361"/>
                      <a:pt x="332" y="361"/>
                    </a:cubicBezTo>
                    <a:cubicBezTo>
                      <a:pt x="331" y="362"/>
                      <a:pt x="331" y="362"/>
                      <a:pt x="331" y="362"/>
                    </a:cubicBezTo>
                    <a:cubicBezTo>
                      <a:pt x="334" y="363"/>
                      <a:pt x="334" y="363"/>
                      <a:pt x="334" y="363"/>
                    </a:cubicBezTo>
                    <a:cubicBezTo>
                      <a:pt x="335" y="365"/>
                      <a:pt x="335" y="365"/>
                      <a:pt x="335" y="365"/>
                    </a:cubicBezTo>
                    <a:cubicBezTo>
                      <a:pt x="333" y="367"/>
                      <a:pt x="333" y="367"/>
                      <a:pt x="333" y="367"/>
                    </a:cubicBezTo>
                    <a:cubicBezTo>
                      <a:pt x="331" y="367"/>
                      <a:pt x="331" y="367"/>
                      <a:pt x="331" y="367"/>
                    </a:cubicBezTo>
                    <a:cubicBezTo>
                      <a:pt x="330" y="365"/>
                      <a:pt x="330" y="365"/>
                      <a:pt x="330" y="365"/>
                    </a:cubicBezTo>
                    <a:cubicBezTo>
                      <a:pt x="327" y="365"/>
                      <a:pt x="327" y="365"/>
                      <a:pt x="327" y="365"/>
                    </a:cubicBezTo>
                    <a:cubicBezTo>
                      <a:pt x="326" y="365"/>
                      <a:pt x="326" y="365"/>
                      <a:pt x="326" y="365"/>
                    </a:cubicBezTo>
                    <a:cubicBezTo>
                      <a:pt x="328" y="366"/>
                      <a:pt x="328" y="366"/>
                      <a:pt x="328" y="366"/>
                    </a:cubicBezTo>
                    <a:cubicBezTo>
                      <a:pt x="329" y="368"/>
                      <a:pt x="329" y="368"/>
                      <a:pt x="329" y="368"/>
                    </a:cubicBezTo>
                    <a:cubicBezTo>
                      <a:pt x="327" y="369"/>
                      <a:pt x="327" y="369"/>
                      <a:pt x="327" y="369"/>
                    </a:cubicBezTo>
                    <a:cubicBezTo>
                      <a:pt x="325" y="368"/>
                      <a:pt x="325" y="368"/>
                      <a:pt x="325" y="368"/>
                    </a:cubicBezTo>
                    <a:cubicBezTo>
                      <a:pt x="323" y="369"/>
                      <a:pt x="323" y="369"/>
                      <a:pt x="323" y="369"/>
                    </a:cubicBezTo>
                    <a:cubicBezTo>
                      <a:pt x="322" y="369"/>
                      <a:pt x="322" y="369"/>
                      <a:pt x="322" y="369"/>
                    </a:cubicBezTo>
                    <a:cubicBezTo>
                      <a:pt x="321" y="371"/>
                      <a:pt x="321" y="371"/>
                      <a:pt x="321" y="371"/>
                    </a:cubicBezTo>
                    <a:cubicBezTo>
                      <a:pt x="320" y="371"/>
                      <a:pt x="320" y="371"/>
                      <a:pt x="320" y="371"/>
                    </a:cubicBezTo>
                    <a:cubicBezTo>
                      <a:pt x="319" y="372"/>
                      <a:pt x="319" y="372"/>
                      <a:pt x="319" y="372"/>
                    </a:cubicBezTo>
                    <a:cubicBezTo>
                      <a:pt x="320" y="373"/>
                      <a:pt x="320" y="373"/>
                      <a:pt x="320" y="373"/>
                    </a:cubicBezTo>
                    <a:cubicBezTo>
                      <a:pt x="317" y="375"/>
                      <a:pt x="317" y="375"/>
                      <a:pt x="317" y="375"/>
                    </a:cubicBezTo>
                    <a:cubicBezTo>
                      <a:pt x="317" y="376"/>
                      <a:pt x="317" y="376"/>
                      <a:pt x="317" y="376"/>
                    </a:cubicBezTo>
                    <a:cubicBezTo>
                      <a:pt x="316" y="377"/>
                      <a:pt x="316" y="377"/>
                      <a:pt x="316" y="377"/>
                    </a:cubicBezTo>
                    <a:cubicBezTo>
                      <a:pt x="315" y="378"/>
                      <a:pt x="315" y="378"/>
                      <a:pt x="315" y="378"/>
                    </a:cubicBezTo>
                    <a:cubicBezTo>
                      <a:pt x="312" y="378"/>
                      <a:pt x="312" y="378"/>
                      <a:pt x="312" y="378"/>
                    </a:cubicBezTo>
                    <a:cubicBezTo>
                      <a:pt x="313" y="377"/>
                      <a:pt x="313" y="377"/>
                      <a:pt x="313" y="377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17" y="372"/>
                      <a:pt x="317" y="372"/>
                      <a:pt x="317" y="372"/>
                    </a:cubicBezTo>
                    <a:cubicBezTo>
                      <a:pt x="318" y="370"/>
                      <a:pt x="318" y="370"/>
                      <a:pt x="318" y="370"/>
                    </a:cubicBezTo>
                    <a:cubicBezTo>
                      <a:pt x="317" y="370"/>
                      <a:pt x="317" y="370"/>
                      <a:pt x="317" y="370"/>
                    </a:cubicBezTo>
                    <a:cubicBezTo>
                      <a:pt x="315" y="372"/>
                      <a:pt x="315" y="372"/>
                      <a:pt x="315" y="372"/>
                    </a:cubicBezTo>
                    <a:cubicBezTo>
                      <a:pt x="314" y="371"/>
                      <a:pt x="314" y="371"/>
                      <a:pt x="314" y="371"/>
                    </a:cubicBezTo>
                    <a:cubicBezTo>
                      <a:pt x="315" y="370"/>
                      <a:pt x="315" y="370"/>
                      <a:pt x="315" y="370"/>
                    </a:cubicBezTo>
                    <a:cubicBezTo>
                      <a:pt x="313" y="370"/>
                      <a:pt x="313" y="370"/>
                      <a:pt x="313" y="370"/>
                    </a:cubicBezTo>
                    <a:cubicBezTo>
                      <a:pt x="312" y="371"/>
                      <a:pt x="312" y="371"/>
                      <a:pt x="312" y="371"/>
                    </a:cubicBezTo>
                    <a:cubicBezTo>
                      <a:pt x="313" y="371"/>
                      <a:pt x="313" y="371"/>
                      <a:pt x="313" y="371"/>
                    </a:cubicBezTo>
                    <a:lnTo>
                      <a:pt x="313" y="372"/>
                    </a:lnTo>
                    <a:close/>
                    <a:moveTo>
                      <a:pt x="309" y="381"/>
                    </a:moveTo>
                    <a:cubicBezTo>
                      <a:pt x="310" y="381"/>
                      <a:pt x="310" y="381"/>
                      <a:pt x="310" y="381"/>
                    </a:cubicBezTo>
                    <a:cubicBezTo>
                      <a:pt x="309" y="382"/>
                      <a:pt x="309" y="382"/>
                      <a:pt x="309" y="382"/>
                    </a:cubicBezTo>
                    <a:lnTo>
                      <a:pt x="309" y="381"/>
                    </a:lnTo>
                    <a:close/>
                    <a:moveTo>
                      <a:pt x="302" y="383"/>
                    </a:moveTo>
                    <a:cubicBezTo>
                      <a:pt x="304" y="380"/>
                      <a:pt x="304" y="380"/>
                      <a:pt x="304" y="380"/>
                    </a:cubicBezTo>
                    <a:cubicBezTo>
                      <a:pt x="309" y="379"/>
                      <a:pt x="309" y="379"/>
                      <a:pt x="309" y="379"/>
                    </a:cubicBezTo>
                    <a:cubicBezTo>
                      <a:pt x="304" y="383"/>
                      <a:pt x="304" y="383"/>
                      <a:pt x="304" y="383"/>
                    </a:cubicBezTo>
                    <a:lnTo>
                      <a:pt x="302" y="383"/>
                    </a:lnTo>
                    <a:close/>
                    <a:moveTo>
                      <a:pt x="287" y="396"/>
                    </a:moveTo>
                    <a:cubicBezTo>
                      <a:pt x="286" y="396"/>
                      <a:pt x="286" y="396"/>
                      <a:pt x="286" y="396"/>
                    </a:cubicBezTo>
                    <a:cubicBezTo>
                      <a:pt x="286" y="395"/>
                      <a:pt x="286" y="395"/>
                      <a:pt x="286" y="395"/>
                    </a:cubicBezTo>
                    <a:cubicBezTo>
                      <a:pt x="289" y="394"/>
                      <a:pt x="289" y="394"/>
                      <a:pt x="289" y="394"/>
                    </a:cubicBezTo>
                    <a:cubicBezTo>
                      <a:pt x="288" y="396"/>
                      <a:pt x="288" y="396"/>
                      <a:pt x="288" y="396"/>
                    </a:cubicBezTo>
                    <a:lnTo>
                      <a:pt x="287" y="396"/>
                    </a:lnTo>
                    <a:close/>
                    <a:moveTo>
                      <a:pt x="279" y="376"/>
                    </a:moveTo>
                    <a:cubicBezTo>
                      <a:pt x="281" y="376"/>
                      <a:pt x="281" y="376"/>
                      <a:pt x="281" y="376"/>
                    </a:cubicBezTo>
                    <a:cubicBezTo>
                      <a:pt x="282" y="377"/>
                      <a:pt x="282" y="377"/>
                      <a:pt x="282" y="377"/>
                    </a:cubicBezTo>
                    <a:cubicBezTo>
                      <a:pt x="280" y="378"/>
                      <a:pt x="280" y="378"/>
                      <a:pt x="280" y="378"/>
                    </a:cubicBezTo>
                    <a:lnTo>
                      <a:pt x="279" y="376"/>
                    </a:lnTo>
                    <a:close/>
                    <a:moveTo>
                      <a:pt x="235" y="396"/>
                    </a:moveTo>
                    <a:cubicBezTo>
                      <a:pt x="234" y="396"/>
                      <a:pt x="235" y="395"/>
                      <a:pt x="235" y="395"/>
                    </a:cubicBezTo>
                    <a:cubicBezTo>
                      <a:pt x="236" y="396"/>
                      <a:pt x="236" y="396"/>
                      <a:pt x="236" y="396"/>
                    </a:cubicBezTo>
                    <a:lnTo>
                      <a:pt x="235" y="396"/>
                    </a:lnTo>
                    <a:close/>
                    <a:moveTo>
                      <a:pt x="232" y="397"/>
                    </a:moveTo>
                    <a:cubicBezTo>
                      <a:pt x="233" y="397"/>
                      <a:pt x="233" y="397"/>
                      <a:pt x="233" y="397"/>
                    </a:cubicBezTo>
                    <a:cubicBezTo>
                      <a:pt x="232" y="399"/>
                      <a:pt x="232" y="399"/>
                      <a:pt x="232" y="399"/>
                    </a:cubicBezTo>
                    <a:lnTo>
                      <a:pt x="232" y="397"/>
                    </a:lnTo>
                    <a:close/>
                    <a:moveTo>
                      <a:pt x="242" y="405"/>
                    </a:moveTo>
                    <a:cubicBezTo>
                      <a:pt x="242" y="407"/>
                      <a:pt x="242" y="407"/>
                      <a:pt x="242" y="407"/>
                    </a:cubicBezTo>
                    <a:cubicBezTo>
                      <a:pt x="241" y="408"/>
                      <a:pt x="241" y="408"/>
                      <a:pt x="241" y="408"/>
                    </a:cubicBezTo>
                    <a:cubicBezTo>
                      <a:pt x="241" y="406"/>
                      <a:pt x="241" y="406"/>
                      <a:pt x="241" y="406"/>
                    </a:cubicBezTo>
                    <a:lnTo>
                      <a:pt x="242" y="405"/>
                    </a:lnTo>
                    <a:close/>
                    <a:moveTo>
                      <a:pt x="240" y="404"/>
                    </a:moveTo>
                    <a:cubicBezTo>
                      <a:pt x="241" y="402"/>
                      <a:pt x="241" y="402"/>
                      <a:pt x="241" y="402"/>
                    </a:cubicBezTo>
                    <a:cubicBezTo>
                      <a:pt x="241" y="403"/>
                      <a:pt x="241" y="403"/>
                      <a:pt x="241" y="403"/>
                    </a:cubicBezTo>
                    <a:cubicBezTo>
                      <a:pt x="241" y="403"/>
                      <a:pt x="240" y="404"/>
                      <a:pt x="240" y="404"/>
                    </a:cubicBezTo>
                    <a:moveTo>
                      <a:pt x="231" y="407"/>
                    </a:moveTo>
                    <a:cubicBezTo>
                      <a:pt x="232" y="404"/>
                      <a:pt x="232" y="404"/>
                      <a:pt x="232" y="404"/>
                    </a:cubicBezTo>
                    <a:cubicBezTo>
                      <a:pt x="234" y="402"/>
                      <a:pt x="234" y="402"/>
                      <a:pt x="234" y="402"/>
                    </a:cubicBezTo>
                    <a:cubicBezTo>
                      <a:pt x="235" y="401"/>
                      <a:pt x="235" y="401"/>
                      <a:pt x="235" y="401"/>
                    </a:cubicBezTo>
                    <a:cubicBezTo>
                      <a:pt x="238" y="401"/>
                      <a:pt x="238" y="401"/>
                      <a:pt x="238" y="401"/>
                    </a:cubicBezTo>
                    <a:cubicBezTo>
                      <a:pt x="236" y="402"/>
                      <a:pt x="236" y="402"/>
                      <a:pt x="236" y="402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2" y="405"/>
                      <a:pt x="232" y="405"/>
                      <a:pt x="232" y="405"/>
                    </a:cubicBezTo>
                    <a:lnTo>
                      <a:pt x="231" y="407"/>
                    </a:lnTo>
                    <a:close/>
                    <a:moveTo>
                      <a:pt x="228" y="400"/>
                    </a:moveTo>
                    <a:cubicBezTo>
                      <a:pt x="227" y="399"/>
                      <a:pt x="227" y="399"/>
                      <a:pt x="227" y="399"/>
                    </a:cubicBezTo>
                    <a:cubicBezTo>
                      <a:pt x="227" y="397"/>
                      <a:pt x="227" y="397"/>
                      <a:pt x="227" y="397"/>
                    </a:cubicBezTo>
                    <a:cubicBezTo>
                      <a:pt x="229" y="396"/>
                      <a:pt x="229" y="396"/>
                      <a:pt x="229" y="396"/>
                    </a:cubicBezTo>
                    <a:cubicBezTo>
                      <a:pt x="230" y="397"/>
                      <a:pt x="230" y="397"/>
                      <a:pt x="230" y="397"/>
                    </a:cubicBezTo>
                    <a:cubicBezTo>
                      <a:pt x="229" y="399"/>
                      <a:pt x="229" y="399"/>
                      <a:pt x="229" y="399"/>
                    </a:cubicBezTo>
                    <a:cubicBezTo>
                      <a:pt x="229" y="400"/>
                      <a:pt x="229" y="400"/>
                      <a:pt x="229" y="400"/>
                    </a:cubicBezTo>
                    <a:lnTo>
                      <a:pt x="228" y="400"/>
                    </a:lnTo>
                    <a:close/>
                    <a:moveTo>
                      <a:pt x="217" y="399"/>
                    </a:moveTo>
                    <a:cubicBezTo>
                      <a:pt x="218" y="399"/>
                      <a:pt x="218" y="399"/>
                      <a:pt x="218" y="399"/>
                    </a:cubicBezTo>
                    <a:cubicBezTo>
                      <a:pt x="219" y="400"/>
                      <a:pt x="219" y="400"/>
                      <a:pt x="219" y="400"/>
                    </a:cubicBezTo>
                    <a:cubicBezTo>
                      <a:pt x="217" y="401"/>
                      <a:pt x="217" y="401"/>
                      <a:pt x="217" y="401"/>
                    </a:cubicBezTo>
                    <a:lnTo>
                      <a:pt x="217" y="399"/>
                    </a:lnTo>
                    <a:close/>
                    <a:moveTo>
                      <a:pt x="209" y="404"/>
                    </a:moveTo>
                    <a:cubicBezTo>
                      <a:pt x="208" y="403"/>
                      <a:pt x="208" y="403"/>
                      <a:pt x="208" y="403"/>
                    </a:cubicBezTo>
                    <a:cubicBezTo>
                      <a:pt x="210" y="401"/>
                      <a:pt x="210" y="401"/>
                      <a:pt x="210" y="401"/>
                    </a:cubicBezTo>
                    <a:cubicBezTo>
                      <a:pt x="211" y="403"/>
                      <a:pt x="211" y="403"/>
                      <a:pt x="211" y="403"/>
                    </a:cubicBezTo>
                    <a:lnTo>
                      <a:pt x="209" y="404"/>
                    </a:lnTo>
                    <a:close/>
                    <a:moveTo>
                      <a:pt x="201" y="410"/>
                    </a:moveTo>
                    <a:cubicBezTo>
                      <a:pt x="203" y="412"/>
                      <a:pt x="203" y="412"/>
                      <a:pt x="203" y="412"/>
                    </a:cubicBezTo>
                    <a:cubicBezTo>
                      <a:pt x="202" y="413"/>
                      <a:pt x="202" y="413"/>
                      <a:pt x="202" y="413"/>
                    </a:cubicBezTo>
                    <a:cubicBezTo>
                      <a:pt x="200" y="411"/>
                      <a:pt x="200" y="411"/>
                      <a:pt x="200" y="411"/>
                    </a:cubicBezTo>
                    <a:lnTo>
                      <a:pt x="201" y="410"/>
                    </a:lnTo>
                    <a:close/>
                    <a:moveTo>
                      <a:pt x="1" y="449"/>
                    </a:moveTo>
                    <a:cubicBezTo>
                      <a:pt x="0" y="451"/>
                      <a:pt x="0" y="451"/>
                      <a:pt x="0" y="451"/>
                    </a:cubicBezTo>
                    <a:cubicBezTo>
                      <a:pt x="2" y="450"/>
                      <a:pt x="2" y="450"/>
                      <a:pt x="2" y="450"/>
                    </a:cubicBezTo>
                    <a:lnTo>
                      <a:pt x="1" y="449"/>
                    </a:lnTo>
                    <a:close/>
                    <a:moveTo>
                      <a:pt x="3" y="444"/>
                    </a:moveTo>
                    <a:cubicBezTo>
                      <a:pt x="1" y="445"/>
                      <a:pt x="1" y="445"/>
                      <a:pt x="1" y="445"/>
                    </a:cubicBezTo>
                    <a:cubicBezTo>
                      <a:pt x="2" y="446"/>
                      <a:pt x="2" y="446"/>
                      <a:pt x="2" y="446"/>
                    </a:cubicBezTo>
                    <a:cubicBezTo>
                      <a:pt x="5" y="445"/>
                      <a:pt x="5" y="445"/>
                      <a:pt x="5" y="445"/>
                    </a:cubicBezTo>
                    <a:lnTo>
                      <a:pt x="3" y="444"/>
                    </a:lnTo>
                    <a:close/>
                    <a:moveTo>
                      <a:pt x="6" y="438"/>
                    </a:moveTo>
                    <a:cubicBezTo>
                      <a:pt x="7" y="440"/>
                      <a:pt x="7" y="440"/>
                      <a:pt x="7" y="440"/>
                    </a:cubicBezTo>
                    <a:cubicBezTo>
                      <a:pt x="7" y="438"/>
                      <a:pt x="7" y="438"/>
                      <a:pt x="7" y="438"/>
                    </a:cubicBezTo>
                    <a:lnTo>
                      <a:pt x="6" y="438"/>
                    </a:lnTo>
                    <a:close/>
                    <a:moveTo>
                      <a:pt x="20" y="440"/>
                    </a:moveTo>
                    <a:cubicBezTo>
                      <a:pt x="17" y="437"/>
                      <a:pt x="17" y="437"/>
                      <a:pt x="17" y="437"/>
                    </a:cubicBezTo>
                    <a:cubicBezTo>
                      <a:pt x="15" y="437"/>
                      <a:pt x="15" y="437"/>
                      <a:pt x="15" y="437"/>
                    </a:cubicBezTo>
                    <a:cubicBezTo>
                      <a:pt x="14" y="439"/>
                      <a:pt x="14" y="439"/>
                      <a:pt x="14" y="439"/>
                    </a:cubicBezTo>
                    <a:cubicBezTo>
                      <a:pt x="14" y="440"/>
                      <a:pt x="14" y="440"/>
                      <a:pt x="14" y="440"/>
                    </a:cubicBezTo>
                    <a:cubicBezTo>
                      <a:pt x="17" y="441"/>
                      <a:pt x="17" y="441"/>
                      <a:pt x="17" y="441"/>
                    </a:cubicBezTo>
                    <a:cubicBezTo>
                      <a:pt x="15" y="441"/>
                      <a:pt x="15" y="441"/>
                      <a:pt x="15" y="441"/>
                    </a:cubicBezTo>
                    <a:cubicBezTo>
                      <a:pt x="15" y="443"/>
                      <a:pt x="15" y="443"/>
                      <a:pt x="15" y="443"/>
                    </a:cubicBezTo>
                    <a:cubicBezTo>
                      <a:pt x="17" y="443"/>
                      <a:pt x="17" y="443"/>
                      <a:pt x="17" y="443"/>
                    </a:cubicBezTo>
                    <a:cubicBezTo>
                      <a:pt x="18" y="441"/>
                      <a:pt x="18" y="441"/>
                      <a:pt x="18" y="441"/>
                    </a:cubicBezTo>
                    <a:lnTo>
                      <a:pt x="20" y="440"/>
                    </a:lnTo>
                    <a:close/>
                    <a:moveTo>
                      <a:pt x="21" y="445"/>
                    </a:moveTo>
                    <a:cubicBezTo>
                      <a:pt x="22" y="445"/>
                      <a:pt x="22" y="445"/>
                      <a:pt x="22" y="445"/>
                    </a:cubicBezTo>
                    <a:cubicBezTo>
                      <a:pt x="25" y="444"/>
                      <a:pt x="25" y="444"/>
                      <a:pt x="25" y="444"/>
                    </a:cubicBezTo>
                    <a:cubicBezTo>
                      <a:pt x="25" y="442"/>
                      <a:pt x="25" y="442"/>
                      <a:pt x="25" y="442"/>
                    </a:cubicBezTo>
                    <a:cubicBezTo>
                      <a:pt x="27" y="440"/>
                      <a:pt x="27" y="440"/>
                      <a:pt x="27" y="440"/>
                    </a:cubicBezTo>
                    <a:cubicBezTo>
                      <a:pt x="26" y="439"/>
                      <a:pt x="26" y="439"/>
                      <a:pt x="26" y="439"/>
                    </a:cubicBezTo>
                    <a:cubicBezTo>
                      <a:pt x="24" y="441"/>
                      <a:pt x="24" y="441"/>
                      <a:pt x="24" y="441"/>
                    </a:cubicBezTo>
                    <a:cubicBezTo>
                      <a:pt x="23" y="443"/>
                      <a:pt x="23" y="443"/>
                      <a:pt x="23" y="443"/>
                    </a:cubicBezTo>
                    <a:lnTo>
                      <a:pt x="21" y="445"/>
                    </a:lnTo>
                    <a:close/>
                    <a:moveTo>
                      <a:pt x="33" y="443"/>
                    </a:moveTo>
                    <a:cubicBezTo>
                      <a:pt x="32" y="440"/>
                      <a:pt x="32" y="440"/>
                      <a:pt x="32" y="440"/>
                    </a:cubicBezTo>
                    <a:cubicBezTo>
                      <a:pt x="31" y="440"/>
                      <a:pt x="31" y="440"/>
                      <a:pt x="31" y="440"/>
                    </a:cubicBezTo>
                    <a:cubicBezTo>
                      <a:pt x="30" y="442"/>
                      <a:pt x="30" y="442"/>
                      <a:pt x="30" y="442"/>
                    </a:cubicBezTo>
                    <a:cubicBezTo>
                      <a:pt x="29" y="443"/>
                      <a:pt x="29" y="443"/>
                      <a:pt x="29" y="443"/>
                    </a:cubicBezTo>
                    <a:cubicBezTo>
                      <a:pt x="28" y="445"/>
                      <a:pt x="28" y="445"/>
                      <a:pt x="28" y="445"/>
                    </a:cubicBezTo>
                    <a:cubicBezTo>
                      <a:pt x="30" y="445"/>
                      <a:pt x="30" y="445"/>
                      <a:pt x="30" y="445"/>
                    </a:cubicBezTo>
                    <a:lnTo>
                      <a:pt x="33" y="443"/>
                    </a:lnTo>
                    <a:close/>
                    <a:moveTo>
                      <a:pt x="60" y="442"/>
                    </a:moveTo>
                    <a:cubicBezTo>
                      <a:pt x="60" y="440"/>
                      <a:pt x="60" y="440"/>
                      <a:pt x="60" y="440"/>
                    </a:cubicBezTo>
                    <a:cubicBezTo>
                      <a:pt x="62" y="439"/>
                      <a:pt x="62" y="439"/>
                      <a:pt x="62" y="439"/>
                    </a:cubicBezTo>
                    <a:cubicBezTo>
                      <a:pt x="61" y="437"/>
                      <a:pt x="61" y="437"/>
                      <a:pt x="61" y="437"/>
                    </a:cubicBezTo>
                    <a:cubicBezTo>
                      <a:pt x="60" y="436"/>
                      <a:pt x="60" y="436"/>
                      <a:pt x="60" y="436"/>
                    </a:cubicBezTo>
                    <a:cubicBezTo>
                      <a:pt x="57" y="438"/>
                      <a:pt x="57" y="438"/>
                      <a:pt x="57" y="438"/>
                    </a:cubicBezTo>
                    <a:cubicBezTo>
                      <a:pt x="57" y="439"/>
                      <a:pt x="57" y="439"/>
                      <a:pt x="57" y="439"/>
                    </a:cubicBezTo>
                    <a:cubicBezTo>
                      <a:pt x="56" y="440"/>
                      <a:pt x="56" y="440"/>
                      <a:pt x="56" y="440"/>
                    </a:cubicBezTo>
                    <a:cubicBezTo>
                      <a:pt x="55" y="440"/>
                      <a:pt x="55" y="440"/>
                      <a:pt x="55" y="440"/>
                    </a:cubicBezTo>
                    <a:cubicBezTo>
                      <a:pt x="53" y="441"/>
                      <a:pt x="53" y="441"/>
                      <a:pt x="53" y="441"/>
                    </a:cubicBezTo>
                    <a:cubicBezTo>
                      <a:pt x="52" y="441"/>
                      <a:pt x="52" y="441"/>
                      <a:pt x="52" y="441"/>
                    </a:cubicBezTo>
                    <a:cubicBezTo>
                      <a:pt x="50" y="441"/>
                      <a:pt x="50" y="441"/>
                      <a:pt x="50" y="441"/>
                    </a:cubicBezTo>
                    <a:cubicBezTo>
                      <a:pt x="49" y="442"/>
                      <a:pt x="49" y="442"/>
                      <a:pt x="49" y="442"/>
                    </a:cubicBezTo>
                    <a:cubicBezTo>
                      <a:pt x="51" y="443"/>
                      <a:pt x="51" y="443"/>
                      <a:pt x="51" y="443"/>
                    </a:cubicBezTo>
                    <a:cubicBezTo>
                      <a:pt x="52" y="443"/>
                      <a:pt x="52" y="443"/>
                      <a:pt x="52" y="443"/>
                    </a:cubicBezTo>
                    <a:cubicBezTo>
                      <a:pt x="55" y="443"/>
                      <a:pt x="55" y="443"/>
                      <a:pt x="55" y="443"/>
                    </a:cubicBezTo>
                    <a:cubicBezTo>
                      <a:pt x="57" y="442"/>
                      <a:pt x="57" y="442"/>
                      <a:pt x="57" y="442"/>
                    </a:cubicBezTo>
                    <a:lnTo>
                      <a:pt x="60" y="442"/>
                    </a:lnTo>
                    <a:close/>
                    <a:moveTo>
                      <a:pt x="64" y="443"/>
                    </a:moveTo>
                    <a:cubicBezTo>
                      <a:pt x="69" y="444"/>
                      <a:pt x="69" y="444"/>
                      <a:pt x="69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73" y="445"/>
                      <a:pt x="73" y="445"/>
                      <a:pt x="73" y="445"/>
                    </a:cubicBezTo>
                    <a:cubicBezTo>
                      <a:pt x="70" y="446"/>
                      <a:pt x="70" y="446"/>
                      <a:pt x="70" y="446"/>
                    </a:cubicBezTo>
                    <a:cubicBezTo>
                      <a:pt x="65" y="444"/>
                      <a:pt x="65" y="444"/>
                      <a:pt x="65" y="444"/>
                    </a:cubicBezTo>
                    <a:cubicBezTo>
                      <a:pt x="63" y="445"/>
                      <a:pt x="63" y="445"/>
                      <a:pt x="63" y="445"/>
                    </a:cubicBezTo>
                    <a:cubicBezTo>
                      <a:pt x="62" y="444"/>
                      <a:pt x="62" y="444"/>
                      <a:pt x="62" y="444"/>
                    </a:cubicBezTo>
                    <a:cubicBezTo>
                      <a:pt x="62" y="444"/>
                      <a:pt x="64" y="443"/>
                      <a:pt x="64" y="443"/>
                    </a:cubicBezTo>
                    <a:moveTo>
                      <a:pt x="83" y="440"/>
                    </a:moveTo>
                    <a:cubicBezTo>
                      <a:pt x="80" y="439"/>
                      <a:pt x="80" y="439"/>
                      <a:pt x="80" y="439"/>
                    </a:cubicBezTo>
                    <a:cubicBezTo>
                      <a:pt x="78" y="439"/>
                      <a:pt x="78" y="439"/>
                      <a:pt x="78" y="439"/>
                    </a:cubicBezTo>
                    <a:cubicBezTo>
                      <a:pt x="77" y="441"/>
                      <a:pt x="77" y="441"/>
                      <a:pt x="77" y="441"/>
                    </a:cubicBezTo>
                    <a:cubicBezTo>
                      <a:pt x="80" y="441"/>
                      <a:pt x="80" y="441"/>
                      <a:pt x="80" y="441"/>
                    </a:cubicBezTo>
                    <a:lnTo>
                      <a:pt x="83" y="440"/>
                    </a:lnTo>
                    <a:close/>
                    <a:moveTo>
                      <a:pt x="95" y="439"/>
                    </a:moveTo>
                    <a:cubicBezTo>
                      <a:pt x="94" y="436"/>
                      <a:pt x="94" y="436"/>
                      <a:pt x="94" y="436"/>
                    </a:cubicBezTo>
                    <a:cubicBezTo>
                      <a:pt x="93" y="439"/>
                      <a:pt x="93" y="439"/>
                      <a:pt x="93" y="439"/>
                    </a:cubicBezTo>
                    <a:lnTo>
                      <a:pt x="95" y="439"/>
                    </a:lnTo>
                    <a:close/>
                    <a:moveTo>
                      <a:pt x="104" y="436"/>
                    </a:moveTo>
                    <a:cubicBezTo>
                      <a:pt x="101" y="434"/>
                      <a:pt x="101" y="434"/>
                      <a:pt x="101" y="434"/>
                    </a:cubicBezTo>
                    <a:cubicBezTo>
                      <a:pt x="100" y="435"/>
                      <a:pt x="100" y="435"/>
                      <a:pt x="100" y="435"/>
                    </a:cubicBezTo>
                    <a:cubicBezTo>
                      <a:pt x="99" y="438"/>
                      <a:pt x="99" y="438"/>
                      <a:pt x="99" y="438"/>
                    </a:cubicBezTo>
                    <a:cubicBezTo>
                      <a:pt x="102" y="435"/>
                      <a:pt x="102" y="435"/>
                      <a:pt x="102" y="435"/>
                    </a:cubicBezTo>
                    <a:lnTo>
                      <a:pt x="104" y="436"/>
                    </a:lnTo>
                    <a:close/>
                    <a:moveTo>
                      <a:pt x="109" y="435"/>
                    </a:moveTo>
                    <a:cubicBezTo>
                      <a:pt x="108" y="434"/>
                      <a:pt x="108" y="434"/>
                      <a:pt x="108" y="434"/>
                    </a:cubicBezTo>
                    <a:cubicBezTo>
                      <a:pt x="107" y="435"/>
                      <a:pt x="107" y="435"/>
                      <a:pt x="107" y="435"/>
                    </a:cubicBezTo>
                    <a:cubicBezTo>
                      <a:pt x="108" y="436"/>
                      <a:pt x="108" y="436"/>
                      <a:pt x="108" y="436"/>
                    </a:cubicBezTo>
                    <a:lnTo>
                      <a:pt x="109" y="435"/>
                    </a:lnTo>
                    <a:close/>
                    <a:moveTo>
                      <a:pt x="110" y="432"/>
                    </a:moveTo>
                    <a:cubicBezTo>
                      <a:pt x="109" y="430"/>
                      <a:pt x="109" y="430"/>
                      <a:pt x="109" y="430"/>
                    </a:cubicBezTo>
                    <a:cubicBezTo>
                      <a:pt x="108" y="432"/>
                      <a:pt x="108" y="432"/>
                      <a:pt x="108" y="432"/>
                    </a:cubicBezTo>
                    <a:lnTo>
                      <a:pt x="110" y="432"/>
                    </a:lnTo>
                    <a:close/>
                    <a:moveTo>
                      <a:pt x="111" y="433"/>
                    </a:moveTo>
                    <a:cubicBezTo>
                      <a:pt x="112" y="434"/>
                      <a:pt x="112" y="434"/>
                      <a:pt x="112" y="434"/>
                    </a:cubicBezTo>
                    <a:cubicBezTo>
                      <a:pt x="114" y="433"/>
                      <a:pt x="114" y="433"/>
                      <a:pt x="114" y="433"/>
                    </a:cubicBezTo>
                    <a:cubicBezTo>
                      <a:pt x="113" y="432"/>
                      <a:pt x="113" y="432"/>
                      <a:pt x="113" y="432"/>
                    </a:cubicBezTo>
                    <a:lnTo>
                      <a:pt x="111" y="433"/>
                    </a:lnTo>
                    <a:close/>
                    <a:moveTo>
                      <a:pt x="137" y="421"/>
                    </a:moveTo>
                    <a:cubicBezTo>
                      <a:pt x="138" y="423"/>
                      <a:pt x="138" y="423"/>
                      <a:pt x="138" y="423"/>
                    </a:cubicBezTo>
                    <a:cubicBezTo>
                      <a:pt x="139" y="424"/>
                      <a:pt x="139" y="424"/>
                      <a:pt x="139" y="424"/>
                    </a:cubicBezTo>
                    <a:cubicBezTo>
                      <a:pt x="137" y="425"/>
                      <a:pt x="137" y="425"/>
                      <a:pt x="137" y="425"/>
                    </a:cubicBezTo>
                    <a:cubicBezTo>
                      <a:pt x="136" y="427"/>
                      <a:pt x="136" y="427"/>
                      <a:pt x="136" y="427"/>
                    </a:cubicBezTo>
                    <a:cubicBezTo>
                      <a:pt x="133" y="428"/>
                      <a:pt x="133" y="428"/>
                      <a:pt x="133" y="428"/>
                    </a:cubicBezTo>
                    <a:cubicBezTo>
                      <a:pt x="129" y="432"/>
                      <a:pt x="129" y="432"/>
                      <a:pt x="129" y="432"/>
                    </a:cubicBezTo>
                    <a:cubicBezTo>
                      <a:pt x="126" y="432"/>
                      <a:pt x="126" y="432"/>
                      <a:pt x="126" y="432"/>
                    </a:cubicBezTo>
                    <a:cubicBezTo>
                      <a:pt x="124" y="435"/>
                      <a:pt x="124" y="435"/>
                      <a:pt x="124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21" y="433"/>
                      <a:pt x="121" y="433"/>
                      <a:pt x="121" y="433"/>
                    </a:cubicBezTo>
                    <a:cubicBezTo>
                      <a:pt x="123" y="433"/>
                      <a:pt x="123" y="433"/>
                      <a:pt x="123" y="433"/>
                    </a:cubicBezTo>
                    <a:cubicBezTo>
                      <a:pt x="124" y="430"/>
                      <a:pt x="124" y="430"/>
                      <a:pt x="124" y="430"/>
                    </a:cubicBezTo>
                    <a:cubicBezTo>
                      <a:pt x="126" y="430"/>
                      <a:pt x="126" y="430"/>
                      <a:pt x="126" y="430"/>
                    </a:cubicBezTo>
                    <a:cubicBezTo>
                      <a:pt x="126" y="428"/>
                      <a:pt x="126" y="428"/>
                      <a:pt x="126" y="428"/>
                    </a:cubicBezTo>
                    <a:cubicBezTo>
                      <a:pt x="129" y="426"/>
                      <a:pt x="129" y="426"/>
                      <a:pt x="129" y="426"/>
                    </a:cubicBezTo>
                    <a:cubicBezTo>
                      <a:pt x="131" y="426"/>
                      <a:pt x="131" y="426"/>
                      <a:pt x="131" y="426"/>
                    </a:cubicBezTo>
                    <a:cubicBezTo>
                      <a:pt x="132" y="424"/>
                      <a:pt x="132" y="424"/>
                      <a:pt x="132" y="424"/>
                    </a:cubicBezTo>
                    <a:cubicBezTo>
                      <a:pt x="131" y="422"/>
                      <a:pt x="131" y="422"/>
                      <a:pt x="131" y="422"/>
                    </a:cubicBezTo>
                    <a:cubicBezTo>
                      <a:pt x="135" y="422"/>
                      <a:pt x="135" y="422"/>
                      <a:pt x="135" y="422"/>
                    </a:cubicBezTo>
                    <a:cubicBezTo>
                      <a:pt x="135" y="422"/>
                      <a:pt x="137" y="421"/>
                      <a:pt x="137" y="421"/>
                    </a:cubicBezTo>
                    <a:moveTo>
                      <a:pt x="156" y="413"/>
                    </a:moveTo>
                    <a:cubicBezTo>
                      <a:pt x="154" y="414"/>
                      <a:pt x="154" y="414"/>
                      <a:pt x="154" y="414"/>
                    </a:cubicBezTo>
                    <a:cubicBezTo>
                      <a:pt x="152" y="416"/>
                      <a:pt x="152" y="416"/>
                      <a:pt x="152" y="416"/>
                    </a:cubicBezTo>
                    <a:cubicBezTo>
                      <a:pt x="152" y="417"/>
                      <a:pt x="152" y="417"/>
                      <a:pt x="152" y="417"/>
                    </a:cubicBezTo>
                    <a:cubicBezTo>
                      <a:pt x="153" y="419"/>
                      <a:pt x="153" y="419"/>
                      <a:pt x="153" y="419"/>
                    </a:cubicBezTo>
                    <a:cubicBezTo>
                      <a:pt x="152" y="420"/>
                      <a:pt x="152" y="420"/>
                      <a:pt x="152" y="420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48" y="420"/>
                      <a:pt x="148" y="420"/>
                      <a:pt x="148" y="420"/>
                    </a:cubicBezTo>
                    <a:cubicBezTo>
                      <a:pt x="148" y="422"/>
                      <a:pt x="148" y="422"/>
                      <a:pt x="148" y="422"/>
                    </a:cubicBezTo>
                    <a:cubicBezTo>
                      <a:pt x="147" y="422"/>
                      <a:pt x="147" y="422"/>
                      <a:pt x="147" y="422"/>
                    </a:cubicBezTo>
                    <a:cubicBezTo>
                      <a:pt x="145" y="424"/>
                      <a:pt x="145" y="424"/>
                      <a:pt x="145" y="424"/>
                    </a:cubicBezTo>
                    <a:cubicBezTo>
                      <a:pt x="144" y="425"/>
                      <a:pt x="144" y="425"/>
                      <a:pt x="144" y="425"/>
                    </a:cubicBezTo>
                    <a:cubicBezTo>
                      <a:pt x="141" y="426"/>
                      <a:pt x="141" y="426"/>
                      <a:pt x="141" y="426"/>
                    </a:cubicBezTo>
                    <a:cubicBezTo>
                      <a:pt x="139" y="426"/>
                      <a:pt x="139" y="426"/>
                      <a:pt x="139" y="426"/>
                    </a:cubicBezTo>
                    <a:cubicBezTo>
                      <a:pt x="138" y="427"/>
                      <a:pt x="138" y="427"/>
                      <a:pt x="138" y="427"/>
                    </a:cubicBezTo>
                    <a:cubicBezTo>
                      <a:pt x="139" y="428"/>
                      <a:pt x="139" y="428"/>
                      <a:pt x="139" y="428"/>
                    </a:cubicBezTo>
                    <a:cubicBezTo>
                      <a:pt x="143" y="428"/>
                      <a:pt x="143" y="428"/>
                      <a:pt x="143" y="428"/>
                    </a:cubicBezTo>
                    <a:cubicBezTo>
                      <a:pt x="146" y="427"/>
                      <a:pt x="146" y="427"/>
                      <a:pt x="146" y="427"/>
                    </a:cubicBezTo>
                    <a:cubicBezTo>
                      <a:pt x="149" y="424"/>
                      <a:pt x="149" y="424"/>
                      <a:pt x="149" y="424"/>
                    </a:cubicBezTo>
                    <a:cubicBezTo>
                      <a:pt x="149" y="426"/>
                      <a:pt x="149" y="426"/>
                      <a:pt x="149" y="426"/>
                    </a:cubicBezTo>
                    <a:cubicBezTo>
                      <a:pt x="150" y="427"/>
                      <a:pt x="150" y="427"/>
                      <a:pt x="150" y="427"/>
                    </a:cubicBezTo>
                    <a:cubicBezTo>
                      <a:pt x="151" y="425"/>
                      <a:pt x="151" y="425"/>
                      <a:pt x="151" y="425"/>
                    </a:cubicBezTo>
                    <a:cubicBezTo>
                      <a:pt x="151" y="423"/>
                      <a:pt x="151" y="423"/>
                      <a:pt x="151" y="423"/>
                    </a:cubicBezTo>
                    <a:cubicBezTo>
                      <a:pt x="153" y="423"/>
                      <a:pt x="153" y="423"/>
                      <a:pt x="153" y="423"/>
                    </a:cubicBezTo>
                    <a:cubicBezTo>
                      <a:pt x="153" y="425"/>
                      <a:pt x="153" y="425"/>
                      <a:pt x="153" y="425"/>
                    </a:cubicBezTo>
                    <a:cubicBezTo>
                      <a:pt x="154" y="424"/>
                      <a:pt x="154" y="424"/>
                      <a:pt x="154" y="424"/>
                    </a:cubicBezTo>
                    <a:cubicBezTo>
                      <a:pt x="156" y="422"/>
                      <a:pt x="156" y="422"/>
                      <a:pt x="156" y="422"/>
                    </a:cubicBezTo>
                    <a:cubicBezTo>
                      <a:pt x="159" y="421"/>
                      <a:pt x="159" y="421"/>
                      <a:pt x="159" y="421"/>
                    </a:cubicBezTo>
                    <a:cubicBezTo>
                      <a:pt x="159" y="420"/>
                      <a:pt x="159" y="420"/>
                      <a:pt x="159" y="420"/>
                    </a:cubicBezTo>
                    <a:cubicBezTo>
                      <a:pt x="157" y="419"/>
                      <a:pt x="157" y="419"/>
                      <a:pt x="157" y="419"/>
                    </a:cubicBezTo>
                    <a:cubicBezTo>
                      <a:pt x="160" y="418"/>
                      <a:pt x="160" y="418"/>
                      <a:pt x="160" y="418"/>
                    </a:cubicBezTo>
                    <a:cubicBezTo>
                      <a:pt x="159" y="416"/>
                      <a:pt x="159" y="416"/>
                      <a:pt x="159" y="416"/>
                    </a:cubicBezTo>
                    <a:cubicBezTo>
                      <a:pt x="157" y="415"/>
                      <a:pt x="157" y="415"/>
                      <a:pt x="157" y="415"/>
                    </a:cubicBezTo>
                    <a:lnTo>
                      <a:pt x="156" y="413"/>
                    </a:lnTo>
                    <a:close/>
                    <a:moveTo>
                      <a:pt x="163" y="417"/>
                    </a:moveTo>
                    <a:cubicBezTo>
                      <a:pt x="163" y="415"/>
                      <a:pt x="163" y="415"/>
                      <a:pt x="163" y="415"/>
                    </a:cubicBezTo>
                    <a:cubicBezTo>
                      <a:pt x="161" y="414"/>
                      <a:pt x="161" y="414"/>
                      <a:pt x="161" y="414"/>
                    </a:cubicBezTo>
                    <a:cubicBezTo>
                      <a:pt x="161" y="416"/>
                      <a:pt x="161" y="416"/>
                      <a:pt x="161" y="416"/>
                    </a:cubicBezTo>
                    <a:lnTo>
                      <a:pt x="163" y="417"/>
                    </a:lnTo>
                    <a:close/>
                    <a:moveTo>
                      <a:pt x="174" y="415"/>
                    </a:moveTo>
                    <a:cubicBezTo>
                      <a:pt x="174" y="414"/>
                      <a:pt x="174" y="414"/>
                      <a:pt x="174" y="414"/>
                    </a:cubicBezTo>
                    <a:cubicBezTo>
                      <a:pt x="176" y="414"/>
                      <a:pt x="176" y="414"/>
                      <a:pt x="176" y="414"/>
                    </a:cubicBezTo>
                    <a:cubicBezTo>
                      <a:pt x="177" y="415"/>
                      <a:pt x="177" y="415"/>
                      <a:pt x="177" y="415"/>
                    </a:cubicBezTo>
                    <a:cubicBezTo>
                      <a:pt x="175" y="415"/>
                      <a:pt x="175" y="415"/>
                      <a:pt x="175" y="415"/>
                    </a:cubicBezTo>
                    <a:lnTo>
                      <a:pt x="174" y="415"/>
                    </a:lnTo>
                    <a:close/>
                    <a:moveTo>
                      <a:pt x="171" y="415"/>
                    </a:moveTo>
                    <a:cubicBezTo>
                      <a:pt x="172" y="414"/>
                      <a:pt x="172" y="414"/>
                      <a:pt x="172" y="414"/>
                    </a:cubicBezTo>
                    <a:cubicBezTo>
                      <a:pt x="173" y="415"/>
                      <a:pt x="173" y="415"/>
                      <a:pt x="173" y="415"/>
                    </a:cubicBezTo>
                    <a:lnTo>
                      <a:pt x="171" y="415"/>
                    </a:lnTo>
                    <a:close/>
                    <a:moveTo>
                      <a:pt x="169" y="413"/>
                    </a:moveTo>
                    <a:cubicBezTo>
                      <a:pt x="170" y="411"/>
                      <a:pt x="170" y="411"/>
                      <a:pt x="170" y="411"/>
                    </a:cubicBezTo>
                    <a:cubicBezTo>
                      <a:pt x="170" y="410"/>
                      <a:pt x="170" y="410"/>
                      <a:pt x="170" y="410"/>
                    </a:cubicBezTo>
                    <a:cubicBezTo>
                      <a:pt x="170" y="410"/>
                      <a:pt x="170" y="410"/>
                      <a:pt x="170" y="410"/>
                    </a:cubicBezTo>
                    <a:cubicBezTo>
                      <a:pt x="171" y="412"/>
                      <a:pt x="171" y="412"/>
                      <a:pt x="171" y="412"/>
                    </a:cubicBezTo>
                    <a:lnTo>
                      <a:pt x="169" y="413"/>
                    </a:lnTo>
                    <a:close/>
                    <a:moveTo>
                      <a:pt x="165" y="411"/>
                    </a:moveTo>
                    <a:cubicBezTo>
                      <a:pt x="163" y="412"/>
                      <a:pt x="163" y="412"/>
                      <a:pt x="163" y="412"/>
                    </a:cubicBezTo>
                    <a:cubicBezTo>
                      <a:pt x="163" y="413"/>
                      <a:pt x="163" y="413"/>
                      <a:pt x="163" y="413"/>
                    </a:cubicBezTo>
                    <a:cubicBezTo>
                      <a:pt x="165" y="415"/>
                      <a:pt x="165" y="415"/>
                      <a:pt x="165" y="415"/>
                    </a:cubicBezTo>
                    <a:cubicBezTo>
                      <a:pt x="167" y="414"/>
                      <a:pt x="167" y="414"/>
                      <a:pt x="167" y="414"/>
                    </a:cubicBezTo>
                    <a:cubicBezTo>
                      <a:pt x="168" y="413"/>
                      <a:pt x="168" y="413"/>
                      <a:pt x="168" y="413"/>
                    </a:cubicBezTo>
                    <a:cubicBezTo>
                      <a:pt x="166" y="413"/>
                      <a:pt x="166" y="413"/>
                      <a:pt x="166" y="413"/>
                    </a:cubicBezTo>
                    <a:lnTo>
                      <a:pt x="165" y="411"/>
                    </a:lnTo>
                    <a:close/>
                    <a:moveTo>
                      <a:pt x="270" y="319"/>
                    </a:moveTo>
                    <a:cubicBezTo>
                      <a:pt x="270" y="318"/>
                      <a:pt x="270" y="318"/>
                      <a:pt x="270" y="318"/>
                    </a:cubicBezTo>
                    <a:cubicBezTo>
                      <a:pt x="272" y="317"/>
                      <a:pt x="272" y="317"/>
                      <a:pt x="272" y="317"/>
                    </a:cubicBezTo>
                    <a:cubicBezTo>
                      <a:pt x="271" y="319"/>
                      <a:pt x="271" y="319"/>
                      <a:pt x="271" y="319"/>
                    </a:cubicBezTo>
                    <a:lnTo>
                      <a:pt x="270" y="319"/>
                    </a:lnTo>
                    <a:close/>
                    <a:moveTo>
                      <a:pt x="266" y="320"/>
                    </a:moveTo>
                    <a:cubicBezTo>
                      <a:pt x="264" y="319"/>
                      <a:pt x="264" y="319"/>
                      <a:pt x="264" y="319"/>
                    </a:cubicBezTo>
                    <a:cubicBezTo>
                      <a:pt x="265" y="317"/>
                      <a:pt x="265" y="317"/>
                      <a:pt x="265" y="317"/>
                    </a:cubicBezTo>
                    <a:cubicBezTo>
                      <a:pt x="267" y="316"/>
                      <a:pt x="267" y="316"/>
                      <a:pt x="267" y="316"/>
                    </a:cubicBezTo>
                    <a:cubicBezTo>
                      <a:pt x="269" y="315"/>
                      <a:pt x="269" y="315"/>
                      <a:pt x="269" y="315"/>
                    </a:cubicBezTo>
                    <a:cubicBezTo>
                      <a:pt x="270" y="316"/>
                      <a:pt x="270" y="316"/>
                      <a:pt x="270" y="316"/>
                    </a:cubicBezTo>
                    <a:cubicBezTo>
                      <a:pt x="267" y="319"/>
                      <a:pt x="267" y="319"/>
                      <a:pt x="267" y="319"/>
                    </a:cubicBezTo>
                    <a:lnTo>
                      <a:pt x="266" y="320"/>
                    </a:lnTo>
                    <a:close/>
                    <a:moveTo>
                      <a:pt x="179" y="406"/>
                    </a:moveTo>
                    <a:cubicBezTo>
                      <a:pt x="179" y="404"/>
                      <a:pt x="179" y="404"/>
                      <a:pt x="179" y="404"/>
                    </a:cubicBezTo>
                    <a:cubicBezTo>
                      <a:pt x="180" y="403"/>
                      <a:pt x="180" y="403"/>
                      <a:pt x="180" y="403"/>
                    </a:cubicBezTo>
                    <a:cubicBezTo>
                      <a:pt x="181" y="403"/>
                      <a:pt x="181" y="403"/>
                      <a:pt x="181" y="403"/>
                    </a:cubicBezTo>
                    <a:cubicBezTo>
                      <a:pt x="183" y="402"/>
                      <a:pt x="183" y="402"/>
                      <a:pt x="183" y="402"/>
                    </a:cubicBezTo>
                    <a:cubicBezTo>
                      <a:pt x="184" y="401"/>
                      <a:pt x="184" y="401"/>
                      <a:pt x="184" y="401"/>
                    </a:cubicBezTo>
                    <a:cubicBezTo>
                      <a:pt x="186" y="397"/>
                      <a:pt x="186" y="397"/>
                      <a:pt x="186" y="397"/>
                    </a:cubicBezTo>
                    <a:cubicBezTo>
                      <a:pt x="187" y="398"/>
                      <a:pt x="187" y="398"/>
                      <a:pt x="187" y="398"/>
                    </a:cubicBezTo>
                    <a:cubicBezTo>
                      <a:pt x="189" y="399"/>
                      <a:pt x="189" y="399"/>
                      <a:pt x="189" y="399"/>
                    </a:cubicBezTo>
                    <a:cubicBezTo>
                      <a:pt x="190" y="398"/>
                      <a:pt x="190" y="398"/>
                      <a:pt x="190" y="398"/>
                    </a:cubicBezTo>
                    <a:cubicBezTo>
                      <a:pt x="192" y="399"/>
                      <a:pt x="192" y="399"/>
                      <a:pt x="192" y="399"/>
                    </a:cubicBezTo>
                    <a:cubicBezTo>
                      <a:pt x="194" y="398"/>
                      <a:pt x="194" y="398"/>
                      <a:pt x="194" y="398"/>
                    </a:cubicBezTo>
                    <a:cubicBezTo>
                      <a:pt x="195" y="397"/>
                      <a:pt x="195" y="397"/>
                      <a:pt x="195" y="397"/>
                    </a:cubicBezTo>
                    <a:cubicBezTo>
                      <a:pt x="198" y="397"/>
                      <a:pt x="198" y="397"/>
                      <a:pt x="198" y="397"/>
                    </a:cubicBezTo>
                    <a:cubicBezTo>
                      <a:pt x="199" y="399"/>
                      <a:pt x="199" y="399"/>
                      <a:pt x="199" y="399"/>
                    </a:cubicBezTo>
                    <a:cubicBezTo>
                      <a:pt x="198" y="401"/>
                      <a:pt x="198" y="401"/>
                      <a:pt x="198" y="401"/>
                    </a:cubicBezTo>
                    <a:cubicBezTo>
                      <a:pt x="201" y="404"/>
                      <a:pt x="201" y="404"/>
                      <a:pt x="201" y="404"/>
                    </a:cubicBezTo>
                    <a:cubicBezTo>
                      <a:pt x="201" y="405"/>
                      <a:pt x="201" y="405"/>
                      <a:pt x="201" y="405"/>
                    </a:cubicBezTo>
                    <a:cubicBezTo>
                      <a:pt x="198" y="404"/>
                      <a:pt x="198" y="404"/>
                      <a:pt x="198" y="404"/>
                    </a:cubicBez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3" y="406"/>
                      <a:pt x="193" y="406"/>
                      <a:pt x="193" y="406"/>
                    </a:cubicBezTo>
                    <a:cubicBezTo>
                      <a:pt x="191" y="406"/>
                      <a:pt x="191" y="406"/>
                      <a:pt x="191" y="406"/>
                    </a:cubicBezTo>
                    <a:cubicBezTo>
                      <a:pt x="187" y="406"/>
                      <a:pt x="187" y="406"/>
                      <a:pt x="187" y="406"/>
                    </a:cubicBezTo>
                    <a:cubicBezTo>
                      <a:pt x="184" y="408"/>
                      <a:pt x="184" y="408"/>
                      <a:pt x="184" y="408"/>
                    </a:cubicBezTo>
                    <a:cubicBezTo>
                      <a:pt x="183" y="408"/>
                      <a:pt x="183" y="408"/>
                      <a:pt x="183" y="408"/>
                    </a:cubicBezTo>
                    <a:cubicBezTo>
                      <a:pt x="182" y="409"/>
                      <a:pt x="182" y="409"/>
                      <a:pt x="182" y="409"/>
                    </a:cubicBezTo>
                    <a:cubicBezTo>
                      <a:pt x="179" y="408"/>
                      <a:pt x="179" y="408"/>
                      <a:pt x="179" y="408"/>
                    </a:cubicBezTo>
                    <a:lnTo>
                      <a:pt x="17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44" name="Freeform 10">
                <a:extLst>
                  <a:ext uri="{FF2B5EF4-FFF2-40B4-BE49-F238E27FC236}">
                    <a16:creationId xmlns:a16="http://schemas.microsoft.com/office/drawing/2014/main" id="{447FE4DA-0F43-42C8-90CB-AEA24C2BE9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65888" y="3971926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45" name="Freeform 11">
                <a:extLst>
                  <a:ext uri="{FF2B5EF4-FFF2-40B4-BE49-F238E27FC236}">
                    <a16:creationId xmlns:a16="http://schemas.microsoft.com/office/drawing/2014/main" id="{F3AE0F91-ACA2-423F-87B1-7B0DA79B869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46838" y="3959226"/>
                <a:ext cx="14288" cy="11113"/>
              </a:xfrm>
              <a:custGeom>
                <a:avLst/>
                <a:gdLst>
                  <a:gd name="T0" fmla="*/ 2 w 9"/>
                  <a:gd name="T1" fmla="*/ 3 h 7"/>
                  <a:gd name="T2" fmla="*/ 3 w 9"/>
                  <a:gd name="T3" fmla="*/ 3 h 7"/>
                  <a:gd name="T4" fmla="*/ 2 w 9"/>
                  <a:gd name="T5" fmla="*/ 2 h 7"/>
                  <a:gd name="T6" fmla="*/ 3 w 9"/>
                  <a:gd name="T7" fmla="*/ 1 h 7"/>
                  <a:gd name="T8" fmla="*/ 2 w 9"/>
                  <a:gd name="T9" fmla="*/ 0 h 7"/>
                  <a:gd name="T10" fmla="*/ 1 w 9"/>
                  <a:gd name="T11" fmla="*/ 0 h 7"/>
                  <a:gd name="T12" fmla="*/ 0 w 9"/>
                  <a:gd name="T13" fmla="*/ 1 h 7"/>
                  <a:gd name="T14" fmla="*/ 0 w 9"/>
                  <a:gd name="T15" fmla="*/ 2 h 7"/>
                  <a:gd name="T16" fmla="*/ 1 w 9"/>
                  <a:gd name="T17" fmla="*/ 3 h 7"/>
                  <a:gd name="T18" fmla="*/ 1 w 9"/>
                  <a:gd name="T19" fmla="*/ 3 h 7"/>
                  <a:gd name="T20" fmla="*/ 2 w 9"/>
                  <a:gd name="T21" fmla="*/ 3 h 7"/>
                  <a:gd name="T22" fmla="*/ 3 w 9"/>
                  <a:gd name="T23" fmla="*/ 6 h 7"/>
                  <a:gd name="T24" fmla="*/ 3 w 9"/>
                  <a:gd name="T25" fmla="*/ 6 h 7"/>
                  <a:gd name="T26" fmla="*/ 4 w 9"/>
                  <a:gd name="T27" fmla="*/ 7 h 7"/>
                  <a:gd name="T28" fmla="*/ 3 w 9"/>
                  <a:gd name="T29" fmla="*/ 7 h 7"/>
                  <a:gd name="T30" fmla="*/ 3 w 9"/>
                  <a:gd name="T31" fmla="*/ 6 h 7"/>
                  <a:gd name="T32" fmla="*/ 3 w 9"/>
                  <a:gd name="T33" fmla="*/ 6 h 7"/>
                  <a:gd name="T34" fmla="*/ 9 w 9"/>
                  <a:gd name="T35" fmla="*/ 7 h 7"/>
                  <a:gd name="T36" fmla="*/ 9 w 9"/>
                  <a:gd name="T37" fmla="*/ 6 h 7"/>
                  <a:gd name="T38" fmla="*/ 9 w 9"/>
                  <a:gd name="T39" fmla="*/ 5 h 7"/>
                  <a:gd name="T40" fmla="*/ 8 w 9"/>
                  <a:gd name="T41" fmla="*/ 6 h 7"/>
                  <a:gd name="T42" fmla="*/ 7 w 9"/>
                  <a:gd name="T43" fmla="*/ 6 h 7"/>
                  <a:gd name="T44" fmla="*/ 8 w 9"/>
                  <a:gd name="T45" fmla="*/ 6 h 7"/>
                  <a:gd name="T46" fmla="*/ 9 w 9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7">
                    <a:moveTo>
                      <a:pt x="2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close/>
                    <a:moveTo>
                      <a:pt x="3" y="6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  <a:moveTo>
                      <a:pt x="9" y="7"/>
                    </a:moveTo>
                    <a:lnTo>
                      <a:pt x="9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46" name="Freeform 12">
                <a:extLst>
                  <a:ext uri="{FF2B5EF4-FFF2-40B4-BE49-F238E27FC236}">
                    <a16:creationId xmlns:a16="http://schemas.microsoft.com/office/drawing/2014/main" id="{5BA1825E-4782-4446-89E0-D485833C58D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78588" y="3895726"/>
                <a:ext cx="90488" cy="49213"/>
              </a:xfrm>
              <a:custGeom>
                <a:avLst/>
                <a:gdLst>
                  <a:gd name="T0" fmla="*/ 56 w 57"/>
                  <a:gd name="T1" fmla="*/ 1 h 31"/>
                  <a:gd name="T2" fmla="*/ 57 w 57"/>
                  <a:gd name="T3" fmla="*/ 1 h 31"/>
                  <a:gd name="T4" fmla="*/ 57 w 57"/>
                  <a:gd name="T5" fmla="*/ 0 h 31"/>
                  <a:gd name="T6" fmla="*/ 56 w 57"/>
                  <a:gd name="T7" fmla="*/ 0 h 31"/>
                  <a:gd name="T8" fmla="*/ 55 w 57"/>
                  <a:gd name="T9" fmla="*/ 1 h 31"/>
                  <a:gd name="T10" fmla="*/ 56 w 57"/>
                  <a:gd name="T11" fmla="*/ 1 h 31"/>
                  <a:gd name="T12" fmla="*/ 2 w 57"/>
                  <a:gd name="T13" fmla="*/ 30 h 31"/>
                  <a:gd name="T14" fmla="*/ 2 w 57"/>
                  <a:gd name="T15" fmla="*/ 30 h 31"/>
                  <a:gd name="T16" fmla="*/ 2 w 57"/>
                  <a:gd name="T17" fmla="*/ 31 h 31"/>
                  <a:gd name="T18" fmla="*/ 2 w 57"/>
                  <a:gd name="T19" fmla="*/ 30 h 31"/>
                  <a:gd name="T20" fmla="*/ 0 w 57"/>
                  <a:gd name="T21" fmla="*/ 28 h 31"/>
                  <a:gd name="T22" fmla="*/ 1 w 57"/>
                  <a:gd name="T23" fmla="*/ 28 h 31"/>
                  <a:gd name="T24" fmla="*/ 2 w 57"/>
                  <a:gd name="T25" fmla="*/ 28 h 31"/>
                  <a:gd name="T26" fmla="*/ 2 w 57"/>
                  <a:gd name="T27" fmla="*/ 28 h 31"/>
                  <a:gd name="T28" fmla="*/ 2 w 57"/>
                  <a:gd name="T29" fmla="*/ 28 h 31"/>
                  <a:gd name="T30" fmla="*/ 1 w 57"/>
                  <a:gd name="T31" fmla="*/ 29 h 31"/>
                  <a:gd name="T32" fmla="*/ 0 w 57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31">
                    <a:moveTo>
                      <a:pt x="56" y="1"/>
                    </a:moveTo>
                    <a:lnTo>
                      <a:pt x="57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1"/>
                    </a:lnTo>
                    <a:lnTo>
                      <a:pt x="56" y="1"/>
                    </a:lnTo>
                    <a:close/>
                    <a:moveTo>
                      <a:pt x="2" y="30"/>
                    </a:moveTo>
                    <a:lnTo>
                      <a:pt x="2" y="30"/>
                    </a:lnTo>
                    <a:lnTo>
                      <a:pt x="2" y="31"/>
                    </a:lnTo>
                    <a:lnTo>
                      <a:pt x="2" y="30"/>
                    </a:lnTo>
                    <a:close/>
                    <a:moveTo>
                      <a:pt x="0" y="28"/>
                    </a:moveTo>
                    <a:lnTo>
                      <a:pt x="1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1" y="29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47" name="Freeform 13">
                <a:extLst>
                  <a:ext uri="{FF2B5EF4-FFF2-40B4-BE49-F238E27FC236}">
                    <a16:creationId xmlns:a16="http://schemas.microsoft.com/office/drawing/2014/main" id="{DBA531CB-87E1-4B43-A7CB-081E2763911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16738" y="3716338"/>
                <a:ext cx="20638" cy="69850"/>
              </a:xfrm>
              <a:custGeom>
                <a:avLst/>
                <a:gdLst>
                  <a:gd name="T0" fmla="*/ 10 w 24"/>
                  <a:gd name="T1" fmla="*/ 14 h 83"/>
                  <a:gd name="T2" fmla="*/ 8 w 24"/>
                  <a:gd name="T3" fmla="*/ 9 h 83"/>
                  <a:gd name="T4" fmla="*/ 10 w 24"/>
                  <a:gd name="T5" fmla="*/ 5 h 83"/>
                  <a:gd name="T6" fmla="*/ 10 w 24"/>
                  <a:gd name="T7" fmla="*/ 2 h 83"/>
                  <a:gd name="T8" fmla="*/ 7 w 24"/>
                  <a:gd name="T9" fmla="*/ 3 h 83"/>
                  <a:gd name="T10" fmla="*/ 7 w 24"/>
                  <a:gd name="T11" fmla="*/ 8 h 83"/>
                  <a:gd name="T12" fmla="*/ 6 w 24"/>
                  <a:gd name="T13" fmla="*/ 15 h 83"/>
                  <a:gd name="T14" fmla="*/ 6 w 24"/>
                  <a:gd name="T15" fmla="*/ 29 h 83"/>
                  <a:gd name="T16" fmla="*/ 8 w 24"/>
                  <a:gd name="T17" fmla="*/ 23 h 83"/>
                  <a:gd name="T18" fmla="*/ 7 w 24"/>
                  <a:gd name="T19" fmla="*/ 19 h 83"/>
                  <a:gd name="T20" fmla="*/ 9 w 24"/>
                  <a:gd name="T21" fmla="*/ 17 h 83"/>
                  <a:gd name="T22" fmla="*/ 6 w 24"/>
                  <a:gd name="T23" fmla="*/ 21 h 83"/>
                  <a:gd name="T24" fmla="*/ 6 w 24"/>
                  <a:gd name="T25" fmla="*/ 25 h 83"/>
                  <a:gd name="T26" fmla="*/ 6 w 24"/>
                  <a:gd name="T27" fmla="*/ 29 h 83"/>
                  <a:gd name="T28" fmla="*/ 3 w 24"/>
                  <a:gd name="T29" fmla="*/ 27 h 83"/>
                  <a:gd name="T30" fmla="*/ 0 w 24"/>
                  <a:gd name="T31" fmla="*/ 26 h 83"/>
                  <a:gd name="T32" fmla="*/ 6 w 24"/>
                  <a:gd name="T33" fmla="*/ 39 h 83"/>
                  <a:gd name="T34" fmla="*/ 7 w 24"/>
                  <a:gd name="T35" fmla="*/ 34 h 83"/>
                  <a:gd name="T36" fmla="*/ 4 w 24"/>
                  <a:gd name="T37" fmla="*/ 37 h 83"/>
                  <a:gd name="T38" fmla="*/ 11 w 24"/>
                  <a:gd name="T39" fmla="*/ 53 h 83"/>
                  <a:gd name="T40" fmla="*/ 10 w 24"/>
                  <a:gd name="T41" fmla="*/ 54 h 83"/>
                  <a:gd name="T42" fmla="*/ 13 w 24"/>
                  <a:gd name="T43" fmla="*/ 62 h 83"/>
                  <a:gd name="T44" fmla="*/ 16 w 24"/>
                  <a:gd name="T45" fmla="*/ 66 h 83"/>
                  <a:gd name="T46" fmla="*/ 13 w 24"/>
                  <a:gd name="T47" fmla="*/ 62 h 83"/>
                  <a:gd name="T48" fmla="*/ 18 w 24"/>
                  <a:gd name="T49" fmla="*/ 65 h 83"/>
                  <a:gd name="T50" fmla="*/ 20 w 24"/>
                  <a:gd name="T51" fmla="*/ 66 h 83"/>
                  <a:gd name="T52" fmla="*/ 19 w 24"/>
                  <a:gd name="T53" fmla="*/ 63 h 83"/>
                  <a:gd name="T54" fmla="*/ 18 w 24"/>
                  <a:gd name="T55" fmla="*/ 70 h 83"/>
                  <a:gd name="T56" fmla="*/ 18 w 24"/>
                  <a:gd name="T57" fmla="*/ 67 h 83"/>
                  <a:gd name="T58" fmla="*/ 17 w 24"/>
                  <a:gd name="T59" fmla="*/ 69 h 83"/>
                  <a:gd name="T60" fmla="*/ 22 w 24"/>
                  <a:gd name="T61" fmla="*/ 73 h 83"/>
                  <a:gd name="T62" fmla="*/ 20 w 24"/>
                  <a:gd name="T63" fmla="*/ 75 h 83"/>
                  <a:gd name="T64" fmla="*/ 22 w 24"/>
                  <a:gd name="T65" fmla="*/ 76 h 83"/>
                  <a:gd name="T66" fmla="*/ 21 w 24"/>
                  <a:gd name="T67" fmla="*/ 80 h 83"/>
                  <a:gd name="T68" fmla="*/ 23 w 24"/>
                  <a:gd name="T69" fmla="*/ 83 h 83"/>
                  <a:gd name="T70" fmla="*/ 24 w 24"/>
                  <a:gd name="T71" fmla="*/ 79 h 83"/>
                  <a:gd name="T72" fmla="*/ 22 w 24"/>
                  <a:gd name="T73" fmla="*/ 7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83">
                    <a:moveTo>
                      <a:pt x="7" y="16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15"/>
                      <a:pt x="6" y="15"/>
                      <a:pt x="6" y="15"/>
                    </a:cubicBezTo>
                    <a:lnTo>
                      <a:pt x="7" y="16"/>
                    </a:lnTo>
                    <a:close/>
                    <a:moveTo>
                      <a:pt x="6" y="29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7"/>
                      <a:pt x="5" y="27"/>
                      <a:pt x="5" y="27"/>
                    </a:cubicBezTo>
                    <a:lnTo>
                      <a:pt x="6" y="29"/>
                    </a:lnTo>
                    <a:close/>
                    <a:moveTo>
                      <a:pt x="0" y="26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2" y="25"/>
                      <a:pt x="2" y="25"/>
                      <a:pt x="2" y="25"/>
                    </a:cubicBezTo>
                    <a:lnTo>
                      <a:pt x="0" y="26"/>
                    </a:lnTo>
                    <a:close/>
                    <a:moveTo>
                      <a:pt x="4" y="39"/>
                    </a:moveTo>
                    <a:cubicBezTo>
                      <a:pt x="6" y="39"/>
                      <a:pt x="6" y="39"/>
                      <a:pt x="6" y="39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7"/>
                      <a:pt x="4" y="37"/>
                      <a:pt x="4" y="37"/>
                    </a:cubicBezTo>
                    <a:lnTo>
                      <a:pt x="4" y="39"/>
                    </a:lnTo>
                    <a:close/>
                    <a:moveTo>
                      <a:pt x="11" y="53"/>
                    </a:moveTo>
                    <a:cubicBezTo>
                      <a:pt x="9" y="54"/>
                      <a:pt x="9" y="54"/>
                      <a:pt x="9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1" y="53"/>
                    </a:lnTo>
                    <a:close/>
                    <a:moveTo>
                      <a:pt x="13" y="62"/>
                    </a:moveTo>
                    <a:cubicBezTo>
                      <a:pt x="15" y="62"/>
                      <a:pt x="15" y="62"/>
                      <a:pt x="15" y="62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3" y="62"/>
                      <a:pt x="13" y="62"/>
                    </a:cubicBezTo>
                    <a:moveTo>
                      <a:pt x="19" y="63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4"/>
                      <a:pt x="20" y="64"/>
                      <a:pt x="20" y="64"/>
                    </a:cubicBezTo>
                    <a:lnTo>
                      <a:pt x="19" y="63"/>
                    </a:lnTo>
                    <a:close/>
                    <a:moveTo>
                      <a:pt x="17" y="69"/>
                    </a:moveTo>
                    <a:cubicBezTo>
                      <a:pt x="18" y="70"/>
                      <a:pt x="18" y="70"/>
                      <a:pt x="18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6" y="68"/>
                      <a:pt x="16" y="68"/>
                      <a:pt x="16" y="68"/>
                    </a:cubicBezTo>
                    <a:lnTo>
                      <a:pt x="17" y="69"/>
                    </a:lnTo>
                    <a:close/>
                    <a:moveTo>
                      <a:pt x="21" y="75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0" y="75"/>
                      <a:pt x="20" y="75"/>
                      <a:pt x="20" y="75"/>
                    </a:cubicBezTo>
                    <a:lnTo>
                      <a:pt x="21" y="75"/>
                    </a:lnTo>
                    <a:close/>
                    <a:moveTo>
                      <a:pt x="22" y="76"/>
                    </a:move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2" y="80"/>
                      <a:pt x="22" y="80"/>
                    </a:cubicBezTo>
                    <a:cubicBezTo>
                      <a:pt x="22" y="81"/>
                      <a:pt x="23" y="83"/>
                      <a:pt x="23" y="83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7"/>
                      <a:pt x="24" y="77"/>
                      <a:pt x="24" y="77"/>
                    </a:cubicBezTo>
                    <a:lnTo>
                      <a:pt x="22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48" name="Freeform 14">
                <a:extLst>
                  <a:ext uri="{FF2B5EF4-FFF2-40B4-BE49-F238E27FC236}">
                    <a16:creationId xmlns:a16="http://schemas.microsoft.com/office/drawing/2014/main" id="{A65E3422-10BB-4E4A-86FE-7234F5B636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415213" y="3695701"/>
                <a:ext cx="12700" cy="23813"/>
              </a:xfrm>
              <a:custGeom>
                <a:avLst/>
                <a:gdLst>
                  <a:gd name="T0" fmla="*/ 7 w 8"/>
                  <a:gd name="T1" fmla="*/ 0 h 15"/>
                  <a:gd name="T2" fmla="*/ 6 w 8"/>
                  <a:gd name="T3" fmla="*/ 1 h 15"/>
                  <a:gd name="T4" fmla="*/ 7 w 8"/>
                  <a:gd name="T5" fmla="*/ 3 h 15"/>
                  <a:gd name="T6" fmla="*/ 7 w 8"/>
                  <a:gd name="T7" fmla="*/ 2 h 15"/>
                  <a:gd name="T8" fmla="*/ 8 w 8"/>
                  <a:gd name="T9" fmla="*/ 1 h 15"/>
                  <a:gd name="T10" fmla="*/ 7 w 8"/>
                  <a:gd name="T11" fmla="*/ 0 h 15"/>
                  <a:gd name="T12" fmla="*/ 4 w 8"/>
                  <a:gd name="T13" fmla="*/ 9 h 15"/>
                  <a:gd name="T14" fmla="*/ 5 w 8"/>
                  <a:gd name="T15" fmla="*/ 8 h 15"/>
                  <a:gd name="T16" fmla="*/ 6 w 8"/>
                  <a:gd name="T17" fmla="*/ 9 h 15"/>
                  <a:gd name="T18" fmla="*/ 5 w 8"/>
                  <a:gd name="T19" fmla="*/ 9 h 15"/>
                  <a:gd name="T20" fmla="*/ 4 w 8"/>
                  <a:gd name="T21" fmla="*/ 9 h 15"/>
                  <a:gd name="T22" fmla="*/ 1 w 8"/>
                  <a:gd name="T23" fmla="*/ 13 h 15"/>
                  <a:gd name="T24" fmla="*/ 1 w 8"/>
                  <a:gd name="T25" fmla="*/ 12 h 15"/>
                  <a:gd name="T26" fmla="*/ 3 w 8"/>
                  <a:gd name="T27" fmla="*/ 12 h 15"/>
                  <a:gd name="T28" fmla="*/ 3 w 8"/>
                  <a:gd name="T29" fmla="*/ 12 h 15"/>
                  <a:gd name="T30" fmla="*/ 2 w 8"/>
                  <a:gd name="T31" fmla="*/ 15 h 15"/>
                  <a:gd name="T32" fmla="*/ 1 w 8"/>
                  <a:gd name="T33" fmla="*/ 15 h 15"/>
                  <a:gd name="T34" fmla="*/ 0 w 8"/>
                  <a:gd name="T35" fmla="*/ 14 h 15"/>
                  <a:gd name="T36" fmla="*/ 1 w 8"/>
                  <a:gd name="T3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5">
                    <a:moveTo>
                      <a:pt x="7" y="0"/>
                    </a:moveTo>
                    <a:lnTo>
                      <a:pt x="6" y="1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  <a:moveTo>
                      <a:pt x="4" y="9"/>
                    </a:moveTo>
                    <a:lnTo>
                      <a:pt x="5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close/>
                    <a:moveTo>
                      <a:pt x="1" y="13"/>
                    </a:move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49" name="Freeform 15">
                <a:extLst>
                  <a:ext uri="{FF2B5EF4-FFF2-40B4-BE49-F238E27FC236}">
                    <a16:creationId xmlns:a16="http://schemas.microsoft.com/office/drawing/2014/main" id="{F18DDD32-7DD8-42AB-A398-C41BDF74642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48400" y="2673351"/>
                <a:ext cx="1254125" cy="755650"/>
              </a:xfrm>
              <a:custGeom>
                <a:avLst/>
                <a:gdLst>
                  <a:gd name="T0" fmla="*/ 1143 w 1494"/>
                  <a:gd name="T1" fmla="*/ 737 h 900"/>
                  <a:gd name="T2" fmla="*/ 1043 w 1494"/>
                  <a:gd name="T3" fmla="*/ 644 h 900"/>
                  <a:gd name="T4" fmla="*/ 933 w 1494"/>
                  <a:gd name="T5" fmla="*/ 725 h 900"/>
                  <a:gd name="T6" fmla="*/ 725 w 1494"/>
                  <a:gd name="T7" fmla="*/ 728 h 900"/>
                  <a:gd name="T8" fmla="*/ 511 w 1494"/>
                  <a:gd name="T9" fmla="*/ 693 h 900"/>
                  <a:gd name="T10" fmla="*/ 376 w 1494"/>
                  <a:gd name="T11" fmla="*/ 711 h 900"/>
                  <a:gd name="T12" fmla="*/ 254 w 1494"/>
                  <a:gd name="T13" fmla="*/ 769 h 900"/>
                  <a:gd name="T14" fmla="*/ 217 w 1494"/>
                  <a:gd name="T15" fmla="*/ 898 h 900"/>
                  <a:gd name="T16" fmla="*/ 125 w 1494"/>
                  <a:gd name="T17" fmla="*/ 768 h 900"/>
                  <a:gd name="T18" fmla="*/ 20 w 1494"/>
                  <a:gd name="T19" fmla="*/ 604 h 900"/>
                  <a:gd name="T20" fmla="*/ 41 w 1494"/>
                  <a:gd name="T21" fmla="*/ 430 h 900"/>
                  <a:gd name="T22" fmla="*/ 54 w 1494"/>
                  <a:gd name="T23" fmla="*/ 489 h 900"/>
                  <a:gd name="T24" fmla="*/ 153 w 1494"/>
                  <a:gd name="T25" fmla="*/ 475 h 900"/>
                  <a:gd name="T26" fmla="*/ 232 w 1494"/>
                  <a:gd name="T27" fmla="*/ 431 h 900"/>
                  <a:gd name="T28" fmla="*/ 368 w 1494"/>
                  <a:gd name="T29" fmla="*/ 406 h 900"/>
                  <a:gd name="T30" fmla="*/ 409 w 1494"/>
                  <a:gd name="T31" fmla="*/ 410 h 900"/>
                  <a:gd name="T32" fmla="*/ 446 w 1494"/>
                  <a:gd name="T33" fmla="*/ 398 h 900"/>
                  <a:gd name="T34" fmla="*/ 431 w 1494"/>
                  <a:gd name="T35" fmla="*/ 310 h 900"/>
                  <a:gd name="T36" fmla="*/ 448 w 1494"/>
                  <a:gd name="T37" fmla="*/ 260 h 900"/>
                  <a:gd name="T38" fmla="*/ 494 w 1494"/>
                  <a:gd name="T39" fmla="*/ 173 h 900"/>
                  <a:gd name="T40" fmla="*/ 562 w 1494"/>
                  <a:gd name="T41" fmla="*/ 118 h 900"/>
                  <a:gd name="T42" fmla="*/ 657 w 1494"/>
                  <a:gd name="T43" fmla="*/ 170 h 900"/>
                  <a:gd name="T44" fmla="*/ 697 w 1494"/>
                  <a:gd name="T45" fmla="*/ 206 h 900"/>
                  <a:gd name="T46" fmla="*/ 843 w 1494"/>
                  <a:gd name="T47" fmla="*/ 197 h 900"/>
                  <a:gd name="T48" fmla="*/ 949 w 1494"/>
                  <a:gd name="T49" fmla="*/ 185 h 900"/>
                  <a:gd name="T50" fmla="*/ 1050 w 1494"/>
                  <a:gd name="T51" fmla="*/ 165 h 900"/>
                  <a:gd name="T52" fmla="*/ 1273 w 1494"/>
                  <a:gd name="T53" fmla="*/ 169 h 900"/>
                  <a:gd name="T54" fmla="*/ 1414 w 1494"/>
                  <a:gd name="T55" fmla="*/ 139 h 900"/>
                  <a:gd name="T56" fmla="*/ 1479 w 1494"/>
                  <a:gd name="T57" fmla="*/ 176 h 900"/>
                  <a:gd name="T58" fmla="*/ 1437 w 1494"/>
                  <a:gd name="T59" fmla="*/ 238 h 900"/>
                  <a:gd name="T60" fmla="*/ 1445 w 1494"/>
                  <a:gd name="T61" fmla="*/ 338 h 900"/>
                  <a:gd name="T62" fmla="*/ 1369 w 1494"/>
                  <a:gd name="T63" fmla="*/ 448 h 900"/>
                  <a:gd name="T64" fmla="*/ 1394 w 1494"/>
                  <a:gd name="T65" fmla="*/ 613 h 900"/>
                  <a:gd name="T66" fmla="*/ 1338 w 1494"/>
                  <a:gd name="T67" fmla="*/ 373 h 900"/>
                  <a:gd name="T68" fmla="*/ 1275 w 1494"/>
                  <a:gd name="T69" fmla="*/ 415 h 900"/>
                  <a:gd name="T70" fmla="*/ 1195 w 1494"/>
                  <a:gd name="T71" fmla="*/ 477 h 900"/>
                  <a:gd name="T72" fmla="*/ 1176 w 1494"/>
                  <a:gd name="T73" fmla="*/ 602 h 900"/>
                  <a:gd name="T74" fmla="*/ 1186 w 1494"/>
                  <a:gd name="T75" fmla="*/ 819 h 900"/>
                  <a:gd name="T76" fmla="*/ 101 w 1494"/>
                  <a:gd name="T77" fmla="*/ 94 h 900"/>
                  <a:gd name="T78" fmla="*/ 139 w 1494"/>
                  <a:gd name="T79" fmla="*/ 56 h 900"/>
                  <a:gd name="T80" fmla="*/ 127 w 1494"/>
                  <a:gd name="T81" fmla="*/ 93 h 900"/>
                  <a:gd name="T82" fmla="*/ 134 w 1494"/>
                  <a:gd name="T83" fmla="*/ 95 h 900"/>
                  <a:gd name="T84" fmla="*/ 167 w 1494"/>
                  <a:gd name="T85" fmla="*/ 81 h 900"/>
                  <a:gd name="T86" fmla="*/ 215 w 1494"/>
                  <a:gd name="T87" fmla="*/ 310 h 900"/>
                  <a:gd name="T88" fmla="*/ 262 w 1494"/>
                  <a:gd name="T89" fmla="*/ 203 h 900"/>
                  <a:gd name="T90" fmla="*/ 204 w 1494"/>
                  <a:gd name="T91" fmla="*/ 287 h 900"/>
                  <a:gd name="T92" fmla="*/ 194 w 1494"/>
                  <a:gd name="T93" fmla="*/ 325 h 900"/>
                  <a:gd name="T94" fmla="*/ 247 w 1494"/>
                  <a:gd name="T95" fmla="*/ 381 h 900"/>
                  <a:gd name="T96" fmla="*/ 478 w 1494"/>
                  <a:gd name="T97" fmla="*/ 343 h 900"/>
                  <a:gd name="T98" fmla="*/ 375 w 1494"/>
                  <a:gd name="T99" fmla="*/ 298 h 900"/>
                  <a:gd name="T100" fmla="*/ 404 w 1494"/>
                  <a:gd name="T101" fmla="*/ 198 h 900"/>
                  <a:gd name="T102" fmla="*/ 486 w 1494"/>
                  <a:gd name="T103" fmla="*/ 144 h 900"/>
                  <a:gd name="T104" fmla="*/ 369 w 1494"/>
                  <a:gd name="T105" fmla="*/ 18 h 900"/>
                  <a:gd name="T106" fmla="*/ 425 w 1494"/>
                  <a:gd name="T107" fmla="*/ 67 h 900"/>
                  <a:gd name="T108" fmla="*/ 919 w 1494"/>
                  <a:gd name="T109" fmla="*/ 47 h 900"/>
                  <a:gd name="T110" fmla="*/ 834 w 1494"/>
                  <a:gd name="T111" fmla="*/ 70 h 900"/>
                  <a:gd name="T112" fmla="*/ 499 w 1494"/>
                  <a:gd name="T113" fmla="*/ 54 h 900"/>
                  <a:gd name="T114" fmla="*/ 681 w 1494"/>
                  <a:gd name="T115" fmla="*/ 185 h 900"/>
                  <a:gd name="T116" fmla="*/ 1181 w 1494"/>
                  <a:gd name="T117" fmla="*/ 179 h 900"/>
                  <a:gd name="T118" fmla="*/ 1262 w 1494"/>
                  <a:gd name="T119" fmla="*/ 681 h 900"/>
                  <a:gd name="T120" fmla="*/ 1255 w 1494"/>
                  <a:gd name="T121" fmla="*/ 729 h 900"/>
                  <a:gd name="T122" fmla="*/ 1380 w 1494"/>
                  <a:gd name="T123" fmla="*/ 458 h 900"/>
                  <a:gd name="T124" fmla="*/ 1372 w 1494"/>
                  <a:gd name="T125" fmla="*/ 70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4" h="900">
                    <a:moveTo>
                      <a:pt x="1159" y="827"/>
                    </a:moveTo>
                    <a:cubicBezTo>
                      <a:pt x="1159" y="827"/>
                      <a:pt x="1159" y="827"/>
                      <a:pt x="1159" y="827"/>
                    </a:cubicBezTo>
                    <a:cubicBezTo>
                      <a:pt x="1157" y="825"/>
                      <a:pt x="1157" y="825"/>
                      <a:pt x="1157" y="825"/>
                    </a:cubicBezTo>
                    <a:cubicBezTo>
                      <a:pt x="1157" y="825"/>
                      <a:pt x="1157" y="825"/>
                      <a:pt x="1157" y="825"/>
                    </a:cubicBezTo>
                    <a:cubicBezTo>
                      <a:pt x="1157" y="824"/>
                      <a:pt x="1157" y="824"/>
                      <a:pt x="1157" y="824"/>
                    </a:cubicBezTo>
                    <a:cubicBezTo>
                      <a:pt x="1157" y="822"/>
                      <a:pt x="1157" y="822"/>
                      <a:pt x="1157" y="822"/>
                    </a:cubicBezTo>
                    <a:cubicBezTo>
                      <a:pt x="1156" y="822"/>
                      <a:pt x="1156" y="822"/>
                      <a:pt x="1156" y="822"/>
                    </a:cubicBezTo>
                    <a:cubicBezTo>
                      <a:pt x="1156" y="820"/>
                      <a:pt x="1156" y="820"/>
                      <a:pt x="1156" y="820"/>
                    </a:cubicBezTo>
                    <a:cubicBezTo>
                      <a:pt x="1156" y="819"/>
                      <a:pt x="1156" y="819"/>
                      <a:pt x="1156" y="819"/>
                    </a:cubicBezTo>
                    <a:cubicBezTo>
                      <a:pt x="1157" y="818"/>
                      <a:pt x="1157" y="818"/>
                      <a:pt x="1157" y="818"/>
                    </a:cubicBezTo>
                    <a:cubicBezTo>
                      <a:pt x="1160" y="819"/>
                      <a:pt x="1160" y="819"/>
                      <a:pt x="1160" y="819"/>
                    </a:cubicBezTo>
                    <a:cubicBezTo>
                      <a:pt x="1161" y="818"/>
                      <a:pt x="1161" y="818"/>
                      <a:pt x="1161" y="818"/>
                    </a:cubicBezTo>
                    <a:cubicBezTo>
                      <a:pt x="1161" y="816"/>
                      <a:pt x="1161" y="816"/>
                      <a:pt x="1161" y="816"/>
                    </a:cubicBezTo>
                    <a:cubicBezTo>
                      <a:pt x="1161" y="815"/>
                      <a:pt x="1161" y="815"/>
                      <a:pt x="1161" y="815"/>
                    </a:cubicBezTo>
                    <a:cubicBezTo>
                      <a:pt x="1161" y="814"/>
                      <a:pt x="1161" y="814"/>
                      <a:pt x="1161" y="814"/>
                    </a:cubicBezTo>
                    <a:cubicBezTo>
                      <a:pt x="1161" y="813"/>
                      <a:pt x="1161" y="813"/>
                      <a:pt x="1161" y="813"/>
                    </a:cubicBezTo>
                    <a:cubicBezTo>
                      <a:pt x="1161" y="811"/>
                      <a:pt x="1161" y="811"/>
                      <a:pt x="1161" y="811"/>
                    </a:cubicBezTo>
                    <a:cubicBezTo>
                      <a:pt x="1161" y="809"/>
                      <a:pt x="1161" y="809"/>
                      <a:pt x="1161" y="809"/>
                    </a:cubicBezTo>
                    <a:cubicBezTo>
                      <a:pt x="1160" y="808"/>
                      <a:pt x="1160" y="808"/>
                      <a:pt x="1160" y="808"/>
                    </a:cubicBezTo>
                    <a:cubicBezTo>
                      <a:pt x="1160" y="804"/>
                      <a:pt x="1160" y="804"/>
                      <a:pt x="1160" y="804"/>
                    </a:cubicBezTo>
                    <a:cubicBezTo>
                      <a:pt x="1159" y="802"/>
                      <a:pt x="1159" y="802"/>
                      <a:pt x="1159" y="802"/>
                    </a:cubicBezTo>
                    <a:cubicBezTo>
                      <a:pt x="1159" y="799"/>
                      <a:pt x="1159" y="799"/>
                      <a:pt x="1159" y="799"/>
                    </a:cubicBezTo>
                    <a:cubicBezTo>
                      <a:pt x="1159" y="797"/>
                      <a:pt x="1159" y="797"/>
                      <a:pt x="1159" y="797"/>
                    </a:cubicBezTo>
                    <a:cubicBezTo>
                      <a:pt x="1158" y="795"/>
                      <a:pt x="1158" y="795"/>
                      <a:pt x="1158" y="795"/>
                    </a:cubicBezTo>
                    <a:cubicBezTo>
                      <a:pt x="1157" y="794"/>
                      <a:pt x="1157" y="794"/>
                      <a:pt x="1157" y="794"/>
                    </a:cubicBezTo>
                    <a:cubicBezTo>
                      <a:pt x="1156" y="792"/>
                      <a:pt x="1156" y="792"/>
                      <a:pt x="1156" y="792"/>
                    </a:cubicBezTo>
                    <a:cubicBezTo>
                      <a:pt x="1154" y="788"/>
                      <a:pt x="1154" y="788"/>
                      <a:pt x="1154" y="788"/>
                    </a:cubicBezTo>
                    <a:cubicBezTo>
                      <a:pt x="1153" y="786"/>
                      <a:pt x="1153" y="786"/>
                      <a:pt x="1153" y="786"/>
                    </a:cubicBezTo>
                    <a:cubicBezTo>
                      <a:pt x="1153" y="785"/>
                      <a:pt x="1153" y="785"/>
                      <a:pt x="1153" y="785"/>
                    </a:cubicBezTo>
                    <a:cubicBezTo>
                      <a:pt x="1155" y="784"/>
                      <a:pt x="1155" y="784"/>
                      <a:pt x="1155" y="784"/>
                    </a:cubicBezTo>
                    <a:cubicBezTo>
                      <a:pt x="1156" y="784"/>
                      <a:pt x="1156" y="784"/>
                      <a:pt x="1156" y="784"/>
                    </a:cubicBezTo>
                    <a:cubicBezTo>
                      <a:pt x="1157" y="783"/>
                      <a:pt x="1157" y="783"/>
                      <a:pt x="1157" y="783"/>
                    </a:cubicBezTo>
                    <a:cubicBezTo>
                      <a:pt x="1158" y="781"/>
                      <a:pt x="1158" y="781"/>
                      <a:pt x="1158" y="781"/>
                    </a:cubicBezTo>
                    <a:cubicBezTo>
                      <a:pt x="1160" y="778"/>
                      <a:pt x="1160" y="778"/>
                      <a:pt x="1160" y="778"/>
                    </a:cubicBezTo>
                    <a:cubicBezTo>
                      <a:pt x="1161" y="778"/>
                      <a:pt x="1161" y="778"/>
                      <a:pt x="1161" y="778"/>
                    </a:cubicBezTo>
                    <a:cubicBezTo>
                      <a:pt x="1163" y="778"/>
                      <a:pt x="1163" y="778"/>
                      <a:pt x="1163" y="778"/>
                    </a:cubicBezTo>
                    <a:cubicBezTo>
                      <a:pt x="1164" y="779"/>
                      <a:pt x="1164" y="779"/>
                      <a:pt x="1164" y="779"/>
                    </a:cubicBezTo>
                    <a:cubicBezTo>
                      <a:pt x="1171" y="780"/>
                      <a:pt x="1171" y="780"/>
                      <a:pt x="1171" y="780"/>
                    </a:cubicBezTo>
                    <a:cubicBezTo>
                      <a:pt x="1172" y="780"/>
                      <a:pt x="1172" y="780"/>
                      <a:pt x="1172" y="780"/>
                    </a:cubicBezTo>
                    <a:cubicBezTo>
                      <a:pt x="1174" y="780"/>
                      <a:pt x="1174" y="780"/>
                      <a:pt x="1174" y="780"/>
                    </a:cubicBezTo>
                    <a:cubicBezTo>
                      <a:pt x="1174" y="779"/>
                      <a:pt x="1174" y="779"/>
                      <a:pt x="1174" y="779"/>
                    </a:cubicBezTo>
                    <a:cubicBezTo>
                      <a:pt x="1174" y="777"/>
                      <a:pt x="1174" y="777"/>
                      <a:pt x="1174" y="777"/>
                    </a:cubicBezTo>
                    <a:cubicBezTo>
                      <a:pt x="1173" y="776"/>
                      <a:pt x="1173" y="776"/>
                      <a:pt x="1173" y="776"/>
                    </a:cubicBezTo>
                    <a:cubicBezTo>
                      <a:pt x="1173" y="775"/>
                      <a:pt x="1173" y="775"/>
                      <a:pt x="1173" y="775"/>
                    </a:cubicBezTo>
                    <a:cubicBezTo>
                      <a:pt x="1174" y="774"/>
                      <a:pt x="1174" y="774"/>
                      <a:pt x="1174" y="774"/>
                    </a:cubicBezTo>
                    <a:cubicBezTo>
                      <a:pt x="1173" y="773"/>
                      <a:pt x="1173" y="773"/>
                      <a:pt x="1173" y="773"/>
                    </a:cubicBezTo>
                    <a:cubicBezTo>
                      <a:pt x="1173" y="772"/>
                      <a:pt x="1173" y="772"/>
                      <a:pt x="1173" y="772"/>
                    </a:cubicBezTo>
                    <a:cubicBezTo>
                      <a:pt x="1174" y="769"/>
                      <a:pt x="1174" y="769"/>
                      <a:pt x="1174" y="769"/>
                    </a:cubicBezTo>
                    <a:cubicBezTo>
                      <a:pt x="1175" y="769"/>
                      <a:pt x="1175" y="769"/>
                      <a:pt x="1175" y="769"/>
                    </a:cubicBezTo>
                    <a:cubicBezTo>
                      <a:pt x="1174" y="767"/>
                      <a:pt x="1174" y="767"/>
                      <a:pt x="1174" y="767"/>
                    </a:cubicBezTo>
                    <a:cubicBezTo>
                      <a:pt x="1174" y="766"/>
                      <a:pt x="1174" y="766"/>
                      <a:pt x="1174" y="766"/>
                    </a:cubicBezTo>
                    <a:cubicBezTo>
                      <a:pt x="1174" y="765"/>
                      <a:pt x="1174" y="765"/>
                      <a:pt x="1174" y="765"/>
                    </a:cubicBezTo>
                    <a:cubicBezTo>
                      <a:pt x="1176" y="764"/>
                      <a:pt x="1176" y="764"/>
                      <a:pt x="1176" y="764"/>
                    </a:cubicBezTo>
                    <a:cubicBezTo>
                      <a:pt x="1175" y="763"/>
                      <a:pt x="1175" y="763"/>
                      <a:pt x="1175" y="763"/>
                    </a:cubicBezTo>
                    <a:cubicBezTo>
                      <a:pt x="1175" y="762"/>
                      <a:pt x="1175" y="762"/>
                      <a:pt x="1175" y="762"/>
                    </a:cubicBezTo>
                    <a:cubicBezTo>
                      <a:pt x="1174" y="761"/>
                      <a:pt x="1174" y="761"/>
                      <a:pt x="1174" y="761"/>
                    </a:cubicBezTo>
                    <a:cubicBezTo>
                      <a:pt x="1175" y="759"/>
                      <a:pt x="1175" y="759"/>
                      <a:pt x="1175" y="759"/>
                    </a:cubicBezTo>
                    <a:cubicBezTo>
                      <a:pt x="1176" y="758"/>
                      <a:pt x="1176" y="758"/>
                      <a:pt x="1176" y="758"/>
                    </a:cubicBezTo>
                    <a:cubicBezTo>
                      <a:pt x="1176" y="758"/>
                      <a:pt x="1176" y="758"/>
                      <a:pt x="1176" y="758"/>
                    </a:cubicBezTo>
                    <a:cubicBezTo>
                      <a:pt x="1175" y="756"/>
                      <a:pt x="1175" y="756"/>
                      <a:pt x="1175" y="756"/>
                    </a:cubicBezTo>
                    <a:cubicBezTo>
                      <a:pt x="1174" y="754"/>
                      <a:pt x="1174" y="754"/>
                      <a:pt x="1174" y="754"/>
                    </a:cubicBezTo>
                    <a:cubicBezTo>
                      <a:pt x="1174" y="751"/>
                      <a:pt x="1174" y="751"/>
                      <a:pt x="1174" y="751"/>
                    </a:cubicBezTo>
                    <a:cubicBezTo>
                      <a:pt x="1175" y="751"/>
                      <a:pt x="1175" y="751"/>
                      <a:pt x="1175" y="751"/>
                    </a:cubicBezTo>
                    <a:cubicBezTo>
                      <a:pt x="1175" y="751"/>
                      <a:pt x="1175" y="751"/>
                      <a:pt x="1175" y="751"/>
                    </a:cubicBezTo>
                    <a:cubicBezTo>
                      <a:pt x="1175" y="750"/>
                      <a:pt x="1175" y="750"/>
                      <a:pt x="1175" y="750"/>
                    </a:cubicBezTo>
                    <a:cubicBezTo>
                      <a:pt x="1175" y="749"/>
                      <a:pt x="1175" y="749"/>
                      <a:pt x="1175" y="749"/>
                    </a:cubicBezTo>
                    <a:cubicBezTo>
                      <a:pt x="1175" y="748"/>
                      <a:pt x="1175" y="748"/>
                      <a:pt x="1175" y="748"/>
                    </a:cubicBezTo>
                    <a:cubicBezTo>
                      <a:pt x="1174" y="747"/>
                      <a:pt x="1174" y="747"/>
                      <a:pt x="1174" y="747"/>
                    </a:cubicBezTo>
                    <a:cubicBezTo>
                      <a:pt x="1173" y="746"/>
                      <a:pt x="1173" y="746"/>
                      <a:pt x="1173" y="746"/>
                    </a:cubicBezTo>
                    <a:cubicBezTo>
                      <a:pt x="1174" y="744"/>
                      <a:pt x="1174" y="744"/>
                      <a:pt x="1174" y="744"/>
                    </a:cubicBezTo>
                    <a:cubicBezTo>
                      <a:pt x="1174" y="742"/>
                      <a:pt x="1174" y="742"/>
                      <a:pt x="1174" y="742"/>
                    </a:cubicBezTo>
                    <a:cubicBezTo>
                      <a:pt x="1174" y="742"/>
                      <a:pt x="1174" y="742"/>
                      <a:pt x="1174" y="742"/>
                    </a:cubicBezTo>
                    <a:cubicBezTo>
                      <a:pt x="1173" y="740"/>
                      <a:pt x="1173" y="740"/>
                      <a:pt x="1173" y="740"/>
                    </a:cubicBezTo>
                    <a:cubicBezTo>
                      <a:pt x="1173" y="739"/>
                      <a:pt x="1173" y="739"/>
                      <a:pt x="1173" y="739"/>
                    </a:cubicBezTo>
                    <a:cubicBezTo>
                      <a:pt x="1174" y="737"/>
                      <a:pt x="1174" y="737"/>
                      <a:pt x="1174" y="737"/>
                    </a:cubicBezTo>
                    <a:cubicBezTo>
                      <a:pt x="1176" y="737"/>
                      <a:pt x="1176" y="737"/>
                      <a:pt x="1176" y="737"/>
                    </a:cubicBezTo>
                    <a:cubicBezTo>
                      <a:pt x="1176" y="736"/>
                      <a:pt x="1176" y="736"/>
                      <a:pt x="1176" y="736"/>
                    </a:cubicBezTo>
                    <a:cubicBezTo>
                      <a:pt x="1176" y="734"/>
                      <a:pt x="1176" y="734"/>
                      <a:pt x="1176" y="734"/>
                    </a:cubicBezTo>
                    <a:cubicBezTo>
                      <a:pt x="1177" y="732"/>
                      <a:pt x="1177" y="732"/>
                      <a:pt x="1177" y="732"/>
                    </a:cubicBezTo>
                    <a:cubicBezTo>
                      <a:pt x="1175" y="731"/>
                      <a:pt x="1175" y="731"/>
                      <a:pt x="1175" y="731"/>
                    </a:cubicBezTo>
                    <a:cubicBezTo>
                      <a:pt x="1174" y="730"/>
                      <a:pt x="1174" y="730"/>
                      <a:pt x="1174" y="730"/>
                    </a:cubicBezTo>
                    <a:cubicBezTo>
                      <a:pt x="1174" y="728"/>
                      <a:pt x="1174" y="728"/>
                      <a:pt x="1174" y="728"/>
                    </a:cubicBezTo>
                    <a:cubicBezTo>
                      <a:pt x="1172" y="726"/>
                      <a:pt x="1172" y="726"/>
                      <a:pt x="1172" y="726"/>
                    </a:cubicBezTo>
                    <a:cubicBezTo>
                      <a:pt x="1172" y="725"/>
                      <a:pt x="1172" y="725"/>
                      <a:pt x="1172" y="725"/>
                    </a:cubicBezTo>
                    <a:cubicBezTo>
                      <a:pt x="1173" y="724"/>
                      <a:pt x="1173" y="724"/>
                      <a:pt x="1173" y="724"/>
                    </a:cubicBezTo>
                    <a:cubicBezTo>
                      <a:pt x="1172" y="722"/>
                      <a:pt x="1172" y="722"/>
                      <a:pt x="1172" y="722"/>
                    </a:cubicBezTo>
                    <a:cubicBezTo>
                      <a:pt x="1171" y="721"/>
                      <a:pt x="1171" y="721"/>
                      <a:pt x="1171" y="721"/>
                    </a:cubicBezTo>
                    <a:cubicBezTo>
                      <a:pt x="1169" y="721"/>
                      <a:pt x="1169" y="721"/>
                      <a:pt x="1169" y="721"/>
                    </a:cubicBezTo>
                    <a:cubicBezTo>
                      <a:pt x="1168" y="720"/>
                      <a:pt x="1168" y="720"/>
                      <a:pt x="1168" y="720"/>
                    </a:cubicBezTo>
                    <a:cubicBezTo>
                      <a:pt x="1166" y="719"/>
                      <a:pt x="1166" y="719"/>
                      <a:pt x="1166" y="719"/>
                    </a:cubicBezTo>
                    <a:cubicBezTo>
                      <a:pt x="1165" y="720"/>
                      <a:pt x="1165" y="720"/>
                      <a:pt x="1165" y="720"/>
                    </a:cubicBezTo>
                    <a:cubicBezTo>
                      <a:pt x="1163" y="720"/>
                      <a:pt x="1163" y="720"/>
                      <a:pt x="1163" y="720"/>
                    </a:cubicBezTo>
                    <a:cubicBezTo>
                      <a:pt x="1162" y="721"/>
                      <a:pt x="1162" y="721"/>
                      <a:pt x="1162" y="721"/>
                    </a:cubicBezTo>
                    <a:cubicBezTo>
                      <a:pt x="1161" y="723"/>
                      <a:pt x="1161" y="723"/>
                      <a:pt x="1161" y="723"/>
                    </a:cubicBezTo>
                    <a:cubicBezTo>
                      <a:pt x="1160" y="724"/>
                      <a:pt x="1160" y="724"/>
                      <a:pt x="1160" y="724"/>
                    </a:cubicBezTo>
                    <a:cubicBezTo>
                      <a:pt x="1159" y="724"/>
                      <a:pt x="1159" y="724"/>
                      <a:pt x="1159" y="724"/>
                    </a:cubicBezTo>
                    <a:cubicBezTo>
                      <a:pt x="1158" y="726"/>
                      <a:pt x="1158" y="726"/>
                      <a:pt x="1158" y="726"/>
                    </a:cubicBezTo>
                    <a:cubicBezTo>
                      <a:pt x="1156" y="726"/>
                      <a:pt x="1156" y="726"/>
                      <a:pt x="1156" y="726"/>
                    </a:cubicBezTo>
                    <a:cubicBezTo>
                      <a:pt x="1155" y="726"/>
                      <a:pt x="1155" y="726"/>
                      <a:pt x="1155" y="726"/>
                    </a:cubicBezTo>
                    <a:cubicBezTo>
                      <a:pt x="1154" y="728"/>
                      <a:pt x="1154" y="728"/>
                      <a:pt x="1154" y="728"/>
                    </a:cubicBezTo>
                    <a:cubicBezTo>
                      <a:pt x="1154" y="730"/>
                      <a:pt x="1154" y="730"/>
                      <a:pt x="1154" y="730"/>
                    </a:cubicBezTo>
                    <a:cubicBezTo>
                      <a:pt x="1153" y="731"/>
                      <a:pt x="1153" y="731"/>
                      <a:pt x="1153" y="731"/>
                    </a:cubicBezTo>
                    <a:cubicBezTo>
                      <a:pt x="1152" y="733"/>
                      <a:pt x="1152" y="733"/>
                      <a:pt x="1152" y="733"/>
                    </a:cubicBezTo>
                    <a:cubicBezTo>
                      <a:pt x="1152" y="734"/>
                      <a:pt x="1152" y="734"/>
                      <a:pt x="1152" y="734"/>
                    </a:cubicBezTo>
                    <a:cubicBezTo>
                      <a:pt x="1151" y="734"/>
                      <a:pt x="1151" y="734"/>
                      <a:pt x="1151" y="734"/>
                    </a:cubicBezTo>
                    <a:cubicBezTo>
                      <a:pt x="1150" y="736"/>
                      <a:pt x="1150" y="736"/>
                      <a:pt x="1150" y="736"/>
                    </a:cubicBezTo>
                    <a:cubicBezTo>
                      <a:pt x="1146" y="736"/>
                      <a:pt x="1146" y="736"/>
                      <a:pt x="1146" y="736"/>
                    </a:cubicBezTo>
                    <a:cubicBezTo>
                      <a:pt x="1145" y="737"/>
                      <a:pt x="1145" y="737"/>
                      <a:pt x="1145" y="737"/>
                    </a:cubicBezTo>
                    <a:cubicBezTo>
                      <a:pt x="1144" y="736"/>
                      <a:pt x="1144" y="736"/>
                      <a:pt x="1144" y="736"/>
                    </a:cubicBezTo>
                    <a:cubicBezTo>
                      <a:pt x="1143" y="737"/>
                      <a:pt x="1143" y="737"/>
                      <a:pt x="1143" y="737"/>
                    </a:cubicBezTo>
                    <a:cubicBezTo>
                      <a:pt x="1141" y="738"/>
                      <a:pt x="1141" y="738"/>
                      <a:pt x="1141" y="738"/>
                    </a:cubicBezTo>
                    <a:cubicBezTo>
                      <a:pt x="1141" y="736"/>
                      <a:pt x="1141" y="736"/>
                      <a:pt x="1141" y="736"/>
                    </a:cubicBezTo>
                    <a:cubicBezTo>
                      <a:pt x="1140" y="735"/>
                      <a:pt x="1140" y="735"/>
                      <a:pt x="1140" y="735"/>
                    </a:cubicBezTo>
                    <a:cubicBezTo>
                      <a:pt x="1138" y="735"/>
                      <a:pt x="1138" y="735"/>
                      <a:pt x="1138" y="735"/>
                    </a:cubicBezTo>
                    <a:cubicBezTo>
                      <a:pt x="1137" y="736"/>
                      <a:pt x="1137" y="736"/>
                      <a:pt x="1137" y="736"/>
                    </a:cubicBezTo>
                    <a:cubicBezTo>
                      <a:pt x="1135" y="736"/>
                      <a:pt x="1135" y="736"/>
                      <a:pt x="1135" y="736"/>
                    </a:cubicBezTo>
                    <a:cubicBezTo>
                      <a:pt x="1134" y="735"/>
                      <a:pt x="1134" y="735"/>
                      <a:pt x="1134" y="735"/>
                    </a:cubicBezTo>
                    <a:cubicBezTo>
                      <a:pt x="1133" y="733"/>
                      <a:pt x="1133" y="733"/>
                      <a:pt x="1133" y="733"/>
                    </a:cubicBezTo>
                    <a:cubicBezTo>
                      <a:pt x="1132" y="732"/>
                      <a:pt x="1132" y="732"/>
                      <a:pt x="1132" y="732"/>
                    </a:cubicBezTo>
                    <a:cubicBezTo>
                      <a:pt x="1129" y="730"/>
                      <a:pt x="1129" y="730"/>
                      <a:pt x="1129" y="730"/>
                    </a:cubicBezTo>
                    <a:cubicBezTo>
                      <a:pt x="1129" y="728"/>
                      <a:pt x="1129" y="728"/>
                      <a:pt x="1129" y="728"/>
                    </a:cubicBezTo>
                    <a:cubicBezTo>
                      <a:pt x="1130" y="727"/>
                      <a:pt x="1130" y="727"/>
                      <a:pt x="1130" y="727"/>
                    </a:cubicBezTo>
                    <a:cubicBezTo>
                      <a:pt x="1130" y="725"/>
                      <a:pt x="1130" y="725"/>
                      <a:pt x="1130" y="725"/>
                    </a:cubicBezTo>
                    <a:cubicBezTo>
                      <a:pt x="1130" y="723"/>
                      <a:pt x="1130" y="723"/>
                      <a:pt x="1130" y="723"/>
                    </a:cubicBezTo>
                    <a:cubicBezTo>
                      <a:pt x="1129" y="721"/>
                      <a:pt x="1129" y="721"/>
                      <a:pt x="1129" y="721"/>
                    </a:cubicBezTo>
                    <a:cubicBezTo>
                      <a:pt x="1127" y="721"/>
                      <a:pt x="1127" y="721"/>
                      <a:pt x="1127" y="721"/>
                    </a:cubicBezTo>
                    <a:cubicBezTo>
                      <a:pt x="1127" y="720"/>
                      <a:pt x="1127" y="720"/>
                      <a:pt x="1127" y="720"/>
                    </a:cubicBezTo>
                    <a:cubicBezTo>
                      <a:pt x="1127" y="719"/>
                      <a:pt x="1127" y="719"/>
                      <a:pt x="1127" y="719"/>
                    </a:cubicBezTo>
                    <a:cubicBezTo>
                      <a:pt x="1128" y="717"/>
                      <a:pt x="1128" y="717"/>
                      <a:pt x="1128" y="717"/>
                    </a:cubicBezTo>
                    <a:cubicBezTo>
                      <a:pt x="1128" y="716"/>
                      <a:pt x="1128" y="716"/>
                      <a:pt x="1128" y="716"/>
                    </a:cubicBezTo>
                    <a:cubicBezTo>
                      <a:pt x="1127" y="715"/>
                      <a:pt x="1127" y="715"/>
                      <a:pt x="1127" y="715"/>
                    </a:cubicBezTo>
                    <a:cubicBezTo>
                      <a:pt x="1126" y="715"/>
                      <a:pt x="1126" y="715"/>
                      <a:pt x="1126" y="715"/>
                    </a:cubicBezTo>
                    <a:cubicBezTo>
                      <a:pt x="1125" y="716"/>
                      <a:pt x="1125" y="716"/>
                      <a:pt x="1125" y="716"/>
                    </a:cubicBezTo>
                    <a:cubicBezTo>
                      <a:pt x="1124" y="716"/>
                      <a:pt x="1124" y="716"/>
                      <a:pt x="1124" y="716"/>
                    </a:cubicBezTo>
                    <a:cubicBezTo>
                      <a:pt x="1123" y="717"/>
                      <a:pt x="1123" y="717"/>
                      <a:pt x="1123" y="717"/>
                    </a:cubicBezTo>
                    <a:cubicBezTo>
                      <a:pt x="1121" y="717"/>
                      <a:pt x="1121" y="717"/>
                      <a:pt x="1121" y="717"/>
                    </a:cubicBezTo>
                    <a:cubicBezTo>
                      <a:pt x="1120" y="716"/>
                      <a:pt x="1120" y="716"/>
                      <a:pt x="1120" y="716"/>
                    </a:cubicBezTo>
                    <a:cubicBezTo>
                      <a:pt x="1119" y="716"/>
                      <a:pt x="1119" y="716"/>
                      <a:pt x="1119" y="716"/>
                    </a:cubicBezTo>
                    <a:cubicBezTo>
                      <a:pt x="1118" y="715"/>
                      <a:pt x="1118" y="715"/>
                      <a:pt x="1118" y="715"/>
                    </a:cubicBezTo>
                    <a:cubicBezTo>
                      <a:pt x="1116" y="714"/>
                      <a:pt x="1116" y="714"/>
                      <a:pt x="1116" y="714"/>
                    </a:cubicBezTo>
                    <a:cubicBezTo>
                      <a:pt x="1116" y="713"/>
                      <a:pt x="1116" y="713"/>
                      <a:pt x="1116" y="713"/>
                    </a:cubicBezTo>
                    <a:cubicBezTo>
                      <a:pt x="1115" y="712"/>
                      <a:pt x="1115" y="712"/>
                      <a:pt x="1115" y="712"/>
                    </a:cubicBezTo>
                    <a:cubicBezTo>
                      <a:pt x="1114" y="712"/>
                      <a:pt x="1114" y="712"/>
                      <a:pt x="1114" y="712"/>
                    </a:cubicBezTo>
                    <a:cubicBezTo>
                      <a:pt x="1113" y="711"/>
                      <a:pt x="1113" y="711"/>
                      <a:pt x="1113" y="711"/>
                    </a:cubicBezTo>
                    <a:cubicBezTo>
                      <a:pt x="1112" y="710"/>
                      <a:pt x="1112" y="710"/>
                      <a:pt x="1112" y="710"/>
                    </a:cubicBezTo>
                    <a:cubicBezTo>
                      <a:pt x="1111" y="710"/>
                      <a:pt x="1111" y="710"/>
                      <a:pt x="1111" y="710"/>
                    </a:cubicBezTo>
                    <a:cubicBezTo>
                      <a:pt x="1110" y="708"/>
                      <a:pt x="1110" y="708"/>
                      <a:pt x="1110" y="708"/>
                    </a:cubicBezTo>
                    <a:cubicBezTo>
                      <a:pt x="1110" y="707"/>
                      <a:pt x="1110" y="707"/>
                      <a:pt x="1110" y="707"/>
                    </a:cubicBezTo>
                    <a:cubicBezTo>
                      <a:pt x="1109" y="706"/>
                      <a:pt x="1109" y="706"/>
                      <a:pt x="1109" y="706"/>
                    </a:cubicBezTo>
                    <a:cubicBezTo>
                      <a:pt x="1108" y="706"/>
                      <a:pt x="1108" y="706"/>
                      <a:pt x="1108" y="706"/>
                    </a:cubicBezTo>
                    <a:cubicBezTo>
                      <a:pt x="1107" y="708"/>
                      <a:pt x="1107" y="708"/>
                      <a:pt x="1107" y="708"/>
                    </a:cubicBezTo>
                    <a:cubicBezTo>
                      <a:pt x="1106" y="707"/>
                      <a:pt x="1106" y="707"/>
                      <a:pt x="1106" y="707"/>
                    </a:cubicBezTo>
                    <a:cubicBezTo>
                      <a:pt x="1105" y="708"/>
                      <a:pt x="1105" y="708"/>
                      <a:pt x="1105" y="708"/>
                    </a:cubicBezTo>
                    <a:cubicBezTo>
                      <a:pt x="1104" y="709"/>
                      <a:pt x="1104" y="709"/>
                      <a:pt x="1104" y="709"/>
                    </a:cubicBezTo>
                    <a:cubicBezTo>
                      <a:pt x="1103" y="708"/>
                      <a:pt x="1103" y="708"/>
                      <a:pt x="1103" y="708"/>
                    </a:cubicBezTo>
                    <a:cubicBezTo>
                      <a:pt x="1102" y="707"/>
                      <a:pt x="1102" y="707"/>
                      <a:pt x="1102" y="707"/>
                    </a:cubicBezTo>
                    <a:cubicBezTo>
                      <a:pt x="1101" y="706"/>
                      <a:pt x="1101" y="706"/>
                      <a:pt x="1101" y="706"/>
                    </a:cubicBezTo>
                    <a:cubicBezTo>
                      <a:pt x="1099" y="706"/>
                      <a:pt x="1099" y="706"/>
                      <a:pt x="1099" y="706"/>
                    </a:cubicBezTo>
                    <a:cubicBezTo>
                      <a:pt x="1098" y="705"/>
                      <a:pt x="1098" y="705"/>
                      <a:pt x="1098" y="705"/>
                    </a:cubicBezTo>
                    <a:cubicBezTo>
                      <a:pt x="1099" y="704"/>
                      <a:pt x="1099" y="704"/>
                      <a:pt x="1099" y="704"/>
                    </a:cubicBezTo>
                    <a:cubicBezTo>
                      <a:pt x="1099" y="704"/>
                      <a:pt x="1099" y="704"/>
                      <a:pt x="1099" y="704"/>
                    </a:cubicBezTo>
                    <a:cubicBezTo>
                      <a:pt x="1097" y="704"/>
                      <a:pt x="1097" y="704"/>
                      <a:pt x="1097" y="704"/>
                    </a:cubicBezTo>
                    <a:cubicBezTo>
                      <a:pt x="1096" y="705"/>
                      <a:pt x="1096" y="705"/>
                      <a:pt x="1096" y="705"/>
                    </a:cubicBezTo>
                    <a:cubicBezTo>
                      <a:pt x="1094" y="704"/>
                      <a:pt x="1094" y="704"/>
                      <a:pt x="1094" y="704"/>
                    </a:cubicBezTo>
                    <a:cubicBezTo>
                      <a:pt x="1093" y="705"/>
                      <a:pt x="1093" y="705"/>
                      <a:pt x="1093" y="705"/>
                    </a:cubicBezTo>
                    <a:cubicBezTo>
                      <a:pt x="1092" y="704"/>
                      <a:pt x="1092" y="704"/>
                      <a:pt x="1092" y="704"/>
                    </a:cubicBezTo>
                    <a:cubicBezTo>
                      <a:pt x="1091" y="705"/>
                      <a:pt x="1091" y="705"/>
                      <a:pt x="1091" y="705"/>
                    </a:cubicBezTo>
                    <a:cubicBezTo>
                      <a:pt x="1089" y="704"/>
                      <a:pt x="1089" y="704"/>
                      <a:pt x="1089" y="704"/>
                    </a:cubicBezTo>
                    <a:cubicBezTo>
                      <a:pt x="1088" y="703"/>
                      <a:pt x="1088" y="703"/>
                      <a:pt x="1088" y="703"/>
                    </a:cubicBezTo>
                    <a:cubicBezTo>
                      <a:pt x="1086" y="702"/>
                      <a:pt x="1086" y="702"/>
                      <a:pt x="1086" y="702"/>
                    </a:cubicBezTo>
                    <a:cubicBezTo>
                      <a:pt x="1084" y="700"/>
                      <a:pt x="1084" y="700"/>
                      <a:pt x="1084" y="700"/>
                    </a:cubicBezTo>
                    <a:cubicBezTo>
                      <a:pt x="1083" y="697"/>
                      <a:pt x="1083" y="697"/>
                      <a:pt x="1083" y="697"/>
                    </a:cubicBezTo>
                    <a:cubicBezTo>
                      <a:pt x="1083" y="696"/>
                      <a:pt x="1083" y="696"/>
                      <a:pt x="1083" y="696"/>
                    </a:cubicBezTo>
                    <a:cubicBezTo>
                      <a:pt x="1082" y="694"/>
                      <a:pt x="1082" y="694"/>
                      <a:pt x="1082" y="694"/>
                    </a:cubicBezTo>
                    <a:cubicBezTo>
                      <a:pt x="1081" y="694"/>
                      <a:pt x="1081" y="694"/>
                      <a:pt x="1081" y="694"/>
                    </a:cubicBezTo>
                    <a:cubicBezTo>
                      <a:pt x="1080" y="693"/>
                      <a:pt x="1080" y="693"/>
                      <a:pt x="1080" y="693"/>
                    </a:cubicBezTo>
                    <a:cubicBezTo>
                      <a:pt x="1080" y="691"/>
                      <a:pt x="1080" y="691"/>
                      <a:pt x="1080" y="691"/>
                    </a:cubicBezTo>
                    <a:cubicBezTo>
                      <a:pt x="1079" y="690"/>
                      <a:pt x="1079" y="690"/>
                      <a:pt x="1079" y="690"/>
                    </a:cubicBezTo>
                    <a:cubicBezTo>
                      <a:pt x="1078" y="688"/>
                      <a:pt x="1078" y="688"/>
                      <a:pt x="1078" y="688"/>
                    </a:cubicBezTo>
                    <a:cubicBezTo>
                      <a:pt x="1078" y="686"/>
                      <a:pt x="1078" y="686"/>
                      <a:pt x="1078" y="686"/>
                    </a:cubicBezTo>
                    <a:cubicBezTo>
                      <a:pt x="1074" y="683"/>
                      <a:pt x="1074" y="683"/>
                      <a:pt x="1074" y="683"/>
                    </a:cubicBezTo>
                    <a:cubicBezTo>
                      <a:pt x="1071" y="680"/>
                      <a:pt x="1071" y="680"/>
                      <a:pt x="1071" y="680"/>
                    </a:cubicBezTo>
                    <a:cubicBezTo>
                      <a:pt x="1071" y="679"/>
                      <a:pt x="1071" y="679"/>
                      <a:pt x="1071" y="679"/>
                    </a:cubicBezTo>
                    <a:cubicBezTo>
                      <a:pt x="1070" y="677"/>
                      <a:pt x="1070" y="677"/>
                      <a:pt x="1070" y="677"/>
                    </a:cubicBezTo>
                    <a:cubicBezTo>
                      <a:pt x="1069" y="677"/>
                      <a:pt x="1069" y="677"/>
                      <a:pt x="1069" y="677"/>
                    </a:cubicBezTo>
                    <a:cubicBezTo>
                      <a:pt x="1068" y="677"/>
                      <a:pt x="1068" y="677"/>
                      <a:pt x="1068" y="677"/>
                    </a:cubicBezTo>
                    <a:cubicBezTo>
                      <a:pt x="1069" y="676"/>
                      <a:pt x="1069" y="676"/>
                      <a:pt x="1069" y="676"/>
                    </a:cubicBezTo>
                    <a:cubicBezTo>
                      <a:pt x="1069" y="675"/>
                      <a:pt x="1069" y="675"/>
                      <a:pt x="1069" y="675"/>
                    </a:cubicBezTo>
                    <a:cubicBezTo>
                      <a:pt x="1067" y="674"/>
                      <a:pt x="1067" y="674"/>
                      <a:pt x="1067" y="674"/>
                    </a:cubicBezTo>
                    <a:cubicBezTo>
                      <a:pt x="1067" y="672"/>
                      <a:pt x="1067" y="672"/>
                      <a:pt x="1067" y="672"/>
                    </a:cubicBezTo>
                    <a:cubicBezTo>
                      <a:pt x="1065" y="671"/>
                      <a:pt x="1065" y="671"/>
                      <a:pt x="1065" y="671"/>
                    </a:cubicBezTo>
                    <a:cubicBezTo>
                      <a:pt x="1065" y="670"/>
                      <a:pt x="1065" y="670"/>
                      <a:pt x="1065" y="670"/>
                    </a:cubicBezTo>
                    <a:cubicBezTo>
                      <a:pt x="1064" y="668"/>
                      <a:pt x="1064" y="668"/>
                      <a:pt x="1064" y="668"/>
                    </a:cubicBezTo>
                    <a:cubicBezTo>
                      <a:pt x="1063" y="666"/>
                      <a:pt x="1063" y="666"/>
                      <a:pt x="1063" y="666"/>
                    </a:cubicBezTo>
                    <a:cubicBezTo>
                      <a:pt x="1060" y="664"/>
                      <a:pt x="1060" y="664"/>
                      <a:pt x="1060" y="664"/>
                    </a:cubicBezTo>
                    <a:cubicBezTo>
                      <a:pt x="1060" y="663"/>
                      <a:pt x="1060" y="663"/>
                      <a:pt x="1060" y="663"/>
                    </a:cubicBezTo>
                    <a:cubicBezTo>
                      <a:pt x="1061" y="662"/>
                      <a:pt x="1061" y="662"/>
                      <a:pt x="1061" y="662"/>
                    </a:cubicBezTo>
                    <a:cubicBezTo>
                      <a:pt x="1060" y="660"/>
                      <a:pt x="1060" y="660"/>
                      <a:pt x="1060" y="660"/>
                    </a:cubicBezTo>
                    <a:cubicBezTo>
                      <a:pt x="1057" y="660"/>
                      <a:pt x="1057" y="660"/>
                      <a:pt x="1057" y="660"/>
                    </a:cubicBezTo>
                    <a:cubicBezTo>
                      <a:pt x="1057" y="660"/>
                      <a:pt x="1057" y="660"/>
                      <a:pt x="1057" y="660"/>
                    </a:cubicBezTo>
                    <a:cubicBezTo>
                      <a:pt x="1057" y="658"/>
                      <a:pt x="1057" y="658"/>
                      <a:pt x="1057" y="658"/>
                    </a:cubicBezTo>
                    <a:cubicBezTo>
                      <a:pt x="1056" y="657"/>
                      <a:pt x="1056" y="657"/>
                      <a:pt x="1056" y="657"/>
                    </a:cubicBezTo>
                    <a:cubicBezTo>
                      <a:pt x="1056" y="655"/>
                      <a:pt x="1056" y="655"/>
                      <a:pt x="1056" y="655"/>
                    </a:cubicBezTo>
                    <a:cubicBezTo>
                      <a:pt x="1055" y="654"/>
                      <a:pt x="1055" y="654"/>
                      <a:pt x="1055" y="654"/>
                    </a:cubicBezTo>
                    <a:cubicBezTo>
                      <a:pt x="1054" y="654"/>
                      <a:pt x="1054" y="654"/>
                      <a:pt x="1054" y="654"/>
                    </a:cubicBezTo>
                    <a:cubicBezTo>
                      <a:pt x="1054" y="652"/>
                      <a:pt x="1054" y="652"/>
                      <a:pt x="1054" y="652"/>
                    </a:cubicBezTo>
                    <a:cubicBezTo>
                      <a:pt x="1053" y="652"/>
                      <a:pt x="1053" y="652"/>
                      <a:pt x="1053" y="652"/>
                    </a:cubicBezTo>
                    <a:cubicBezTo>
                      <a:pt x="1052" y="652"/>
                      <a:pt x="1052" y="652"/>
                      <a:pt x="1052" y="652"/>
                    </a:cubicBezTo>
                    <a:cubicBezTo>
                      <a:pt x="1050" y="651"/>
                      <a:pt x="1050" y="651"/>
                      <a:pt x="1050" y="651"/>
                    </a:cubicBezTo>
                    <a:cubicBezTo>
                      <a:pt x="1050" y="650"/>
                      <a:pt x="1050" y="650"/>
                      <a:pt x="1050" y="650"/>
                    </a:cubicBezTo>
                    <a:cubicBezTo>
                      <a:pt x="1051" y="649"/>
                      <a:pt x="1051" y="649"/>
                      <a:pt x="1051" y="649"/>
                    </a:cubicBezTo>
                    <a:cubicBezTo>
                      <a:pt x="1050" y="648"/>
                      <a:pt x="1050" y="648"/>
                      <a:pt x="1050" y="648"/>
                    </a:cubicBezTo>
                    <a:cubicBezTo>
                      <a:pt x="1049" y="648"/>
                      <a:pt x="1049" y="648"/>
                      <a:pt x="1049" y="648"/>
                    </a:cubicBezTo>
                    <a:cubicBezTo>
                      <a:pt x="1047" y="649"/>
                      <a:pt x="1047" y="649"/>
                      <a:pt x="1047" y="649"/>
                    </a:cubicBezTo>
                    <a:cubicBezTo>
                      <a:pt x="1047" y="648"/>
                      <a:pt x="1047" y="648"/>
                      <a:pt x="1047" y="648"/>
                    </a:cubicBezTo>
                    <a:cubicBezTo>
                      <a:pt x="1046" y="648"/>
                      <a:pt x="1046" y="648"/>
                      <a:pt x="1046" y="648"/>
                    </a:cubicBezTo>
                    <a:cubicBezTo>
                      <a:pt x="1045" y="647"/>
                      <a:pt x="1045" y="647"/>
                      <a:pt x="1045" y="647"/>
                    </a:cubicBezTo>
                    <a:cubicBezTo>
                      <a:pt x="1046" y="646"/>
                      <a:pt x="1046" y="646"/>
                      <a:pt x="1046" y="646"/>
                    </a:cubicBezTo>
                    <a:cubicBezTo>
                      <a:pt x="1045" y="645"/>
                      <a:pt x="1045" y="645"/>
                      <a:pt x="1045" y="645"/>
                    </a:cubicBezTo>
                    <a:cubicBezTo>
                      <a:pt x="1043" y="644"/>
                      <a:pt x="1043" y="644"/>
                      <a:pt x="1043" y="644"/>
                    </a:cubicBezTo>
                    <a:cubicBezTo>
                      <a:pt x="1042" y="644"/>
                      <a:pt x="1042" y="644"/>
                      <a:pt x="1042" y="644"/>
                    </a:cubicBezTo>
                    <a:cubicBezTo>
                      <a:pt x="1041" y="643"/>
                      <a:pt x="1041" y="643"/>
                      <a:pt x="1041" y="643"/>
                    </a:cubicBezTo>
                    <a:cubicBezTo>
                      <a:pt x="1040" y="643"/>
                      <a:pt x="1040" y="643"/>
                      <a:pt x="1040" y="643"/>
                    </a:cubicBezTo>
                    <a:cubicBezTo>
                      <a:pt x="1039" y="643"/>
                      <a:pt x="1039" y="643"/>
                      <a:pt x="1039" y="643"/>
                    </a:cubicBezTo>
                    <a:cubicBezTo>
                      <a:pt x="1038" y="643"/>
                      <a:pt x="1038" y="643"/>
                      <a:pt x="1038" y="643"/>
                    </a:cubicBezTo>
                    <a:cubicBezTo>
                      <a:pt x="1037" y="643"/>
                      <a:pt x="1037" y="643"/>
                      <a:pt x="1037" y="643"/>
                    </a:cubicBezTo>
                    <a:cubicBezTo>
                      <a:pt x="1037" y="645"/>
                      <a:pt x="1037" y="645"/>
                      <a:pt x="1037" y="645"/>
                    </a:cubicBezTo>
                    <a:cubicBezTo>
                      <a:pt x="1036" y="645"/>
                      <a:pt x="1036" y="645"/>
                      <a:pt x="1036" y="645"/>
                    </a:cubicBezTo>
                    <a:cubicBezTo>
                      <a:pt x="1034" y="644"/>
                      <a:pt x="1034" y="644"/>
                      <a:pt x="1034" y="644"/>
                    </a:cubicBezTo>
                    <a:cubicBezTo>
                      <a:pt x="1033" y="644"/>
                      <a:pt x="1033" y="644"/>
                      <a:pt x="1033" y="644"/>
                    </a:cubicBezTo>
                    <a:cubicBezTo>
                      <a:pt x="1032" y="644"/>
                      <a:pt x="1032" y="644"/>
                      <a:pt x="1032" y="644"/>
                    </a:cubicBezTo>
                    <a:cubicBezTo>
                      <a:pt x="1029" y="644"/>
                      <a:pt x="1029" y="644"/>
                      <a:pt x="1029" y="644"/>
                    </a:cubicBezTo>
                    <a:cubicBezTo>
                      <a:pt x="1029" y="643"/>
                      <a:pt x="1029" y="643"/>
                      <a:pt x="1029" y="643"/>
                    </a:cubicBezTo>
                    <a:cubicBezTo>
                      <a:pt x="1027" y="642"/>
                      <a:pt x="1027" y="642"/>
                      <a:pt x="1027" y="642"/>
                    </a:cubicBezTo>
                    <a:cubicBezTo>
                      <a:pt x="1024" y="642"/>
                      <a:pt x="1024" y="642"/>
                      <a:pt x="1024" y="642"/>
                    </a:cubicBezTo>
                    <a:cubicBezTo>
                      <a:pt x="1022" y="640"/>
                      <a:pt x="1022" y="640"/>
                      <a:pt x="1022" y="640"/>
                    </a:cubicBezTo>
                    <a:cubicBezTo>
                      <a:pt x="1020" y="640"/>
                      <a:pt x="1020" y="640"/>
                      <a:pt x="1020" y="640"/>
                    </a:cubicBezTo>
                    <a:cubicBezTo>
                      <a:pt x="1019" y="640"/>
                      <a:pt x="1019" y="640"/>
                      <a:pt x="1019" y="640"/>
                    </a:cubicBezTo>
                    <a:cubicBezTo>
                      <a:pt x="1018" y="640"/>
                      <a:pt x="1018" y="640"/>
                      <a:pt x="1018" y="640"/>
                    </a:cubicBezTo>
                    <a:cubicBezTo>
                      <a:pt x="1015" y="641"/>
                      <a:pt x="1015" y="641"/>
                      <a:pt x="1015" y="641"/>
                    </a:cubicBezTo>
                    <a:cubicBezTo>
                      <a:pt x="1014" y="642"/>
                      <a:pt x="1014" y="642"/>
                      <a:pt x="1014" y="642"/>
                    </a:cubicBezTo>
                    <a:cubicBezTo>
                      <a:pt x="1013" y="642"/>
                      <a:pt x="1013" y="642"/>
                      <a:pt x="1013" y="642"/>
                    </a:cubicBezTo>
                    <a:cubicBezTo>
                      <a:pt x="1012" y="643"/>
                      <a:pt x="1012" y="643"/>
                      <a:pt x="1012" y="643"/>
                    </a:cubicBezTo>
                    <a:cubicBezTo>
                      <a:pt x="1010" y="643"/>
                      <a:pt x="1010" y="643"/>
                      <a:pt x="1010" y="643"/>
                    </a:cubicBezTo>
                    <a:cubicBezTo>
                      <a:pt x="1009" y="643"/>
                      <a:pt x="1009" y="643"/>
                      <a:pt x="1009" y="643"/>
                    </a:cubicBezTo>
                    <a:cubicBezTo>
                      <a:pt x="1006" y="643"/>
                      <a:pt x="1006" y="643"/>
                      <a:pt x="1006" y="643"/>
                    </a:cubicBezTo>
                    <a:cubicBezTo>
                      <a:pt x="1005" y="644"/>
                      <a:pt x="1005" y="644"/>
                      <a:pt x="1005" y="644"/>
                    </a:cubicBezTo>
                    <a:cubicBezTo>
                      <a:pt x="1003" y="644"/>
                      <a:pt x="1003" y="644"/>
                      <a:pt x="1003" y="644"/>
                    </a:cubicBezTo>
                    <a:cubicBezTo>
                      <a:pt x="1002" y="646"/>
                      <a:pt x="1002" y="646"/>
                      <a:pt x="1002" y="646"/>
                    </a:cubicBezTo>
                    <a:cubicBezTo>
                      <a:pt x="1000" y="647"/>
                      <a:pt x="1000" y="647"/>
                      <a:pt x="1000" y="647"/>
                    </a:cubicBezTo>
                    <a:cubicBezTo>
                      <a:pt x="999" y="647"/>
                      <a:pt x="999" y="647"/>
                      <a:pt x="999" y="647"/>
                    </a:cubicBezTo>
                    <a:cubicBezTo>
                      <a:pt x="998" y="647"/>
                      <a:pt x="998" y="647"/>
                      <a:pt x="998" y="647"/>
                    </a:cubicBezTo>
                    <a:cubicBezTo>
                      <a:pt x="997" y="647"/>
                      <a:pt x="997" y="647"/>
                      <a:pt x="997" y="647"/>
                    </a:cubicBezTo>
                    <a:cubicBezTo>
                      <a:pt x="995" y="648"/>
                      <a:pt x="995" y="648"/>
                      <a:pt x="995" y="648"/>
                    </a:cubicBezTo>
                    <a:cubicBezTo>
                      <a:pt x="993" y="648"/>
                      <a:pt x="993" y="648"/>
                      <a:pt x="993" y="648"/>
                    </a:cubicBezTo>
                    <a:cubicBezTo>
                      <a:pt x="991" y="649"/>
                      <a:pt x="991" y="649"/>
                      <a:pt x="991" y="649"/>
                    </a:cubicBezTo>
                    <a:cubicBezTo>
                      <a:pt x="991" y="651"/>
                      <a:pt x="991" y="651"/>
                      <a:pt x="991" y="651"/>
                    </a:cubicBezTo>
                    <a:cubicBezTo>
                      <a:pt x="990" y="652"/>
                      <a:pt x="990" y="652"/>
                      <a:pt x="990" y="652"/>
                    </a:cubicBezTo>
                    <a:cubicBezTo>
                      <a:pt x="989" y="655"/>
                      <a:pt x="989" y="655"/>
                      <a:pt x="989" y="655"/>
                    </a:cubicBezTo>
                    <a:cubicBezTo>
                      <a:pt x="988" y="656"/>
                      <a:pt x="988" y="656"/>
                      <a:pt x="988" y="656"/>
                    </a:cubicBezTo>
                    <a:cubicBezTo>
                      <a:pt x="988" y="657"/>
                      <a:pt x="988" y="657"/>
                      <a:pt x="988" y="657"/>
                    </a:cubicBezTo>
                    <a:cubicBezTo>
                      <a:pt x="987" y="658"/>
                      <a:pt x="987" y="658"/>
                      <a:pt x="987" y="658"/>
                    </a:cubicBezTo>
                    <a:cubicBezTo>
                      <a:pt x="987" y="661"/>
                      <a:pt x="987" y="661"/>
                      <a:pt x="987" y="661"/>
                    </a:cubicBezTo>
                    <a:cubicBezTo>
                      <a:pt x="988" y="662"/>
                      <a:pt x="988" y="662"/>
                      <a:pt x="988" y="662"/>
                    </a:cubicBezTo>
                    <a:cubicBezTo>
                      <a:pt x="989" y="662"/>
                      <a:pt x="989" y="662"/>
                      <a:pt x="989" y="662"/>
                    </a:cubicBezTo>
                    <a:cubicBezTo>
                      <a:pt x="992" y="660"/>
                      <a:pt x="992" y="660"/>
                      <a:pt x="992" y="660"/>
                    </a:cubicBezTo>
                    <a:cubicBezTo>
                      <a:pt x="993" y="660"/>
                      <a:pt x="993" y="660"/>
                      <a:pt x="993" y="660"/>
                    </a:cubicBezTo>
                    <a:cubicBezTo>
                      <a:pt x="995" y="660"/>
                      <a:pt x="995" y="660"/>
                      <a:pt x="995" y="660"/>
                    </a:cubicBezTo>
                    <a:cubicBezTo>
                      <a:pt x="996" y="663"/>
                      <a:pt x="996" y="663"/>
                      <a:pt x="996" y="663"/>
                    </a:cubicBezTo>
                    <a:cubicBezTo>
                      <a:pt x="997" y="665"/>
                      <a:pt x="997" y="665"/>
                      <a:pt x="997" y="665"/>
                    </a:cubicBezTo>
                    <a:cubicBezTo>
                      <a:pt x="999" y="666"/>
                      <a:pt x="999" y="666"/>
                      <a:pt x="999" y="666"/>
                    </a:cubicBezTo>
                    <a:cubicBezTo>
                      <a:pt x="999" y="668"/>
                      <a:pt x="999" y="668"/>
                      <a:pt x="999" y="668"/>
                    </a:cubicBezTo>
                    <a:cubicBezTo>
                      <a:pt x="999" y="669"/>
                      <a:pt x="999" y="669"/>
                      <a:pt x="999" y="669"/>
                    </a:cubicBezTo>
                    <a:cubicBezTo>
                      <a:pt x="999" y="672"/>
                      <a:pt x="999" y="672"/>
                      <a:pt x="999" y="672"/>
                    </a:cubicBezTo>
                    <a:cubicBezTo>
                      <a:pt x="998" y="673"/>
                      <a:pt x="998" y="673"/>
                      <a:pt x="998" y="673"/>
                    </a:cubicBezTo>
                    <a:cubicBezTo>
                      <a:pt x="996" y="675"/>
                      <a:pt x="996" y="675"/>
                      <a:pt x="996" y="675"/>
                    </a:cubicBezTo>
                    <a:cubicBezTo>
                      <a:pt x="996" y="678"/>
                      <a:pt x="996" y="678"/>
                      <a:pt x="996" y="678"/>
                    </a:cubicBezTo>
                    <a:cubicBezTo>
                      <a:pt x="995" y="679"/>
                      <a:pt x="995" y="679"/>
                      <a:pt x="995" y="679"/>
                    </a:cubicBezTo>
                    <a:cubicBezTo>
                      <a:pt x="993" y="681"/>
                      <a:pt x="993" y="681"/>
                      <a:pt x="993" y="681"/>
                    </a:cubicBezTo>
                    <a:cubicBezTo>
                      <a:pt x="993" y="683"/>
                      <a:pt x="993" y="683"/>
                      <a:pt x="993" y="683"/>
                    </a:cubicBezTo>
                    <a:cubicBezTo>
                      <a:pt x="994" y="685"/>
                      <a:pt x="994" y="685"/>
                      <a:pt x="994" y="685"/>
                    </a:cubicBezTo>
                    <a:cubicBezTo>
                      <a:pt x="994" y="686"/>
                      <a:pt x="994" y="686"/>
                      <a:pt x="994" y="686"/>
                    </a:cubicBezTo>
                    <a:cubicBezTo>
                      <a:pt x="994" y="688"/>
                      <a:pt x="994" y="688"/>
                      <a:pt x="994" y="688"/>
                    </a:cubicBezTo>
                    <a:cubicBezTo>
                      <a:pt x="995" y="690"/>
                      <a:pt x="995" y="690"/>
                      <a:pt x="995" y="690"/>
                    </a:cubicBezTo>
                    <a:cubicBezTo>
                      <a:pt x="995" y="692"/>
                      <a:pt x="995" y="692"/>
                      <a:pt x="995" y="692"/>
                    </a:cubicBezTo>
                    <a:cubicBezTo>
                      <a:pt x="994" y="693"/>
                      <a:pt x="994" y="693"/>
                      <a:pt x="994" y="693"/>
                    </a:cubicBezTo>
                    <a:cubicBezTo>
                      <a:pt x="993" y="694"/>
                      <a:pt x="993" y="694"/>
                      <a:pt x="993" y="694"/>
                    </a:cubicBezTo>
                    <a:cubicBezTo>
                      <a:pt x="994" y="696"/>
                      <a:pt x="994" y="696"/>
                      <a:pt x="994" y="696"/>
                    </a:cubicBezTo>
                    <a:cubicBezTo>
                      <a:pt x="994" y="699"/>
                      <a:pt x="994" y="699"/>
                      <a:pt x="994" y="699"/>
                    </a:cubicBezTo>
                    <a:cubicBezTo>
                      <a:pt x="994" y="700"/>
                      <a:pt x="994" y="700"/>
                      <a:pt x="994" y="700"/>
                    </a:cubicBezTo>
                    <a:cubicBezTo>
                      <a:pt x="994" y="703"/>
                      <a:pt x="994" y="703"/>
                      <a:pt x="994" y="703"/>
                    </a:cubicBezTo>
                    <a:cubicBezTo>
                      <a:pt x="995" y="704"/>
                      <a:pt x="995" y="704"/>
                      <a:pt x="995" y="704"/>
                    </a:cubicBezTo>
                    <a:cubicBezTo>
                      <a:pt x="996" y="704"/>
                      <a:pt x="996" y="704"/>
                      <a:pt x="996" y="704"/>
                    </a:cubicBezTo>
                    <a:cubicBezTo>
                      <a:pt x="997" y="704"/>
                      <a:pt x="997" y="704"/>
                      <a:pt x="997" y="704"/>
                    </a:cubicBezTo>
                    <a:cubicBezTo>
                      <a:pt x="998" y="704"/>
                      <a:pt x="998" y="704"/>
                      <a:pt x="998" y="704"/>
                    </a:cubicBezTo>
                    <a:cubicBezTo>
                      <a:pt x="998" y="706"/>
                      <a:pt x="998" y="706"/>
                      <a:pt x="998" y="706"/>
                    </a:cubicBezTo>
                    <a:cubicBezTo>
                      <a:pt x="997" y="709"/>
                      <a:pt x="997" y="709"/>
                      <a:pt x="997" y="709"/>
                    </a:cubicBezTo>
                    <a:cubicBezTo>
                      <a:pt x="996" y="710"/>
                      <a:pt x="996" y="710"/>
                      <a:pt x="996" y="710"/>
                    </a:cubicBezTo>
                    <a:cubicBezTo>
                      <a:pt x="992" y="711"/>
                      <a:pt x="992" y="711"/>
                      <a:pt x="992" y="711"/>
                    </a:cubicBezTo>
                    <a:cubicBezTo>
                      <a:pt x="989" y="713"/>
                      <a:pt x="989" y="713"/>
                      <a:pt x="989" y="713"/>
                    </a:cubicBezTo>
                    <a:cubicBezTo>
                      <a:pt x="984" y="718"/>
                      <a:pt x="984" y="718"/>
                      <a:pt x="984" y="718"/>
                    </a:cubicBezTo>
                    <a:cubicBezTo>
                      <a:pt x="982" y="718"/>
                      <a:pt x="982" y="718"/>
                      <a:pt x="982" y="718"/>
                    </a:cubicBezTo>
                    <a:cubicBezTo>
                      <a:pt x="981" y="717"/>
                      <a:pt x="981" y="717"/>
                      <a:pt x="981" y="717"/>
                    </a:cubicBezTo>
                    <a:cubicBezTo>
                      <a:pt x="977" y="716"/>
                      <a:pt x="977" y="716"/>
                      <a:pt x="977" y="716"/>
                    </a:cubicBezTo>
                    <a:cubicBezTo>
                      <a:pt x="975" y="717"/>
                      <a:pt x="975" y="717"/>
                      <a:pt x="975" y="717"/>
                    </a:cubicBezTo>
                    <a:cubicBezTo>
                      <a:pt x="975" y="716"/>
                      <a:pt x="975" y="716"/>
                      <a:pt x="975" y="716"/>
                    </a:cubicBezTo>
                    <a:cubicBezTo>
                      <a:pt x="973" y="716"/>
                      <a:pt x="973" y="716"/>
                      <a:pt x="973" y="716"/>
                    </a:cubicBezTo>
                    <a:cubicBezTo>
                      <a:pt x="972" y="716"/>
                      <a:pt x="972" y="716"/>
                      <a:pt x="972" y="716"/>
                    </a:cubicBezTo>
                    <a:cubicBezTo>
                      <a:pt x="971" y="715"/>
                      <a:pt x="971" y="715"/>
                      <a:pt x="971" y="715"/>
                    </a:cubicBezTo>
                    <a:cubicBezTo>
                      <a:pt x="967" y="714"/>
                      <a:pt x="967" y="714"/>
                      <a:pt x="967" y="714"/>
                    </a:cubicBezTo>
                    <a:cubicBezTo>
                      <a:pt x="963" y="714"/>
                      <a:pt x="963" y="714"/>
                      <a:pt x="963" y="714"/>
                    </a:cubicBezTo>
                    <a:cubicBezTo>
                      <a:pt x="963" y="715"/>
                      <a:pt x="963" y="715"/>
                      <a:pt x="963" y="715"/>
                    </a:cubicBezTo>
                    <a:cubicBezTo>
                      <a:pt x="960" y="717"/>
                      <a:pt x="960" y="717"/>
                      <a:pt x="960" y="717"/>
                    </a:cubicBezTo>
                    <a:cubicBezTo>
                      <a:pt x="958" y="717"/>
                      <a:pt x="958" y="717"/>
                      <a:pt x="958" y="717"/>
                    </a:cubicBezTo>
                    <a:cubicBezTo>
                      <a:pt x="957" y="716"/>
                      <a:pt x="957" y="716"/>
                      <a:pt x="957" y="716"/>
                    </a:cubicBezTo>
                    <a:cubicBezTo>
                      <a:pt x="955" y="717"/>
                      <a:pt x="955" y="717"/>
                      <a:pt x="955" y="717"/>
                    </a:cubicBezTo>
                    <a:cubicBezTo>
                      <a:pt x="953" y="717"/>
                      <a:pt x="953" y="717"/>
                      <a:pt x="953" y="717"/>
                    </a:cubicBezTo>
                    <a:cubicBezTo>
                      <a:pt x="952" y="715"/>
                      <a:pt x="952" y="715"/>
                      <a:pt x="952" y="715"/>
                    </a:cubicBezTo>
                    <a:cubicBezTo>
                      <a:pt x="949" y="713"/>
                      <a:pt x="949" y="713"/>
                      <a:pt x="949" y="713"/>
                    </a:cubicBezTo>
                    <a:cubicBezTo>
                      <a:pt x="947" y="713"/>
                      <a:pt x="947" y="713"/>
                      <a:pt x="947" y="713"/>
                    </a:cubicBezTo>
                    <a:cubicBezTo>
                      <a:pt x="944" y="714"/>
                      <a:pt x="944" y="714"/>
                      <a:pt x="944" y="714"/>
                    </a:cubicBezTo>
                    <a:cubicBezTo>
                      <a:pt x="943" y="713"/>
                      <a:pt x="943" y="713"/>
                      <a:pt x="943" y="713"/>
                    </a:cubicBezTo>
                    <a:cubicBezTo>
                      <a:pt x="941" y="713"/>
                      <a:pt x="941" y="713"/>
                      <a:pt x="941" y="713"/>
                    </a:cubicBezTo>
                    <a:cubicBezTo>
                      <a:pt x="940" y="715"/>
                      <a:pt x="940" y="715"/>
                      <a:pt x="940" y="715"/>
                    </a:cubicBezTo>
                    <a:cubicBezTo>
                      <a:pt x="939" y="717"/>
                      <a:pt x="939" y="717"/>
                      <a:pt x="939" y="717"/>
                    </a:cubicBezTo>
                    <a:cubicBezTo>
                      <a:pt x="937" y="719"/>
                      <a:pt x="937" y="719"/>
                      <a:pt x="937" y="719"/>
                    </a:cubicBezTo>
                    <a:cubicBezTo>
                      <a:pt x="935" y="720"/>
                      <a:pt x="935" y="720"/>
                      <a:pt x="935" y="720"/>
                    </a:cubicBezTo>
                    <a:cubicBezTo>
                      <a:pt x="933" y="722"/>
                      <a:pt x="933" y="722"/>
                      <a:pt x="933" y="722"/>
                    </a:cubicBezTo>
                    <a:cubicBezTo>
                      <a:pt x="933" y="723"/>
                      <a:pt x="933" y="723"/>
                      <a:pt x="933" y="723"/>
                    </a:cubicBezTo>
                    <a:cubicBezTo>
                      <a:pt x="933" y="725"/>
                      <a:pt x="933" y="725"/>
                      <a:pt x="933" y="725"/>
                    </a:cubicBezTo>
                    <a:cubicBezTo>
                      <a:pt x="930" y="727"/>
                      <a:pt x="930" y="727"/>
                      <a:pt x="930" y="727"/>
                    </a:cubicBezTo>
                    <a:cubicBezTo>
                      <a:pt x="925" y="727"/>
                      <a:pt x="925" y="727"/>
                      <a:pt x="925" y="727"/>
                    </a:cubicBezTo>
                    <a:cubicBezTo>
                      <a:pt x="923" y="727"/>
                      <a:pt x="923" y="727"/>
                      <a:pt x="923" y="727"/>
                    </a:cubicBezTo>
                    <a:cubicBezTo>
                      <a:pt x="921" y="730"/>
                      <a:pt x="921" y="730"/>
                      <a:pt x="921" y="730"/>
                    </a:cubicBezTo>
                    <a:cubicBezTo>
                      <a:pt x="919" y="729"/>
                      <a:pt x="919" y="729"/>
                      <a:pt x="919" y="729"/>
                    </a:cubicBezTo>
                    <a:cubicBezTo>
                      <a:pt x="915" y="732"/>
                      <a:pt x="915" y="732"/>
                      <a:pt x="915" y="732"/>
                    </a:cubicBezTo>
                    <a:cubicBezTo>
                      <a:pt x="913" y="735"/>
                      <a:pt x="913" y="735"/>
                      <a:pt x="913" y="735"/>
                    </a:cubicBezTo>
                    <a:cubicBezTo>
                      <a:pt x="911" y="735"/>
                      <a:pt x="911" y="735"/>
                      <a:pt x="911" y="735"/>
                    </a:cubicBezTo>
                    <a:cubicBezTo>
                      <a:pt x="909" y="734"/>
                      <a:pt x="909" y="734"/>
                      <a:pt x="909" y="734"/>
                    </a:cubicBezTo>
                    <a:cubicBezTo>
                      <a:pt x="907" y="734"/>
                      <a:pt x="907" y="734"/>
                      <a:pt x="907" y="734"/>
                    </a:cubicBezTo>
                    <a:cubicBezTo>
                      <a:pt x="906" y="735"/>
                      <a:pt x="906" y="735"/>
                      <a:pt x="906" y="735"/>
                    </a:cubicBezTo>
                    <a:cubicBezTo>
                      <a:pt x="903" y="735"/>
                      <a:pt x="903" y="735"/>
                      <a:pt x="903" y="735"/>
                    </a:cubicBezTo>
                    <a:cubicBezTo>
                      <a:pt x="896" y="735"/>
                      <a:pt x="896" y="735"/>
                      <a:pt x="896" y="735"/>
                    </a:cubicBezTo>
                    <a:cubicBezTo>
                      <a:pt x="892" y="734"/>
                      <a:pt x="892" y="734"/>
                      <a:pt x="892" y="734"/>
                    </a:cubicBezTo>
                    <a:cubicBezTo>
                      <a:pt x="886" y="734"/>
                      <a:pt x="886" y="734"/>
                      <a:pt x="886" y="734"/>
                    </a:cubicBezTo>
                    <a:cubicBezTo>
                      <a:pt x="885" y="734"/>
                      <a:pt x="885" y="734"/>
                      <a:pt x="885" y="734"/>
                    </a:cubicBezTo>
                    <a:cubicBezTo>
                      <a:pt x="883" y="732"/>
                      <a:pt x="883" y="732"/>
                      <a:pt x="883" y="732"/>
                    </a:cubicBezTo>
                    <a:cubicBezTo>
                      <a:pt x="881" y="732"/>
                      <a:pt x="881" y="732"/>
                      <a:pt x="881" y="732"/>
                    </a:cubicBezTo>
                    <a:cubicBezTo>
                      <a:pt x="880" y="731"/>
                      <a:pt x="880" y="731"/>
                      <a:pt x="880" y="731"/>
                    </a:cubicBezTo>
                    <a:cubicBezTo>
                      <a:pt x="878" y="729"/>
                      <a:pt x="878" y="729"/>
                      <a:pt x="878" y="729"/>
                    </a:cubicBezTo>
                    <a:cubicBezTo>
                      <a:pt x="876" y="726"/>
                      <a:pt x="876" y="726"/>
                      <a:pt x="876" y="726"/>
                    </a:cubicBezTo>
                    <a:cubicBezTo>
                      <a:pt x="875" y="725"/>
                      <a:pt x="875" y="725"/>
                      <a:pt x="875" y="725"/>
                    </a:cubicBezTo>
                    <a:cubicBezTo>
                      <a:pt x="873" y="725"/>
                      <a:pt x="873" y="725"/>
                      <a:pt x="873" y="725"/>
                    </a:cubicBezTo>
                    <a:cubicBezTo>
                      <a:pt x="870" y="725"/>
                      <a:pt x="870" y="725"/>
                      <a:pt x="870" y="725"/>
                    </a:cubicBezTo>
                    <a:cubicBezTo>
                      <a:pt x="866" y="724"/>
                      <a:pt x="866" y="724"/>
                      <a:pt x="866" y="724"/>
                    </a:cubicBezTo>
                    <a:cubicBezTo>
                      <a:pt x="863" y="721"/>
                      <a:pt x="863" y="721"/>
                      <a:pt x="863" y="721"/>
                    </a:cubicBezTo>
                    <a:cubicBezTo>
                      <a:pt x="859" y="721"/>
                      <a:pt x="859" y="721"/>
                      <a:pt x="859" y="721"/>
                    </a:cubicBezTo>
                    <a:cubicBezTo>
                      <a:pt x="855" y="720"/>
                      <a:pt x="855" y="720"/>
                      <a:pt x="855" y="720"/>
                    </a:cubicBezTo>
                    <a:cubicBezTo>
                      <a:pt x="853" y="719"/>
                      <a:pt x="853" y="719"/>
                      <a:pt x="853" y="719"/>
                    </a:cubicBezTo>
                    <a:cubicBezTo>
                      <a:pt x="850" y="720"/>
                      <a:pt x="850" y="720"/>
                      <a:pt x="850" y="720"/>
                    </a:cubicBezTo>
                    <a:cubicBezTo>
                      <a:pt x="847" y="720"/>
                      <a:pt x="847" y="720"/>
                      <a:pt x="847" y="720"/>
                    </a:cubicBezTo>
                    <a:cubicBezTo>
                      <a:pt x="845" y="721"/>
                      <a:pt x="845" y="721"/>
                      <a:pt x="845" y="721"/>
                    </a:cubicBezTo>
                    <a:cubicBezTo>
                      <a:pt x="840" y="722"/>
                      <a:pt x="840" y="722"/>
                      <a:pt x="840" y="722"/>
                    </a:cubicBezTo>
                    <a:cubicBezTo>
                      <a:pt x="837" y="723"/>
                      <a:pt x="837" y="723"/>
                      <a:pt x="837" y="723"/>
                    </a:cubicBezTo>
                    <a:cubicBezTo>
                      <a:pt x="835" y="725"/>
                      <a:pt x="835" y="725"/>
                      <a:pt x="835" y="725"/>
                    </a:cubicBezTo>
                    <a:cubicBezTo>
                      <a:pt x="834" y="725"/>
                      <a:pt x="834" y="725"/>
                      <a:pt x="834" y="725"/>
                    </a:cubicBezTo>
                    <a:cubicBezTo>
                      <a:pt x="832" y="725"/>
                      <a:pt x="832" y="725"/>
                      <a:pt x="832" y="725"/>
                    </a:cubicBezTo>
                    <a:cubicBezTo>
                      <a:pt x="831" y="725"/>
                      <a:pt x="831" y="725"/>
                      <a:pt x="831" y="725"/>
                    </a:cubicBezTo>
                    <a:cubicBezTo>
                      <a:pt x="829" y="726"/>
                      <a:pt x="829" y="726"/>
                      <a:pt x="829" y="726"/>
                    </a:cubicBezTo>
                    <a:cubicBezTo>
                      <a:pt x="826" y="725"/>
                      <a:pt x="826" y="725"/>
                      <a:pt x="826" y="725"/>
                    </a:cubicBezTo>
                    <a:cubicBezTo>
                      <a:pt x="825" y="726"/>
                      <a:pt x="825" y="726"/>
                      <a:pt x="825" y="726"/>
                    </a:cubicBezTo>
                    <a:cubicBezTo>
                      <a:pt x="823" y="726"/>
                      <a:pt x="823" y="726"/>
                      <a:pt x="823" y="726"/>
                    </a:cubicBezTo>
                    <a:cubicBezTo>
                      <a:pt x="820" y="724"/>
                      <a:pt x="820" y="724"/>
                      <a:pt x="820" y="724"/>
                    </a:cubicBezTo>
                    <a:cubicBezTo>
                      <a:pt x="816" y="723"/>
                      <a:pt x="816" y="723"/>
                      <a:pt x="816" y="723"/>
                    </a:cubicBezTo>
                    <a:cubicBezTo>
                      <a:pt x="816" y="722"/>
                      <a:pt x="816" y="722"/>
                      <a:pt x="816" y="722"/>
                    </a:cubicBezTo>
                    <a:cubicBezTo>
                      <a:pt x="813" y="720"/>
                      <a:pt x="813" y="720"/>
                      <a:pt x="813" y="720"/>
                    </a:cubicBezTo>
                    <a:cubicBezTo>
                      <a:pt x="812" y="720"/>
                      <a:pt x="812" y="720"/>
                      <a:pt x="812" y="720"/>
                    </a:cubicBezTo>
                    <a:cubicBezTo>
                      <a:pt x="811" y="719"/>
                      <a:pt x="811" y="719"/>
                      <a:pt x="811" y="719"/>
                    </a:cubicBezTo>
                    <a:cubicBezTo>
                      <a:pt x="811" y="717"/>
                      <a:pt x="811" y="717"/>
                      <a:pt x="811" y="717"/>
                    </a:cubicBezTo>
                    <a:cubicBezTo>
                      <a:pt x="810" y="714"/>
                      <a:pt x="810" y="714"/>
                      <a:pt x="810" y="714"/>
                    </a:cubicBezTo>
                    <a:cubicBezTo>
                      <a:pt x="809" y="713"/>
                      <a:pt x="809" y="713"/>
                      <a:pt x="809" y="713"/>
                    </a:cubicBezTo>
                    <a:cubicBezTo>
                      <a:pt x="809" y="711"/>
                      <a:pt x="809" y="711"/>
                      <a:pt x="809" y="711"/>
                    </a:cubicBezTo>
                    <a:cubicBezTo>
                      <a:pt x="807" y="710"/>
                      <a:pt x="807" y="710"/>
                      <a:pt x="807" y="710"/>
                    </a:cubicBezTo>
                    <a:cubicBezTo>
                      <a:pt x="807" y="708"/>
                      <a:pt x="807" y="708"/>
                      <a:pt x="807" y="708"/>
                    </a:cubicBezTo>
                    <a:cubicBezTo>
                      <a:pt x="807" y="707"/>
                      <a:pt x="807" y="707"/>
                      <a:pt x="807" y="707"/>
                    </a:cubicBezTo>
                    <a:cubicBezTo>
                      <a:pt x="805" y="706"/>
                      <a:pt x="805" y="706"/>
                      <a:pt x="805" y="706"/>
                    </a:cubicBezTo>
                    <a:cubicBezTo>
                      <a:pt x="800" y="706"/>
                      <a:pt x="800" y="706"/>
                      <a:pt x="800" y="706"/>
                    </a:cubicBezTo>
                    <a:cubicBezTo>
                      <a:pt x="798" y="706"/>
                      <a:pt x="798" y="706"/>
                      <a:pt x="798" y="706"/>
                    </a:cubicBezTo>
                    <a:cubicBezTo>
                      <a:pt x="796" y="705"/>
                      <a:pt x="796" y="705"/>
                      <a:pt x="796" y="705"/>
                    </a:cubicBezTo>
                    <a:cubicBezTo>
                      <a:pt x="794" y="705"/>
                      <a:pt x="794" y="705"/>
                      <a:pt x="794" y="705"/>
                    </a:cubicBezTo>
                    <a:cubicBezTo>
                      <a:pt x="792" y="704"/>
                      <a:pt x="792" y="704"/>
                      <a:pt x="792" y="704"/>
                    </a:cubicBezTo>
                    <a:cubicBezTo>
                      <a:pt x="791" y="703"/>
                      <a:pt x="791" y="703"/>
                      <a:pt x="791" y="703"/>
                    </a:cubicBezTo>
                    <a:cubicBezTo>
                      <a:pt x="787" y="703"/>
                      <a:pt x="787" y="703"/>
                      <a:pt x="787" y="703"/>
                    </a:cubicBezTo>
                    <a:cubicBezTo>
                      <a:pt x="784" y="702"/>
                      <a:pt x="784" y="702"/>
                      <a:pt x="784" y="702"/>
                    </a:cubicBezTo>
                    <a:cubicBezTo>
                      <a:pt x="781" y="702"/>
                      <a:pt x="781" y="702"/>
                      <a:pt x="781" y="702"/>
                    </a:cubicBezTo>
                    <a:cubicBezTo>
                      <a:pt x="781" y="701"/>
                      <a:pt x="781" y="701"/>
                      <a:pt x="781" y="701"/>
                    </a:cubicBezTo>
                    <a:cubicBezTo>
                      <a:pt x="778" y="699"/>
                      <a:pt x="778" y="699"/>
                      <a:pt x="778" y="699"/>
                    </a:cubicBezTo>
                    <a:cubicBezTo>
                      <a:pt x="775" y="699"/>
                      <a:pt x="775" y="699"/>
                      <a:pt x="775" y="699"/>
                    </a:cubicBezTo>
                    <a:cubicBezTo>
                      <a:pt x="773" y="698"/>
                      <a:pt x="773" y="698"/>
                      <a:pt x="773" y="698"/>
                    </a:cubicBezTo>
                    <a:cubicBezTo>
                      <a:pt x="771" y="697"/>
                      <a:pt x="771" y="697"/>
                      <a:pt x="771" y="697"/>
                    </a:cubicBezTo>
                    <a:cubicBezTo>
                      <a:pt x="770" y="699"/>
                      <a:pt x="770" y="699"/>
                      <a:pt x="770" y="699"/>
                    </a:cubicBezTo>
                    <a:cubicBezTo>
                      <a:pt x="769" y="700"/>
                      <a:pt x="769" y="700"/>
                      <a:pt x="769" y="700"/>
                    </a:cubicBezTo>
                    <a:cubicBezTo>
                      <a:pt x="770" y="702"/>
                      <a:pt x="770" y="702"/>
                      <a:pt x="770" y="702"/>
                    </a:cubicBezTo>
                    <a:cubicBezTo>
                      <a:pt x="769" y="704"/>
                      <a:pt x="769" y="704"/>
                      <a:pt x="769" y="704"/>
                    </a:cubicBezTo>
                    <a:cubicBezTo>
                      <a:pt x="768" y="704"/>
                      <a:pt x="768" y="704"/>
                      <a:pt x="768" y="704"/>
                    </a:cubicBezTo>
                    <a:cubicBezTo>
                      <a:pt x="766" y="705"/>
                      <a:pt x="766" y="705"/>
                      <a:pt x="766" y="705"/>
                    </a:cubicBezTo>
                    <a:cubicBezTo>
                      <a:pt x="765" y="706"/>
                      <a:pt x="765" y="706"/>
                      <a:pt x="765" y="706"/>
                    </a:cubicBezTo>
                    <a:cubicBezTo>
                      <a:pt x="765" y="708"/>
                      <a:pt x="765" y="708"/>
                      <a:pt x="765" y="708"/>
                    </a:cubicBezTo>
                    <a:cubicBezTo>
                      <a:pt x="763" y="711"/>
                      <a:pt x="763" y="711"/>
                      <a:pt x="763" y="711"/>
                    </a:cubicBezTo>
                    <a:cubicBezTo>
                      <a:pt x="763" y="716"/>
                      <a:pt x="763" y="716"/>
                      <a:pt x="763" y="716"/>
                    </a:cubicBezTo>
                    <a:cubicBezTo>
                      <a:pt x="764" y="719"/>
                      <a:pt x="764" y="719"/>
                      <a:pt x="764" y="719"/>
                    </a:cubicBezTo>
                    <a:cubicBezTo>
                      <a:pt x="767" y="720"/>
                      <a:pt x="767" y="720"/>
                      <a:pt x="767" y="720"/>
                    </a:cubicBezTo>
                    <a:cubicBezTo>
                      <a:pt x="768" y="721"/>
                      <a:pt x="768" y="721"/>
                      <a:pt x="768" y="721"/>
                    </a:cubicBezTo>
                    <a:cubicBezTo>
                      <a:pt x="770" y="722"/>
                      <a:pt x="770" y="722"/>
                      <a:pt x="770" y="722"/>
                    </a:cubicBezTo>
                    <a:cubicBezTo>
                      <a:pt x="771" y="724"/>
                      <a:pt x="771" y="724"/>
                      <a:pt x="771" y="724"/>
                    </a:cubicBezTo>
                    <a:cubicBezTo>
                      <a:pt x="770" y="727"/>
                      <a:pt x="770" y="727"/>
                      <a:pt x="770" y="727"/>
                    </a:cubicBezTo>
                    <a:cubicBezTo>
                      <a:pt x="770" y="731"/>
                      <a:pt x="770" y="731"/>
                      <a:pt x="770" y="731"/>
                    </a:cubicBezTo>
                    <a:cubicBezTo>
                      <a:pt x="772" y="732"/>
                      <a:pt x="772" y="732"/>
                      <a:pt x="772" y="732"/>
                    </a:cubicBezTo>
                    <a:cubicBezTo>
                      <a:pt x="773" y="734"/>
                      <a:pt x="773" y="734"/>
                      <a:pt x="773" y="734"/>
                    </a:cubicBezTo>
                    <a:cubicBezTo>
                      <a:pt x="771" y="737"/>
                      <a:pt x="771" y="737"/>
                      <a:pt x="771" y="737"/>
                    </a:cubicBezTo>
                    <a:cubicBezTo>
                      <a:pt x="767" y="738"/>
                      <a:pt x="767" y="738"/>
                      <a:pt x="767" y="738"/>
                    </a:cubicBezTo>
                    <a:cubicBezTo>
                      <a:pt x="765" y="737"/>
                      <a:pt x="765" y="737"/>
                      <a:pt x="765" y="737"/>
                    </a:cubicBezTo>
                    <a:cubicBezTo>
                      <a:pt x="765" y="738"/>
                      <a:pt x="765" y="738"/>
                      <a:pt x="765" y="738"/>
                    </a:cubicBezTo>
                    <a:cubicBezTo>
                      <a:pt x="763" y="738"/>
                      <a:pt x="763" y="738"/>
                      <a:pt x="763" y="738"/>
                    </a:cubicBezTo>
                    <a:cubicBezTo>
                      <a:pt x="761" y="737"/>
                      <a:pt x="761" y="737"/>
                      <a:pt x="761" y="737"/>
                    </a:cubicBezTo>
                    <a:cubicBezTo>
                      <a:pt x="756" y="737"/>
                      <a:pt x="756" y="737"/>
                      <a:pt x="756" y="737"/>
                    </a:cubicBezTo>
                    <a:cubicBezTo>
                      <a:pt x="754" y="738"/>
                      <a:pt x="754" y="738"/>
                      <a:pt x="754" y="738"/>
                    </a:cubicBezTo>
                    <a:cubicBezTo>
                      <a:pt x="752" y="736"/>
                      <a:pt x="752" y="736"/>
                      <a:pt x="752" y="736"/>
                    </a:cubicBezTo>
                    <a:cubicBezTo>
                      <a:pt x="750" y="736"/>
                      <a:pt x="750" y="736"/>
                      <a:pt x="750" y="736"/>
                    </a:cubicBezTo>
                    <a:cubicBezTo>
                      <a:pt x="748" y="736"/>
                      <a:pt x="748" y="736"/>
                      <a:pt x="748" y="736"/>
                    </a:cubicBezTo>
                    <a:cubicBezTo>
                      <a:pt x="746" y="738"/>
                      <a:pt x="746" y="738"/>
                      <a:pt x="746" y="738"/>
                    </a:cubicBezTo>
                    <a:cubicBezTo>
                      <a:pt x="744" y="739"/>
                      <a:pt x="744" y="739"/>
                      <a:pt x="744" y="739"/>
                    </a:cubicBezTo>
                    <a:cubicBezTo>
                      <a:pt x="742" y="739"/>
                      <a:pt x="742" y="739"/>
                      <a:pt x="742" y="739"/>
                    </a:cubicBezTo>
                    <a:cubicBezTo>
                      <a:pt x="738" y="738"/>
                      <a:pt x="738" y="738"/>
                      <a:pt x="738" y="738"/>
                    </a:cubicBezTo>
                    <a:cubicBezTo>
                      <a:pt x="736" y="736"/>
                      <a:pt x="736" y="736"/>
                      <a:pt x="736" y="736"/>
                    </a:cubicBezTo>
                    <a:cubicBezTo>
                      <a:pt x="730" y="733"/>
                      <a:pt x="730" y="733"/>
                      <a:pt x="730" y="733"/>
                    </a:cubicBezTo>
                    <a:cubicBezTo>
                      <a:pt x="730" y="731"/>
                      <a:pt x="730" y="731"/>
                      <a:pt x="730" y="731"/>
                    </a:cubicBezTo>
                    <a:cubicBezTo>
                      <a:pt x="729" y="729"/>
                      <a:pt x="729" y="729"/>
                      <a:pt x="729" y="729"/>
                    </a:cubicBezTo>
                    <a:cubicBezTo>
                      <a:pt x="729" y="728"/>
                      <a:pt x="729" y="728"/>
                      <a:pt x="729" y="728"/>
                    </a:cubicBezTo>
                    <a:cubicBezTo>
                      <a:pt x="725" y="728"/>
                      <a:pt x="725" y="728"/>
                      <a:pt x="725" y="728"/>
                    </a:cubicBezTo>
                    <a:cubicBezTo>
                      <a:pt x="723" y="729"/>
                      <a:pt x="723" y="729"/>
                      <a:pt x="723" y="729"/>
                    </a:cubicBezTo>
                    <a:cubicBezTo>
                      <a:pt x="721" y="729"/>
                      <a:pt x="721" y="729"/>
                      <a:pt x="721" y="729"/>
                    </a:cubicBezTo>
                    <a:cubicBezTo>
                      <a:pt x="720" y="729"/>
                      <a:pt x="720" y="729"/>
                      <a:pt x="720" y="729"/>
                    </a:cubicBezTo>
                    <a:cubicBezTo>
                      <a:pt x="718" y="729"/>
                      <a:pt x="718" y="729"/>
                      <a:pt x="718" y="729"/>
                    </a:cubicBezTo>
                    <a:cubicBezTo>
                      <a:pt x="716" y="728"/>
                      <a:pt x="716" y="728"/>
                      <a:pt x="716" y="728"/>
                    </a:cubicBezTo>
                    <a:cubicBezTo>
                      <a:pt x="716" y="727"/>
                      <a:pt x="716" y="727"/>
                      <a:pt x="716" y="727"/>
                    </a:cubicBezTo>
                    <a:cubicBezTo>
                      <a:pt x="715" y="725"/>
                      <a:pt x="715" y="725"/>
                      <a:pt x="715" y="725"/>
                    </a:cubicBezTo>
                    <a:cubicBezTo>
                      <a:pt x="714" y="725"/>
                      <a:pt x="714" y="725"/>
                      <a:pt x="714" y="725"/>
                    </a:cubicBezTo>
                    <a:cubicBezTo>
                      <a:pt x="712" y="726"/>
                      <a:pt x="712" y="726"/>
                      <a:pt x="712" y="726"/>
                    </a:cubicBezTo>
                    <a:cubicBezTo>
                      <a:pt x="710" y="726"/>
                      <a:pt x="710" y="726"/>
                      <a:pt x="710" y="726"/>
                    </a:cubicBezTo>
                    <a:cubicBezTo>
                      <a:pt x="708" y="726"/>
                      <a:pt x="708" y="726"/>
                      <a:pt x="708" y="726"/>
                    </a:cubicBezTo>
                    <a:cubicBezTo>
                      <a:pt x="706" y="726"/>
                      <a:pt x="706" y="726"/>
                      <a:pt x="706" y="726"/>
                    </a:cubicBezTo>
                    <a:cubicBezTo>
                      <a:pt x="702" y="727"/>
                      <a:pt x="702" y="727"/>
                      <a:pt x="702" y="727"/>
                    </a:cubicBezTo>
                    <a:cubicBezTo>
                      <a:pt x="700" y="727"/>
                      <a:pt x="700" y="727"/>
                      <a:pt x="700" y="727"/>
                    </a:cubicBezTo>
                    <a:cubicBezTo>
                      <a:pt x="699" y="730"/>
                      <a:pt x="699" y="730"/>
                      <a:pt x="699" y="730"/>
                    </a:cubicBezTo>
                    <a:cubicBezTo>
                      <a:pt x="697" y="731"/>
                      <a:pt x="697" y="731"/>
                      <a:pt x="697" y="731"/>
                    </a:cubicBezTo>
                    <a:cubicBezTo>
                      <a:pt x="693" y="730"/>
                      <a:pt x="693" y="730"/>
                      <a:pt x="693" y="730"/>
                    </a:cubicBezTo>
                    <a:cubicBezTo>
                      <a:pt x="693" y="731"/>
                      <a:pt x="693" y="731"/>
                      <a:pt x="693" y="731"/>
                    </a:cubicBezTo>
                    <a:cubicBezTo>
                      <a:pt x="693" y="733"/>
                      <a:pt x="693" y="733"/>
                      <a:pt x="693" y="733"/>
                    </a:cubicBezTo>
                    <a:cubicBezTo>
                      <a:pt x="694" y="734"/>
                      <a:pt x="694" y="734"/>
                      <a:pt x="694" y="734"/>
                    </a:cubicBezTo>
                    <a:cubicBezTo>
                      <a:pt x="693" y="735"/>
                      <a:pt x="693" y="735"/>
                      <a:pt x="693" y="735"/>
                    </a:cubicBezTo>
                    <a:cubicBezTo>
                      <a:pt x="691" y="737"/>
                      <a:pt x="691" y="737"/>
                      <a:pt x="691" y="737"/>
                    </a:cubicBezTo>
                    <a:cubicBezTo>
                      <a:pt x="690" y="737"/>
                      <a:pt x="690" y="737"/>
                      <a:pt x="690" y="737"/>
                    </a:cubicBezTo>
                    <a:cubicBezTo>
                      <a:pt x="688" y="739"/>
                      <a:pt x="688" y="739"/>
                      <a:pt x="688" y="739"/>
                    </a:cubicBezTo>
                    <a:cubicBezTo>
                      <a:pt x="688" y="741"/>
                      <a:pt x="688" y="741"/>
                      <a:pt x="688" y="741"/>
                    </a:cubicBezTo>
                    <a:cubicBezTo>
                      <a:pt x="685" y="742"/>
                      <a:pt x="685" y="742"/>
                      <a:pt x="685" y="742"/>
                    </a:cubicBezTo>
                    <a:cubicBezTo>
                      <a:pt x="684" y="744"/>
                      <a:pt x="684" y="744"/>
                      <a:pt x="684" y="744"/>
                    </a:cubicBezTo>
                    <a:cubicBezTo>
                      <a:pt x="684" y="747"/>
                      <a:pt x="684" y="747"/>
                      <a:pt x="684" y="747"/>
                    </a:cubicBezTo>
                    <a:cubicBezTo>
                      <a:pt x="680" y="748"/>
                      <a:pt x="680" y="748"/>
                      <a:pt x="680" y="748"/>
                    </a:cubicBezTo>
                    <a:cubicBezTo>
                      <a:pt x="678" y="750"/>
                      <a:pt x="678" y="750"/>
                      <a:pt x="678" y="750"/>
                    </a:cubicBezTo>
                    <a:cubicBezTo>
                      <a:pt x="677" y="751"/>
                      <a:pt x="677" y="751"/>
                      <a:pt x="677" y="751"/>
                    </a:cubicBezTo>
                    <a:cubicBezTo>
                      <a:pt x="672" y="751"/>
                      <a:pt x="672" y="751"/>
                      <a:pt x="672" y="751"/>
                    </a:cubicBezTo>
                    <a:cubicBezTo>
                      <a:pt x="670" y="752"/>
                      <a:pt x="670" y="752"/>
                      <a:pt x="670" y="752"/>
                    </a:cubicBezTo>
                    <a:cubicBezTo>
                      <a:pt x="668" y="756"/>
                      <a:pt x="668" y="756"/>
                      <a:pt x="668" y="756"/>
                    </a:cubicBezTo>
                    <a:cubicBezTo>
                      <a:pt x="668" y="756"/>
                      <a:pt x="668" y="756"/>
                      <a:pt x="668" y="756"/>
                    </a:cubicBezTo>
                    <a:cubicBezTo>
                      <a:pt x="667" y="756"/>
                      <a:pt x="667" y="756"/>
                      <a:pt x="667" y="756"/>
                    </a:cubicBezTo>
                    <a:cubicBezTo>
                      <a:pt x="665" y="756"/>
                      <a:pt x="665" y="756"/>
                      <a:pt x="665" y="756"/>
                    </a:cubicBezTo>
                    <a:cubicBezTo>
                      <a:pt x="664" y="756"/>
                      <a:pt x="664" y="756"/>
                      <a:pt x="664" y="756"/>
                    </a:cubicBezTo>
                    <a:cubicBezTo>
                      <a:pt x="663" y="755"/>
                      <a:pt x="663" y="755"/>
                      <a:pt x="663" y="755"/>
                    </a:cubicBezTo>
                    <a:cubicBezTo>
                      <a:pt x="660" y="754"/>
                      <a:pt x="660" y="754"/>
                      <a:pt x="660" y="754"/>
                    </a:cubicBezTo>
                    <a:cubicBezTo>
                      <a:pt x="657" y="752"/>
                      <a:pt x="657" y="752"/>
                      <a:pt x="657" y="752"/>
                    </a:cubicBezTo>
                    <a:cubicBezTo>
                      <a:pt x="656" y="751"/>
                      <a:pt x="656" y="751"/>
                      <a:pt x="656" y="751"/>
                    </a:cubicBezTo>
                    <a:cubicBezTo>
                      <a:pt x="655" y="749"/>
                      <a:pt x="655" y="749"/>
                      <a:pt x="655" y="749"/>
                    </a:cubicBezTo>
                    <a:cubicBezTo>
                      <a:pt x="656" y="746"/>
                      <a:pt x="656" y="746"/>
                      <a:pt x="656" y="746"/>
                    </a:cubicBezTo>
                    <a:cubicBezTo>
                      <a:pt x="655" y="746"/>
                      <a:pt x="655" y="746"/>
                      <a:pt x="655" y="746"/>
                    </a:cubicBezTo>
                    <a:cubicBezTo>
                      <a:pt x="653" y="747"/>
                      <a:pt x="653" y="747"/>
                      <a:pt x="653" y="747"/>
                    </a:cubicBezTo>
                    <a:cubicBezTo>
                      <a:pt x="651" y="749"/>
                      <a:pt x="651" y="749"/>
                      <a:pt x="651" y="749"/>
                    </a:cubicBezTo>
                    <a:cubicBezTo>
                      <a:pt x="649" y="750"/>
                      <a:pt x="649" y="750"/>
                      <a:pt x="649" y="750"/>
                    </a:cubicBezTo>
                    <a:cubicBezTo>
                      <a:pt x="644" y="750"/>
                      <a:pt x="644" y="750"/>
                      <a:pt x="644" y="750"/>
                    </a:cubicBezTo>
                    <a:cubicBezTo>
                      <a:pt x="642" y="751"/>
                      <a:pt x="642" y="751"/>
                      <a:pt x="642" y="751"/>
                    </a:cubicBezTo>
                    <a:cubicBezTo>
                      <a:pt x="641" y="752"/>
                      <a:pt x="641" y="752"/>
                      <a:pt x="641" y="752"/>
                    </a:cubicBezTo>
                    <a:cubicBezTo>
                      <a:pt x="639" y="751"/>
                      <a:pt x="639" y="751"/>
                      <a:pt x="639" y="751"/>
                    </a:cubicBezTo>
                    <a:cubicBezTo>
                      <a:pt x="637" y="750"/>
                      <a:pt x="637" y="750"/>
                      <a:pt x="637" y="750"/>
                    </a:cubicBezTo>
                    <a:cubicBezTo>
                      <a:pt x="636" y="750"/>
                      <a:pt x="636" y="750"/>
                      <a:pt x="636" y="750"/>
                    </a:cubicBezTo>
                    <a:cubicBezTo>
                      <a:pt x="636" y="750"/>
                      <a:pt x="636" y="750"/>
                      <a:pt x="636" y="750"/>
                    </a:cubicBezTo>
                    <a:cubicBezTo>
                      <a:pt x="635" y="749"/>
                      <a:pt x="635" y="749"/>
                      <a:pt x="635" y="749"/>
                    </a:cubicBezTo>
                    <a:cubicBezTo>
                      <a:pt x="634" y="747"/>
                      <a:pt x="634" y="747"/>
                      <a:pt x="634" y="747"/>
                    </a:cubicBezTo>
                    <a:cubicBezTo>
                      <a:pt x="634" y="746"/>
                      <a:pt x="634" y="746"/>
                      <a:pt x="634" y="746"/>
                    </a:cubicBezTo>
                    <a:cubicBezTo>
                      <a:pt x="634" y="744"/>
                      <a:pt x="634" y="744"/>
                      <a:pt x="634" y="744"/>
                    </a:cubicBezTo>
                    <a:cubicBezTo>
                      <a:pt x="634" y="743"/>
                      <a:pt x="634" y="743"/>
                      <a:pt x="634" y="743"/>
                    </a:cubicBezTo>
                    <a:cubicBezTo>
                      <a:pt x="633" y="742"/>
                      <a:pt x="633" y="742"/>
                      <a:pt x="633" y="742"/>
                    </a:cubicBezTo>
                    <a:cubicBezTo>
                      <a:pt x="632" y="742"/>
                      <a:pt x="632" y="742"/>
                      <a:pt x="632" y="742"/>
                    </a:cubicBezTo>
                    <a:cubicBezTo>
                      <a:pt x="629" y="741"/>
                      <a:pt x="629" y="741"/>
                      <a:pt x="629" y="741"/>
                    </a:cubicBezTo>
                    <a:cubicBezTo>
                      <a:pt x="627" y="740"/>
                      <a:pt x="627" y="740"/>
                      <a:pt x="627" y="740"/>
                    </a:cubicBezTo>
                    <a:cubicBezTo>
                      <a:pt x="626" y="740"/>
                      <a:pt x="626" y="740"/>
                      <a:pt x="626" y="740"/>
                    </a:cubicBezTo>
                    <a:cubicBezTo>
                      <a:pt x="624" y="737"/>
                      <a:pt x="624" y="737"/>
                      <a:pt x="624" y="737"/>
                    </a:cubicBezTo>
                    <a:cubicBezTo>
                      <a:pt x="623" y="734"/>
                      <a:pt x="623" y="734"/>
                      <a:pt x="623" y="734"/>
                    </a:cubicBezTo>
                    <a:cubicBezTo>
                      <a:pt x="619" y="732"/>
                      <a:pt x="619" y="732"/>
                      <a:pt x="619" y="732"/>
                    </a:cubicBezTo>
                    <a:cubicBezTo>
                      <a:pt x="616" y="731"/>
                      <a:pt x="616" y="731"/>
                      <a:pt x="616" y="731"/>
                    </a:cubicBezTo>
                    <a:cubicBezTo>
                      <a:pt x="612" y="731"/>
                      <a:pt x="612" y="731"/>
                      <a:pt x="612" y="731"/>
                    </a:cubicBezTo>
                    <a:cubicBezTo>
                      <a:pt x="608" y="731"/>
                      <a:pt x="608" y="731"/>
                      <a:pt x="608" y="731"/>
                    </a:cubicBezTo>
                    <a:cubicBezTo>
                      <a:pt x="608" y="732"/>
                      <a:pt x="608" y="732"/>
                      <a:pt x="608" y="732"/>
                    </a:cubicBezTo>
                    <a:cubicBezTo>
                      <a:pt x="608" y="734"/>
                      <a:pt x="608" y="734"/>
                      <a:pt x="608" y="734"/>
                    </a:cubicBezTo>
                    <a:cubicBezTo>
                      <a:pt x="608" y="735"/>
                      <a:pt x="608" y="735"/>
                      <a:pt x="608" y="735"/>
                    </a:cubicBezTo>
                    <a:cubicBezTo>
                      <a:pt x="606" y="735"/>
                      <a:pt x="606" y="735"/>
                      <a:pt x="606" y="735"/>
                    </a:cubicBezTo>
                    <a:cubicBezTo>
                      <a:pt x="604" y="735"/>
                      <a:pt x="604" y="735"/>
                      <a:pt x="604" y="735"/>
                    </a:cubicBezTo>
                    <a:cubicBezTo>
                      <a:pt x="601" y="736"/>
                      <a:pt x="601" y="736"/>
                      <a:pt x="601" y="736"/>
                    </a:cubicBezTo>
                    <a:cubicBezTo>
                      <a:pt x="598" y="735"/>
                      <a:pt x="598" y="735"/>
                      <a:pt x="598" y="735"/>
                    </a:cubicBezTo>
                    <a:cubicBezTo>
                      <a:pt x="596" y="735"/>
                      <a:pt x="596" y="735"/>
                      <a:pt x="596" y="735"/>
                    </a:cubicBezTo>
                    <a:cubicBezTo>
                      <a:pt x="595" y="736"/>
                      <a:pt x="595" y="736"/>
                      <a:pt x="595" y="736"/>
                    </a:cubicBezTo>
                    <a:cubicBezTo>
                      <a:pt x="593" y="736"/>
                      <a:pt x="593" y="736"/>
                      <a:pt x="593" y="736"/>
                    </a:cubicBezTo>
                    <a:cubicBezTo>
                      <a:pt x="591" y="734"/>
                      <a:pt x="591" y="734"/>
                      <a:pt x="591" y="734"/>
                    </a:cubicBezTo>
                    <a:cubicBezTo>
                      <a:pt x="589" y="733"/>
                      <a:pt x="589" y="733"/>
                      <a:pt x="589" y="733"/>
                    </a:cubicBezTo>
                    <a:cubicBezTo>
                      <a:pt x="588" y="732"/>
                      <a:pt x="588" y="732"/>
                      <a:pt x="588" y="732"/>
                    </a:cubicBezTo>
                    <a:cubicBezTo>
                      <a:pt x="589" y="730"/>
                      <a:pt x="589" y="730"/>
                      <a:pt x="589" y="730"/>
                    </a:cubicBezTo>
                    <a:cubicBezTo>
                      <a:pt x="586" y="729"/>
                      <a:pt x="586" y="729"/>
                      <a:pt x="586" y="729"/>
                    </a:cubicBezTo>
                    <a:cubicBezTo>
                      <a:pt x="584" y="730"/>
                      <a:pt x="584" y="730"/>
                      <a:pt x="584" y="730"/>
                    </a:cubicBezTo>
                    <a:cubicBezTo>
                      <a:pt x="584" y="732"/>
                      <a:pt x="584" y="732"/>
                      <a:pt x="584" y="732"/>
                    </a:cubicBezTo>
                    <a:cubicBezTo>
                      <a:pt x="584" y="733"/>
                      <a:pt x="584" y="733"/>
                      <a:pt x="584" y="733"/>
                    </a:cubicBezTo>
                    <a:cubicBezTo>
                      <a:pt x="584" y="734"/>
                      <a:pt x="584" y="734"/>
                      <a:pt x="584" y="734"/>
                    </a:cubicBezTo>
                    <a:cubicBezTo>
                      <a:pt x="582" y="735"/>
                      <a:pt x="582" y="735"/>
                      <a:pt x="582" y="735"/>
                    </a:cubicBezTo>
                    <a:cubicBezTo>
                      <a:pt x="579" y="736"/>
                      <a:pt x="579" y="736"/>
                      <a:pt x="579" y="736"/>
                    </a:cubicBezTo>
                    <a:cubicBezTo>
                      <a:pt x="551" y="701"/>
                      <a:pt x="551" y="701"/>
                      <a:pt x="551" y="701"/>
                    </a:cubicBezTo>
                    <a:cubicBezTo>
                      <a:pt x="531" y="686"/>
                      <a:pt x="531" y="686"/>
                      <a:pt x="531" y="686"/>
                    </a:cubicBezTo>
                    <a:cubicBezTo>
                      <a:pt x="530" y="684"/>
                      <a:pt x="530" y="684"/>
                      <a:pt x="530" y="684"/>
                    </a:cubicBezTo>
                    <a:cubicBezTo>
                      <a:pt x="532" y="683"/>
                      <a:pt x="532" y="683"/>
                      <a:pt x="532" y="683"/>
                    </a:cubicBezTo>
                    <a:cubicBezTo>
                      <a:pt x="534" y="681"/>
                      <a:pt x="534" y="681"/>
                      <a:pt x="534" y="681"/>
                    </a:cubicBezTo>
                    <a:cubicBezTo>
                      <a:pt x="534" y="679"/>
                      <a:pt x="534" y="679"/>
                      <a:pt x="534" y="679"/>
                    </a:cubicBezTo>
                    <a:cubicBezTo>
                      <a:pt x="533" y="679"/>
                      <a:pt x="533" y="679"/>
                      <a:pt x="533" y="679"/>
                    </a:cubicBezTo>
                    <a:cubicBezTo>
                      <a:pt x="530" y="679"/>
                      <a:pt x="530" y="679"/>
                      <a:pt x="530" y="679"/>
                    </a:cubicBezTo>
                    <a:cubicBezTo>
                      <a:pt x="527" y="680"/>
                      <a:pt x="527" y="680"/>
                      <a:pt x="527" y="680"/>
                    </a:cubicBezTo>
                    <a:cubicBezTo>
                      <a:pt x="526" y="682"/>
                      <a:pt x="526" y="682"/>
                      <a:pt x="526" y="682"/>
                    </a:cubicBezTo>
                    <a:cubicBezTo>
                      <a:pt x="524" y="683"/>
                      <a:pt x="524" y="683"/>
                      <a:pt x="524" y="683"/>
                    </a:cubicBezTo>
                    <a:cubicBezTo>
                      <a:pt x="521" y="685"/>
                      <a:pt x="521" y="685"/>
                      <a:pt x="521" y="685"/>
                    </a:cubicBezTo>
                    <a:cubicBezTo>
                      <a:pt x="521" y="687"/>
                      <a:pt x="521" y="687"/>
                      <a:pt x="521" y="687"/>
                    </a:cubicBezTo>
                    <a:cubicBezTo>
                      <a:pt x="519" y="688"/>
                      <a:pt x="519" y="688"/>
                      <a:pt x="519" y="688"/>
                    </a:cubicBezTo>
                    <a:cubicBezTo>
                      <a:pt x="518" y="690"/>
                      <a:pt x="518" y="690"/>
                      <a:pt x="518" y="690"/>
                    </a:cubicBezTo>
                    <a:cubicBezTo>
                      <a:pt x="516" y="691"/>
                      <a:pt x="516" y="691"/>
                      <a:pt x="516" y="691"/>
                    </a:cubicBezTo>
                    <a:cubicBezTo>
                      <a:pt x="513" y="692"/>
                      <a:pt x="513" y="692"/>
                      <a:pt x="513" y="692"/>
                    </a:cubicBezTo>
                    <a:cubicBezTo>
                      <a:pt x="511" y="693"/>
                      <a:pt x="511" y="693"/>
                      <a:pt x="511" y="693"/>
                    </a:cubicBezTo>
                    <a:cubicBezTo>
                      <a:pt x="511" y="695"/>
                      <a:pt x="511" y="695"/>
                      <a:pt x="511" y="695"/>
                    </a:cubicBezTo>
                    <a:cubicBezTo>
                      <a:pt x="510" y="696"/>
                      <a:pt x="510" y="696"/>
                      <a:pt x="510" y="696"/>
                    </a:cubicBezTo>
                    <a:cubicBezTo>
                      <a:pt x="509" y="696"/>
                      <a:pt x="509" y="696"/>
                      <a:pt x="509" y="696"/>
                    </a:cubicBezTo>
                    <a:cubicBezTo>
                      <a:pt x="504" y="694"/>
                      <a:pt x="504" y="694"/>
                      <a:pt x="504" y="694"/>
                    </a:cubicBezTo>
                    <a:cubicBezTo>
                      <a:pt x="502" y="695"/>
                      <a:pt x="502" y="695"/>
                      <a:pt x="502" y="695"/>
                    </a:cubicBezTo>
                    <a:cubicBezTo>
                      <a:pt x="500" y="697"/>
                      <a:pt x="500" y="697"/>
                      <a:pt x="500" y="697"/>
                    </a:cubicBezTo>
                    <a:cubicBezTo>
                      <a:pt x="499" y="697"/>
                      <a:pt x="499" y="697"/>
                      <a:pt x="499" y="697"/>
                    </a:cubicBezTo>
                    <a:cubicBezTo>
                      <a:pt x="497" y="695"/>
                      <a:pt x="497" y="695"/>
                      <a:pt x="497" y="695"/>
                    </a:cubicBezTo>
                    <a:cubicBezTo>
                      <a:pt x="497" y="692"/>
                      <a:pt x="497" y="692"/>
                      <a:pt x="497" y="692"/>
                    </a:cubicBezTo>
                    <a:cubicBezTo>
                      <a:pt x="499" y="691"/>
                      <a:pt x="499" y="691"/>
                      <a:pt x="499" y="691"/>
                    </a:cubicBezTo>
                    <a:cubicBezTo>
                      <a:pt x="500" y="688"/>
                      <a:pt x="500" y="688"/>
                      <a:pt x="500" y="688"/>
                    </a:cubicBezTo>
                    <a:cubicBezTo>
                      <a:pt x="498" y="688"/>
                      <a:pt x="498" y="688"/>
                      <a:pt x="498" y="688"/>
                    </a:cubicBezTo>
                    <a:cubicBezTo>
                      <a:pt x="497" y="689"/>
                      <a:pt x="497" y="689"/>
                      <a:pt x="497" y="689"/>
                    </a:cubicBezTo>
                    <a:cubicBezTo>
                      <a:pt x="495" y="689"/>
                      <a:pt x="495" y="689"/>
                      <a:pt x="495" y="689"/>
                    </a:cubicBezTo>
                    <a:cubicBezTo>
                      <a:pt x="491" y="687"/>
                      <a:pt x="491" y="687"/>
                      <a:pt x="491" y="687"/>
                    </a:cubicBezTo>
                    <a:cubicBezTo>
                      <a:pt x="488" y="688"/>
                      <a:pt x="488" y="688"/>
                      <a:pt x="488" y="688"/>
                    </a:cubicBezTo>
                    <a:cubicBezTo>
                      <a:pt x="489" y="689"/>
                      <a:pt x="489" y="689"/>
                      <a:pt x="489" y="689"/>
                    </a:cubicBezTo>
                    <a:cubicBezTo>
                      <a:pt x="490" y="689"/>
                      <a:pt x="490" y="689"/>
                      <a:pt x="490" y="689"/>
                    </a:cubicBezTo>
                    <a:cubicBezTo>
                      <a:pt x="489" y="691"/>
                      <a:pt x="489" y="691"/>
                      <a:pt x="489" y="691"/>
                    </a:cubicBezTo>
                    <a:cubicBezTo>
                      <a:pt x="487" y="691"/>
                      <a:pt x="487" y="691"/>
                      <a:pt x="487" y="691"/>
                    </a:cubicBezTo>
                    <a:cubicBezTo>
                      <a:pt x="486" y="689"/>
                      <a:pt x="486" y="689"/>
                      <a:pt x="486" y="689"/>
                    </a:cubicBezTo>
                    <a:cubicBezTo>
                      <a:pt x="485" y="685"/>
                      <a:pt x="485" y="685"/>
                      <a:pt x="485" y="685"/>
                    </a:cubicBezTo>
                    <a:cubicBezTo>
                      <a:pt x="482" y="682"/>
                      <a:pt x="482" y="682"/>
                      <a:pt x="482" y="682"/>
                    </a:cubicBezTo>
                    <a:cubicBezTo>
                      <a:pt x="481" y="683"/>
                      <a:pt x="481" y="683"/>
                      <a:pt x="481" y="683"/>
                    </a:cubicBezTo>
                    <a:cubicBezTo>
                      <a:pt x="482" y="685"/>
                      <a:pt x="482" y="685"/>
                      <a:pt x="482" y="685"/>
                    </a:cubicBezTo>
                    <a:cubicBezTo>
                      <a:pt x="481" y="687"/>
                      <a:pt x="481" y="687"/>
                      <a:pt x="481" y="687"/>
                    </a:cubicBezTo>
                    <a:cubicBezTo>
                      <a:pt x="480" y="687"/>
                      <a:pt x="480" y="687"/>
                      <a:pt x="480" y="687"/>
                    </a:cubicBezTo>
                    <a:cubicBezTo>
                      <a:pt x="479" y="684"/>
                      <a:pt x="479" y="684"/>
                      <a:pt x="479" y="684"/>
                    </a:cubicBezTo>
                    <a:cubicBezTo>
                      <a:pt x="478" y="685"/>
                      <a:pt x="478" y="685"/>
                      <a:pt x="478" y="685"/>
                    </a:cubicBezTo>
                    <a:cubicBezTo>
                      <a:pt x="477" y="687"/>
                      <a:pt x="477" y="687"/>
                      <a:pt x="477" y="687"/>
                    </a:cubicBezTo>
                    <a:cubicBezTo>
                      <a:pt x="476" y="688"/>
                      <a:pt x="476" y="688"/>
                      <a:pt x="476" y="688"/>
                    </a:cubicBezTo>
                    <a:cubicBezTo>
                      <a:pt x="474" y="686"/>
                      <a:pt x="474" y="686"/>
                      <a:pt x="474" y="686"/>
                    </a:cubicBezTo>
                    <a:cubicBezTo>
                      <a:pt x="472" y="688"/>
                      <a:pt x="472" y="688"/>
                      <a:pt x="472" y="688"/>
                    </a:cubicBezTo>
                    <a:cubicBezTo>
                      <a:pt x="471" y="687"/>
                      <a:pt x="471" y="687"/>
                      <a:pt x="471" y="687"/>
                    </a:cubicBezTo>
                    <a:cubicBezTo>
                      <a:pt x="470" y="685"/>
                      <a:pt x="470" y="685"/>
                      <a:pt x="470" y="685"/>
                    </a:cubicBezTo>
                    <a:cubicBezTo>
                      <a:pt x="471" y="684"/>
                      <a:pt x="471" y="684"/>
                      <a:pt x="471" y="684"/>
                    </a:cubicBezTo>
                    <a:cubicBezTo>
                      <a:pt x="471" y="683"/>
                      <a:pt x="471" y="683"/>
                      <a:pt x="471" y="683"/>
                    </a:cubicBezTo>
                    <a:cubicBezTo>
                      <a:pt x="471" y="681"/>
                      <a:pt x="471" y="681"/>
                      <a:pt x="471" y="681"/>
                    </a:cubicBezTo>
                    <a:cubicBezTo>
                      <a:pt x="472" y="679"/>
                      <a:pt x="472" y="679"/>
                      <a:pt x="472" y="679"/>
                    </a:cubicBezTo>
                    <a:cubicBezTo>
                      <a:pt x="471" y="678"/>
                      <a:pt x="471" y="678"/>
                      <a:pt x="471" y="678"/>
                    </a:cubicBezTo>
                    <a:cubicBezTo>
                      <a:pt x="470" y="677"/>
                      <a:pt x="470" y="677"/>
                      <a:pt x="470" y="677"/>
                    </a:cubicBezTo>
                    <a:cubicBezTo>
                      <a:pt x="468" y="675"/>
                      <a:pt x="468" y="675"/>
                      <a:pt x="468" y="675"/>
                    </a:cubicBezTo>
                    <a:cubicBezTo>
                      <a:pt x="467" y="673"/>
                      <a:pt x="467" y="673"/>
                      <a:pt x="467" y="673"/>
                    </a:cubicBezTo>
                    <a:cubicBezTo>
                      <a:pt x="467" y="672"/>
                      <a:pt x="467" y="672"/>
                      <a:pt x="467" y="672"/>
                    </a:cubicBezTo>
                    <a:cubicBezTo>
                      <a:pt x="466" y="669"/>
                      <a:pt x="466" y="669"/>
                      <a:pt x="466" y="669"/>
                    </a:cubicBezTo>
                    <a:cubicBezTo>
                      <a:pt x="463" y="669"/>
                      <a:pt x="463" y="669"/>
                      <a:pt x="463" y="669"/>
                    </a:cubicBezTo>
                    <a:cubicBezTo>
                      <a:pt x="461" y="670"/>
                      <a:pt x="461" y="670"/>
                      <a:pt x="461" y="670"/>
                    </a:cubicBezTo>
                    <a:cubicBezTo>
                      <a:pt x="458" y="670"/>
                      <a:pt x="458" y="670"/>
                      <a:pt x="458" y="670"/>
                    </a:cubicBezTo>
                    <a:cubicBezTo>
                      <a:pt x="455" y="668"/>
                      <a:pt x="455" y="668"/>
                      <a:pt x="455" y="668"/>
                    </a:cubicBezTo>
                    <a:cubicBezTo>
                      <a:pt x="452" y="669"/>
                      <a:pt x="452" y="669"/>
                      <a:pt x="452" y="669"/>
                    </a:cubicBezTo>
                    <a:cubicBezTo>
                      <a:pt x="449" y="667"/>
                      <a:pt x="449" y="667"/>
                      <a:pt x="449" y="667"/>
                    </a:cubicBezTo>
                    <a:cubicBezTo>
                      <a:pt x="448" y="668"/>
                      <a:pt x="448" y="668"/>
                      <a:pt x="448" y="668"/>
                    </a:cubicBezTo>
                    <a:cubicBezTo>
                      <a:pt x="446" y="668"/>
                      <a:pt x="446" y="668"/>
                      <a:pt x="446" y="668"/>
                    </a:cubicBezTo>
                    <a:cubicBezTo>
                      <a:pt x="444" y="669"/>
                      <a:pt x="444" y="669"/>
                      <a:pt x="444" y="669"/>
                    </a:cubicBezTo>
                    <a:cubicBezTo>
                      <a:pt x="444" y="671"/>
                      <a:pt x="444" y="671"/>
                      <a:pt x="444" y="671"/>
                    </a:cubicBezTo>
                    <a:cubicBezTo>
                      <a:pt x="441" y="671"/>
                      <a:pt x="441" y="671"/>
                      <a:pt x="441" y="671"/>
                    </a:cubicBezTo>
                    <a:cubicBezTo>
                      <a:pt x="439" y="672"/>
                      <a:pt x="439" y="672"/>
                      <a:pt x="439" y="672"/>
                    </a:cubicBezTo>
                    <a:cubicBezTo>
                      <a:pt x="440" y="674"/>
                      <a:pt x="440" y="674"/>
                      <a:pt x="440" y="674"/>
                    </a:cubicBezTo>
                    <a:cubicBezTo>
                      <a:pt x="441" y="675"/>
                      <a:pt x="441" y="675"/>
                      <a:pt x="441" y="675"/>
                    </a:cubicBezTo>
                    <a:cubicBezTo>
                      <a:pt x="438" y="676"/>
                      <a:pt x="438" y="676"/>
                      <a:pt x="438" y="676"/>
                    </a:cubicBezTo>
                    <a:cubicBezTo>
                      <a:pt x="436" y="676"/>
                      <a:pt x="436" y="676"/>
                      <a:pt x="436" y="676"/>
                    </a:cubicBezTo>
                    <a:cubicBezTo>
                      <a:pt x="434" y="678"/>
                      <a:pt x="434" y="678"/>
                      <a:pt x="434" y="678"/>
                    </a:cubicBezTo>
                    <a:cubicBezTo>
                      <a:pt x="432" y="678"/>
                      <a:pt x="432" y="678"/>
                      <a:pt x="432" y="678"/>
                    </a:cubicBezTo>
                    <a:cubicBezTo>
                      <a:pt x="431" y="679"/>
                      <a:pt x="431" y="679"/>
                      <a:pt x="431" y="679"/>
                    </a:cubicBezTo>
                    <a:cubicBezTo>
                      <a:pt x="430" y="679"/>
                      <a:pt x="430" y="679"/>
                      <a:pt x="430" y="679"/>
                    </a:cubicBezTo>
                    <a:cubicBezTo>
                      <a:pt x="425" y="682"/>
                      <a:pt x="425" y="682"/>
                      <a:pt x="425" y="682"/>
                    </a:cubicBezTo>
                    <a:cubicBezTo>
                      <a:pt x="422" y="683"/>
                      <a:pt x="422" y="683"/>
                      <a:pt x="422" y="683"/>
                    </a:cubicBezTo>
                    <a:cubicBezTo>
                      <a:pt x="420" y="684"/>
                      <a:pt x="420" y="684"/>
                      <a:pt x="420" y="684"/>
                    </a:cubicBezTo>
                    <a:cubicBezTo>
                      <a:pt x="419" y="684"/>
                      <a:pt x="419" y="684"/>
                      <a:pt x="419" y="684"/>
                    </a:cubicBezTo>
                    <a:cubicBezTo>
                      <a:pt x="417" y="683"/>
                      <a:pt x="417" y="683"/>
                      <a:pt x="417" y="683"/>
                    </a:cubicBezTo>
                    <a:cubicBezTo>
                      <a:pt x="416" y="684"/>
                      <a:pt x="416" y="684"/>
                      <a:pt x="416" y="684"/>
                    </a:cubicBezTo>
                    <a:cubicBezTo>
                      <a:pt x="416" y="685"/>
                      <a:pt x="416" y="685"/>
                      <a:pt x="416" y="685"/>
                    </a:cubicBezTo>
                    <a:cubicBezTo>
                      <a:pt x="413" y="685"/>
                      <a:pt x="413" y="685"/>
                      <a:pt x="413" y="685"/>
                    </a:cubicBezTo>
                    <a:cubicBezTo>
                      <a:pt x="412" y="686"/>
                      <a:pt x="412" y="686"/>
                      <a:pt x="412" y="686"/>
                    </a:cubicBezTo>
                    <a:cubicBezTo>
                      <a:pt x="412" y="689"/>
                      <a:pt x="412" y="689"/>
                      <a:pt x="412" y="689"/>
                    </a:cubicBezTo>
                    <a:cubicBezTo>
                      <a:pt x="411" y="690"/>
                      <a:pt x="411" y="690"/>
                      <a:pt x="411" y="690"/>
                    </a:cubicBezTo>
                    <a:cubicBezTo>
                      <a:pt x="409" y="689"/>
                      <a:pt x="409" y="689"/>
                      <a:pt x="409" y="689"/>
                    </a:cubicBezTo>
                    <a:cubicBezTo>
                      <a:pt x="408" y="689"/>
                      <a:pt x="408" y="689"/>
                      <a:pt x="408" y="689"/>
                    </a:cubicBezTo>
                    <a:cubicBezTo>
                      <a:pt x="406" y="690"/>
                      <a:pt x="406" y="690"/>
                      <a:pt x="406" y="690"/>
                    </a:cubicBezTo>
                    <a:cubicBezTo>
                      <a:pt x="403" y="690"/>
                      <a:pt x="403" y="690"/>
                      <a:pt x="403" y="690"/>
                    </a:cubicBezTo>
                    <a:cubicBezTo>
                      <a:pt x="400" y="692"/>
                      <a:pt x="400" y="692"/>
                      <a:pt x="400" y="692"/>
                    </a:cubicBezTo>
                    <a:cubicBezTo>
                      <a:pt x="400" y="693"/>
                      <a:pt x="400" y="693"/>
                      <a:pt x="400" y="693"/>
                    </a:cubicBezTo>
                    <a:cubicBezTo>
                      <a:pt x="397" y="694"/>
                      <a:pt x="397" y="694"/>
                      <a:pt x="397" y="694"/>
                    </a:cubicBezTo>
                    <a:cubicBezTo>
                      <a:pt x="394" y="695"/>
                      <a:pt x="394" y="695"/>
                      <a:pt x="394" y="695"/>
                    </a:cubicBezTo>
                    <a:cubicBezTo>
                      <a:pt x="391" y="695"/>
                      <a:pt x="391" y="695"/>
                      <a:pt x="391" y="695"/>
                    </a:cubicBezTo>
                    <a:cubicBezTo>
                      <a:pt x="387" y="696"/>
                      <a:pt x="387" y="696"/>
                      <a:pt x="387" y="696"/>
                    </a:cubicBezTo>
                    <a:cubicBezTo>
                      <a:pt x="387" y="698"/>
                      <a:pt x="387" y="698"/>
                      <a:pt x="387" y="698"/>
                    </a:cubicBezTo>
                    <a:cubicBezTo>
                      <a:pt x="386" y="700"/>
                      <a:pt x="386" y="700"/>
                      <a:pt x="386" y="700"/>
                    </a:cubicBezTo>
                    <a:cubicBezTo>
                      <a:pt x="385" y="697"/>
                      <a:pt x="385" y="697"/>
                      <a:pt x="385" y="697"/>
                    </a:cubicBezTo>
                    <a:cubicBezTo>
                      <a:pt x="383" y="697"/>
                      <a:pt x="383" y="697"/>
                      <a:pt x="383" y="697"/>
                    </a:cubicBezTo>
                    <a:cubicBezTo>
                      <a:pt x="381" y="699"/>
                      <a:pt x="381" y="699"/>
                      <a:pt x="381" y="699"/>
                    </a:cubicBezTo>
                    <a:cubicBezTo>
                      <a:pt x="381" y="700"/>
                      <a:pt x="381" y="700"/>
                      <a:pt x="381" y="700"/>
                    </a:cubicBezTo>
                    <a:cubicBezTo>
                      <a:pt x="380" y="701"/>
                      <a:pt x="380" y="701"/>
                      <a:pt x="380" y="701"/>
                    </a:cubicBezTo>
                    <a:cubicBezTo>
                      <a:pt x="378" y="700"/>
                      <a:pt x="378" y="700"/>
                      <a:pt x="378" y="700"/>
                    </a:cubicBezTo>
                    <a:cubicBezTo>
                      <a:pt x="375" y="700"/>
                      <a:pt x="375" y="700"/>
                      <a:pt x="375" y="700"/>
                    </a:cubicBezTo>
                    <a:cubicBezTo>
                      <a:pt x="374" y="699"/>
                      <a:pt x="374" y="699"/>
                      <a:pt x="374" y="699"/>
                    </a:cubicBezTo>
                    <a:cubicBezTo>
                      <a:pt x="373" y="699"/>
                      <a:pt x="373" y="699"/>
                      <a:pt x="373" y="699"/>
                    </a:cubicBezTo>
                    <a:cubicBezTo>
                      <a:pt x="372" y="700"/>
                      <a:pt x="372" y="700"/>
                      <a:pt x="372" y="700"/>
                    </a:cubicBezTo>
                    <a:cubicBezTo>
                      <a:pt x="369" y="700"/>
                      <a:pt x="369" y="700"/>
                      <a:pt x="369" y="700"/>
                    </a:cubicBezTo>
                    <a:cubicBezTo>
                      <a:pt x="368" y="701"/>
                      <a:pt x="368" y="701"/>
                      <a:pt x="368" y="701"/>
                    </a:cubicBezTo>
                    <a:cubicBezTo>
                      <a:pt x="369" y="704"/>
                      <a:pt x="369" y="704"/>
                      <a:pt x="369" y="704"/>
                    </a:cubicBezTo>
                    <a:cubicBezTo>
                      <a:pt x="368" y="705"/>
                      <a:pt x="368" y="705"/>
                      <a:pt x="368" y="705"/>
                    </a:cubicBezTo>
                    <a:cubicBezTo>
                      <a:pt x="370" y="705"/>
                      <a:pt x="370" y="705"/>
                      <a:pt x="370" y="705"/>
                    </a:cubicBezTo>
                    <a:cubicBezTo>
                      <a:pt x="373" y="705"/>
                      <a:pt x="373" y="705"/>
                      <a:pt x="373" y="705"/>
                    </a:cubicBezTo>
                    <a:cubicBezTo>
                      <a:pt x="374" y="707"/>
                      <a:pt x="374" y="707"/>
                      <a:pt x="374" y="707"/>
                    </a:cubicBezTo>
                    <a:cubicBezTo>
                      <a:pt x="371" y="708"/>
                      <a:pt x="371" y="708"/>
                      <a:pt x="371" y="708"/>
                    </a:cubicBezTo>
                    <a:cubicBezTo>
                      <a:pt x="370" y="708"/>
                      <a:pt x="370" y="708"/>
                      <a:pt x="370" y="708"/>
                    </a:cubicBezTo>
                    <a:cubicBezTo>
                      <a:pt x="370" y="710"/>
                      <a:pt x="370" y="710"/>
                      <a:pt x="370" y="710"/>
                    </a:cubicBezTo>
                    <a:cubicBezTo>
                      <a:pt x="373" y="710"/>
                      <a:pt x="373" y="710"/>
                      <a:pt x="373" y="710"/>
                    </a:cubicBezTo>
                    <a:cubicBezTo>
                      <a:pt x="376" y="711"/>
                      <a:pt x="376" y="711"/>
                      <a:pt x="376" y="711"/>
                    </a:cubicBezTo>
                    <a:cubicBezTo>
                      <a:pt x="377" y="710"/>
                      <a:pt x="377" y="710"/>
                      <a:pt x="377" y="710"/>
                    </a:cubicBezTo>
                    <a:cubicBezTo>
                      <a:pt x="379" y="710"/>
                      <a:pt x="379" y="710"/>
                      <a:pt x="379" y="710"/>
                    </a:cubicBezTo>
                    <a:cubicBezTo>
                      <a:pt x="381" y="712"/>
                      <a:pt x="381" y="712"/>
                      <a:pt x="381" y="712"/>
                    </a:cubicBezTo>
                    <a:cubicBezTo>
                      <a:pt x="383" y="712"/>
                      <a:pt x="383" y="712"/>
                      <a:pt x="383" y="712"/>
                    </a:cubicBezTo>
                    <a:cubicBezTo>
                      <a:pt x="383" y="715"/>
                      <a:pt x="383" y="715"/>
                      <a:pt x="383" y="715"/>
                    </a:cubicBezTo>
                    <a:cubicBezTo>
                      <a:pt x="381" y="715"/>
                      <a:pt x="381" y="715"/>
                      <a:pt x="381" y="715"/>
                    </a:cubicBezTo>
                    <a:cubicBezTo>
                      <a:pt x="380" y="715"/>
                      <a:pt x="380" y="715"/>
                      <a:pt x="380" y="715"/>
                    </a:cubicBezTo>
                    <a:cubicBezTo>
                      <a:pt x="375" y="715"/>
                      <a:pt x="375" y="715"/>
                      <a:pt x="375" y="715"/>
                    </a:cubicBezTo>
                    <a:cubicBezTo>
                      <a:pt x="372" y="718"/>
                      <a:pt x="372" y="718"/>
                      <a:pt x="372" y="718"/>
                    </a:cubicBezTo>
                    <a:cubicBezTo>
                      <a:pt x="370" y="721"/>
                      <a:pt x="370" y="721"/>
                      <a:pt x="370" y="721"/>
                    </a:cubicBezTo>
                    <a:cubicBezTo>
                      <a:pt x="370" y="724"/>
                      <a:pt x="370" y="724"/>
                      <a:pt x="370" y="724"/>
                    </a:cubicBezTo>
                    <a:cubicBezTo>
                      <a:pt x="372" y="724"/>
                      <a:pt x="372" y="724"/>
                      <a:pt x="372" y="724"/>
                    </a:cubicBezTo>
                    <a:cubicBezTo>
                      <a:pt x="372" y="727"/>
                      <a:pt x="372" y="727"/>
                      <a:pt x="372" y="727"/>
                    </a:cubicBezTo>
                    <a:cubicBezTo>
                      <a:pt x="370" y="729"/>
                      <a:pt x="370" y="729"/>
                      <a:pt x="370" y="729"/>
                    </a:cubicBezTo>
                    <a:cubicBezTo>
                      <a:pt x="370" y="731"/>
                      <a:pt x="370" y="731"/>
                      <a:pt x="370" y="731"/>
                    </a:cubicBezTo>
                    <a:cubicBezTo>
                      <a:pt x="368" y="731"/>
                      <a:pt x="368" y="731"/>
                      <a:pt x="368" y="731"/>
                    </a:cubicBezTo>
                    <a:cubicBezTo>
                      <a:pt x="368" y="732"/>
                      <a:pt x="368" y="732"/>
                      <a:pt x="368" y="732"/>
                    </a:cubicBezTo>
                    <a:cubicBezTo>
                      <a:pt x="368" y="734"/>
                      <a:pt x="368" y="734"/>
                      <a:pt x="368" y="734"/>
                    </a:cubicBezTo>
                    <a:cubicBezTo>
                      <a:pt x="368" y="735"/>
                      <a:pt x="368" y="735"/>
                      <a:pt x="368" y="735"/>
                    </a:cubicBezTo>
                    <a:cubicBezTo>
                      <a:pt x="371" y="735"/>
                      <a:pt x="371" y="735"/>
                      <a:pt x="371" y="735"/>
                    </a:cubicBezTo>
                    <a:cubicBezTo>
                      <a:pt x="373" y="737"/>
                      <a:pt x="373" y="737"/>
                      <a:pt x="373" y="737"/>
                    </a:cubicBezTo>
                    <a:cubicBezTo>
                      <a:pt x="375" y="737"/>
                      <a:pt x="375" y="737"/>
                      <a:pt x="375" y="737"/>
                    </a:cubicBezTo>
                    <a:cubicBezTo>
                      <a:pt x="376" y="739"/>
                      <a:pt x="376" y="739"/>
                      <a:pt x="376" y="739"/>
                    </a:cubicBezTo>
                    <a:cubicBezTo>
                      <a:pt x="378" y="740"/>
                      <a:pt x="378" y="740"/>
                      <a:pt x="378" y="740"/>
                    </a:cubicBezTo>
                    <a:cubicBezTo>
                      <a:pt x="381" y="740"/>
                      <a:pt x="381" y="740"/>
                      <a:pt x="381" y="740"/>
                    </a:cubicBezTo>
                    <a:cubicBezTo>
                      <a:pt x="382" y="741"/>
                      <a:pt x="382" y="741"/>
                      <a:pt x="382" y="741"/>
                    </a:cubicBezTo>
                    <a:cubicBezTo>
                      <a:pt x="383" y="750"/>
                      <a:pt x="383" y="750"/>
                      <a:pt x="383" y="750"/>
                    </a:cubicBezTo>
                    <a:cubicBezTo>
                      <a:pt x="382" y="752"/>
                      <a:pt x="382" y="752"/>
                      <a:pt x="382" y="752"/>
                    </a:cubicBezTo>
                    <a:cubicBezTo>
                      <a:pt x="378" y="753"/>
                      <a:pt x="378" y="753"/>
                      <a:pt x="378" y="753"/>
                    </a:cubicBezTo>
                    <a:cubicBezTo>
                      <a:pt x="375" y="753"/>
                      <a:pt x="375" y="753"/>
                      <a:pt x="375" y="753"/>
                    </a:cubicBezTo>
                    <a:cubicBezTo>
                      <a:pt x="371" y="751"/>
                      <a:pt x="371" y="751"/>
                      <a:pt x="371" y="751"/>
                    </a:cubicBezTo>
                    <a:cubicBezTo>
                      <a:pt x="370" y="752"/>
                      <a:pt x="370" y="752"/>
                      <a:pt x="370" y="752"/>
                    </a:cubicBezTo>
                    <a:cubicBezTo>
                      <a:pt x="370" y="754"/>
                      <a:pt x="370" y="754"/>
                      <a:pt x="370" y="754"/>
                    </a:cubicBezTo>
                    <a:cubicBezTo>
                      <a:pt x="369" y="756"/>
                      <a:pt x="369" y="756"/>
                      <a:pt x="369" y="756"/>
                    </a:cubicBezTo>
                    <a:cubicBezTo>
                      <a:pt x="366" y="757"/>
                      <a:pt x="366" y="757"/>
                      <a:pt x="366" y="757"/>
                    </a:cubicBezTo>
                    <a:cubicBezTo>
                      <a:pt x="362" y="755"/>
                      <a:pt x="362" y="755"/>
                      <a:pt x="362" y="755"/>
                    </a:cubicBezTo>
                    <a:cubicBezTo>
                      <a:pt x="359" y="755"/>
                      <a:pt x="359" y="755"/>
                      <a:pt x="359" y="755"/>
                    </a:cubicBezTo>
                    <a:cubicBezTo>
                      <a:pt x="357" y="754"/>
                      <a:pt x="357" y="754"/>
                      <a:pt x="357" y="754"/>
                    </a:cubicBezTo>
                    <a:cubicBezTo>
                      <a:pt x="356" y="755"/>
                      <a:pt x="356" y="755"/>
                      <a:pt x="356" y="755"/>
                    </a:cubicBezTo>
                    <a:cubicBezTo>
                      <a:pt x="354" y="754"/>
                      <a:pt x="354" y="754"/>
                      <a:pt x="354" y="754"/>
                    </a:cubicBezTo>
                    <a:cubicBezTo>
                      <a:pt x="352" y="751"/>
                      <a:pt x="352" y="751"/>
                      <a:pt x="352" y="751"/>
                    </a:cubicBezTo>
                    <a:cubicBezTo>
                      <a:pt x="354" y="750"/>
                      <a:pt x="354" y="750"/>
                      <a:pt x="354" y="750"/>
                    </a:cubicBezTo>
                    <a:cubicBezTo>
                      <a:pt x="354" y="749"/>
                      <a:pt x="354" y="749"/>
                      <a:pt x="354" y="749"/>
                    </a:cubicBezTo>
                    <a:cubicBezTo>
                      <a:pt x="353" y="748"/>
                      <a:pt x="353" y="748"/>
                      <a:pt x="353" y="748"/>
                    </a:cubicBezTo>
                    <a:cubicBezTo>
                      <a:pt x="350" y="747"/>
                      <a:pt x="350" y="747"/>
                      <a:pt x="350" y="747"/>
                    </a:cubicBezTo>
                    <a:cubicBezTo>
                      <a:pt x="349" y="748"/>
                      <a:pt x="349" y="748"/>
                      <a:pt x="349" y="748"/>
                    </a:cubicBezTo>
                    <a:cubicBezTo>
                      <a:pt x="346" y="748"/>
                      <a:pt x="346" y="748"/>
                      <a:pt x="346" y="748"/>
                    </a:cubicBezTo>
                    <a:cubicBezTo>
                      <a:pt x="345" y="749"/>
                      <a:pt x="345" y="749"/>
                      <a:pt x="345" y="749"/>
                    </a:cubicBezTo>
                    <a:cubicBezTo>
                      <a:pt x="345" y="751"/>
                      <a:pt x="345" y="751"/>
                      <a:pt x="345" y="751"/>
                    </a:cubicBezTo>
                    <a:cubicBezTo>
                      <a:pt x="342" y="752"/>
                      <a:pt x="342" y="752"/>
                      <a:pt x="342" y="752"/>
                    </a:cubicBezTo>
                    <a:cubicBezTo>
                      <a:pt x="341" y="750"/>
                      <a:pt x="341" y="750"/>
                      <a:pt x="341" y="750"/>
                    </a:cubicBezTo>
                    <a:cubicBezTo>
                      <a:pt x="338" y="747"/>
                      <a:pt x="338" y="747"/>
                      <a:pt x="338" y="747"/>
                    </a:cubicBezTo>
                    <a:cubicBezTo>
                      <a:pt x="335" y="748"/>
                      <a:pt x="335" y="748"/>
                      <a:pt x="335" y="748"/>
                    </a:cubicBezTo>
                    <a:cubicBezTo>
                      <a:pt x="334" y="750"/>
                      <a:pt x="334" y="750"/>
                      <a:pt x="334" y="750"/>
                    </a:cubicBezTo>
                    <a:cubicBezTo>
                      <a:pt x="333" y="748"/>
                      <a:pt x="333" y="748"/>
                      <a:pt x="333" y="748"/>
                    </a:cubicBezTo>
                    <a:cubicBezTo>
                      <a:pt x="331" y="749"/>
                      <a:pt x="331" y="749"/>
                      <a:pt x="331" y="749"/>
                    </a:cubicBezTo>
                    <a:cubicBezTo>
                      <a:pt x="331" y="751"/>
                      <a:pt x="331" y="751"/>
                      <a:pt x="331" y="751"/>
                    </a:cubicBezTo>
                    <a:cubicBezTo>
                      <a:pt x="329" y="751"/>
                      <a:pt x="329" y="751"/>
                      <a:pt x="329" y="751"/>
                    </a:cubicBezTo>
                    <a:cubicBezTo>
                      <a:pt x="328" y="755"/>
                      <a:pt x="328" y="755"/>
                      <a:pt x="328" y="755"/>
                    </a:cubicBezTo>
                    <a:cubicBezTo>
                      <a:pt x="326" y="757"/>
                      <a:pt x="326" y="757"/>
                      <a:pt x="326" y="757"/>
                    </a:cubicBezTo>
                    <a:cubicBezTo>
                      <a:pt x="324" y="757"/>
                      <a:pt x="324" y="757"/>
                      <a:pt x="324" y="757"/>
                    </a:cubicBezTo>
                    <a:cubicBezTo>
                      <a:pt x="323" y="754"/>
                      <a:pt x="323" y="754"/>
                      <a:pt x="323" y="754"/>
                    </a:cubicBezTo>
                    <a:cubicBezTo>
                      <a:pt x="318" y="754"/>
                      <a:pt x="318" y="754"/>
                      <a:pt x="318" y="754"/>
                    </a:cubicBezTo>
                    <a:cubicBezTo>
                      <a:pt x="317" y="752"/>
                      <a:pt x="317" y="752"/>
                      <a:pt x="317" y="752"/>
                    </a:cubicBezTo>
                    <a:cubicBezTo>
                      <a:pt x="314" y="753"/>
                      <a:pt x="314" y="753"/>
                      <a:pt x="314" y="753"/>
                    </a:cubicBezTo>
                    <a:cubicBezTo>
                      <a:pt x="315" y="756"/>
                      <a:pt x="315" y="756"/>
                      <a:pt x="315" y="756"/>
                    </a:cubicBezTo>
                    <a:cubicBezTo>
                      <a:pt x="313" y="758"/>
                      <a:pt x="313" y="758"/>
                      <a:pt x="313" y="758"/>
                    </a:cubicBezTo>
                    <a:cubicBezTo>
                      <a:pt x="312" y="758"/>
                      <a:pt x="312" y="758"/>
                      <a:pt x="312" y="758"/>
                    </a:cubicBezTo>
                    <a:cubicBezTo>
                      <a:pt x="312" y="755"/>
                      <a:pt x="312" y="755"/>
                      <a:pt x="312" y="755"/>
                    </a:cubicBezTo>
                    <a:cubicBezTo>
                      <a:pt x="311" y="753"/>
                      <a:pt x="311" y="753"/>
                      <a:pt x="311" y="753"/>
                    </a:cubicBezTo>
                    <a:cubicBezTo>
                      <a:pt x="309" y="753"/>
                      <a:pt x="309" y="753"/>
                      <a:pt x="309" y="753"/>
                    </a:cubicBezTo>
                    <a:cubicBezTo>
                      <a:pt x="306" y="751"/>
                      <a:pt x="306" y="751"/>
                      <a:pt x="306" y="751"/>
                    </a:cubicBezTo>
                    <a:cubicBezTo>
                      <a:pt x="304" y="748"/>
                      <a:pt x="304" y="748"/>
                      <a:pt x="304" y="748"/>
                    </a:cubicBezTo>
                    <a:cubicBezTo>
                      <a:pt x="302" y="748"/>
                      <a:pt x="302" y="748"/>
                      <a:pt x="302" y="748"/>
                    </a:cubicBezTo>
                    <a:cubicBezTo>
                      <a:pt x="299" y="746"/>
                      <a:pt x="299" y="746"/>
                      <a:pt x="299" y="746"/>
                    </a:cubicBezTo>
                    <a:cubicBezTo>
                      <a:pt x="298" y="745"/>
                      <a:pt x="298" y="745"/>
                      <a:pt x="298" y="745"/>
                    </a:cubicBezTo>
                    <a:cubicBezTo>
                      <a:pt x="297" y="744"/>
                      <a:pt x="297" y="744"/>
                      <a:pt x="297" y="744"/>
                    </a:cubicBezTo>
                    <a:cubicBezTo>
                      <a:pt x="295" y="744"/>
                      <a:pt x="295" y="744"/>
                      <a:pt x="295" y="744"/>
                    </a:cubicBezTo>
                    <a:cubicBezTo>
                      <a:pt x="291" y="745"/>
                      <a:pt x="291" y="745"/>
                      <a:pt x="291" y="745"/>
                    </a:cubicBezTo>
                    <a:cubicBezTo>
                      <a:pt x="288" y="743"/>
                      <a:pt x="288" y="743"/>
                      <a:pt x="288" y="743"/>
                    </a:cubicBezTo>
                    <a:cubicBezTo>
                      <a:pt x="287" y="740"/>
                      <a:pt x="287" y="740"/>
                      <a:pt x="287" y="740"/>
                    </a:cubicBezTo>
                    <a:cubicBezTo>
                      <a:pt x="285" y="740"/>
                      <a:pt x="285" y="740"/>
                      <a:pt x="285" y="740"/>
                    </a:cubicBezTo>
                    <a:cubicBezTo>
                      <a:pt x="283" y="742"/>
                      <a:pt x="283" y="742"/>
                      <a:pt x="283" y="742"/>
                    </a:cubicBezTo>
                    <a:cubicBezTo>
                      <a:pt x="281" y="742"/>
                      <a:pt x="281" y="742"/>
                      <a:pt x="281" y="742"/>
                    </a:cubicBezTo>
                    <a:cubicBezTo>
                      <a:pt x="280" y="744"/>
                      <a:pt x="280" y="744"/>
                      <a:pt x="280" y="744"/>
                    </a:cubicBezTo>
                    <a:cubicBezTo>
                      <a:pt x="279" y="745"/>
                      <a:pt x="279" y="745"/>
                      <a:pt x="279" y="745"/>
                    </a:cubicBezTo>
                    <a:cubicBezTo>
                      <a:pt x="279" y="743"/>
                      <a:pt x="279" y="743"/>
                      <a:pt x="279" y="743"/>
                    </a:cubicBezTo>
                    <a:cubicBezTo>
                      <a:pt x="277" y="744"/>
                      <a:pt x="277" y="744"/>
                      <a:pt x="277" y="744"/>
                    </a:cubicBezTo>
                    <a:cubicBezTo>
                      <a:pt x="277" y="746"/>
                      <a:pt x="277" y="746"/>
                      <a:pt x="277" y="746"/>
                    </a:cubicBezTo>
                    <a:cubicBezTo>
                      <a:pt x="274" y="747"/>
                      <a:pt x="274" y="747"/>
                      <a:pt x="274" y="747"/>
                    </a:cubicBezTo>
                    <a:cubicBezTo>
                      <a:pt x="273" y="746"/>
                      <a:pt x="273" y="746"/>
                      <a:pt x="273" y="746"/>
                    </a:cubicBezTo>
                    <a:cubicBezTo>
                      <a:pt x="275" y="744"/>
                      <a:pt x="275" y="744"/>
                      <a:pt x="275" y="744"/>
                    </a:cubicBezTo>
                    <a:cubicBezTo>
                      <a:pt x="275" y="743"/>
                      <a:pt x="275" y="743"/>
                      <a:pt x="275" y="743"/>
                    </a:cubicBezTo>
                    <a:cubicBezTo>
                      <a:pt x="272" y="741"/>
                      <a:pt x="272" y="741"/>
                      <a:pt x="272" y="741"/>
                    </a:cubicBezTo>
                    <a:cubicBezTo>
                      <a:pt x="269" y="739"/>
                      <a:pt x="269" y="739"/>
                      <a:pt x="269" y="739"/>
                    </a:cubicBezTo>
                    <a:cubicBezTo>
                      <a:pt x="269" y="741"/>
                      <a:pt x="269" y="741"/>
                      <a:pt x="269" y="741"/>
                    </a:cubicBezTo>
                    <a:cubicBezTo>
                      <a:pt x="269" y="743"/>
                      <a:pt x="269" y="743"/>
                      <a:pt x="269" y="743"/>
                    </a:cubicBezTo>
                    <a:cubicBezTo>
                      <a:pt x="269" y="745"/>
                      <a:pt x="269" y="745"/>
                      <a:pt x="269" y="745"/>
                    </a:cubicBezTo>
                    <a:cubicBezTo>
                      <a:pt x="266" y="744"/>
                      <a:pt x="266" y="744"/>
                      <a:pt x="266" y="744"/>
                    </a:cubicBezTo>
                    <a:cubicBezTo>
                      <a:pt x="265" y="746"/>
                      <a:pt x="265" y="746"/>
                      <a:pt x="265" y="746"/>
                    </a:cubicBezTo>
                    <a:cubicBezTo>
                      <a:pt x="264" y="749"/>
                      <a:pt x="264" y="749"/>
                      <a:pt x="264" y="749"/>
                    </a:cubicBezTo>
                    <a:cubicBezTo>
                      <a:pt x="262" y="749"/>
                      <a:pt x="262" y="749"/>
                      <a:pt x="262" y="749"/>
                    </a:cubicBezTo>
                    <a:cubicBezTo>
                      <a:pt x="259" y="751"/>
                      <a:pt x="259" y="751"/>
                      <a:pt x="259" y="751"/>
                    </a:cubicBezTo>
                    <a:cubicBezTo>
                      <a:pt x="258" y="754"/>
                      <a:pt x="258" y="754"/>
                      <a:pt x="258" y="754"/>
                    </a:cubicBezTo>
                    <a:cubicBezTo>
                      <a:pt x="260" y="756"/>
                      <a:pt x="260" y="756"/>
                      <a:pt x="260" y="756"/>
                    </a:cubicBezTo>
                    <a:cubicBezTo>
                      <a:pt x="260" y="758"/>
                      <a:pt x="260" y="758"/>
                      <a:pt x="260" y="758"/>
                    </a:cubicBezTo>
                    <a:cubicBezTo>
                      <a:pt x="256" y="758"/>
                      <a:pt x="256" y="758"/>
                      <a:pt x="256" y="758"/>
                    </a:cubicBezTo>
                    <a:cubicBezTo>
                      <a:pt x="252" y="759"/>
                      <a:pt x="252" y="759"/>
                      <a:pt x="252" y="759"/>
                    </a:cubicBezTo>
                    <a:cubicBezTo>
                      <a:pt x="255" y="768"/>
                      <a:pt x="255" y="768"/>
                      <a:pt x="255" y="768"/>
                    </a:cubicBezTo>
                    <a:cubicBezTo>
                      <a:pt x="254" y="769"/>
                      <a:pt x="254" y="769"/>
                      <a:pt x="254" y="769"/>
                    </a:cubicBezTo>
                    <a:cubicBezTo>
                      <a:pt x="254" y="772"/>
                      <a:pt x="254" y="772"/>
                      <a:pt x="254" y="772"/>
                    </a:cubicBezTo>
                    <a:cubicBezTo>
                      <a:pt x="251" y="773"/>
                      <a:pt x="251" y="773"/>
                      <a:pt x="251" y="773"/>
                    </a:cubicBezTo>
                    <a:cubicBezTo>
                      <a:pt x="247" y="771"/>
                      <a:pt x="247" y="771"/>
                      <a:pt x="247" y="771"/>
                    </a:cubicBezTo>
                    <a:cubicBezTo>
                      <a:pt x="246" y="768"/>
                      <a:pt x="246" y="768"/>
                      <a:pt x="246" y="768"/>
                    </a:cubicBezTo>
                    <a:cubicBezTo>
                      <a:pt x="240" y="763"/>
                      <a:pt x="240" y="763"/>
                      <a:pt x="240" y="763"/>
                    </a:cubicBezTo>
                    <a:cubicBezTo>
                      <a:pt x="239" y="765"/>
                      <a:pt x="239" y="765"/>
                      <a:pt x="239" y="765"/>
                    </a:cubicBezTo>
                    <a:cubicBezTo>
                      <a:pt x="239" y="768"/>
                      <a:pt x="239" y="768"/>
                      <a:pt x="239" y="768"/>
                    </a:cubicBezTo>
                    <a:cubicBezTo>
                      <a:pt x="236" y="772"/>
                      <a:pt x="236" y="772"/>
                      <a:pt x="236" y="772"/>
                    </a:cubicBezTo>
                    <a:cubicBezTo>
                      <a:pt x="233" y="773"/>
                      <a:pt x="233" y="773"/>
                      <a:pt x="233" y="773"/>
                    </a:cubicBezTo>
                    <a:cubicBezTo>
                      <a:pt x="234" y="778"/>
                      <a:pt x="234" y="778"/>
                      <a:pt x="234" y="778"/>
                    </a:cubicBezTo>
                    <a:cubicBezTo>
                      <a:pt x="236" y="780"/>
                      <a:pt x="236" y="780"/>
                      <a:pt x="236" y="780"/>
                    </a:cubicBezTo>
                    <a:cubicBezTo>
                      <a:pt x="235" y="787"/>
                      <a:pt x="235" y="787"/>
                      <a:pt x="235" y="787"/>
                    </a:cubicBezTo>
                    <a:cubicBezTo>
                      <a:pt x="233" y="791"/>
                      <a:pt x="233" y="791"/>
                      <a:pt x="233" y="791"/>
                    </a:cubicBezTo>
                    <a:cubicBezTo>
                      <a:pt x="238" y="793"/>
                      <a:pt x="238" y="793"/>
                      <a:pt x="238" y="793"/>
                    </a:cubicBezTo>
                    <a:cubicBezTo>
                      <a:pt x="240" y="796"/>
                      <a:pt x="240" y="796"/>
                      <a:pt x="240" y="796"/>
                    </a:cubicBezTo>
                    <a:cubicBezTo>
                      <a:pt x="239" y="798"/>
                      <a:pt x="239" y="798"/>
                      <a:pt x="239" y="798"/>
                    </a:cubicBezTo>
                    <a:cubicBezTo>
                      <a:pt x="243" y="801"/>
                      <a:pt x="243" y="801"/>
                      <a:pt x="243" y="801"/>
                    </a:cubicBezTo>
                    <a:cubicBezTo>
                      <a:pt x="244" y="799"/>
                      <a:pt x="244" y="799"/>
                      <a:pt x="244" y="799"/>
                    </a:cubicBezTo>
                    <a:cubicBezTo>
                      <a:pt x="251" y="801"/>
                      <a:pt x="251" y="801"/>
                      <a:pt x="251" y="801"/>
                    </a:cubicBezTo>
                    <a:cubicBezTo>
                      <a:pt x="256" y="806"/>
                      <a:pt x="256" y="806"/>
                      <a:pt x="256" y="806"/>
                    </a:cubicBezTo>
                    <a:cubicBezTo>
                      <a:pt x="261" y="814"/>
                      <a:pt x="261" y="814"/>
                      <a:pt x="261" y="814"/>
                    </a:cubicBezTo>
                    <a:cubicBezTo>
                      <a:pt x="256" y="814"/>
                      <a:pt x="256" y="814"/>
                      <a:pt x="256" y="814"/>
                    </a:cubicBezTo>
                    <a:cubicBezTo>
                      <a:pt x="256" y="816"/>
                      <a:pt x="256" y="816"/>
                      <a:pt x="256" y="816"/>
                    </a:cubicBezTo>
                    <a:cubicBezTo>
                      <a:pt x="260" y="818"/>
                      <a:pt x="260" y="818"/>
                      <a:pt x="260" y="818"/>
                    </a:cubicBezTo>
                    <a:cubicBezTo>
                      <a:pt x="263" y="817"/>
                      <a:pt x="263" y="817"/>
                      <a:pt x="263" y="817"/>
                    </a:cubicBezTo>
                    <a:cubicBezTo>
                      <a:pt x="266" y="819"/>
                      <a:pt x="266" y="819"/>
                      <a:pt x="266" y="819"/>
                    </a:cubicBezTo>
                    <a:cubicBezTo>
                      <a:pt x="266" y="819"/>
                      <a:pt x="266" y="819"/>
                      <a:pt x="266" y="819"/>
                    </a:cubicBezTo>
                    <a:cubicBezTo>
                      <a:pt x="266" y="819"/>
                      <a:pt x="266" y="819"/>
                      <a:pt x="266" y="819"/>
                    </a:cubicBezTo>
                    <a:cubicBezTo>
                      <a:pt x="266" y="820"/>
                      <a:pt x="266" y="820"/>
                      <a:pt x="266" y="820"/>
                    </a:cubicBezTo>
                    <a:cubicBezTo>
                      <a:pt x="266" y="821"/>
                      <a:pt x="266" y="821"/>
                      <a:pt x="266" y="821"/>
                    </a:cubicBezTo>
                    <a:cubicBezTo>
                      <a:pt x="264" y="822"/>
                      <a:pt x="264" y="822"/>
                      <a:pt x="264" y="822"/>
                    </a:cubicBezTo>
                    <a:cubicBezTo>
                      <a:pt x="265" y="822"/>
                      <a:pt x="265" y="822"/>
                      <a:pt x="265" y="822"/>
                    </a:cubicBezTo>
                    <a:cubicBezTo>
                      <a:pt x="265" y="824"/>
                      <a:pt x="265" y="824"/>
                      <a:pt x="265" y="824"/>
                    </a:cubicBezTo>
                    <a:cubicBezTo>
                      <a:pt x="264" y="824"/>
                      <a:pt x="264" y="824"/>
                      <a:pt x="264" y="824"/>
                    </a:cubicBezTo>
                    <a:cubicBezTo>
                      <a:pt x="265" y="825"/>
                      <a:pt x="265" y="825"/>
                      <a:pt x="265" y="825"/>
                    </a:cubicBezTo>
                    <a:cubicBezTo>
                      <a:pt x="265" y="826"/>
                      <a:pt x="265" y="826"/>
                      <a:pt x="265" y="826"/>
                    </a:cubicBezTo>
                    <a:cubicBezTo>
                      <a:pt x="263" y="825"/>
                      <a:pt x="263" y="825"/>
                      <a:pt x="263" y="825"/>
                    </a:cubicBezTo>
                    <a:cubicBezTo>
                      <a:pt x="262" y="826"/>
                      <a:pt x="262" y="826"/>
                      <a:pt x="262" y="826"/>
                    </a:cubicBezTo>
                    <a:cubicBezTo>
                      <a:pt x="260" y="825"/>
                      <a:pt x="260" y="825"/>
                      <a:pt x="260" y="825"/>
                    </a:cubicBezTo>
                    <a:cubicBezTo>
                      <a:pt x="259" y="825"/>
                      <a:pt x="259" y="825"/>
                      <a:pt x="259" y="825"/>
                    </a:cubicBezTo>
                    <a:cubicBezTo>
                      <a:pt x="262" y="827"/>
                      <a:pt x="262" y="827"/>
                      <a:pt x="262" y="827"/>
                    </a:cubicBezTo>
                    <a:cubicBezTo>
                      <a:pt x="262" y="829"/>
                      <a:pt x="262" y="829"/>
                      <a:pt x="262" y="829"/>
                    </a:cubicBezTo>
                    <a:cubicBezTo>
                      <a:pt x="262" y="829"/>
                      <a:pt x="262" y="829"/>
                      <a:pt x="262" y="829"/>
                    </a:cubicBezTo>
                    <a:cubicBezTo>
                      <a:pt x="260" y="828"/>
                      <a:pt x="260" y="828"/>
                      <a:pt x="260" y="828"/>
                    </a:cubicBezTo>
                    <a:cubicBezTo>
                      <a:pt x="260" y="828"/>
                      <a:pt x="259" y="829"/>
                      <a:pt x="259" y="829"/>
                    </a:cubicBezTo>
                    <a:cubicBezTo>
                      <a:pt x="258" y="829"/>
                      <a:pt x="258" y="828"/>
                      <a:pt x="258" y="828"/>
                    </a:cubicBezTo>
                    <a:cubicBezTo>
                      <a:pt x="257" y="828"/>
                      <a:pt x="257" y="828"/>
                      <a:pt x="257" y="828"/>
                    </a:cubicBezTo>
                    <a:cubicBezTo>
                      <a:pt x="258" y="829"/>
                      <a:pt x="258" y="829"/>
                      <a:pt x="258" y="829"/>
                    </a:cubicBezTo>
                    <a:cubicBezTo>
                      <a:pt x="259" y="830"/>
                      <a:pt x="259" y="830"/>
                      <a:pt x="259" y="830"/>
                    </a:cubicBezTo>
                    <a:cubicBezTo>
                      <a:pt x="257" y="831"/>
                      <a:pt x="257" y="831"/>
                      <a:pt x="257" y="831"/>
                    </a:cubicBezTo>
                    <a:cubicBezTo>
                      <a:pt x="255" y="831"/>
                      <a:pt x="255" y="831"/>
                      <a:pt x="255" y="831"/>
                    </a:cubicBezTo>
                    <a:cubicBezTo>
                      <a:pt x="254" y="832"/>
                      <a:pt x="254" y="832"/>
                      <a:pt x="254" y="832"/>
                    </a:cubicBezTo>
                    <a:cubicBezTo>
                      <a:pt x="253" y="831"/>
                      <a:pt x="253" y="831"/>
                      <a:pt x="253" y="831"/>
                    </a:cubicBezTo>
                    <a:cubicBezTo>
                      <a:pt x="253" y="832"/>
                      <a:pt x="253" y="832"/>
                      <a:pt x="253" y="832"/>
                    </a:cubicBezTo>
                    <a:cubicBezTo>
                      <a:pt x="252" y="833"/>
                      <a:pt x="252" y="833"/>
                      <a:pt x="252" y="833"/>
                    </a:cubicBezTo>
                    <a:cubicBezTo>
                      <a:pt x="251" y="832"/>
                      <a:pt x="251" y="832"/>
                      <a:pt x="251" y="832"/>
                    </a:cubicBezTo>
                    <a:cubicBezTo>
                      <a:pt x="250" y="832"/>
                      <a:pt x="250" y="832"/>
                      <a:pt x="250" y="832"/>
                    </a:cubicBezTo>
                    <a:cubicBezTo>
                      <a:pt x="250" y="833"/>
                      <a:pt x="250" y="833"/>
                      <a:pt x="250" y="833"/>
                    </a:cubicBezTo>
                    <a:cubicBezTo>
                      <a:pt x="249" y="835"/>
                      <a:pt x="249" y="835"/>
                      <a:pt x="249" y="835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7" y="838"/>
                      <a:pt x="247" y="838"/>
                      <a:pt x="247" y="838"/>
                    </a:cubicBezTo>
                    <a:cubicBezTo>
                      <a:pt x="246" y="840"/>
                      <a:pt x="246" y="840"/>
                      <a:pt x="246" y="840"/>
                    </a:cubicBezTo>
                    <a:cubicBezTo>
                      <a:pt x="245" y="842"/>
                      <a:pt x="245" y="842"/>
                      <a:pt x="245" y="842"/>
                    </a:cubicBezTo>
                    <a:cubicBezTo>
                      <a:pt x="245" y="846"/>
                      <a:pt x="245" y="846"/>
                      <a:pt x="245" y="846"/>
                    </a:cubicBezTo>
                    <a:cubicBezTo>
                      <a:pt x="244" y="847"/>
                      <a:pt x="244" y="847"/>
                      <a:pt x="244" y="847"/>
                    </a:cubicBezTo>
                    <a:cubicBezTo>
                      <a:pt x="243" y="849"/>
                      <a:pt x="243" y="849"/>
                      <a:pt x="243" y="849"/>
                    </a:cubicBezTo>
                    <a:cubicBezTo>
                      <a:pt x="244" y="853"/>
                      <a:pt x="244" y="853"/>
                      <a:pt x="244" y="853"/>
                    </a:cubicBezTo>
                    <a:cubicBezTo>
                      <a:pt x="246" y="854"/>
                      <a:pt x="246" y="854"/>
                      <a:pt x="246" y="854"/>
                    </a:cubicBezTo>
                    <a:cubicBezTo>
                      <a:pt x="248" y="853"/>
                      <a:pt x="248" y="853"/>
                      <a:pt x="248" y="853"/>
                    </a:cubicBezTo>
                    <a:cubicBezTo>
                      <a:pt x="249" y="855"/>
                      <a:pt x="249" y="855"/>
                      <a:pt x="249" y="855"/>
                    </a:cubicBezTo>
                    <a:cubicBezTo>
                      <a:pt x="251" y="856"/>
                      <a:pt x="251" y="856"/>
                      <a:pt x="251" y="856"/>
                    </a:cubicBezTo>
                    <a:cubicBezTo>
                      <a:pt x="251" y="859"/>
                      <a:pt x="251" y="859"/>
                      <a:pt x="251" y="859"/>
                    </a:cubicBezTo>
                    <a:cubicBezTo>
                      <a:pt x="254" y="861"/>
                      <a:pt x="254" y="861"/>
                      <a:pt x="254" y="861"/>
                    </a:cubicBezTo>
                    <a:cubicBezTo>
                      <a:pt x="255" y="860"/>
                      <a:pt x="255" y="860"/>
                      <a:pt x="255" y="860"/>
                    </a:cubicBezTo>
                    <a:cubicBezTo>
                      <a:pt x="256" y="860"/>
                      <a:pt x="256" y="860"/>
                      <a:pt x="256" y="860"/>
                    </a:cubicBezTo>
                    <a:cubicBezTo>
                      <a:pt x="255" y="862"/>
                      <a:pt x="255" y="862"/>
                      <a:pt x="255" y="862"/>
                    </a:cubicBezTo>
                    <a:cubicBezTo>
                      <a:pt x="255" y="864"/>
                      <a:pt x="255" y="864"/>
                      <a:pt x="255" y="864"/>
                    </a:cubicBezTo>
                    <a:cubicBezTo>
                      <a:pt x="254" y="863"/>
                      <a:pt x="254" y="863"/>
                      <a:pt x="254" y="863"/>
                    </a:cubicBezTo>
                    <a:cubicBezTo>
                      <a:pt x="254" y="865"/>
                      <a:pt x="254" y="865"/>
                      <a:pt x="254" y="865"/>
                    </a:cubicBezTo>
                    <a:cubicBezTo>
                      <a:pt x="255" y="865"/>
                      <a:pt x="255" y="865"/>
                      <a:pt x="255" y="865"/>
                    </a:cubicBezTo>
                    <a:cubicBezTo>
                      <a:pt x="255" y="867"/>
                      <a:pt x="255" y="867"/>
                      <a:pt x="255" y="867"/>
                    </a:cubicBezTo>
                    <a:cubicBezTo>
                      <a:pt x="256" y="868"/>
                      <a:pt x="256" y="868"/>
                      <a:pt x="256" y="868"/>
                    </a:cubicBezTo>
                    <a:cubicBezTo>
                      <a:pt x="256" y="871"/>
                      <a:pt x="256" y="871"/>
                      <a:pt x="256" y="871"/>
                    </a:cubicBezTo>
                    <a:cubicBezTo>
                      <a:pt x="258" y="873"/>
                      <a:pt x="258" y="873"/>
                      <a:pt x="258" y="873"/>
                    </a:cubicBezTo>
                    <a:cubicBezTo>
                      <a:pt x="259" y="877"/>
                      <a:pt x="259" y="877"/>
                      <a:pt x="259" y="877"/>
                    </a:cubicBezTo>
                    <a:cubicBezTo>
                      <a:pt x="263" y="882"/>
                      <a:pt x="263" y="882"/>
                      <a:pt x="263" y="882"/>
                    </a:cubicBezTo>
                    <a:cubicBezTo>
                      <a:pt x="269" y="887"/>
                      <a:pt x="269" y="887"/>
                      <a:pt x="269" y="887"/>
                    </a:cubicBezTo>
                    <a:cubicBezTo>
                      <a:pt x="270" y="887"/>
                      <a:pt x="270" y="887"/>
                      <a:pt x="270" y="887"/>
                    </a:cubicBezTo>
                    <a:cubicBezTo>
                      <a:pt x="270" y="888"/>
                      <a:pt x="270" y="888"/>
                      <a:pt x="270" y="888"/>
                    </a:cubicBezTo>
                    <a:cubicBezTo>
                      <a:pt x="266" y="892"/>
                      <a:pt x="266" y="892"/>
                      <a:pt x="266" y="892"/>
                    </a:cubicBezTo>
                    <a:cubicBezTo>
                      <a:pt x="263" y="894"/>
                      <a:pt x="263" y="894"/>
                      <a:pt x="263" y="894"/>
                    </a:cubicBezTo>
                    <a:cubicBezTo>
                      <a:pt x="262" y="896"/>
                      <a:pt x="262" y="896"/>
                      <a:pt x="262" y="896"/>
                    </a:cubicBezTo>
                    <a:cubicBezTo>
                      <a:pt x="257" y="896"/>
                      <a:pt x="257" y="896"/>
                      <a:pt x="257" y="896"/>
                    </a:cubicBezTo>
                    <a:cubicBezTo>
                      <a:pt x="255" y="893"/>
                      <a:pt x="255" y="893"/>
                      <a:pt x="255" y="893"/>
                    </a:cubicBezTo>
                    <a:cubicBezTo>
                      <a:pt x="250" y="888"/>
                      <a:pt x="250" y="888"/>
                      <a:pt x="250" y="888"/>
                    </a:cubicBezTo>
                    <a:cubicBezTo>
                      <a:pt x="247" y="888"/>
                      <a:pt x="247" y="888"/>
                      <a:pt x="247" y="888"/>
                    </a:cubicBezTo>
                    <a:cubicBezTo>
                      <a:pt x="246" y="892"/>
                      <a:pt x="246" y="892"/>
                      <a:pt x="246" y="892"/>
                    </a:cubicBezTo>
                    <a:cubicBezTo>
                      <a:pt x="248" y="894"/>
                      <a:pt x="248" y="894"/>
                      <a:pt x="248" y="894"/>
                    </a:cubicBezTo>
                    <a:cubicBezTo>
                      <a:pt x="250" y="896"/>
                      <a:pt x="250" y="896"/>
                      <a:pt x="250" y="896"/>
                    </a:cubicBezTo>
                    <a:cubicBezTo>
                      <a:pt x="249" y="900"/>
                      <a:pt x="249" y="900"/>
                      <a:pt x="249" y="900"/>
                    </a:cubicBezTo>
                    <a:cubicBezTo>
                      <a:pt x="245" y="898"/>
                      <a:pt x="245" y="898"/>
                      <a:pt x="245" y="898"/>
                    </a:cubicBezTo>
                    <a:cubicBezTo>
                      <a:pt x="241" y="898"/>
                      <a:pt x="241" y="898"/>
                      <a:pt x="241" y="898"/>
                    </a:cubicBezTo>
                    <a:cubicBezTo>
                      <a:pt x="235" y="895"/>
                      <a:pt x="235" y="895"/>
                      <a:pt x="235" y="895"/>
                    </a:cubicBezTo>
                    <a:cubicBezTo>
                      <a:pt x="230" y="896"/>
                      <a:pt x="230" y="896"/>
                      <a:pt x="230" y="896"/>
                    </a:cubicBezTo>
                    <a:cubicBezTo>
                      <a:pt x="230" y="898"/>
                      <a:pt x="230" y="898"/>
                      <a:pt x="230" y="898"/>
                    </a:cubicBezTo>
                    <a:cubicBezTo>
                      <a:pt x="232" y="900"/>
                      <a:pt x="232" y="900"/>
                      <a:pt x="232" y="900"/>
                    </a:cubicBezTo>
                    <a:cubicBezTo>
                      <a:pt x="230" y="897"/>
                      <a:pt x="230" y="897"/>
                      <a:pt x="230" y="897"/>
                    </a:cubicBezTo>
                    <a:cubicBezTo>
                      <a:pt x="223" y="898"/>
                      <a:pt x="223" y="898"/>
                      <a:pt x="223" y="898"/>
                    </a:cubicBezTo>
                    <a:cubicBezTo>
                      <a:pt x="222" y="897"/>
                      <a:pt x="222" y="897"/>
                      <a:pt x="222" y="897"/>
                    </a:cubicBezTo>
                    <a:cubicBezTo>
                      <a:pt x="217" y="898"/>
                      <a:pt x="217" y="898"/>
                      <a:pt x="217" y="898"/>
                    </a:cubicBezTo>
                    <a:cubicBezTo>
                      <a:pt x="213" y="900"/>
                      <a:pt x="213" y="900"/>
                      <a:pt x="213" y="900"/>
                    </a:cubicBezTo>
                    <a:cubicBezTo>
                      <a:pt x="213" y="899"/>
                      <a:pt x="213" y="899"/>
                      <a:pt x="213" y="899"/>
                    </a:cubicBezTo>
                    <a:cubicBezTo>
                      <a:pt x="211" y="899"/>
                      <a:pt x="211" y="899"/>
                      <a:pt x="211" y="899"/>
                    </a:cubicBezTo>
                    <a:cubicBezTo>
                      <a:pt x="206" y="895"/>
                      <a:pt x="206" y="895"/>
                      <a:pt x="206" y="895"/>
                    </a:cubicBezTo>
                    <a:cubicBezTo>
                      <a:pt x="204" y="895"/>
                      <a:pt x="204" y="895"/>
                      <a:pt x="204" y="895"/>
                    </a:cubicBezTo>
                    <a:cubicBezTo>
                      <a:pt x="203" y="896"/>
                      <a:pt x="203" y="896"/>
                      <a:pt x="203" y="896"/>
                    </a:cubicBezTo>
                    <a:cubicBezTo>
                      <a:pt x="201" y="896"/>
                      <a:pt x="201" y="896"/>
                      <a:pt x="201" y="896"/>
                    </a:cubicBezTo>
                    <a:cubicBezTo>
                      <a:pt x="198" y="895"/>
                      <a:pt x="198" y="895"/>
                      <a:pt x="198" y="895"/>
                    </a:cubicBezTo>
                    <a:cubicBezTo>
                      <a:pt x="197" y="896"/>
                      <a:pt x="197" y="896"/>
                      <a:pt x="197" y="896"/>
                    </a:cubicBezTo>
                    <a:cubicBezTo>
                      <a:pt x="196" y="896"/>
                      <a:pt x="196" y="896"/>
                      <a:pt x="196" y="896"/>
                    </a:cubicBezTo>
                    <a:cubicBezTo>
                      <a:pt x="196" y="894"/>
                      <a:pt x="196" y="894"/>
                      <a:pt x="196" y="894"/>
                    </a:cubicBezTo>
                    <a:cubicBezTo>
                      <a:pt x="194" y="894"/>
                      <a:pt x="194" y="894"/>
                      <a:pt x="194" y="894"/>
                    </a:cubicBezTo>
                    <a:cubicBezTo>
                      <a:pt x="194" y="894"/>
                      <a:pt x="194" y="894"/>
                      <a:pt x="194" y="894"/>
                    </a:cubicBezTo>
                    <a:cubicBezTo>
                      <a:pt x="194" y="893"/>
                      <a:pt x="194" y="893"/>
                      <a:pt x="194" y="893"/>
                    </a:cubicBezTo>
                    <a:cubicBezTo>
                      <a:pt x="194" y="891"/>
                      <a:pt x="194" y="891"/>
                      <a:pt x="194" y="891"/>
                    </a:cubicBezTo>
                    <a:cubicBezTo>
                      <a:pt x="195" y="890"/>
                      <a:pt x="195" y="890"/>
                      <a:pt x="195" y="890"/>
                    </a:cubicBezTo>
                    <a:cubicBezTo>
                      <a:pt x="193" y="886"/>
                      <a:pt x="193" y="886"/>
                      <a:pt x="193" y="886"/>
                    </a:cubicBezTo>
                    <a:cubicBezTo>
                      <a:pt x="192" y="882"/>
                      <a:pt x="192" y="882"/>
                      <a:pt x="192" y="882"/>
                    </a:cubicBezTo>
                    <a:cubicBezTo>
                      <a:pt x="191" y="880"/>
                      <a:pt x="191" y="880"/>
                      <a:pt x="191" y="880"/>
                    </a:cubicBezTo>
                    <a:cubicBezTo>
                      <a:pt x="188" y="876"/>
                      <a:pt x="188" y="876"/>
                      <a:pt x="188" y="876"/>
                    </a:cubicBezTo>
                    <a:cubicBezTo>
                      <a:pt x="186" y="876"/>
                      <a:pt x="186" y="876"/>
                      <a:pt x="186" y="876"/>
                    </a:cubicBezTo>
                    <a:cubicBezTo>
                      <a:pt x="185" y="874"/>
                      <a:pt x="185" y="874"/>
                      <a:pt x="185" y="874"/>
                    </a:cubicBezTo>
                    <a:cubicBezTo>
                      <a:pt x="183" y="872"/>
                      <a:pt x="183" y="872"/>
                      <a:pt x="183" y="872"/>
                    </a:cubicBezTo>
                    <a:cubicBezTo>
                      <a:pt x="181" y="873"/>
                      <a:pt x="181" y="873"/>
                      <a:pt x="181" y="873"/>
                    </a:cubicBezTo>
                    <a:cubicBezTo>
                      <a:pt x="180" y="872"/>
                      <a:pt x="180" y="872"/>
                      <a:pt x="180" y="872"/>
                    </a:cubicBezTo>
                    <a:cubicBezTo>
                      <a:pt x="178" y="872"/>
                      <a:pt x="178" y="872"/>
                      <a:pt x="178" y="872"/>
                    </a:cubicBezTo>
                    <a:cubicBezTo>
                      <a:pt x="176" y="869"/>
                      <a:pt x="176" y="869"/>
                      <a:pt x="176" y="869"/>
                    </a:cubicBezTo>
                    <a:cubicBezTo>
                      <a:pt x="175" y="869"/>
                      <a:pt x="175" y="869"/>
                      <a:pt x="175" y="869"/>
                    </a:cubicBezTo>
                    <a:cubicBezTo>
                      <a:pt x="173" y="868"/>
                      <a:pt x="173" y="868"/>
                      <a:pt x="173" y="868"/>
                    </a:cubicBezTo>
                    <a:cubicBezTo>
                      <a:pt x="172" y="867"/>
                      <a:pt x="172" y="867"/>
                      <a:pt x="172" y="867"/>
                    </a:cubicBezTo>
                    <a:cubicBezTo>
                      <a:pt x="170" y="867"/>
                      <a:pt x="170" y="867"/>
                      <a:pt x="170" y="867"/>
                    </a:cubicBezTo>
                    <a:cubicBezTo>
                      <a:pt x="169" y="865"/>
                      <a:pt x="169" y="865"/>
                      <a:pt x="169" y="865"/>
                    </a:cubicBezTo>
                    <a:cubicBezTo>
                      <a:pt x="168" y="864"/>
                      <a:pt x="168" y="864"/>
                      <a:pt x="168" y="864"/>
                    </a:cubicBezTo>
                    <a:cubicBezTo>
                      <a:pt x="166" y="863"/>
                      <a:pt x="166" y="863"/>
                      <a:pt x="166" y="863"/>
                    </a:cubicBezTo>
                    <a:cubicBezTo>
                      <a:pt x="164" y="860"/>
                      <a:pt x="164" y="860"/>
                      <a:pt x="164" y="860"/>
                    </a:cubicBezTo>
                    <a:cubicBezTo>
                      <a:pt x="157" y="855"/>
                      <a:pt x="157" y="855"/>
                      <a:pt x="157" y="855"/>
                    </a:cubicBezTo>
                    <a:cubicBezTo>
                      <a:pt x="154" y="854"/>
                      <a:pt x="154" y="854"/>
                      <a:pt x="154" y="854"/>
                    </a:cubicBezTo>
                    <a:cubicBezTo>
                      <a:pt x="150" y="852"/>
                      <a:pt x="150" y="852"/>
                      <a:pt x="150" y="852"/>
                    </a:cubicBezTo>
                    <a:cubicBezTo>
                      <a:pt x="146" y="852"/>
                      <a:pt x="146" y="852"/>
                      <a:pt x="146" y="852"/>
                    </a:cubicBezTo>
                    <a:cubicBezTo>
                      <a:pt x="143" y="849"/>
                      <a:pt x="143" y="849"/>
                      <a:pt x="143" y="849"/>
                    </a:cubicBezTo>
                    <a:cubicBezTo>
                      <a:pt x="143" y="848"/>
                      <a:pt x="143" y="848"/>
                      <a:pt x="143" y="848"/>
                    </a:cubicBezTo>
                    <a:cubicBezTo>
                      <a:pt x="140" y="845"/>
                      <a:pt x="140" y="845"/>
                      <a:pt x="140" y="845"/>
                    </a:cubicBezTo>
                    <a:cubicBezTo>
                      <a:pt x="138" y="845"/>
                      <a:pt x="138" y="845"/>
                      <a:pt x="138" y="845"/>
                    </a:cubicBezTo>
                    <a:cubicBezTo>
                      <a:pt x="136" y="845"/>
                      <a:pt x="136" y="845"/>
                      <a:pt x="136" y="845"/>
                    </a:cubicBezTo>
                    <a:cubicBezTo>
                      <a:pt x="137" y="843"/>
                      <a:pt x="137" y="843"/>
                      <a:pt x="137" y="843"/>
                    </a:cubicBezTo>
                    <a:cubicBezTo>
                      <a:pt x="139" y="843"/>
                      <a:pt x="139" y="843"/>
                      <a:pt x="139" y="843"/>
                    </a:cubicBezTo>
                    <a:cubicBezTo>
                      <a:pt x="138" y="841"/>
                      <a:pt x="138" y="841"/>
                      <a:pt x="138" y="841"/>
                    </a:cubicBezTo>
                    <a:cubicBezTo>
                      <a:pt x="138" y="840"/>
                      <a:pt x="138" y="840"/>
                      <a:pt x="138" y="840"/>
                    </a:cubicBezTo>
                    <a:cubicBezTo>
                      <a:pt x="141" y="841"/>
                      <a:pt x="141" y="841"/>
                      <a:pt x="141" y="841"/>
                    </a:cubicBezTo>
                    <a:cubicBezTo>
                      <a:pt x="143" y="842"/>
                      <a:pt x="143" y="842"/>
                      <a:pt x="143" y="842"/>
                    </a:cubicBezTo>
                    <a:cubicBezTo>
                      <a:pt x="143" y="842"/>
                      <a:pt x="143" y="842"/>
                      <a:pt x="143" y="842"/>
                    </a:cubicBezTo>
                    <a:cubicBezTo>
                      <a:pt x="145" y="842"/>
                      <a:pt x="145" y="842"/>
                      <a:pt x="145" y="842"/>
                    </a:cubicBezTo>
                    <a:cubicBezTo>
                      <a:pt x="146" y="839"/>
                      <a:pt x="146" y="839"/>
                      <a:pt x="146" y="839"/>
                    </a:cubicBezTo>
                    <a:cubicBezTo>
                      <a:pt x="145" y="838"/>
                      <a:pt x="145" y="838"/>
                      <a:pt x="145" y="838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47" y="833"/>
                      <a:pt x="147" y="833"/>
                      <a:pt x="147" y="833"/>
                    </a:cubicBezTo>
                    <a:cubicBezTo>
                      <a:pt x="147" y="832"/>
                      <a:pt x="147" y="832"/>
                      <a:pt x="147" y="832"/>
                    </a:cubicBezTo>
                    <a:cubicBezTo>
                      <a:pt x="148" y="832"/>
                      <a:pt x="148" y="832"/>
                      <a:pt x="148" y="832"/>
                    </a:cubicBezTo>
                    <a:cubicBezTo>
                      <a:pt x="150" y="832"/>
                      <a:pt x="150" y="832"/>
                      <a:pt x="150" y="832"/>
                    </a:cubicBezTo>
                    <a:cubicBezTo>
                      <a:pt x="151" y="830"/>
                      <a:pt x="151" y="830"/>
                      <a:pt x="151" y="830"/>
                    </a:cubicBezTo>
                    <a:cubicBezTo>
                      <a:pt x="152" y="830"/>
                      <a:pt x="152" y="830"/>
                      <a:pt x="152" y="830"/>
                    </a:cubicBezTo>
                    <a:cubicBezTo>
                      <a:pt x="152" y="829"/>
                      <a:pt x="152" y="829"/>
                      <a:pt x="152" y="829"/>
                    </a:cubicBezTo>
                    <a:cubicBezTo>
                      <a:pt x="150" y="828"/>
                      <a:pt x="150" y="828"/>
                      <a:pt x="150" y="828"/>
                    </a:cubicBezTo>
                    <a:cubicBezTo>
                      <a:pt x="149" y="827"/>
                      <a:pt x="149" y="827"/>
                      <a:pt x="149" y="827"/>
                    </a:cubicBezTo>
                    <a:cubicBezTo>
                      <a:pt x="148" y="828"/>
                      <a:pt x="148" y="828"/>
                      <a:pt x="148" y="828"/>
                    </a:cubicBezTo>
                    <a:cubicBezTo>
                      <a:pt x="146" y="827"/>
                      <a:pt x="146" y="827"/>
                      <a:pt x="146" y="827"/>
                    </a:cubicBezTo>
                    <a:cubicBezTo>
                      <a:pt x="145" y="823"/>
                      <a:pt x="145" y="823"/>
                      <a:pt x="145" y="823"/>
                    </a:cubicBezTo>
                    <a:cubicBezTo>
                      <a:pt x="149" y="823"/>
                      <a:pt x="149" y="823"/>
                      <a:pt x="149" y="823"/>
                    </a:cubicBezTo>
                    <a:cubicBezTo>
                      <a:pt x="151" y="823"/>
                      <a:pt x="151" y="823"/>
                      <a:pt x="151" y="823"/>
                    </a:cubicBezTo>
                    <a:cubicBezTo>
                      <a:pt x="153" y="822"/>
                      <a:pt x="153" y="822"/>
                      <a:pt x="153" y="822"/>
                    </a:cubicBezTo>
                    <a:cubicBezTo>
                      <a:pt x="151" y="822"/>
                      <a:pt x="151" y="822"/>
                      <a:pt x="151" y="822"/>
                    </a:cubicBezTo>
                    <a:cubicBezTo>
                      <a:pt x="150" y="821"/>
                      <a:pt x="150" y="821"/>
                      <a:pt x="150" y="821"/>
                    </a:cubicBezTo>
                    <a:cubicBezTo>
                      <a:pt x="153" y="819"/>
                      <a:pt x="153" y="819"/>
                      <a:pt x="153" y="819"/>
                    </a:cubicBezTo>
                    <a:cubicBezTo>
                      <a:pt x="159" y="816"/>
                      <a:pt x="159" y="816"/>
                      <a:pt x="159" y="816"/>
                    </a:cubicBezTo>
                    <a:cubicBezTo>
                      <a:pt x="159" y="814"/>
                      <a:pt x="159" y="814"/>
                      <a:pt x="159" y="814"/>
                    </a:cubicBezTo>
                    <a:cubicBezTo>
                      <a:pt x="159" y="813"/>
                      <a:pt x="159" y="813"/>
                      <a:pt x="159" y="813"/>
                    </a:cubicBezTo>
                    <a:cubicBezTo>
                      <a:pt x="156" y="813"/>
                      <a:pt x="156" y="813"/>
                      <a:pt x="156" y="813"/>
                    </a:cubicBezTo>
                    <a:cubicBezTo>
                      <a:pt x="153" y="815"/>
                      <a:pt x="153" y="815"/>
                      <a:pt x="153" y="815"/>
                    </a:cubicBezTo>
                    <a:cubicBezTo>
                      <a:pt x="151" y="814"/>
                      <a:pt x="151" y="814"/>
                      <a:pt x="151" y="814"/>
                    </a:cubicBezTo>
                    <a:cubicBezTo>
                      <a:pt x="150" y="815"/>
                      <a:pt x="150" y="815"/>
                      <a:pt x="150" y="815"/>
                    </a:cubicBezTo>
                    <a:cubicBezTo>
                      <a:pt x="150" y="815"/>
                      <a:pt x="150" y="815"/>
                      <a:pt x="150" y="815"/>
                    </a:cubicBezTo>
                    <a:cubicBezTo>
                      <a:pt x="151" y="809"/>
                      <a:pt x="151" y="809"/>
                      <a:pt x="151" y="809"/>
                    </a:cubicBezTo>
                    <a:cubicBezTo>
                      <a:pt x="152" y="809"/>
                      <a:pt x="152" y="809"/>
                      <a:pt x="152" y="809"/>
                    </a:cubicBezTo>
                    <a:cubicBezTo>
                      <a:pt x="155" y="805"/>
                      <a:pt x="155" y="805"/>
                      <a:pt x="155" y="805"/>
                    </a:cubicBezTo>
                    <a:cubicBezTo>
                      <a:pt x="160" y="804"/>
                      <a:pt x="160" y="804"/>
                      <a:pt x="160" y="804"/>
                    </a:cubicBezTo>
                    <a:cubicBezTo>
                      <a:pt x="162" y="803"/>
                      <a:pt x="162" y="803"/>
                      <a:pt x="162" y="803"/>
                    </a:cubicBezTo>
                    <a:cubicBezTo>
                      <a:pt x="162" y="800"/>
                      <a:pt x="162" y="800"/>
                      <a:pt x="162" y="800"/>
                    </a:cubicBezTo>
                    <a:cubicBezTo>
                      <a:pt x="163" y="796"/>
                      <a:pt x="163" y="796"/>
                      <a:pt x="163" y="796"/>
                    </a:cubicBezTo>
                    <a:cubicBezTo>
                      <a:pt x="163" y="793"/>
                      <a:pt x="163" y="793"/>
                      <a:pt x="163" y="793"/>
                    </a:cubicBezTo>
                    <a:cubicBezTo>
                      <a:pt x="160" y="790"/>
                      <a:pt x="160" y="790"/>
                      <a:pt x="160" y="790"/>
                    </a:cubicBezTo>
                    <a:cubicBezTo>
                      <a:pt x="160" y="785"/>
                      <a:pt x="160" y="785"/>
                      <a:pt x="160" y="785"/>
                    </a:cubicBezTo>
                    <a:cubicBezTo>
                      <a:pt x="163" y="785"/>
                      <a:pt x="163" y="785"/>
                      <a:pt x="163" y="785"/>
                    </a:cubicBezTo>
                    <a:cubicBezTo>
                      <a:pt x="165" y="782"/>
                      <a:pt x="165" y="782"/>
                      <a:pt x="165" y="782"/>
                    </a:cubicBezTo>
                    <a:cubicBezTo>
                      <a:pt x="164" y="779"/>
                      <a:pt x="164" y="779"/>
                      <a:pt x="164" y="779"/>
                    </a:cubicBezTo>
                    <a:cubicBezTo>
                      <a:pt x="163" y="779"/>
                      <a:pt x="163" y="779"/>
                      <a:pt x="163" y="779"/>
                    </a:cubicBezTo>
                    <a:cubicBezTo>
                      <a:pt x="162" y="776"/>
                      <a:pt x="162" y="776"/>
                      <a:pt x="162" y="776"/>
                    </a:cubicBezTo>
                    <a:cubicBezTo>
                      <a:pt x="160" y="778"/>
                      <a:pt x="160" y="778"/>
                      <a:pt x="160" y="778"/>
                    </a:cubicBezTo>
                    <a:cubicBezTo>
                      <a:pt x="157" y="777"/>
                      <a:pt x="157" y="777"/>
                      <a:pt x="157" y="777"/>
                    </a:cubicBez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1" y="776"/>
                      <a:pt x="151" y="776"/>
                      <a:pt x="151" y="776"/>
                    </a:cubicBezTo>
                    <a:cubicBezTo>
                      <a:pt x="149" y="774"/>
                      <a:pt x="149" y="774"/>
                      <a:pt x="149" y="774"/>
                    </a:cubicBezTo>
                    <a:cubicBezTo>
                      <a:pt x="146" y="774"/>
                      <a:pt x="146" y="774"/>
                      <a:pt x="146" y="774"/>
                    </a:cubicBezTo>
                    <a:cubicBezTo>
                      <a:pt x="142" y="773"/>
                      <a:pt x="142" y="773"/>
                      <a:pt x="142" y="773"/>
                    </a:cubicBezTo>
                    <a:cubicBezTo>
                      <a:pt x="141" y="775"/>
                      <a:pt x="141" y="775"/>
                      <a:pt x="141" y="775"/>
                    </a:cubicBezTo>
                    <a:cubicBezTo>
                      <a:pt x="140" y="773"/>
                      <a:pt x="140" y="773"/>
                      <a:pt x="140" y="773"/>
                    </a:cubicBezTo>
                    <a:cubicBezTo>
                      <a:pt x="136" y="770"/>
                      <a:pt x="136" y="770"/>
                      <a:pt x="136" y="770"/>
                    </a:cubicBezTo>
                    <a:cubicBezTo>
                      <a:pt x="133" y="765"/>
                      <a:pt x="133" y="765"/>
                      <a:pt x="133" y="765"/>
                    </a:cubicBezTo>
                    <a:cubicBezTo>
                      <a:pt x="132" y="765"/>
                      <a:pt x="132" y="765"/>
                      <a:pt x="132" y="765"/>
                    </a:cubicBezTo>
                    <a:cubicBezTo>
                      <a:pt x="128" y="768"/>
                      <a:pt x="128" y="768"/>
                      <a:pt x="128" y="768"/>
                    </a:cubicBezTo>
                    <a:cubicBezTo>
                      <a:pt x="125" y="768"/>
                      <a:pt x="125" y="768"/>
                      <a:pt x="125" y="768"/>
                    </a:cubicBezTo>
                    <a:cubicBezTo>
                      <a:pt x="123" y="768"/>
                      <a:pt x="123" y="768"/>
                      <a:pt x="123" y="768"/>
                    </a:cubicBezTo>
                    <a:cubicBezTo>
                      <a:pt x="120" y="767"/>
                      <a:pt x="120" y="767"/>
                      <a:pt x="120" y="767"/>
                    </a:cubicBezTo>
                    <a:cubicBezTo>
                      <a:pt x="118" y="769"/>
                      <a:pt x="118" y="769"/>
                      <a:pt x="118" y="769"/>
                    </a:cubicBezTo>
                    <a:cubicBezTo>
                      <a:pt x="112" y="764"/>
                      <a:pt x="112" y="764"/>
                      <a:pt x="112" y="764"/>
                    </a:cubicBezTo>
                    <a:cubicBezTo>
                      <a:pt x="111" y="760"/>
                      <a:pt x="111" y="760"/>
                      <a:pt x="111" y="760"/>
                    </a:cubicBezTo>
                    <a:cubicBezTo>
                      <a:pt x="111" y="757"/>
                      <a:pt x="111" y="757"/>
                      <a:pt x="111" y="757"/>
                    </a:cubicBezTo>
                    <a:cubicBezTo>
                      <a:pt x="109" y="757"/>
                      <a:pt x="109" y="757"/>
                      <a:pt x="109" y="757"/>
                    </a:cubicBezTo>
                    <a:cubicBezTo>
                      <a:pt x="109" y="754"/>
                      <a:pt x="109" y="754"/>
                      <a:pt x="109" y="754"/>
                    </a:cubicBezTo>
                    <a:cubicBezTo>
                      <a:pt x="106" y="752"/>
                      <a:pt x="106" y="752"/>
                      <a:pt x="106" y="752"/>
                    </a:cubicBezTo>
                    <a:cubicBezTo>
                      <a:pt x="100" y="753"/>
                      <a:pt x="100" y="753"/>
                      <a:pt x="100" y="753"/>
                    </a:cubicBezTo>
                    <a:cubicBezTo>
                      <a:pt x="97" y="749"/>
                      <a:pt x="97" y="749"/>
                      <a:pt x="97" y="749"/>
                    </a:cubicBezTo>
                    <a:cubicBezTo>
                      <a:pt x="98" y="747"/>
                      <a:pt x="98" y="747"/>
                      <a:pt x="98" y="747"/>
                    </a:cubicBezTo>
                    <a:cubicBezTo>
                      <a:pt x="96" y="745"/>
                      <a:pt x="96" y="745"/>
                      <a:pt x="96" y="745"/>
                    </a:cubicBezTo>
                    <a:cubicBezTo>
                      <a:pt x="94" y="740"/>
                      <a:pt x="94" y="740"/>
                      <a:pt x="94" y="740"/>
                    </a:cubicBezTo>
                    <a:cubicBezTo>
                      <a:pt x="92" y="739"/>
                      <a:pt x="92" y="739"/>
                      <a:pt x="92" y="739"/>
                    </a:cubicBezTo>
                    <a:cubicBezTo>
                      <a:pt x="89" y="741"/>
                      <a:pt x="89" y="741"/>
                      <a:pt x="89" y="741"/>
                    </a:cubicBezTo>
                    <a:cubicBezTo>
                      <a:pt x="83" y="741"/>
                      <a:pt x="83" y="741"/>
                      <a:pt x="83" y="741"/>
                    </a:cubicBezTo>
                    <a:cubicBezTo>
                      <a:pt x="77" y="739"/>
                      <a:pt x="77" y="739"/>
                      <a:pt x="77" y="739"/>
                    </a:cubicBezTo>
                    <a:cubicBezTo>
                      <a:pt x="76" y="741"/>
                      <a:pt x="76" y="741"/>
                      <a:pt x="76" y="741"/>
                    </a:cubicBezTo>
                    <a:cubicBezTo>
                      <a:pt x="76" y="743"/>
                      <a:pt x="76" y="743"/>
                      <a:pt x="76" y="743"/>
                    </a:cubicBezTo>
                    <a:cubicBezTo>
                      <a:pt x="73" y="744"/>
                      <a:pt x="73" y="744"/>
                      <a:pt x="73" y="744"/>
                    </a:cubicBezTo>
                    <a:cubicBezTo>
                      <a:pt x="71" y="743"/>
                      <a:pt x="71" y="743"/>
                      <a:pt x="71" y="743"/>
                    </a:cubicBezTo>
                    <a:cubicBezTo>
                      <a:pt x="71" y="740"/>
                      <a:pt x="71" y="740"/>
                      <a:pt x="71" y="740"/>
                    </a:cubicBezTo>
                    <a:cubicBezTo>
                      <a:pt x="69" y="737"/>
                      <a:pt x="69" y="737"/>
                      <a:pt x="69" y="737"/>
                    </a:cubicBezTo>
                    <a:cubicBezTo>
                      <a:pt x="69" y="734"/>
                      <a:pt x="69" y="734"/>
                      <a:pt x="69" y="734"/>
                    </a:cubicBezTo>
                    <a:cubicBezTo>
                      <a:pt x="67" y="731"/>
                      <a:pt x="67" y="731"/>
                      <a:pt x="67" y="731"/>
                    </a:cubicBezTo>
                    <a:cubicBezTo>
                      <a:pt x="67" y="728"/>
                      <a:pt x="67" y="728"/>
                      <a:pt x="67" y="728"/>
                    </a:cubicBezTo>
                    <a:cubicBezTo>
                      <a:pt x="68" y="726"/>
                      <a:pt x="68" y="726"/>
                      <a:pt x="68" y="726"/>
                    </a:cubicBezTo>
                    <a:cubicBezTo>
                      <a:pt x="70" y="728"/>
                      <a:pt x="70" y="728"/>
                      <a:pt x="70" y="728"/>
                    </a:cubicBezTo>
                    <a:cubicBezTo>
                      <a:pt x="76" y="727"/>
                      <a:pt x="76" y="727"/>
                      <a:pt x="76" y="727"/>
                    </a:cubicBezTo>
                    <a:cubicBezTo>
                      <a:pt x="78" y="724"/>
                      <a:pt x="78" y="724"/>
                      <a:pt x="78" y="724"/>
                    </a:cubicBezTo>
                    <a:cubicBezTo>
                      <a:pt x="80" y="723"/>
                      <a:pt x="80" y="723"/>
                      <a:pt x="80" y="723"/>
                    </a:cubicBezTo>
                    <a:cubicBezTo>
                      <a:pt x="77" y="721"/>
                      <a:pt x="77" y="721"/>
                      <a:pt x="77" y="721"/>
                    </a:cubicBezTo>
                    <a:cubicBezTo>
                      <a:pt x="76" y="719"/>
                      <a:pt x="76" y="719"/>
                      <a:pt x="76" y="719"/>
                    </a:cubicBezTo>
                    <a:cubicBezTo>
                      <a:pt x="72" y="715"/>
                      <a:pt x="72" y="715"/>
                      <a:pt x="72" y="715"/>
                    </a:cubicBezTo>
                    <a:cubicBezTo>
                      <a:pt x="68" y="714"/>
                      <a:pt x="68" y="714"/>
                      <a:pt x="68" y="714"/>
                    </a:cubicBezTo>
                    <a:cubicBezTo>
                      <a:pt x="67" y="710"/>
                      <a:pt x="67" y="710"/>
                      <a:pt x="67" y="710"/>
                    </a:cubicBezTo>
                    <a:cubicBezTo>
                      <a:pt x="65" y="708"/>
                      <a:pt x="65" y="708"/>
                      <a:pt x="65" y="708"/>
                    </a:cubicBezTo>
                    <a:cubicBezTo>
                      <a:pt x="62" y="704"/>
                      <a:pt x="62" y="704"/>
                      <a:pt x="62" y="704"/>
                    </a:cubicBezTo>
                    <a:cubicBezTo>
                      <a:pt x="61" y="701"/>
                      <a:pt x="61" y="701"/>
                      <a:pt x="61" y="701"/>
                    </a:cubicBezTo>
                    <a:cubicBezTo>
                      <a:pt x="58" y="698"/>
                      <a:pt x="58" y="698"/>
                      <a:pt x="58" y="698"/>
                    </a:cubicBezTo>
                    <a:cubicBezTo>
                      <a:pt x="58" y="695"/>
                      <a:pt x="58" y="695"/>
                      <a:pt x="58" y="695"/>
                    </a:cubicBezTo>
                    <a:cubicBezTo>
                      <a:pt x="56" y="693"/>
                      <a:pt x="56" y="693"/>
                      <a:pt x="56" y="693"/>
                    </a:cubicBezTo>
                    <a:cubicBezTo>
                      <a:pt x="57" y="690"/>
                      <a:pt x="57" y="690"/>
                      <a:pt x="57" y="690"/>
                    </a:cubicBezTo>
                    <a:cubicBezTo>
                      <a:pt x="56" y="687"/>
                      <a:pt x="56" y="687"/>
                      <a:pt x="56" y="687"/>
                    </a:cubicBezTo>
                    <a:cubicBezTo>
                      <a:pt x="52" y="685"/>
                      <a:pt x="52" y="685"/>
                      <a:pt x="52" y="685"/>
                    </a:cubicBezTo>
                    <a:cubicBezTo>
                      <a:pt x="50" y="685"/>
                      <a:pt x="50" y="685"/>
                      <a:pt x="50" y="685"/>
                    </a:cubicBezTo>
                    <a:cubicBezTo>
                      <a:pt x="49" y="684"/>
                      <a:pt x="49" y="684"/>
                      <a:pt x="49" y="684"/>
                    </a:cubicBezTo>
                    <a:cubicBezTo>
                      <a:pt x="45" y="685"/>
                      <a:pt x="45" y="685"/>
                      <a:pt x="45" y="685"/>
                    </a:cubicBezTo>
                    <a:cubicBezTo>
                      <a:pt x="42" y="687"/>
                      <a:pt x="42" y="687"/>
                      <a:pt x="42" y="687"/>
                    </a:cubicBezTo>
                    <a:cubicBezTo>
                      <a:pt x="40" y="683"/>
                      <a:pt x="40" y="683"/>
                      <a:pt x="40" y="683"/>
                    </a:cubicBezTo>
                    <a:cubicBezTo>
                      <a:pt x="38" y="683"/>
                      <a:pt x="38" y="683"/>
                      <a:pt x="38" y="683"/>
                    </a:cubicBezTo>
                    <a:cubicBezTo>
                      <a:pt x="35" y="684"/>
                      <a:pt x="35" y="684"/>
                      <a:pt x="35" y="684"/>
                    </a:cubicBezTo>
                    <a:cubicBezTo>
                      <a:pt x="33" y="681"/>
                      <a:pt x="33" y="681"/>
                      <a:pt x="33" y="681"/>
                    </a:cubicBezTo>
                    <a:cubicBezTo>
                      <a:pt x="30" y="682"/>
                      <a:pt x="30" y="682"/>
                      <a:pt x="30" y="682"/>
                    </a:cubicBezTo>
                    <a:cubicBezTo>
                      <a:pt x="28" y="681"/>
                      <a:pt x="28" y="681"/>
                      <a:pt x="28" y="681"/>
                    </a:cubicBezTo>
                    <a:cubicBezTo>
                      <a:pt x="27" y="681"/>
                      <a:pt x="27" y="681"/>
                      <a:pt x="27" y="681"/>
                    </a:cubicBezTo>
                    <a:cubicBezTo>
                      <a:pt x="27" y="678"/>
                      <a:pt x="27" y="678"/>
                      <a:pt x="27" y="678"/>
                    </a:cubicBezTo>
                    <a:cubicBezTo>
                      <a:pt x="25" y="676"/>
                      <a:pt x="25" y="676"/>
                      <a:pt x="25" y="676"/>
                    </a:cubicBezTo>
                    <a:cubicBezTo>
                      <a:pt x="24" y="672"/>
                      <a:pt x="24" y="672"/>
                      <a:pt x="24" y="672"/>
                    </a:cubicBezTo>
                    <a:cubicBezTo>
                      <a:pt x="23" y="671"/>
                      <a:pt x="23" y="671"/>
                      <a:pt x="23" y="671"/>
                    </a:cubicBezTo>
                    <a:cubicBezTo>
                      <a:pt x="22" y="668"/>
                      <a:pt x="22" y="668"/>
                      <a:pt x="22" y="668"/>
                    </a:cubicBezTo>
                    <a:cubicBezTo>
                      <a:pt x="22" y="667"/>
                      <a:pt x="22" y="667"/>
                      <a:pt x="22" y="667"/>
                    </a:cubicBezTo>
                    <a:cubicBezTo>
                      <a:pt x="22" y="665"/>
                      <a:pt x="22" y="665"/>
                      <a:pt x="22" y="665"/>
                    </a:cubicBezTo>
                    <a:cubicBezTo>
                      <a:pt x="21" y="664"/>
                      <a:pt x="21" y="664"/>
                      <a:pt x="21" y="664"/>
                    </a:cubicBezTo>
                    <a:cubicBezTo>
                      <a:pt x="21" y="663"/>
                      <a:pt x="21" y="663"/>
                      <a:pt x="21" y="663"/>
                    </a:cubicBezTo>
                    <a:cubicBezTo>
                      <a:pt x="21" y="661"/>
                      <a:pt x="21" y="661"/>
                      <a:pt x="21" y="661"/>
                    </a:cubicBezTo>
                    <a:cubicBezTo>
                      <a:pt x="19" y="661"/>
                      <a:pt x="19" y="661"/>
                      <a:pt x="19" y="661"/>
                    </a:cubicBezTo>
                    <a:cubicBezTo>
                      <a:pt x="20" y="658"/>
                      <a:pt x="20" y="658"/>
                      <a:pt x="20" y="658"/>
                    </a:cubicBezTo>
                    <a:cubicBezTo>
                      <a:pt x="20" y="656"/>
                      <a:pt x="20" y="656"/>
                      <a:pt x="20" y="656"/>
                    </a:cubicBezTo>
                    <a:cubicBezTo>
                      <a:pt x="22" y="655"/>
                      <a:pt x="22" y="655"/>
                      <a:pt x="22" y="655"/>
                    </a:cubicBezTo>
                    <a:cubicBezTo>
                      <a:pt x="22" y="652"/>
                      <a:pt x="22" y="652"/>
                      <a:pt x="22" y="652"/>
                    </a:cubicBezTo>
                    <a:cubicBezTo>
                      <a:pt x="17" y="643"/>
                      <a:pt x="17" y="643"/>
                      <a:pt x="17" y="643"/>
                    </a:cubicBezTo>
                    <a:cubicBezTo>
                      <a:pt x="17" y="634"/>
                      <a:pt x="17" y="634"/>
                      <a:pt x="17" y="634"/>
                    </a:cubicBezTo>
                    <a:cubicBezTo>
                      <a:pt x="19" y="634"/>
                      <a:pt x="19" y="634"/>
                      <a:pt x="19" y="634"/>
                    </a:cubicBezTo>
                    <a:cubicBezTo>
                      <a:pt x="19" y="630"/>
                      <a:pt x="19" y="630"/>
                      <a:pt x="19" y="630"/>
                    </a:cubicBezTo>
                    <a:cubicBezTo>
                      <a:pt x="21" y="628"/>
                      <a:pt x="21" y="628"/>
                      <a:pt x="21" y="628"/>
                    </a:cubicBezTo>
                    <a:cubicBezTo>
                      <a:pt x="22" y="627"/>
                      <a:pt x="22" y="627"/>
                      <a:pt x="22" y="627"/>
                    </a:cubicBezTo>
                    <a:cubicBezTo>
                      <a:pt x="21" y="627"/>
                      <a:pt x="21" y="627"/>
                      <a:pt x="21" y="627"/>
                    </a:cubicBezTo>
                    <a:cubicBezTo>
                      <a:pt x="20" y="625"/>
                      <a:pt x="20" y="625"/>
                      <a:pt x="20" y="625"/>
                    </a:cubicBezTo>
                    <a:cubicBezTo>
                      <a:pt x="20" y="625"/>
                      <a:pt x="20" y="625"/>
                      <a:pt x="20" y="625"/>
                    </a:cubicBezTo>
                    <a:cubicBezTo>
                      <a:pt x="21" y="622"/>
                      <a:pt x="21" y="622"/>
                      <a:pt x="21" y="622"/>
                    </a:cubicBezTo>
                    <a:cubicBezTo>
                      <a:pt x="20" y="621"/>
                      <a:pt x="20" y="621"/>
                      <a:pt x="20" y="621"/>
                    </a:cubicBezTo>
                    <a:cubicBezTo>
                      <a:pt x="20" y="619"/>
                      <a:pt x="20" y="619"/>
                      <a:pt x="20" y="619"/>
                    </a:cubicBezTo>
                    <a:cubicBezTo>
                      <a:pt x="21" y="619"/>
                      <a:pt x="21" y="619"/>
                      <a:pt x="21" y="619"/>
                    </a:cubicBezTo>
                    <a:cubicBezTo>
                      <a:pt x="22" y="621"/>
                      <a:pt x="22" y="621"/>
                      <a:pt x="22" y="621"/>
                    </a:cubicBezTo>
                    <a:cubicBezTo>
                      <a:pt x="24" y="620"/>
                      <a:pt x="24" y="620"/>
                      <a:pt x="24" y="620"/>
                    </a:cubicBezTo>
                    <a:cubicBezTo>
                      <a:pt x="24" y="618"/>
                      <a:pt x="24" y="618"/>
                      <a:pt x="24" y="618"/>
                    </a:cubicBezTo>
                    <a:cubicBezTo>
                      <a:pt x="25" y="617"/>
                      <a:pt x="25" y="617"/>
                      <a:pt x="25" y="617"/>
                    </a:cubicBezTo>
                    <a:cubicBezTo>
                      <a:pt x="27" y="618"/>
                      <a:pt x="27" y="618"/>
                      <a:pt x="27" y="618"/>
                    </a:cubicBezTo>
                    <a:cubicBezTo>
                      <a:pt x="30" y="616"/>
                      <a:pt x="30" y="616"/>
                      <a:pt x="30" y="616"/>
                    </a:cubicBezTo>
                    <a:cubicBezTo>
                      <a:pt x="31" y="614"/>
                      <a:pt x="31" y="614"/>
                      <a:pt x="31" y="614"/>
                    </a:cubicBezTo>
                    <a:cubicBezTo>
                      <a:pt x="32" y="614"/>
                      <a:pt x="32" y="614"/>
                      <a:pt x="32" y="614"/>
                    </a:cubicBezTo>
                    <a:cubicBezTo>
                      <a:pt x="35" y="615"/>
                      <a:pt x="35" y="615"/>
                      <a:pt x="35" y="615"/>
                    </a:cubicBezTo>
                    <a:cubicBezTo>
                      <a:pt x="37" y="613"/>
                      <a:pt x="37" y="613"/>
                      <a:pt x="37" y="613"/>
                    </a:cubicBezTo>
                    <a:cubicBezTo>
                      <a:pt x="35" y="610"/>
                      <a:pt x="35" y="610"/>
                      <a:pt x="35" y="610"/>
                    </a:cubicBezTo>
                    <a:cubicBezTo>
                      <a:pt x="33" y="610"/>
                      <a:pt x="33" y="610"/>
                      <a:pt x="33" y="610"/>
                    </a:cubicBezTo>
                    <a:cubicBezTo>
                      <a:pt x="32" y="611"/>
                      <a:pt x="32" y="611"/>
                      <a:pt x="32" y="611"/>
                    </a:cubicBezTo>
                    <a:cubicBezTo>
                      <a:pt x="29" y="611"/>
                      <a:pt x="29" y="611"/>
                      <a:pt x="29" y="611"/>
                    </a:cubicBezTo>
                    <a:cubicBezTo>
                      <a:pt x="28" y="609"/>
                      <a:pt x="28" y="609"/>
                      <a:pt x="28" y="609"/>
                    </a:cubicBezTo>
                    <a:cubicBezTo>
                      <a:pt x="25" y="609"/>
                      <a:pt x="25" y="609"/>
                      <a:pt x="25" y="609"/>
                    </a:cubicBezTo>
                    <a:cubicBezTo>
                      <a:pt x="23" y="606"/>
                      <a:pt x="23" y="606"/>
                      <a:pt x="23" y="606"/>
                    </a:cubicBezTo>
                    <a:cubicBezTo>
                      <a:pt x="23" y="604"/>
                      <a:pt x="23" y="604"/>
                      <a:pt x="23" y="604"/>
                    </a:cubicBezTo>
                    <a:cubicBezTo>
                      <a:pt x="26" y="606"/>
                      <a:pt x="26" y="606"/>
                      <a:pt x="26" y="606"/>
                    </a:cubicBezTo>
                    <a:cubicBezTo>
                      <a:pt x="26" y="604"/>
                      <a:pt x="26" y="604"/>
                      <a:pt x="26" y="604"/>
                    </a:cubicBezTo>
                    <a:cubicBezTo>
                      <a:pt x="25" y="603"/>
                      <a:pt x="25" y="603"/>
                      <a:pt x="25" y="603"/>
                    </a:cubicBezTo>
                    <a:cubicBezTo>
                      <a:pt x="26" y="601"/>
                      <a:pt x="26" y="601"/>
                      <a:pt x="26" y="601"/>
                    </a:cubicBezTo>
                    <a:cubicBezTo>
                      <a:pt x="24" y="602"/>
                      <a:pt x="24" y="602"/>
                      <a:pt x="24" y="602"/>
                    </a:cubicBezTo>
                    <a:cubicBezTo>
                      <a:pt x="24" y="602"/>
                      <a:pt x="21" y="603"/>
                      <a:pt x="21" y="604"/>
                    </a:cubicBezTo>
                    <a:cubicBezTo>
                      <a:pt x="21" y="604"/>
                      <a:pt x="20" y="604"/>
                      <a:pt x="20" y="604"/>
                    </a:cubicBezTo>
                    <a:cubicBezTo>
                      <a:pt x="20" y="604"/>
                      <a:pt x="20" y="604"/>
                      <a:pt x="20" y="604"/>
                    </a:cubicBezTo>
                    <a:cubicBezTo>
                      <a:pt x="20" y="601"/>
                      <a:pt x="20" y="601"/>
                      <a:pt x="20" y="601"/>
                    </a:cubicBezTo>
                    <a:cubicBezTo>
                      <a:pt x="25" y="596"/>
                      <a:pt x="25" y="596"/>
                      <a:pt x="25" y="596"/>
                    </a:cubicBezTo>
                    <a:cubicBezTo>
                      <a:pt x="28" y="595"/>
                      <a:pt x="28" y="595"/>
                      <a:pt x="28" y="595"/>
                    </a:cubicBezTo>
                    <a:cubicBezTo>
                      <a:pt x="31" y="589"/>
                      <a:pt x="31" y="589"/>
                      <a:pt x="31" y="589"/>
                    </a:cubicBezTo>
                    <a:cubicBezTo>
                      <a:pt x="34" y="585"/>
                      <a:pt x="34" y="585"/>
                      <a:pt x="34" y="585"/>
                    </a:cubicBezTo>
                    <a:cubicBezTo>
                      <a:pt x="36" y="579"/>
                      <a:pt x="36" y="579"/>
                      <a:pt x="36" y="579"/>
                    </a:cubicBezTo>
                    <a:cubicBezTo>
                      <a:pt x="41" y="571"/>
                      <a:pt x="41" y="571"/>
                      <a:pt x="41" y="571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3" y="560"/>
                      <a:pt x="43" y="560"/>
                      <a:pt x="43" y="560"/>
                    </a:cubicBezTo>
                    <a:cubicBezTo>
                      <a:pt x="38" y="554"/>
                      <a:pt x="38" y="554"/>
                      <a:pt x="38" y="554"/>
                    </a:cubicBezTo>
                    <a:cubicBezTo>
                      <a:pt x="36" y="553"/>
                      <a:pt x="36" y="553"/>
                      <a:pt x="36" y="553"/>
                    </a:cubicBezTo>
                    <a:cubicBezTo>
                      <a:pt x="30" y="546"/>
                      <a:pt x="30" y="546"/>
                      <a:pt x="30" y="546"/>
                    </a:cubicBezTo>
                    <a:cubicBezTo>
                      <a:pt x="31" y="542"/>
                      <a:pt x="31" y="542"/>
                      <a:pt x="31" y="542"/>
                    </a:cubicBezTo>
                    <a:cubicBezTo>
                      <a:pt x="33" y="540"/>
                      <a:pt x="33" y="540"/>
                      <a:pt x="33" y="540"/>
                    </a:cubicBezTo>
                    <a:cubicBezTo>
                      <a:pt x="33" y="536"/>
                      <a:pt x="33" y="536"/>
                      <a:pt x="33" y="536"/>
                    </a:cubicBezTo>
                    <a:cubicBezTo>
                      <a:pt x="30" y="534"/>
                      <a:pt x="30" y="534"/>
                      <a:pt x="30" y="534"/>
                    </a:cubicBezTo>
                    <a:cubicBezTo>
                      <a:pt x="28" y="531"/>
                      <a:pt x="28" y="531"/>
                      <a:pt x="28" y="531"/>
                    </a:cubicBezTo>
                    <a:cubicBezTo>
                      <a:pt x="28" y="527"/>
                      <a:pt x="28" y="527"/>
                      <a:pt x="28" y="527"/>
                    </a:cubicBezTo>
                    <a:cubicBezTo>
                      <a:pt x="29" y="526"/>
                      <a:pt x="29" y="526"/>
                      <a:pt x="29" y="526"/>
                    </a:cubicBezTo>
                    <a:cubicBezTo>
                      <a:pt x="28" y="524"/>
                      <a:pt x="28" y="524"/>
                      <a:pt x="28" y="524"/>
                    </a:cubicBezTo>
                    <a:cubicBezTo>
                      <a:pt x="25" y="523"/>
                      <a:pt x="25" y="523"/>
                      <a:pt x="25" y="523"/>
                    </a:cubicBezTo>
                    <a:cubicBezTo>
                      <a:pt x="24" y="521"/>
                      <a:pt x="24" y="521"/>
                      <a:pt x="24" y="521"/>
                    </a:cubicBezTo>
                    <a:cubicBezTo>
                      <a:pt x="24" y="518"/>
                      <a:pt x="24" y="518"/>
                      <a:pt x="24" y="518"/>
                    </a:cubicBezTo>
                    <a:cubicBezTo>
                      <a:pt x="26" y="516"/>
                      <a:pt x="26" y="516"/>
                      <a:pt x="26" y="516"/>
                    </a:cubicBezTo>
                    <a:cubicBezTo>
                      <a:pt x="23" y="515"/>
                      <a:pt x="23" y="515"/>
                      <a:pt x="23" y="515"/>
                    </a:cubicBezTo>
                    <a:cubicBezTo>
                      <a:pt x="23" y="513"/>
                      <a:pt x="23" y="513"/>
                      <a:pt x="23" y="513"/>
                    </a:cubicBezTo>
                    <a:cubicBezTo>
                      <a:pt x="24" y="506"/>
                      <a:pt x="24" y="506"/>
                      <a:pt x="24" y="506"/>
                    </a:cubicBezTo>
                    <a:cubicBezTo>
                      <a:pt x="26" y="505"/>
                      <a:pt x="26" y="505"/>
                      <a:pt x="26" y="505"/>
                    </a:cubicBezTo>
                    <a:cubicBezTo>
                      <a:pt x="21" y="494"/>
                      <a:pt x="21" y="494"/>
                      <a:pt x="21" y="494"/>
                    </a:cubicBezTo>
                    <a:cubicBezTo>
                      <a:pt x="16" y="485"/>
                      <a:pt x="16" y="485"/>
                      <a:pt x="16" y="485"/>
                    </a:cubicBezTo>
                    <a:cubicBezTo>
                      <a:pt x="15" y="482"/>
                      <a:pt x="15" y="482"/>
                      <a:pt x="15" y="482"/>
                    </a:cubicBezTo>
                    <a:cubicBezTo>
                      <a:pt x="12" y="479"/>
                      <a:pt x="12" y="479"/>
                      <a:pt x="12" y="479"/>
                    </a:cubicBezTo>
                    <a:cubicBezTo>
                      <a:pt x="14" y="473"/>
                      <a:pt x="14" y="473"/>
                      <a:pt x="14" y="473"/>
                    </a:cubicBezTo>
                    <a:cubicBezTo>
                      <a:pt x="17" y="470"/>
                      <a:pt x="17" y="470"/>
                      <a:pt x="17" y="470"/>
                    </a:cubicBezTo>
                    <a:cubicBezTo>
                      <a:pt x="18" y="466"/>
                      <a:pt x="18" y="466"/>
                      <a:pt x="18" y="466"/>
                    </a:cubicBezTo>
                    <a:cubicBezTo>
                      <a:pt x="16" y="465"/>
                      <a:pt x="16" y="465"/>
                      <a:pt x="16" y="465"/>
                    </a:cubicBezTo>
                    <a:cubicBezTo>
                      <a:pt x="11" y="462"/>
                      <a:pt x="11" y="462"/>
                      <a:pt x="11" y="462"/>
                    </a:cubicBezTo>
                    <a:cubicBezTo>
                      <a:pt x="10" y="460"/>
                      <a:pt x="10" y="460"/>
                      <a:pt x="10" y="460"/>
                    </a:cubicBezTo>
                    <a:cubicBezTo>
                      <a:pt x="8" y="457"/>
                      <a:pt x="8" y="457"/>
                      <a:pt x="8" y="457"/>
                    </a:cubicBezTo>
                    <a:cubicBezTo>
                      <a:pt x="5" y="455"/>
                      <a:pt x="5" y="455"/>
                      <a:pt x="5" y="455"/>
                    </a:cubicBezTo>
                    <a:cubicBezTo>
                      <a:pt x="4" y="455"/>
                      <a:pt x="4" y="455"/>
                      <a:pt x="4" y="455"/>
                    </a:cubicBezTo>
                    <a:cubicBezTo>
                      <a:pt x="2" y="450"/>
                      <a:pt x="2" y="450"/>
                      <a:pt x="2" y="450"/>
                    </a:cubicBezTo>
                    <a:cubicBezTo>
                      <a:pt x="0" y="448"/>
                      <a:pt x="0" y="448"/>
                      <a:pt x="0" y="448"/>
                    </a:cubicBezTo>
                    <a:cubicBezTo>
                      <a:pt x="1" y="444"/>
                      <a:pt x="1" y="444"/>
                      <a:pt x="1" y="444"/>
                    </a:cubicBezTo>
                    <a:cubicBezTo>
                      <a:pt x="2" y="441"/>
                      <a:pt x="2" y="441"/>
                      <a:pt x="2" y="441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2" y="439"/>
                      <a:pt x="2" y="439"/>
                      <a:pt x="2" y="439"/>
                    </a:cubicBezTo>
                    <a:cubicBezTo>
                      <a:pt x="5" y="438"/>
                      <a:pt x="5" y="438"/>
                      <a:pt x="5" y="438"/>
                    </a:cubicBezTo>
                    <a:cubicBezTo>
                      <a:pt x="5" y="438"/>
                      <a:pt x="5" y="438"/>
                      <a:pt x="5" y="438"/>
                    </a:cubicBezTo>
                    <a:cubicBezTo>
                      <a:pt x="6" y="438"/>
                      <a:pt x="6" y="438"/>
                      <a:pt x="6" y="438"/>
                    </a:cubicBezTo>
                    <a:cubicBezTo>
                      <a:pt x="6" y="434"/>
                      <a:pt x="6" y="434"/>
                      <a:pt x="6" y="434"/>
                    </a:cubicBezTo>
                    <a:cubicBezTo>
                      <a:pt x="9" y="431"/>
                      <a:pt x="9" y="431"/>
                      <a:pt x="9" y="431"/>
                    </a:cubicBezTo>
                    <a:cubicBezTo>
                      <a:pt x="12" y="431"/>
                      <a:pt x="12" y="431"/>
                      <a:pt x="12" y="431"/>
                    </a:cubicBezTo>
                    <a:cubicBezTo>
                      <a:pt x="14" y="428"/>
                      <a:pt x="14" y="428"/>
                      <a:pt x="14" y="428"/>
                    </a:cubicBezTo>
                    <a:cubicBezTo>
                      <a:pt x="13" y="425"/>
                      <a:pt x="13" y="425"/>
                      <a:pt x="13" y="425"/>
                    </a:cubicBezTo>
                    <a:cubicBezTo>
                      <a:pt x="15" y="425"/>
                      <a:pt x="15" y="425"/>
                      <a:pt x="15" y="425"/>
                    </a:cubicBezTo>
                    <a:cubicBezTo>
                      <a:pt x="17" y="426"/>
                      <a:pt x="17" y="426"/>
                      <a:pt x="17" y="426"/>
                    </a:cubicBezTo>
                    <a:cubicBezTo>
                      <a:pt x="19" y="424"/>
                      <a:pt x="19" y="424"/>
                      <a:pt x="19" y="424"/>
                    </a:cubicBezTo>
                    <a:cubicBezTo>
                      <a:pt x="19" y="422"/>
                      <a:pt x="19" y="422"/>
                      <a:pt x="19" y="422"/>
                    </a:cubicBezTo>
                    <a:cubicBezTo>
                      <a:pt x="19" y="422"/>
                      <a:pt x="19" y="422"/>
                      <a:pt x="19" y="422"/>
                    </a:cubicBezTo>
                    <a:cubicBezTo>
                      <a:pt x="21" y="422"/>
                      <a:pt x="21" y="422"/>
                      <a:pt x="21" y="422"/>
                    </a:cubicBezTo>
                    <a:cubicBezTo>
                      <a:pt x="22" y="423"/>
                      <a:pt x="22" y="423"/>
                      <a:pt x="22" y="423"/>
                    </a:cubicBezTo>
                    <a:cubicBezTo>
                      <a:pt x="22" y="425"/>
                      <a:pt x="22" y="425"/>
                      <a:pt x="22" y="425"/>
                    </a:cubicBezTo>
                    <a:cubicBezTo>
                      <a:pt x="23" y="426"/>
                      <a:pt x="23" y="426"/>
                      <a:pt x="23" y="426"/>
                    </a:cubicBezTo>
                    <a:cubicBezTo>
                      <a:pt x="23" y="424"/>
                      <a:pt x="23" y="424"/>
                      <a:pt x="23" y="424"/>
                    </a:cubicBezTo>
                    <a:cubicBezTo>
                      <a:pt x="24" y="422"/>
                      <a:pt x="24" y="422"/>
                      <a:pt x="24" y="422"/>
                    </a:cubicBezTo>
                    <a:cubicBezTo>
                      <a:pt x="26" y="422"/>
                      <a:pt x="26" y="422"/>
                      <a:pt x="26" y="422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5" y="420"/>
                      <a:pt x="25" y="420"/>
                      <a:pt x="25" y="420"/>
                    </a:cubicBezTo>
                    <a:cubicBezTo>
                      <a:pt x="25" y="420"/>
                      <a:pt x="25" y="420"/>
                      <a:pt x="25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8" y="419"/>
                      <a:pt x="28" y="419"/>
                      <a:pt x="28" y="419"/>
                    </a:cubicBezTo>
                    <a:cubicBezTo>
                      <a:pt x="28" y="419"/>
                      <a:pt x="28" y="419"/>
                      <a:pt x="28" y="419"/>
                    </a:cubicBezTo>
                    <a:cubicBezTo>
                      <a:pt x="27" y="418"/>
                      <a:pt x="27" y="418"/>
                      <a:pt x="27" y="418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7" y="416"/>
                      <a:pt x="27" y="416"/>
                      <a:pt x="27" y="416"/>
                    </a:cubicBezTo>
                    <a:cubicBezTo>
                      <a:pt x="29" y="417"/>
                      <a:pt x="29" y="417"/>
                      <a:pt x="29" y="417"/>
                    </a:cubicBezTo>
                    <a:cubicBezTo>
                      <a:pt x="31" y="418"/>
                      <a:pt x="31" y="418"/>
                      <a:pt x="31" y="418"/>
                    </a:cubicBezTo>
                    <a:cubicBezTo>
                      <a:pt x="32" y="419"/>
                      <a:pt x="32" y="419"/>
                      <a:pt x="32" y="419"/>
                    </a:cubicBezTo>
                    <a:cubicBezTo>
                      <a:pt x="33" y="420"/>
                      <a:pt x="33" y="420"/>
                      <a:pt x="33" y="420"/>
                    </a:cubicBezTo>
                    <a:cubicBezTo>
                      <a:pt x="34" y="420"/>
                      <a:pt x="34" y="420"/>
                      <a:pt x="34" y="420"/>
                    </a:cubicBezTo>
                    <a:cubicBezTo>
                      <a:pt x="36" y="420"/>
                      <a:pt x="36" y="420"/>
                      <a:pt x="36" y="420"/>
                    </a:cubicBezTo>
                    <a:cubicBezTo>
                      <a:pt x="37" y="421"/>
                      <a:pt x="37" y="421"/>
                      <a:pt x="37" y="421"/>
                    </a:cubicBezTo>
                    <a:cubicBezTo>
                      <a:pt x="38" y="422"/>
                      <a:pt x="38" y="422"/>
                      <a:pt x="38" y="422"/>
                    </a:cubicBezTo>
                    <a:cubicBezTo>
                      <a:pt x="38" y="423"/>
                      <a:pt x="38" y="423"/>
                      <a:pt x="38" y="423"/>
                    </a:cubicBezTo>
                    <a:cubicBezTo>
                      <a:pt x="36" y="425"/>
                      <a:pt x="36" y="425"/>
                      <a:pt x="36" y="425"/>
                    </a:cubicBezTo>
                    <a:cubicBezTo>
                      <a:pt x="34" y="424"/>
                      <a:pt x="34" y="424"/>
                      <a:pt x="34" y="424"/>
                    </a:cubicBezTo>
                    <a:cubicBezTo>
                      <a:pt x="32" y="424"/>
                      <a:pt x="32" y="424"/>
                      <a:pt x="32" y="424"/>
                    </a:cubicBezTo>
                    <a:cubicBezTo>
                      <a:pt x="30" y="422"/>
                      <a:pt x="30" y="422"/>
                      <a:pt x="30" y="422"/>
                    </a:cubicBezTo>
                    <a:cubicBezTo>
                      <a:pt x="30" y="421"/>
                      <a:pt x="30" y="421"/>
                      <a:pt x="30" y="421"/>
                    </a:cubicBezTo>
                    <a:cubicBezTo>
                      <a:pt x="29" y="423"/>
                      <a:pt x="29" y="423"/>
                      <a:pt x="29" y="423"/>
                    </a:cubicBezTo>
                    <a:cubicBezTo>
                      <a:pt x="29" y="425"/>
                      <a:pt x="29" y="425"/>
                      <a:pt x="29" y="425"/>
                    </a:cubicBezTo>
                    <a:cubicBezTo>
                      <a:pt x="29" y="427"/>
                      <a:pt x="29" y="427"/>
                      <a:pt x="29" y="427"/>
                    </a:cubicBezTo>
                    <a:cubicBezTo>
                      <a:pt x="31" y="426"/>
                      <a:pt x="31" y="426"/>
                      <a:pt x="31" y="426"/>
                    </a:cubicBezTo>
                    <a:cubicBezTo>
                      <a:pt x="32" y="426"/>
                      <a:pt x="32" y="426"/>
                      <a:pt x="32" y="426"/>
                    </a:cubicBezTo>
                    <a:cubicBezTo>
                      <a:pt x="32" y="428"/>
                      <a:pt x="32" y="428"/>
                      <a:pt x="32" y="428"/>
                    </a:cubicBezTo>
                    <a:cubicBezTo>
                      <a:pt x="34" y="427"/>
                      <a:pt x="34" y="427"/>
                      <a:pt x="34" y="427"/>
                    </a:cubicBezTo>
                    <a:cubicBezTo>
                      <a:pt x="36" y="427"/>
                      <a:pt x="36" y="427"/>
                      <a:pt x="36" y="427"/>
                    </a:cubicBezTo>
                    <a:cubicBezTo>
                      <a:pt x="36" y="429"/>
                      <a:pt x="36" y="429"/>
                      <a:pt x="36" y="429"/>
                    </a:cubicBezTo>
                    <a:cubicBezTo>
                      <a:pt x="37" y="429"/>
                      <a:pt x="37" y="429"/>
                      <a:pt x="37" y="429"/>
                    </a:cubicBezTo>
                    <a:cubicBezTo>
                      <a:pt x="38" y="427"/>
                      <a:pt x="38" y="427"/>
                      <a:pt x="38" y="427"/>
                    </a:cubicBezTo>
                    <a:cubicBezTo>
                      <a:pt x="38" y="428"/>
                      <a:pt x="38" y="428"/>
                      <a:pt x="38" y="428"/>
                    </a:cubicBezTo>
                    <a:cubicBezTo>
                      <a:pt x="38" y="429"/>
                      <a:pt x="38" y="429"/>
                      <a:pt x="38" y="429"/>
                    </a:cubicBezTo>
                    <a:cubicBezTo>
                      <a:pt x="38" y="431"/>
                      <a:pt x="38" y="431"/>
                      <a:pt x="38" y="431"/>
                    </a:cubicBezTo>
                    <a:cubicBezTo>
                      <a:pt x="40" y="428"/>
                      <a:pt x="40" y="428"/>
                      <a:pt x="40" y="428"/>
                    </a:cubicBezTo>
                    <a:cubicBezTo>
                      <a:pt x="41" y="427"/>
                      <a:pt x="41" y="427"/>
                      <a:pt x="41" y="427"/>
                    </a:cubicBezTo>
                    <a:cubicBezTo>
                      <a:pt x="42" y="428"/>
                      <a:pt x="42" y="428"/>
                      <a:pt x="42" y="428"/>
                    </a:cubicBezTo>
                    <a:cubicBezTo>
                      <a:pt x="41" y="428"/>
                      <a:pt x="41" y="428"/>
                      <a:pt x="41" y="428"/>
                    </a:cubicBezTo>
                    <a:cubicBezTo>
                      <a:pt x="41" y="430"/>
                      <a:pt x="41" y="430"/>
                      <a:pt x="41" y="430"/>
                    </a:cubicBezTo>
                    <a:cubicBezTo>
                      <a:pt x="43" y="430"/>
                      <a:pt x="43" y="430"/>
                      <a:pt x="43" y="430"/>
                    </a:cubicBezTo>
                    <a:cubicBezTo>
                      <a:pt x="43" y="431"/>
                      <a:pt x="43" y="431"/>
                      <a:pt x="43" y="431"/>
                    </a:cubicBezTo>
                    <a:cubicBezTo>
                      <a:pt x="42" y="432"/>
                      <a:pt x="42" y="432"/>
                      <a:pt x="42" y="432"/>
                    </a:cubicBezTo>
                    <a:cubicBezTo>
                      <a:pt x="41" y="434"/>
                      <a:pt x="41" y="434"/>
                      <a:pt x="41" y="434"/>
                    </a:cubicBezTo>
                    <a:cubicBezTo>
                      <a:pt x="43" y="433"/>
                      <a:pt x="43" y="433"/>
                      <a:pt x="43" y="433"/>
                    </a:cubicBezTo>
                    <a:cubicBezTo>
                      <a:pt x="45" y="431"/>
                      <a:pt x="45" y="431"/>
                      <a:pt x="45" y="431"/>
                    </a:cubicBezTo>
                    <a:cubicBezTo>
                      <a:pt x="44" y="429"/>
                      <a:pt x="44" y="429"/>
                      <a:pt x="44" y="429"/>
                    </a:cubicBezTo>
                    <a:cubicBezTo>
                      <a:pt x="45" y="428"/>
                      <a:pt x="45" y="428"/>
                      <a:pt x="45" y="428"/>
                    </a:cubicBezTo>
                    <a:cubicBezTo>
                      <a:pt x="47" y="428"/>
                      <a:pt x="47" y="428"/>
                      <a:pt x="47" y="428"/>
                    </a:cubicBezTo>
                    <a:cubicBezTo>
                      <a:pt x="49" y="429"/>
                      <a:pt x="49" y="429"/>
                      <a:pt x="49" y="429"/>
                    </a:cubicBezTo>
                    <a:cubicBezTo>
                      <a:pt x="49" y="428"/>
                      <a:pt x="49" y="428"/>
                      <a:pt x="49" y="428"/>
                    </a:cubicBezTo>
                    <a:cubicBezTo>
                      <a:pt x="48" y="427"/>
                      <a:pt x="48" y="427"/>
                      <a:pt x="48" y="427"/>
                    </a:cubicBezTo>
                    <a:cubicBezTo>
                      <a:pt x="48" y="426"/>
                      <a:pt x="48" y="426"/>
                      <a:pt x="48" y="426"/>
                    </a:cubicBezTo>
                    <a:cubicBezTo>
                      <a:pt x="50" y="427"/>
                      <a:pt x="50" y="427"/>
                      <a:pt x="50" y="427"/>
                    </a:cubicBezTo>
                    <a:cubicBezTo>
                      <a:pt x="52" y="429"/>
                      <a:pt x="52" y="429"/>
                      <a:pt x="52" y="429"/>
                    </a:cubicBezTo>
                    <a:cubicBezTo>
                      <a:pt x="55" y="429"/>
                      <a:pt x="55" y="429"/>
                      <a:pt x="55" y="429"/>
                    </a:cubicBezTo>
                    <a:cubicBezTo>
                      <a:pt x="57" y="430"/>
                      <a:pt x="57" y="430"/>
                      <a:pt x="57" y="430"/>
                    </a:cubicBezTo>
                    <a:cubicBezTo>
                      <a:pt x="59" y="429"/>
                      <a:pt x="59" y="429"/>
                      <a:pt x="59" y="429"/>
                    </a:cubicBezTo>
                    <a:cubicBezTo>
                      <a:pt x="59" y="428"/>
                      <a:pt x="59" y="428"/>
                      <a:pt x="59" y="428"/>
                    </a:cubicBezTo>
                    <a:cubicBezTo>
                      <a:pt x="61" y="428"/>
                      <a:pt x="61" y="428"/>
                      <a:pt x="61" y="428"/>
                    </a:cubicBezTo>
                    <a:cubicBezTo>
                      <a:pt x="64" y="430"/>
                      <a:pt x="64" y="430"/>
                      <a:pt x="64" y="430"/>
                    </a:cubicBezTo>
                    <a:cubicBezTo>
                      <a:pt x="64" y="429"/>
                      <a:pt x="64" y="429"/>
                      <a:pt x="64" y="429"/>
                    </a:cubicBezTo>
                    <a:cubicBezTo>
                      <a:pt x="67" y="430"/>
                      <a:pt x="67" y="430"/>
                      <a:pt x="67" y="430"/>
                    </a:cubicBezTo>
                    <a:cubicBezTo>
                      <a:pt x="78" y="436"/>
                      <a:pt x="78" y="436"/>
                      <a:pt x="78" y="436"/>
                    </a:cubicBezTo>
                    <a:cubicBezTo>
                      <a:pt x="86" y="441"/>
                      <a:pt x="86" y="441"/>
                      <a:pt x="86" y="441"/>
                    </a:cubicBezTo>
                    <a:cubicBezTo>
                      <a:pt x="88" y="443"/>
                      <a:pt x="88" y="443"/>
                      <a:pt x="88" y="443"/>
                    </a:cubicBezTo>
                    <a:cubicBezTo>
                      <a:pt x="90" y="444"/>
                      <a:pt x="90" y="444"/>
                      <a:pt x="90" y="444"/>
                    </a:cubicBezTo>
                    <a:cubicBezTo>
                      <a:pt x="93" y="448"/>
                      <a:pt x="93" y="448"/>
                      <a:pt x="93" y="448"/>
                    </a:cubicBezTo>
                    <a:cubicBezTo>
                      <a:pt x="94" y="448"/>
                      <a:pt x="94" y="448"/>
                      <a:pt x="94" y="448"/>
                    </a:cubicBezTo>
                    <a:cubicBezTo>
                      <a:pt x="94" y="447"/>
                      <a:pt x="94" y="447"/>
                      <a:pt x="94" y="447"/>
                    </a:cubicBezTo>
                    <a:cubicBezTo>
                      <a:pt x="94" y="446"/>
                      <a:pt x="94" y="446"/>
                      <a:pt x="94" y="446"/>
                    </a:cubicBezTo>
                    <a:cubicBezTo>
                      <a:pt x="95" y="446"/>
                      <a:pt x="95" y="446"/>
                      <a:pt x="95" y="446"/>
                    </a:cubicBezTo>
                    <a:cubicBezTo>
                      <a:pt x="98" y="449"/>
                      <a:pt x="98" y="449"/>
                      <a:pt x="98" y="449"/>
                    </a:cubicBezTo>
                    <a:cubicBezTo>
                      <a:pt x="100" y="449"/>
                      <a:pt x="100" y="449"/>
                      <a:pt x="100" y="449"/>
                    </a:cubicBezTo>
                    <a:cubicBezTo>
                      <a:pt x="103" y="452"/>
                      <a:pt x="103" y="452"/>
                      <a:pt x="103" y="452"/>
                    </a:cubicBezTo>
                    <a:cubicBezTo>
                      <a:pt x="105" y="451"/>
                      <a:pt x="105" y="451"/>
                      <a:pt x="105" y="451"/>
                    </a:cubicBezTo>
                    <a:cubicBezTo>
                      <a:pt x="103" y="449"/>
                      <a:pt x="103" y="449"/>
                      <a:pt x="103" y="449"/>
                    </a:cubicBezTo>
                    <a:cubicBezTo>
                      <a:pt x="102" y="447"/>
                      <a:pt x="102" y="447"/>
                      <a:pt x="102" y="447"/>
                    </a:cubicBezTo>
                    <a:cubicBezTo>
                      <a:pt x="103" y="447"/>
                      <a:pt x="103" y="447"/>
                      <a:pt x="103" y="447"/>
                    </a:cubicBezTo>
                    <a:cubicBezTo>
                      <a:pt x="106" y="450"/>
                      <a:pt x="106" y="450"/>
                      <a:pt x="106" y="450"/>
                    </a:cubicBezTo>
                    <a:cubicBezTo>
                      <a:pt x="106" y="452"/>
                      <a:pt x="106" y="452"/>
                      <a:pt x="106" y="452"/>
                    </a:cubicBezTo>
                    <a:cubicBezTo>
                      <a:pt x="110" y="455"/>
                      <a:pt x="110" y="455"/>
                      <a:pt x="110" y="455"/>
                    </a:cubicBezTo>
                    <a:cubicBezTo>
                      <a:pt x="110" y="457"/>
                      <a:pt x="110" y="457"/>
                      <a:pt x="110" y="457"/>
                    </a:cubicBezTo>
                    <a:cubicBezTo>
                      <a:pt x="113" y="458"/>
                      <a:pt x="113" y="458"/>
                      <a:pt x="113" y="458"/>
                    </a:cubicBezTo>
                    <a:cubicBezTo>
                      <a:pt x="113" y="457"/>
                      <a:pt x="113" y="457"/>
                      <a:pt x="113" y="457"/>
                    </a:cubicBezTo>
                    <a:cubicBezTo>
                      <a:pt x="115" y="457"/>
                      <a:pt x="115" y="457"/>
                      <a:pt x="115" y="457"/>
                    </a:cubicBezTo>
                    <a:cubicBezTo>
                      <a:pt x="117" y="460"/>
                      <a:pt x="117" y="460"/>
                      <a:pt x="117" y="460"/>
                    </a:cubicBezTo>
                    <a:cubicBezTo>
                      <a:pt x="118" y="462"/>
                      <a:pt x="118" y="462"/>
                      <a:pt x="118" y="462"/>
                    </a:cubicBezTo>
                    <a:cubicBezTo>
                      <a:pt x="120" y="463"/>
                      <a:pt x="120" y="463"/>
                      <a:pt x="120" y="463"/>
                    </a:cubicBezTo>
                    <a:cubicBezTo>
                      <a:pt x="121" y="466"/>
                      <a:pt x="121" y="466"/>
                      <a:pt x="121" y="466"/>
                    </a:cubicBezTo>
                    <a:cubicBezTo>
                      <a:pt x="122" y="466"/>
                      <a:pt x="122" y="466"/>
                      <a:pt x="122" y="466"/>
                    </a:cubicBezTo>
                    <a:cubicBezTo>
                      <a:pt x="123" y="467"/>
                      <a:pt x="123" y="467"/>
                      <a:pt x="123" y="467"/>
                    </a:cubicBezTo>
                    <a:cubicBezTo>
                      <a:pt x="123" y="470"/>
                      <a:pt x="123" y="470"/>
                      <a:pt x="123" y="470"/>
                    </a:cubicBezTo>
                    <a:cubicBezTo>
                      <a:pt x="123" y="472"/>
                      <a:pt x="123" y="472"/>
                      <a:pt x="123" y="472"/>
                    </a:cubicBezTo>
                    <a:cubicBezTo>
                      <a:pt x="123" y="476"/>
                      <a:pt x="123" y="476"/>
                      <a:pt x="123" y="476"/>
                    </a:cubicBezTo>
                    <a:cubicBezTo>
                      <a:pt x="122" y="477"/>
                      <a:pt x="122" y="477"/>
                      <a:pt x="122" y="477"/>
                    </a:cubicBezTo>
                    <a:cubicBezTo>
                      <a:pt x="122" y="479"/>
                      <a:pt x="122" y="479"/>
                      <a:pt x="122" y="479"/>
                    </a:cubicBezTo>
                    <a:cubicBezTo>
                      <a:pt x="119" y="482"/>
                      <a:pt x="119" y="482"/>
                      <a:pt x="119" y="482"/>
                    </a:cubicBezTo>
                    <a:cubicBezTo>
                      <a:pt x="119" y="484"/>
                      <a:pt x="119" y="484"/>
                      <a:pt x="119" y="484"/>
                    </a:cubicBezTo>
                    <a:cubicBezTo>
                      <a:pt x="115" y="489"/>
                      <a:pt x="115" y="489"/>
                      <a:pt x="115" y="489"/>
                    </a:cubicBezTo>
                    <a:cubicBezTo>
                      <a:pt x="112" y="491"/>
                      <a:pt x="112" y="491"/>
                      <a:pt x="112" y="491"/>
                    </a:cubicBezTo>
                    <a:cubicBezTo>
                      <a:pt x="108" y="492"/>
                      <a:pt x="108" y="492"/>
                      <a:pt x="108" y="492"/>
                    </a:cubicBezTo>
                    <a:cubicBezTo>
                      <a:pt x="106" y="493"/>
                      <a:pt x="106" y="493"/>
                      <a:pt x="106" y="493"/>
                    </a:cubicBezTo>
                    <a:cubicBezTo>
                      <a:pt x="103" y="493"/>
                      <a:pt x="103" y="493"/>
                      <a:pt x="103" y="493"/>
                    </a:cubicBezTo>
                    <a:cubicBezTo>
                      <a:pt x="102" y="494"/>
                      <a:pt x="102" y="494"/>
                      <a:pt x="102" y="494"/>
                    </a:cubicBezTo>
                    <a:cubicBezTo>
                      <a:pt x="97" y="495"/>
                      <a:pt x="97" y="495"/>
                      <a:pt x="97" y="495"/>
                    </a:cubicBezTo>
                    <a:cubicBezTo>
                      <a:pt x="91" y="494"/>
                      <a:pt x="91" y="494"/>
                      <a:pt x="91" y="494"/>
                    </a:cubicBezTo>
                    <a:cubicBezTo>
                      <a:pt x="87" y="493"/>
                      <a:pt x="87" y="493"/>
                      <a:pt x="87" y="493"/>
                    </a:cubicBezTo>
                    <a:cubicBezTo>
                      <a:pt x="84" y="491"/>
                      <a:pt x="84" y="491"/>
                      <a:pt x="84" y="491"/>
                    </a:cubicBezTo>
                    <a:cubicBezTo>
                      <a:pt x="83" y="492"/>
                      <a:pt x="83" y="492"/>
                      <a:pt x="83" y="492"/>
                    </a:cubicBezTo>
                    <a:cubicBezTo>
                      <a:pt x="81" y="492"/>
                      <a:pt x="81" y="492"/>
                      <a:pt x="81" y="492"/>
                    </a:cubicBezTo>
                    <a:cubicBezTo>
                      <a:pt x="78" y="492"/>
                      <a:pt x="78" y="492"/>
                      <a:pt x="78" y="492"/>
                    </a:cubicBezTo>
                    <a:cubicBezTo>
                      <a:pt x="77" y="491"/>
                      <a:pt x="77" y="491"/>
                      <a:pt x="77" y="491"/>
                    </a:cubicBezTo>
                    <a:cubicBezTo>
                      <a:pt x="75" y="490"/>
                      <a:pt x="75" y="490"/>
                      <a:pt x="75" y="490"/>
                    </a:cubicBezTo>
                    <a:cubicBezTo>
                      <a:pt x="73" y="491"/>
                      <a:pt x="73" y="491"/>
                      <a:pt x="73" y="491"/>
                    </a:cubicBezTo>
                    <a:cubicBezTo>
                      <a:pt x="71" y="489"/>
                      <a:pt x="71" y="489"/>
                      <a:pt x="71" y="489"/>
                    </a:cubicBezTo>
                    <a:cubicBezTo>
                      <a:pt x="71" y="487"/>
                      <a:pt x="71" y="487"/>
                      <a:pt x="71" y="487"/>
                    </a:cubicBezTo>
                    <a:cubicBezTo>
                      <a:pt x="69" y="488"/>
                      <a:pt x="69" y="488"/>
                      <a:pt x="69" y="488"/>
                    </a:cubicBezTo>
                    <a:cubicBezTo>
                      <a:pt x="67" y="487"/>
                      <a:pt x="67" y="487"/>
                      <a:pt x="67" y="487"/>
                    </a:cubicBezTo>
                    <a:cubicBezTo>
                      <a:pt x="67" y="487"/>
                      <a:pt x="67" y="487"/>
                      <a:pt x="67" y="487"/>
                    </a:cubicBezTo>
                    <a:cubicBezTo>
                      <a:pt x="64" y="487"/>
                      <a:pt x="64" y="487"/>
                      <a:pt x="64" y="487"/>
                    </a:cubicBezTo>
                    <a:cubicBezTo>
                      <a:pt x="63" y="488"/>
                      <a:pt x="63" y="488"/>
                      <a:pt x="63" y="488"/>
                    </a:cubicBezTo>
                    <a:cubicBezTo>
                      <a:pt x="61" y="488"/>
                      <a:pt x="61" y="488"/>
                      <a:pt x="61" y="488"/>
                    </a:cubicBezTo>
                    <a:cubicBezTo>
                      <a:pt x="61" y="486"/>
                      <a:pt x="61" y="486"/>
                      <a:pt x="61" y="486"/>
                    </a:cubicBezTo>
                    <a:cubicBezTo>
                      <a:pt x="60" y="486"/>
                      <a:pt x="60" y="486"/>
                      <a:pt x="60" y="486"/>
                    </a:cubicBezTo>
                    <a:cubicBezTo>
                      <a:pt x="61" y="485"/>
                      <a:pt x="61" y="485"/>
                      <a:pt x="61" y="485"/>
                    </a:cubicBezTo>
                    <a:cubicBezTo>
                      <a:pt x="60" y="483"/>
                      <a:pt x="60" y="483"/>
                      <a:pt x="60" y="483"/>
                    </a:cubicBezTo>
                    <a:cubicBezTo>
                      <a:pt x="59" y="484"/>
                      <a:pt x="59" y="484"/>
                      <a:pt x="59" y="484"/>
                    </a:cubicBezTo>
                    <a:cubicBezTo>
                      <a:pt x="56" y="484"/>
                      <a:pt x="56" y="484"/>
                      <a:pt x="56" y="484"/>
                    </a:cubicBezTo>
                    <a:cubicBezTo>
                      <a:pt x="53" y="482"/>
                      <a:pt x="53" y="482"/>
                      <a:pt x="53" y="482"/>
                    </a:cubicBezTo>
                    <a:cubicBezTo>
                      <a:pt x="53" y="483"/>
                      <a:pt x="53" y="483"/>
                      <a:pt x="53" y="483"/>
                    </a:cubicBezTo>
                    <a:cubicBezTo>
                      <a:pt x="51" y="483"/>
                      <a:pt x="51" y="483"/>
                      <a:pt x="51" y="483"/>
                    </a:cubicBezTo>
                    <a:cubicBezTo>
                      <a:pt x="46" y="479"/>
                      <a:pt x="46" y="479"/>
                      <a:pt x="46" y="479"/>
                    </a:cubicBezTo>
                    <a:cubicBezTo>
                      <a:pt x="46" y="477"/>
                      <a:pt x="46" y="477"/>
                      <a:pt x="46" y="477"/>
                    </a:cubicBezTo>
                    <a:cubicBezTo>
                      <a:pt x="43" y="477"/>
                      <a:pt x="43" y="477"/>
                      <a:pt x="43" y="477"/>
                    </a:cubicBezTo>
                    <a:cubicBezTo>
                      <a:pt x="42" y="476"/>
                      <a:pt x="42" y="476"/>
                      <a:pt x="42" y="476"/>
                    </a:cubicBezTo>
                    <a:cubicBezTo>
                      <a:pt x="40" y="476"/>
                      <a:pt x="40" y="476"/>
                      <a:pt x="40" y="476"/>
                    </a:cubicBezTo>
                    <a:cubicBezTo>
                      <a:pt x="40" y="477"/>
                      <a:pt x="40" y="477"/>
                      <a:pt x="40" y="477"/>
                    </a:cubicBezTo>
                    <a:cubicBezTo>
                      <a:pt x="42" y="478"/>
                      <a:pt x="42" y="478"/>
                      <a:pt x="42" y="478"/>
                    </a:cubicBezTo>
                    <a:cubicBezTo>
                      <a:pt x="43" y="482"/>
                      <a:pt x="43" y="482"/>
                      <a:pt x="43" y="482"/>
                    </a:cubicBezTo>
                    <a:cubicBezTo>
                      <a:pt x="45" y="483"/>
                      <a:pt x="45" y="483"/>
                      <a:pt x="45" y="483"/>
                    </a:cubicBezTo>
                    <a:cubicBezTo>
                      <a:pt x="46" y="485"/>
                      <a:pt x="46" y="485"/>
                      <a:pt x="46" y="485"/>
                    </a:cubicBezTo>
                    <a:cubicBezTo>
                      <a:pt x="49" y="486"/>
                      <a:pt x="49" y="486"/>
                      <a:pt x="49" y="486"/>
                    </a:cubicBezTo>
                    <a:cubicBezTo>
                      <a:pt x="50" y="487"/>
                      <a:pt x="50" y="487"/>
                      <a:pt x="50" y="487"/>
                    </a:cubicBezTo>
                    <a:cubicBezTo>
                      <a:pt x="48" y="488"/>
                      <a:pt x="48" y="488"/>
                      <a:pt x="48" y="488"/>
                    </a:cubicBezTo>
                    <a:cubicBezTo>
                      <a:pt x="47" y="489"/>
                      <a:pt x="47" y="489"/>
                      <a:pt x="47" y="489"/>
                    </a:cubicBezTo>
                    <a:cubicBezTo>
                      <a:pt x="47" y="490"/>
                      <a:pt x="47" y="490"/>
                      <a:pt x="47" y="490"/>
                    </a:cubicBezTo>
                    <a:cubicBezTo>
                      <a:pt x="51" y="489"/>
                      <a:pt x="51" y="489"/>
                      <a:pt x="51" y="489"/>
                    </a:cubicBezTo>
                    <a:cubicBezTo>
                      <a:pt x="53" y="488"/>
                      <a:pt x="53" y="488"/>
                      <a:pt x="53" y="488"/>
                    </a:cubicBezTo>
                    <a:cubicBezTo>
                      <a:pt x="54" y="489"/>
                      <a:pt x="54" y="489"/>
                      <a:pt x="54" y="489"/>
                    </a:cubicBezTo>
                    <a:cubicBezTo>
                      <a:pt x="52" y="489"/>
                      <a:pt x="52" y="489"/>
                      <a:pt x="52" y="489"/>
                    </a:cubicBezTo>
                    <a:cubicBezTo>
                      <a:pt x="52" y="490"/>
                      <a:pt x="52" y="490"/>
                      <a:pt x="52" y="490"/>
                    </a:cubicBezTo>
                    <a:cubicBezTo>
                      <a:pt x="55" y="490"/>
                      <a:pt x="55" y="490"/>
                      <a:pt x="55" y="490"/>
                    </a:cubicBezTo>
                    <a:cubicBezTo>
                      <a:pt x="54" y="492"/>
                      <a:pt x="54" y="492"/>
                      <a:pt x="54" y="492"/>
                    </a:cubicBezTo>
                    <a:cubicBezTo>
                      <a:pt x="52" y="492"/>
                      <a:pt x="52" y="492"/>
                      <a:pt x="52" y="492"/>
                    </a:cubicBezTo>
                    <a:cubicBezTo>
                      <a:pt x="51" y="494"/>
                      <a:pt x="51" y="494"/>
                      <a:pt x="51" y="494"/>
                    </a:cubicBezTo>
                    <a:cubicBezTo>
                      <a:pt x="54" y="494"/>
                      <a:pt x="54" y="494"/>
                      <a:pt x="54" y="494"/>
                    </a:cubicBezTo>
                    <a:cubicBezTo>
                      <a:pt x="55" y="494"/>
                      <a:pt x="55" y="494"/>
                      <a:pt x="55" y="494"/>
                    </a:cubicBezTo>
                    <a:cubicBezTo>
                      <a:pt x="57" y="494"/>
                      <a:pt x="57" y="494"/>
                      <a:pt x="57" y="494"/>
                    </a:cubicBezTo>
                    <a:cubicBezTo>
                      <a:pt x="58" y="495"/>
                      <a:pt x="58" y="495"/>
                      <a:pt x="58" y="495"/>
                    </a:cubicBezTo>
                    <a:cubicBezTo>
                      <a:pt x="59" y="494"/>
                      <a:pt x="59" y="494"/>
                      <a:pt x="59" y="494"/>
                    </a:cubicBezTo>
                    <a:cubicBezTo>
                      <a:pt x="64" y="496"/>
                      <a:pt x="64" y="496"/>
                      <a:pt x="64" y="496"/>
                    </a:cubicBezTo>
                    <a:cubicBezTo>
                      <a:pt x="67" y="499"/>
                      <a:pt x="67" y="499"/>
                      <a:pt x="67" y="499"/>
                    </a:cubicBezTo>
                    <a:cubicBezTo>
                      <a:pt x="68" y="500"/>
                      <a:pt x="68" y="500"/>
                      <a:pt x="68" y="500"/>
                    </a:cubicBezTo>
                    <a:cubicBezTo>
                      <a:pt x="67" y="501"/>
                      <a:pt x="67" y="501"/>
                      <a:pt x="67" y="501"/>
                    </a:cubicBezTo>
                    <a:cubicBezTo>
                      <a:pt x="67" y="502"/>
                      <a:pt x="67" y="502"/>
                      <a:pt x="67" y="502"/>
                    </a:cubicBezTo>
                    <a:cubicBezTo>
                      <a:pt x="68" y="503"/>
                      <a:pt x="68" y="503"/>
                      <a:pt x="68" y="503"/>
                    </a:cubicBezTo>
                    <a:cubicBezTo>
                      <a:pt x="68" y="505"/>
                      <a:pt x="68" y="505"/>
                      <a:pt x="68" y="505"/>
                    </a:cubicBezTo>
                    <a:cubicBezTo>
                      <a:pt x="68" y="509"/>
                      <a:pt x="68" y="509"/>
                      <a:pt x="68" y="509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5" y="511"/>
                      <a:pt x="65" y="511"/>
                      <a:pt x="65" y="511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4"/>
                      <a:pt x="67" y="514"/>
                      <a:pt x="67" y="514"/>
                    </a:cubicBezTo>
                    <a:cubicBezTo>
                      <a:pt x="70" y="517"/>
                      <a:pt x="70" y="517"/>
                      <a:pt x="70" y="517"/>
                    </a:cubicBezTo>
                    <a:cubicBezTo>
                      <a:pt x="70" y="519"/>
                      <a:pt x="70" y="519"/>
                      <a:pt x="70" y="519"/>
                    </a:cubicBezTo>
                    <a:cubicBezTo>
                      <a:pt x="73" y="521"/>
                      <a:pt x="73" y="521"/>
                      <a:pt x="73" y="521"/>
                    </a:cubicBezTo>
                    <a:cubicBezTo>
                      <a:pt x="73" y="523"/>
                      <a:pt x="73" y="523"/>
                      <a:pt x="73" y="523"/>
                    </a:cubicBezTo>
                    <a:cubicBezTo>
                      <a:pt x="73" y="525"/>
                      <a:pt x="73" y="525"/>
                      <a:pt x="73" y="525"/>
                    </a:cubicBezTo>
                    <a:cubicBezTo>
                      <a:pt x="72" y="527"/>
                      <a:pt x="72" y="527"/>
                      <a:pt x="72" y="527"/>
                    </a:cubicBezTo>
                    <a:cubicBezTo>
                      <a:pt x="73" y="528"/>
                      <a:pt x="73" y="528"/>
                      <a:pt x="73" y="528"/>
                    </a:cubicBezTo>
                    <a:cubicBezTo>
                      <a:pt x="74" y="530"/>
                      <a:pt x="74" y="530"/>
                      <a:pt x="74" y="530"/>
                    </a:cubicBezTo>
                    <a:cubicBezTo>
                      <a:pt x="79" y="532"/>
                      <a:pt x="79" y="532"/>
                      <a:pt x="79" y="532"/>
                    </a:cubicBezTo>
                    <a:cubicBezTo>
                      <a:pt x="81" y="530"/>
                      <a:pt x="81" y="530"/>
                      <a:pt x="81" y="530"/>
                    </a:cubicBezTo>
                    <a:cubicBezTo>
                      <a:pt x="82" y="530"/>
                      <a:pt x="82" y="530"/>
                      <a:pt x="82" y="530"/>
                    </a:cubicBezTo>
                    <a:cubicBezTo>
                      <a:pt x="83" y="532"/>
                      <a:pt x="83" y="532"/>
                      <a:pt x="83" y="532"/>
                    </a:cubicBezTo>
                    <a:cubicBezTo>
                      <a:pt x="85" y="534"/>
                      <a:pt x="85" y="534"/>
                      <a:pt x="85" y="534"/>
                    </a:cubicBezTo>
                    <a:cubicBezTo>
                      <a:pt x="86" y="536"/>
                      <a:pt x="86" y="536"/>
                      <a:pt x="86" y="536"/>
                    </a:cubicBezTo>
                    <a:cubicBezTo>
                      <a:pt x="87" y="537"/>
                      <a:pt x="87" y="537"/>
                      <a:pt x="87" y="537"/>
                    </a:cubicBezTo>
                    <a:cubicBezTo>
                      <a:pt x="90" y="537"/>
                      <a:pt x="90" y="537"/>
                      <a:pt x="90" y="537"/>
                    </a:cubicBezTo>
                    <a:cubicBezTo>
                      <a:pt x="92" y="539"/>
                      <a:pt x="92" y="539"/>
                      <a:pt x="92" y="539"/>
                    </a:cubicBezTo>
                    <a:cubicBezTo>
                      <a:pt x="95" y="539"/>
                      <a:pt x="95" y="539"/>
                      <a:pt x="95" y="539"/>
                    </a:cubicBezTo>
                    <a:cubicBezTo>
                      <a:pt x="97" y="540"/>
                      <a:pt x="97" y="540"/>
                      <a:pt x="97" y="540"/>
                    </a:cubicBezTo>
                    <a:cubicBezTo>
                      <a:pt x="98" y="541"/>
                      <a:pt x="98" y="541"/>
                      <a:pt x="98" y="541"/>
                    </a:cubicBezTo>
                    <a:cubicBezTo>
                      <a:pt x="100" y="538"/>
                      <a:pt x="100" y="538"/>
                      <a:pt x="100" y="538"/>
                    </a:cubicBezTo>
                    <a:cubicBezTo>
                      <a:pt x="102" y="538"/>
                      <a:pt x="102" y="538"/>
                      <a:pt x="102" y="538"/>
                    </a:cubicBezTo>
                    <a:cubicBezTo>
                      <a:pt x="104" y="537"/>
                      <a:pt x="104" y="537"/>
                      <a:pt x="104" y="537"/>
                    </a:cubicBezTo>
                    <a:cubicBezTo>
                      <a:pt x="104" y="534"/>
                      <a:pt x="104" y="534"/>
                      <a:pt x="104" y="534"/>
                    </a:cubicBezTo>
                    <a:cubicBezTo>
                      <a:pt x="102" y="532"/>
                      <a:pt x="102" y="532"/>
                      <a:pt x="102" y="532"/>
                    </a:cubicBezTo>
                    <a:cubicBezTo>
                      <a:pt x="103" y="531"/>
                      <a:pt x="103" y="531"/>
                      <a:pt x="103" y="531"/>
                    </a:cubicBezTo>
                    <a:cubicBezTo>
                      <a:pt x="103" y="530"/>
                      <a:pt x="103" y="530"/>
                      <a:pt x="103" y="530"/>
                    </a:cubicBezTo>
                    <a:cubicBezTo>
                      <a:pt x="100" y="529"/>
                      <a:pt x="100" y="529"/>
                      <a:pt x="100" y="529"/>
                    </a:cubicBezTo>
                    <a:cubicBezTo>
                      <a:pt x="100" y="527"/>
                      <a:pt x="100" y="527"/>
                      <a:pt x="100" y="527"/>
                    </a:cubicBezTo>
                    <a:cubicBezTo>
                      <a:pt x="98" y="529"/>
                      <a:pt x="98" y="529"/>
                      <a:pt x="98" y="529"/>
                    </a:cubicBezTo>
                    <a:cubicBezTo>
                      <a:pt x="97" y="529"/>
                      <a:pt x="97" y="529"/>
                      <a:pt x="97" y="529"/>
                    </a:cubicBezTo>
                    <a:cubicBezTo>
                      <a:pt x="95" y="530"/>
                      <a:pt x="95" y="530"/>
                      <a:pt x="95" y="530"/>
                    </a:cubicBezTo>
                    <a:cubicBezTo>
                      <a:pt x="92" y="528"/>
                      <a:pt x="92" y="528"/>
                      <a:pt x="92" y="528"/>
                    </a:cubicBezTo>
                    <a:cubicBezTo>
                      <a:pt x="90" y="526"/>
                      <a:pt x="90" y="526"/>
                      <a:pt x="90" y="526"/>
                    </a:cubicBezTo>
                    <a:cubicBezTo>
                      <a:pt x="87" y="524"/>
                      <a:pt x="87" y="524"/>
                      <a:pt x="87" y="524"/>
                    </a:cubicBezTo>
                    <a:cubicBezTo>
                      <a:pt x="86" y="522"/>
                      <a:pt x="86" y="522"/>
                      <a:pt x="86" y="522"/>
                    </a:cubicBezTo>
                    <a:cubicBezTo>
                      <a:pt x="85" y="518"/>
                      <a:pt x="85" y="518"/>
                      <a:pt x="85" y="518"/>
                    </a:cubicBezTo>
                    <a:cubicBezTo>
                      <a:pt x="87" y="519"/>
                      <a:pt x="87" y="519"/>
                      <a:pt x="87" y="519"/>
                    </a:cubicBezTo>
                    <a:cubicBezTo>
                      <a:pt x="88" y="517"/>
                      <a:pt x="88" y="517"/>
                      <a:pt x="88" y="517"/>
                    </a:cubicBezTo>
                    <a:cubicBezTo>
                      <a:pt x="88" y="516"/>
                      <a:pt x="88" y="516"/>
                      <a:pt x="88" y="516"/>
                    </a:cubicBezTo>
                    <a:cubicBezTo>
                      <a:pt x="88" y="515"/>
                      <a:pt x="88" y="515"/>
                      <a:pt x="88" y="515"/>
                    </a:cubicBezTo>
                    <a:cubicBezTo>
                      <a:pt x="88" y="513"/>
                      <a:pt x="88" y="513"/>
                      <a:pt x="88" y="513"/>
                    </a:cubicBezTo>
                    <a:cubicBezTo>
                      <a:pt x="88" y="512"/>
                      <a:pt x="88" y="512"/>
                      <a:pt x="88" y="512"/>
                    </a:cubicBezTo>
                    <a:cubicBezTo>
                      <a:pt x="91" y="512"/>
                      <a:pt x="91" y="512"/>
                      <a:pt x="91" y="512"/>
                    </a:cubicBezTo>
                    <a:cubicBezTo>
                      <a:pt x="93" y="513"/>
                      <a:pt x="93" y="513"/>
                      <a:pt x="93" y="513"/>
                    </a:cubicBezTo>
                    <a:cubicBezTo>
                      <a:pt x="96" y="514"/>
                      <a:pt x="96" y="514"/>
                      <a:pt x="96" y="514"/>
                    </a:cubicBezTo>
                    <a:cubicBezTo>
                      <a:pt x="98" y="516"/>
                      <a:pt x="98" y="516"/>
                      <a:pt x="98" y="516"/>
                    </a:cubicBezTo>
                    <a:cubicBezTo>
                      <a:pt x="100" y="518"/>
                      <a:pt x="100" y="518"/>
                      <a:pt x="100" y="518"/>
                    </a:cubicBezTo>
                    <a:cubicBezTo>
                      <a:pt x="104" y="518"/>
                      <a:pt x="104" y="518"/>
                      <a:pt x="104" y="518"/>
                    </a:cubicBezTo>
                    <a:cubicBezTo>
                      <a:pt x="105" y="520"/>
                      <a:pt x="105" y="520"/>
                      <a:pt x="105" y="520"/>
                    </a:cubicBezTo>
                    <a:cubicBezTo>
                      <a:pt x="107" y="520"/>
                      <a:pt x="107" y="520"/>
                      <a:pt x="107" y="520"/>
                    </a:cubicBezTo>
                    <a:cubicBezTo>
                      <a:pt x="114" y="523"/>
                      <a:pt x="114" y="523"/>
                      <a:pt x="114" y="523"/>
                    </a:cubicBezTo>
                    <a:cubicBezTo>
                      <a:pt x="117" y="526"/>
                      <a:pt x="117" y="526"/>
                      <a:pt x="117" y="526"/>
                    </a:cubicBezTo>
                    <a:cubicBezTo>
                      <a:pt x="119" y="524"/>
                      <a:pt x="119" y="524"/>
                      <a:pt x="119" y="524"/>
                    </a:cubicBezTo>
                    <a:cubicBezTo>
                      <a:pt x="121" y="523"/>
                      <a:pt x="121" y="523"/>
                      <a:pt x="121" y="523"/>
                    </a:cubicBezTo>
                    <a:cubicBezTo>
                      <a:pt x="120" y="520"/>
                      <a:pt x="120" y="520"/>
                      <a:pt x="120" y="520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24" y="518"/>
                      <a:pt x="124" y="518"/>
                      <a:pt x="124" y="518"/>
                    </a:cubicBezTo>
                    <a:cubicBezTo>
                      <a:pt x="121" y="514"/>
                      <a:pt x="121" y="514"/>
                      <a:pt x="121" y="514"/>
                    </a:cubicBezTo>
                    <a:cubicBezTo>
                      <a:pt x="116" y="509"/>
                      <a:pt x="116" y="509"/>
                      <a:pt x="116" y="509"/>
                    </a:cubicBezTo>
                    <a:cubicBezTo>
                      <a:pt x="115" y="505"/>
                      <a:pt x="115" y="505"/>
                      <a:pt x="115" y="505"/>
                    </a:cubicBezTo>
                    <a:cubicBezTo>
                      <a:pt x="115" y="503"/>
                      <a:pt x="115" y="503"/>
                      <a:pt x="115" y="503"/>
                    </a:cubicBezTo>
                    <a:cubicBezTo>
                      <a:pt x="118" y="501"/>
                      <a:pt x="118" y="501"/>
                      <a:pt x="118" y="501"/>
                    </a:cubicBezTo>
                    <a:cubicBezTo>
                      <a:pt x="121" y="498"/>
                      <a:pt x="121" y="498"/>
                      <a:pt x="121" y="498"/>
                    </a:cubicBezTo>
                    <a:cubicBezTo>
                      <a:pt x="121" y="495"/>
                      <a:pt x="121" y="495"/>
                      <a:pt x="121" y="495"/>
                    </a:cubicBezTo>
                    <a:cubicBezTo>
                      <a:pt x="123" y="493"/>
                      <a:pt x="123" y="493"/>
                      <a:pt x="123" y="493"/>
                    </a:cubicBezTo>
                    <a:cubicBezTo>
                      <a:pt x="126" y="492"/>
                      <a:pt x="126" y="492"/>
                      <a:pt x="126" y="492"/>
                    </a:cubicBezTo>
                    <a:cubicBezTo>
                      <a:pt x="129" y="489"/>
                      <a:pt x="129" y="489"/>
                      <a:pt x="129" y="489"/>
                    </a:cubicBezTo>
                    <a:cubicBezTo>
                      <a:pt x="132" y="484"/>
                      <a:pt x="132" y="484"/>
                      <a:pt x="132" y="484"/>
                    </a:cubicBezTo>
                    <a:cubicBezTo>
                      <a:pt x="134" y="483"/>
                      <a:pt x="134" y="483"/>
                      <a:pt x="134" y="483"/>
                    </a:cubicBezTo>
                    <a:cubicBezTo>
                      <a:pt x="136" y="483"/>
                      <a:pt x="136" y="483"/>
                      <a:pt x="136" y="483"/>
                    </a:cubicBezTo>
                    <a:cubicBezTo>
                      <a:pt x="139" y="485"/>
                      <a:pt x="139" y="485"/>
                      <a:pt x="139" y="485"/>
                    </a:cubicBezTo>
                    <a:cubicBezTo>
                      <a:pt x="142" y="485"/>
                      <a:pt x="142" y="485"/>
                      <a:pt x="142" y="485"/>
                    </a:cubicBezTo>
                    <a:cubicBezTo>
                      <a:pt x="145" y="485"/>
                      <a:pt x="145" y="485"/>
                      <a:pt x="145" y="485"/>
                    </a:cubicBezTo>
                    <a:cubicBezTo>
                      <a:pt x="147" y="486"/>
                      <a:pt x="147" y="486"/>
                      <a:pt x="147" y="486"/>
                    </a:cubicBezTo>
                    <a:cubicBezTo>
                      <a:pt x="146" y="489"/>
                      <a:pt x="146" y="489"/>
                      <a:pt x="146" y="489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2" y="488"/>
                      <a:pt x="152" y="488"/>
                      <a:pt x="152" y="488"/>
                    </a:cubicBezTo>
                    <a:cubicBezTo>
                      <a:pt x="153" y="491"/>
                      <a:pt x="153" y="491"/>
                      <a:pt x="153" y="491"/>
                    </a:cubicBezTo>
                    <a:cubicBezTo>
                      <a:pt x="154" y="493"/>
                      <a:pt x="154" y="493"/>
                      <a:pt x="154" y="493"/>
                    </a:cubicBezTo>
                    <a:cubicBezTo>
                      <a:pt x="154" y="488"/>
                      <a:pt x="154" y="488"/>
                      <a:pt x="154" y="488"/>
                    </a:cubicBezTo>
                    <a:cubicBezTo>
                      <a:pt x="152" y="485"/>
                      <a:pt x="152" y="485"/>
                      <a:pt x="152" y="485"/>
                    </a:cubicBezTo>
                    <a:cubicBezTo>
                      <a:pt x="153" y="484"/>
                      <a:pt x="153" y="484"/>
                      <a:pt x="153" y="484"/>
                    </a:cubicBezTo>
                    <a:cubicBezTo>
                      <a:pt x="153" y="479"/>
                      <a:pt x="153" y="479"/>
                      <a:pt x="153" y="479"/>
                    </a:cubicBezTo>
                    <a:cubicBezTo>
                      <a:pt x="154" y="477"/>
                      <a:pt x="154" y="477"/>
                      <a:pt x="154" y="477"/>
                    </a:cubicBezTo>
                    <a:cubicBezTo>
                      <a:pt x="153" y="477"/>
                      <a:pt x="153" y="477"/>
                      <a:pt x="153" y="477"/>
                    </a:cubicBezTo>
                    <a:cubicBezTo>
                      <a:pt x="153" y="475"/>
                      <a:pt x="153" y="475"/>
                      <a:pt x="153" y="475"/>
                    </a:cubicBezTo>
                    <a:cubicBezTo>
                      <a:pt x="153" y="474"/>
                      <a:pt x="153" y="474"/>
                      <a:pt x="153" y="474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53" y="471"/>
                      <a:pt x="153" y="471"/>
                      <a:pt x="153" y="471"/>
                    </a:cubicBezTo>
                    <a:cubicBezTo>
                      <a:pt x="152" y="470"/>
                      <a:pt x="152" y="470"/>
                      <a:pt x="152" y="470"/>
                    </a:cubicBezTo>
                    <a:cubicBezTo>
                      <a:pt x="149" y="468"/>
                      <a:pt x="149" y="468"/>
                      <a:pt x="149" y="468"/>
                    </a:cubicBezTo>
                    <a:cubicBezTo>
                      <a:pt x="146" y="468"/>
                      <a:pt x="146" y="468"/>
                      <a:pt x="146" y="468"/>
                    </a:cubicBezTo>
                    <a:cubicBezTo>
                      <a:pt x="145" y="466"/>
                      <a:pt x="145" y="466"/>
                      <a:pt x="145" y="466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58"/>
                      <a:pt x="146" y="458"/>
                      <a:pt x="146" y="458"/>
                    </a:cubicBezTo>
                    <a:cubicBezTo>
                      <a:pt x="147" y="457"/>
                      <a:pt x="147" y="457"/>
                      <a:pt x="147" y="457"/>
                    </a:cubicBezTo>
                    <a:cubicBezTo>
                      <a:pt x="146" y="455"/>
                      <a:pt x="146" y="455"/>
                      <a:pt x="146" y="455"/>
                    </a:cubicBezTo>
                    <a:cubicBezTo>
                      <a:pt x="146" y="453"/>
                      <a:pt x="146" y="453"/>
                      <a:pt x="146" y="453"/>
                    </a:cubicBezTo>
                    <a:cubicBezTo>
                      <a:pt x="147" y="452"/>
                      <a:pt x="147" y="452"/>
                      <a:pt x="147" y="452"/>
                    </a:cubicBezTo>
                    <a:cubicBezTo>
                      <a:pt x="146" y="451"/>
                      <a:pt x="146" y="451"/>
                      <a:pt x="146" y="451"/>
                    </a:cubicBezTo>
                    <a:cubicBezTo>
                      <a:pt x="146" y="448"/>
                      <a:pt x="146" y="448"/>
                      <a:pt x="146" y="448"/>
                    </a:cubicBezTo>
                    <a:cubicBezTo>
                      <a:pt x="144" y="443"/>
                      <a:pt x="144" y="443"/>
                      <a:pt x="144" y="443"/>
                    </a:cubicBezTo>
                    <a:cubicBezTo>
                      <a:pt x="141" y="441"/>
                      <a:pt x="141" y="441"/>
                      <a:pt x="141" y="441"/>
                    </a:cubicBezTo>
                    <a:cubicBezTo>
                      <a:pt x="135" y="437"/>
                      <a:pt x="135" y="437"/>
                      <a:pt x="135" y="437"/>
                    </a:cubicBezTo>
                    <a:cubicBezTo>
                      <a:pt x="135" y="435"/>
                      <a:pt x="135" y="435"/>
                      <a:pt x="135" y="435"/>
                    </a:cubicBezTo>
                    <a:cubicBezTo>
                      <a:pt x="138" y="435"/>
                      <a:pt x="138" y="435"/>
                      <a:pt x="138" y="435"/>
                    </a:cubicBezTo>
                    <a:cubicBezTo>
                      <a:pt x="142" y="438"/>
                      <a:pt x="142" y="438"/>
                      <a:pt x="142" y="438"/>
                    </a:cubicBezTo>
                    <a:cubicBezTo>
                      <a:pt x="145" y="438"/>
                      <a:pt x="145" y="438"/>
                      <a:pt x="145" y="438"/>
                    </a:cubicBezTo>
                    <a:cubicBezTo>
                      <a:pt x="147" y="437"/>
                      <a:pt x="147" y="437"/>
                      <a:pt x="147" y="437"/>
                    </a:cubicBezTo>
                    <a:cubicBezTo>
                      <a:pt x="151" y="437"/>
                      <a:pt x="151" y="437"/>
                      <a:pt x="151" y="437"/>
                    </a:cubicBezTo>
                    <a:cubicBezTo>
                      <a:pt x="157" y="438"/>
                      <a:pt x="157" y="438"/>
                      <a:pt x="157" y="438"/>
                    </a:cubicBezTo>
                    <a:cubicBezTo>
                      <a:pt x="160" y="439"/>
                      <a:pt x="160" y="439"/>
                      <a:pt x="160" y="439"/>
                    </a:cubicBezTo>
                    <a:cubicBezTo>
                      <a:pt x="160" y="441"/>
                      <a:pt x="160" y="441"/>
                      <a:pt x="160" y="441"/>
                    </a:cubicBezTo>
                    <a:cubicBezTo>
                      <a:pt x="162" y="444"/>
                      <a:pt x="162" y="444"/>
                      <a:pt x="162" y="444"/>
                    </a:cubicBezTo>
                    <a:cubicBezTo>
                      <a:pt x="165" y="445"/>
                      <a:pt x="165" y="445"/>
                      <a:pt x="165" y="445"/>
                    </a:cubicBezTo>
                    <a:cubicBezTo>
                      <a:pt x="165" y="446"/>
                      <a:pt x="165" y="446"/>
                      <a:pt x="165" y="446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168" y="452"/>
                      <a:pt x="168" y="452"/>
                      <a:pt x="168" y="452"/>
                    </a:cubicBezTo>
                    <a:cubicBezTo>
                      <a:pt x="164" y="452"/>
                      <a:pt x="164" y="452"/>
                      <a:pt x="164" y="452"/>
                    </a:cubicBezTo>
                    <a:cubicBezTo>
                      <a:pt x="163" y="454"/>
                      <a:pt x="163" y="454"/>
                      <a:pt x="163" y="454"/>
                    </a:cubicBezTo>
                    <a:cubicBezTo>
                      <a:pt x="160" y="454"/>
                      <a:pt x="160" y="454"/>
                      <a:pt x="160" y="454"/>
                    </a:cubicBezTo>
                    <a:cubicBezTo>
                      <a:pt x="158" y="455"/>
                      <a:pt x="158" y="455"/>
                      <a:pt x="158" y="455"/>
                    </a:cubicBezTo>
                    <a:cubicBezTo>
                      <a:pt x="159" y="456"/>
                      <a:pt x="159" y="456"/>
                      <a:pt x="159" y="456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7" y="457"/>
                      <a:pt x="157" y="457"/>
                      <a:pt x="157" y="457"/>
                    </a:cubicBezTo>
                    <a:cubicBezTo>
                      <a:pt x="156" y="458"/>
                      <a:pt x="156" y="458"/>
                      <a:pt x="156" y="458"/>
                    </a:cubicBezTo>
                    <a:cubicBezTo>
                      <a:pt x="156" y="462"/>
                      <a:pt x="156" y="462"/>
                      <a:pt x="156" y="462"/>
                    </a:cubicBezTo>
                    <a:cubicBezTo>
                      <a:pt x="158" y="463"/>
                      <a:pt x="158" y="463"/>
                      <a:pt x="158" y="463"/>
                    </a:cubicBezTo>
                    <a:cubicBezTo>
                      <a:pt x="162" y="467"/>
                      <a:pt x="162" y="467"/>
                      <a:pt x="162" y="467"/>
                    </a:cubicBezTo>
                    <a:cubicBezTo>
                      <a:pt x="167" y="473"/>
                      <a:pt x="167" y="473"/>
                      <a:pt x="167" y="473"/>
                    </a:cubicBezTo>
                    <a:cubicBezTo>
                      <a:pt x="169" y="473"/>
                      <a:pt x="169" y="473"/>
                      <a:pt x="169" y="473"/>
                    </a:cubicBezTo>
                    <a:cubicBezTo>
                      <a:pt x="172" y="470"/>
                      <a:pt x="172" y="470"/>
                      <a:pt x="172" y="470"/>
                    </a:cubicBezTo>
                    <a:cubicBezTo>
                      <a:pt x="173" y="473"/>
                      <a:pt x="173" y="473"/>
                      <a:pt x="173" y="473"/>
                    </a:cubicBezTo>
                    <a:cubicBezTo>
                      <a:pt x="174" y="471"/>
                      <a:pt x="174" y="471"/>
                      <a:pt x="174" y="471"/>
                    </a:cubicBezTo>
                    <a:cubicBezTo>
                      <a:pt x="177" y="471"/>
                      <a:pt x="177" y="471"/>
                      <a:pt x="177" y="471"/>
                    </a:cubicBezTo>
                    <a:cubicBezTo>
                      <a:pt x="177" y="470"/>
                      <a:pt x="177" y="470"/>
                      <a:pt x="177" y="470"/>
                    </a:cubicBezTo>
                    <a:cubicBezTo>
                      <a:pt x="181" y="468"/>
                      <a:pt x="181" y="468"/>
                      <a:pt x="181" y="468"/>
                    </a:cubicBezTo>
                    <a:cubicBezTo>
                      <a:pt x="182" y="466"/>
                      <a:pt x="182" y="466"/>
                      <a:pt x="182" y="466"/>
                    </a:cubicBezTo>
                    <a:cubicBezTo>
                      <a:pt x="181" y="463"/>
                      <a:pt x="181" y="463"/>
                      <a:pt x="181" y="463"/>
                    </a:cubicBezTo>
                    <a:cubicBezTo>
                      <a:pt x="182" y="460"/>
                      <a:pt x="182" y="460"/>
                      <a:pt x="182" y="460"/>
                    </a:cubicBezTo>
                    <a:cubicBezTo>
                      <a:pt x="182" y="458"/>
                      <a:pt x="182" y="458"/>
                      <a:pt x="182" y="458"/>
                    </a:cubicBezTo>
                    <a:cubicBezTo>
                      <a:pt x="181" y="456"/>
                      <a:pt x="181" y="456"/>
                      <a:pt x="181" y="456"/>
                    </a:cubicBezTo>
                    <a:cubicBezTo>
                      <a:pt x="182" y="455"/>
                      <a:pt x="182" y="455"/>
                      <a:pt x="182" y="455"/>
                    </a:cubicBezTo>
                    <a:cubicBezTo>
                      <a:pt x="188" y="454"/>
                      <a:pt x="188" y="454"/>
                      <a:pt x="188" y="454"/>
                    </a:cubicBezTo>
                    <a:cubicBezTo>
                      <a:pt x="189" y="453"/>
                      <a:pt x="189" y="453"/>
                      <a:pt x="189" y="453"/>
                    </a:cubicBezTo>
                    <a:cubicBezTo>
                      <a:pt x="193" y="454"/>
                      <a:pt x="193" y="454"/>
                      <a:pt x="193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89" y="450"/>
                      <a:pt x="189" y="450"/>
                      <a:pt x="189" y="450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9" y="448"/>
                      <a:pt x="189" y="448"/>
                      <a:pt x="189" y="448"/>
                    </a:cubicBezTo>
                    <a:cubicBezTo>
                      <a:pt x="191" y="450"/>
                      <a:pt x="191" y="450"/>
                      <a:pt x="191" y="450"/>
                    </a:cubicBezTo>
                    <a:cubicBezTo>
                      <a:pt x="193" y="449"/>
                      <a:pt x="193" y="449"/>
                      <a:pt x="193" y="449"/>
                    </a:cubicBezTo>
                    <a:cubicBezTo>
                      <a:pt x="197" y="444"/>
                      <a:pt x="197" y="444"/>
                      <a:pt x="197" y="444"/>
                    </a:cubicBezTo>
                    <a:cubicBezTo>
                      <a:pt x="198" y="443"/>
                      <a:pt x="198" y="443"/>
                      <a:pt x="198" y="443"/>
                    </a:cubicBezTo>
                    <a:cubicBezTo>
                      <a:pt x="203" y="438"/>
                      <a:pt x="203" y="438"/>
                      <a:pt x="203" y="438"/>
                    </a:cubicBezTo>
                    <a:cubicBezTo>
                      <a:pt x="203" y="436"/>
                      <a:pt x="203" y="436"/>
                      <a:pt x="203" y="436"/>
                    </a:cubicBezTo>
                    <a:cubicBezTo>
                      <a:pt x="204" y="436"/>
                      <a:pt x="204" y="436"/>
                      <a:pt x="204" y="436"/>
                    </a:cubicBezTo>
                    <a:cubicBezTo>
                      <a:pt x="207" y="436"/>
                      <a:pt x="207" y="436"/>
                      <a:pt x="207" y="436"/>
                    </a:cubicBezTo>
                    <a:cubicBezTo>
                      <a:pt x="210" y="435"/>
                      <a:pt x="210" y="435"/>
                      <a:pt x="210" y="435"/>
                    </a:cubicBezTo>
                    <a:cubicBezTo>
                      <a:pt x="210" y="433"/>
                      <a:pt x="210" y="433"/>
                      <a:pt x="210" y="433"/>
                    </a:cubicBezTo>
                    <a:cubicBezTo>
                      <a:pt x="215" y="432"/>
                      <a:pt x="215" y="432"/>
                      <a:pt x="215" y="432"/>
                    </a:cubicBezTo>
                    <a:cubicBezTo>
                      <a:pt x="215" y="434"/>
                      <a:pt x="215" y="434"/>
                      <a:pt x="215" y="434"/>
                    </a:cubicBezTo>
                    <a:cubicBezTo>
                      <a:pt x="216" y="434"/>
                      <a:pt x="216" y="434"/>
                      <a:pt x="216" y="434"/>
                    </a:cubicBezTo>
                    <a:cubicBezTo>
                      <a:pt x="216" y="435"/>
                      <a:pt x="216" y="435"/>
                      <a:pt x="216" y="435"/>
                    </a:cubicBezTo>
                    <a:cubicBezTo>
                      <a:pt x="216" y="437"/>
                      <a:pt x="216" y="437"/>
                      <a:pt x="216" y="437"/>
                    </a:cubicBezTo>
                    <a:cubicBezTo>
                      <a:pt x="217" y="438"/>
                      <a:pt x="217" y="438"/>
                      <a:pt x="217" y="438"/>
                    </a:cubicBezTo>
                    <a:cubicBezTo>
                      <a:pt x="219" y="435"/>
                      <a:pt x="219" y="435"/>
                      <a:pt x="219" y="435"/>
                    </a:cubicBezTo>
                    <a:cubicBezTo>
                      <a:pt x="220" y="433"/>
                      <a:pt x="220" y="433"/>
                      <a:pt x="220" y="433"/>
                    </a:cubicBezTo>
                    <a:cubicBezTo>
                      <a:pt x="218" y="433"/>
                      <a:pt x="218" y="433"/>
                      <a:pt x="218" y="433"/>
                    </a:cubicBezTo>
                    <a:cubicBezTo>
                      <a:pt x="217" y="431"/>
                      <a:pt x="217" y="431"/>
                      <a:pt x="217" y="431"/>
                    </a:cubicBezTo>
                    <a:cubicBezTo>
                      <a:pt x="216" y="430"/>
                      <a:pt x="216" y="430"/>
                      <a:pt x="216" y="430"/>
                    </a:cubicBezTo>
                    <a:cubicBezTo>
                      <a:pt x="221" y="426"/>
                      <a:pt x="221" y="426"/>
                      <a:pt x="221" y="426"/>
                    </a:cubicBezTo>
                    <a:cubicBezTo>
                      <a:pt x="221" y="426"/>
                      <a:pt x="221" y="426"/>
                      <a:pt x="221" y="426"/>
                    </a:cubicBezTo>
                    <a:cubicBezTo>
                      <a:pt x="222" y="427"/>
                      <a:pt x="222" y="427"/>
                      <a:pt x="222" y="427"/>
                    </a:cubicBezTo>
                    <a:cubicBezTo>
                      <a:pt x="221" y="428"/>
                      <a:pt x="221" y="428"/>
                      <a:pt x="221" y="428"/>
                    </a:cubicBezTo>
                    <a:cubicBezTo>
                      <a:pt x="220" y="429"/>
                      <a:pt x="220" y="429"/>
                      <a:pt x="220" y="429"/>
                    </a:cubicBezTo>
                    <a:cubicBezTo>
                      <a:pt x="222" y="431"/>
                      <a:pt x="222" y="431"/>
                      <a:pt x="222" y="431"/>
                    </a:cubicBezTo>
                    <a:cubicBezTo>
                      <a:pt x="224" y="431"/>
                      <a:pt x="224" y="431"/>
                      <a:pt x="224" y="431"/>
                    </a:cubicBezTo>
                    <a:cubicBezTo>
                      <a:pt x="225" y="429"/>
                      <a:pt x="225" y="429"/>
                      <a:pt x="225" y="429"/>
                    </a:cubicBezTo>
                    <a:cubicBezTo>
                      <a:pt x="224" y="428"/>
                      <a:pt x="224" y="428"/>
                      <a:pt x="224" y="428"/>
                    </a:cubicBezTo>
                    <a:cubicBezTo>
                      <a:pt x="223" y="426"/>
                      <a:pt x="223" y="426"/>
                      <a:pt x="223" y="426"/>
                    </a:cubicBezTo>
                    <a:cubicBezTo>
                      <a:pt x="223" y="425"/>
                      <a:pt x="223" y="425"/>
                      <a:pt x="223" y="425"/>
                    </a:cubicBezTo>
                    <a:cubicBezTo>
                      <a:pt x="224" y="423"/>
                      <a:pt x="224" y="423"/>
                      <a:pt x="224" y="423"/>
                    </a:cubicBezTo>
                    <a:cubicBezTo>
                      <a:pt x="230" y="421"/>
                      <a:pt x="230" y="421"/>
                      <a:pt x="230" y="421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5" y="421"/>
                      <a:pt x="235" y="421"/>
                      <a:pt x="235" y="421"/>
                    </a:cubicBezTo>
                    <a:cubicBezTo>
                      <a:pt x="233" y="422"/>
                      <a:pt x="233" y="422"/>
                      <a:pt x="233" y="422"/>
                    </a:cubicBezTo>
                    <a:cubicBezTo>
                      <a:pt x="231" y="422"/>
                      <a:pt x="231" y="422"/>
                      <a:pt x="231" y="422"/>
                    </a:cubicBezTo>
                    <a:cubicBezTo>
                      <a:pt x="227" y="424"/>
                      <a:pt x="227" y="424"/>
                      <a:pt x="227" y="424"/>
                    </a:cubicBezTo>
                    <a:cubicBezTo>
                      <a:pt x="227" y="425"/>
                      <a:pt x="227" y="425"/>
                      <a:pt x="227" y="425"/>
                    </a:cubicBezTo>
                    <a:cubicBezTo>
                      <a:pt x="229" y="425"/>
                      <a:pt x="229" y="425"/>
                      <a:pt x="229" y="425"/>
                    </a:cubicBezTo>
                    <a:cubicBezTo>
                      <a:pt x="230" y="425"/>
                      <a:pt x="230" y="425"/>
                      <a:pt x="230" y="425"/>
                    </a:cubicBezTo>
                    <a:cubicBezTo>
                      <a:pt x="233" y="427"/>
                      <a:pt x="233" y="427"/>
                      <a:pt x="233" y="427"/>
                    </a:cubicBezTo>
                    <a:cubicBezTo>
                      <a:pt x="231" y="428"/>
                      <a:pt x="231" y="428"/>
                      <a:pt x="231" y="428"/>
                    </a:cubicBezTo>
                    <a:cubicBezTo>
                      <a:pt x="231" y="429"/>
                      <a:pt x="231" y="429"/>
                      <a:pt x="231" y="429"/>
                    </a:cubicBezTo>
                    <a:cubicBezTo>
                      <a:pt x="232" y="431"/>
                      <a:pt x="232" y="431"/>
                      <a:pt x="232" y="431"/>
                    </a:cubicBezTo>
                    <a:cubicBezTo>
                      <a:pt x="232" y="433"/>
                      <a:pt x="232" y="433"/>
                      <a:pt x="232" y="433"/>
                    </a:cubicBezTo>
                    <a:cubicBezTo>
                      <a:pt x="229" y="433"/>
                      <a:pt x="229" y="433"/>
                      <a:pt x="229" y="433"/>
                    </a:cubicBezTo>
                    <a:cubicBezTo>
                      <a:pt x="227" y="435"/>
                      <a:pt x="227" y="435"/>
                      <a:pt x="227" y="435"/>
                    </a:cubicBezTo>
                    <a:cubicBezTo>
                      <a:pt x="227" y="437"/>
                      <a:pt x="227" y="437"/>
                      <a:pt x="227" y="437"/>
                    </a:cubicBezTo>
                    <a:cubicBezTo>
                      <a:pt x="229" y="437"/>
                      <a:pt x="229" y="437"/>
                      <a:pt x="229" y="437"/>
                    </a:cubicBezTo>
                    <a:cubicBezTo>
                      <a:pt x="231" y="437"/>
                      <a:pt x="231" y="437"/>
                      <a:pt x="231" y="437"/>
                    </a:cubicBezTo>
                    <a:cubicBezTo>
                      <a:pt x="232" y="437"/>
                      <a:pt x="232" y="437"/>
                      <a:pt x="232" y="437"/>
                    </a:cubicBezTo>
                    <a:cubicBezTo>
                      <a:pt x="234" y="436"/>
                      <a:pt x="234" y="436"/>
                      <a:pt x="234" y="436"/>
                    </a:cubicBezTo>
                    <a:cubicBezTo>
                      <a:pt x="236" y="437"/>
                      <a:pt x="236" y="437"/>
                      <a:pt x="236" y="437"/>
                    </a:cubicBezTo>
                    <a:cubicBezTo>
                      <a:pt x="236" y="440"/>
                      <a:pt x="236" y="440"/>
                      <a:pt x="236" y="440"/>
                    </a:cubicBezTo>
                    <a:cubicBezTo>
                      <a:pt x="237" y="437"/>
                      <a:pt x="237" y="437"/>
                      <a:pt x="237" y="437"/>
                    </a:cubicBezTo>
                    <a:cubicBezTo>
                      <a:pt x="240" y="434"/>
                      <a:pt x="240" y="434"/>
                      <a:pt x="240" y="434"/>
                    </a:cubicBezTo>
                    <a:cubicBezTo>
                      <a:pt x="241" y="434"/>
                      <a:pt x="241" y="434"/>
                      <a:pt x="241" y="434"/>
                    </a:cubicBezTo>
                    <a:cubicBezTo>
                      <a:pt x="242" y="436"/>
                      <a:pt x="242" y="436"/>
                      <a:pt x="242" y="436"/>
                    </a:cubicBezTo>
                    <a:cubicBezTo>
                      <a:pt x="244" y="437"/>
                      <a:pt x="244" y="437"/>
                      <a:pt x="244" y="437"/>
                    </a:cubicBezTo>
                    <a:cubicBezTo>
                      <a:pt x="244" y="436"/>
                      <a:pt x="244" y="436"/>
                      <a:pt x="244" y="436"/>
                    </a:cubicBezTo>
                    <a:cubicBezTo>
                      <a:pt x="244" y="435"/>
                      <a:pt x="244" y="435"/>
                      <a:pt x="244" y="435"/>
                    </a:cubicBezTo>
                    <a:cubicBezTo>
                      <a:pt x="244" y="433"/>
                      <a:pt x="244" y="433"/>
                      <a:pt x="244" y="433"/>
                    </a:cubicBezTo>
                    <a:cubicBezTo>
                      <a:pt x="243" y="432"/>
                      <a:pt x="243" y="432"/>
                      <a:pt x="243" y="432"/>
                    </a:cubicBezTo>
                    <a:cubicBezTo>
                      <a:pt x="243" y="431"/>
                      <a:pt x="243" y="431"/>
                      <a:pt x="243" y="431"/>
                    </a:cubicBezTo>
                    <a:cubicBezTo>
                      <a:pt x="245" y="429"/>
                      <a:pt x="245" y="429"/>
                      <a:pt x="245" y="429"/>
                    </a:cubicBezTo>
                    <a:cubicBezTo>
                      <a:pt x="247" y="429"/>
                      <a:pt x="247" y="429"/>
                      <a:pt x="247" y="429"/>
                    </a:cubicBezTo>
                    <a:cubicBezTo>
                      <a:pt x="248" y="427"/>
                      <a:pt x="248" y="427"/>
                      <a:pt x="248" y="427"/>
                    </a:cubicBezTo>
                    <a:cubicBezTo>
                      <a:pt x="251" y="425"/>
                      <a:pt x="251" y="425"/>
                      <a:pt x="251" y="425"/>
                    </a:cubicBezTo>
                    <a:cubicBezTo>
                      <a:pt x="252" y="426"/>
                      <a:pt x="252" y="426"/>
                      <a:pt x="252" y="426"/>
                    </a:cubicBezTo>
                    <a:cubicBezTo>
                      <a:pt x="253" y="427"/>
                      <a:pt x="253" y="427"/>
                      <a:pt x="253" y="427"/>
                    </a:cubicBezTo>
                    <a:cubicBezTo>
                      <a:pt x="254" y="426"/>
                      <a:pt x="254" y="426"/>
                      <a:pt x="254" y="426"/>
                    </a:cubicBezTo>
                    <a:cubicBezTo>
                      <a:pt x="256" y="427"/>
                      <a:pt x="256" y="427"/>
                      <a:pt x="256" y="427"/>
                    </a:cubicBezTo>
                    <a:cubicBezTo>
                      <a:pt x="261" y="427"/>
                      <a:pt x="261" y="427"/>
                      <a:pt x="261" y="427"/>
                    </a:cubicBezTo>
                    <a:cubicBezTo>
                      <a:pt x="263" y="425"/>
                      <a:pt x="263" y="425"/>
                      <a:pt x="263" y="425"/>
                    </a:cubicBezTo>
                    <a:cubicBezTo>
                      <a:pt x="263" y="424"/>
                      <a:pt x="263" y="424"/>
                      <a:pt x="263" y="424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67" y="422"/>
                      <a:pt x="267" y="422"/>
                      <a:pt x="267" y="422"/>
                    </a:cubicBezTo>
                    <a:cubicBezTo>
                      <a:pt x="267" y="421"/>
                      <a:pt x="267" y="421"/>
                      <a:pt x="267" y="421"/>
                    </a:cubicBezTo>
                    <a:cubicBezTo>
                      <a:pt x="269" y="419"/>
                      <a:pt x="269" y="419"/>
                      <a:pt x="269" y="419"/>
                    </a:cubicBezTo>
                    <a:cubicBezTo>
                      <a:pt x="271" y="419"/>
                      <a:pt x="271" y="419"/>
                      <a:pt x="271" y="419"/>
                    </a:cubicBezTo>
                    <a:cubicBezTo>
                      <a:pt x="274" y="416"/>
                      <a:pt x="274" y="416"/>
                      <a:pt x="274" y="416"/>
                    </a:cubicBezTo>
                    <a:cubicBezTo>
                      <a:pt x="275" y="416"/>
                      <a:pt x="275" y="416"/>
                      <a:pt x="275" y="416"/>
                    </a:cubicBezTo>
                    <a:cubicBezTo>
                      <a:pt x="277" y="415"/>
                      <a:pt x="277" y="415"/>
                      <a:pt x="277" y="415"/>
                    </a:cubicBezTo>
                    <a:cubicBezTo>
                      <a:pt x="277" y="416"/>
                      <a:pt x="277" y="416"/>
                      <a:pt x="277" y="416"/>
                    </a:cubicBezTo>
                    <a:cubicBezTo>
                      <a:pt x="275" y="418"/>
                      <a:pt x="275" y="418"/>
                      <a:pt x="275" y="418"/>
                    </a:cubicBezTo>
                    <a:cubicBezTo>
                      <a:pt x="277" y="418"/>
                      <a:pt x="277" y="418"/>
                      <a:pt x="277" y="418"/>
                    </a:cubicBezTo>
                    <a:cubicBezTo>
                      <a:pt x="279" y="421"/>
                      <a:pt x="279" y="421"/>
                      <a:pt x="279" y="421"/>
                    </a:cubicBezTo>
                    <a:cubicBezTo>
                      <a:pt x="280" y="422"/>
                      <a:pt x="280" y="422"/>
                      <a:pt x="280" y="422"/>
                    </a:cubicBezTo>
                    <a:cubicBezTo>
                      <a:pt x="278" y="424"/>
                      <a:pt x="278" y="424"/>
                      <a:pt x="278" y="424"/>
                    </a:cubicBezTo>
                    <a:cubicBezTo>
                      <a:pt x="279" y="426"/>
                      <a:pt x="279" y="426"/>
                      <a:pt x="279" y="426"/>
                    </a:cubicBezTo>
                    <a:cubicBezTo>
                      <a:pt x="278" y="428"/>
                      <a:pt x="278" y="428"/>
                      <a:pt x="278" y="428"/>
                    </a:cubicBezTo>
                    <a:cubicBezTo>
                      <a:pt x="280" y="429"/>
                      <a:pt x="280" y="429"/>
                      <a:pt x="280" y="429"/>
                    </a:cubicBezTo>
                    <a:cubicBezTo>
                      <a:pt x="285" y="429"/>
                      <a:pt x="285" y="429"/>
                      <a:pt x="285" y="429"/>
                    </a:cubicBezTo>
                    <a:cubicBezTo>
                      <a:pt x="287" y="428"/>
                      <a:pt x="287" y="428"/>
                      <a:pt x="287" y="428"/>
                    </a:cubicBezTo>
                    <a:cubicBezTo>
                      <a:pt x="287" y="427"/>
                      <a:pt x="287" y="427"/>
                      <a:pt x="287" y="427"/>
                    </a:cubicBezTo>
                    <a:cubicBezTo>
                      <a:pt x="286" y="426"/>
                      <a:pt x="286" y="426"/>
                      <a:pt x="286" y="426"/>
                    </a:cubicBezTo>
                    <a:cubicBezTo>
                      <a:pt x="283" y="423"/>
                      <a:pt x="283" y="423"/>
                      <a:pt x="283" y="423"/>
                    </a:cubicBezTo>
                    <a:cubicBezTo>
                      <a:pt x="284" y="422"/>
                      <a:pt x="284" y="422"/>
                      <a:pt x="284" y="422"/>
                    </a:cubicBezTo>
                    <a:cubicBezTo>
                      <a:pt x="285" y="421"/>
                      <a:pt x="285" y="421"/>
                      <a:pt x="285" y="421"/>
                    </a:cubicBezTo>
                    <a:cubicBezTo>
                      <a:pt x="288" y="422"/>
                      <a:pt x="288" y="422"/>
                      <a:pt x="288" y="422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1" y="417"/>
                      <a:pt x="291" y="417"/>
                      <a:pt x="291" y="417"/>
                    </a:cubicBezTo>
                    <a:cubicBezTo>
                      <a:pt x="293" y="417"/>
                      <a:pt x="293" y="417"/>
                      <a:pt x="293" y="417"/>
                    </a:cubicBezTo>
                    <a:cubicBezTo>
                      <a:pt x="294" y="417"/>
                      <a:pt x="294" y="417"/>
                      <a:pt x="294" y="417"/>
                    </a:cubicBezTo>
                    <a:cubicBezTo>
                      <a:pt x="297" y="418"/>
                      <a:pt x="297" y="418"/>
                      <a:pt x="297" y="418"/>
                    </a:cubicBezTo>
                    <a:cubicBezTo>
                      <a:pt x="294" y="415"/>
                      <a:pt x="294" y="415"/>
                      <a:pt x="294" y="415"/>
                    </a:cubicBezTo>
                    <a:cubicBezTo>
                      <a:pt x="291" y="414"/>
                      <a:pt x="291" y="414"/>
                      <a:pt x="291" y="414"/>
                    </a:cubicBezTo>
                    <a:cubicBezTo>
                      <a:pt x="291" y="412"/>
                      <a:pt x="291" y="412"/>
                      <a:pt x="291" y="412"/>
                    </a:cubicBezTo>
                    <a:cubicBezTo>
                      <a:pt x="289" y="408"/>
                      <a:pt x="289" y="408"/>
                      <a:pt x="289" y="408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87" y="410"/>
                      <a:pt x="287" y="410"/>
                      <a:pt x="287" y="410"/>
                    </a:cubicBezTo>
                    <a:cubicBezTo>
                      <a:pt x="286" y="408"/>
                      <a:pt x="286" y="408"/>
                      <a:pt x="286" y="408"/>
                    </a:cubicBezTo>
                    <a:cubicBezTo>
                      <a:pt x="285" y="404"/>
                      <a:pt x="285" y="404"/>
                      <a:pt x="285" y="404"/>
                    </a:cubicBezTo>
                    <a:cubicBezTo>
                      <a:pt x="284" y="403"/>
                      <a:pt x="284" y="403"/>
                      <a:pt x="284" y="403"/>
                    </a:cubicBezTo>
                    <a:cubicBezTo>
                      <a:pt x="282" y="401"/>
                      <a:pt x="282" y="401"/>
                      <a:pt x="282" y="401"/>
                    </a:cubicBezTo>
                    <a:cubicBezTo>
                      <a:pt x="282" y="400"/>
                      <a:pt x="282" y="400"/>
                      <a:pt x="282" y="400"/>
                    </a:cubicBezTo>
                    <a:cubicBezTo>
                      <a:pt x="284" y="399"/>
                      <a:pt x="284" y="399"/>
                      <a:pt x="284" y="399"/>
                    </a:cubicBezTo>
                    <a:cubicBezTo>
                      <a:pt x="284" y="397"/>
                      <a:pt x="284" y="397"/>
                      <a:pt x="284" y="397"/>
                    </a:cubicBezTo>
                    <a:cubicBezTo>
                      <a:pt x="283" y="394"/>
                      <a:pt x="283" y="394"/>
                      <a:pt x="283" y="394"/>
                    </a:cubicBezTo>
                    <a:cubicBezTo>
                      <a:pt x="285" y="393"/>
                      <a:pt x="285" y="393"/>
                      <a:pt x="285" y="393"/>
                    </a:cubicBezTo>
                    <a:cubicBezTo>
                      <a:pt x="286" y="394"/>
                      <a:pt x="286" y="394"/>
                      <a:pt x="286" y="394"/>
                    </a:cubicBezTo>
                    <a:cubicBezTo>
                      <a:pt x="287" y="393"/>
                      <a:pt x="287" y="393"/>
                      <a:pt x="287" y="393"/>
                    </a:cubicBezTo>
                    <a:cubicBezTo>
                      <a:pt x="289" y="394"/>
                      <a:pt x="289" y="394"/>
                      <a:pt x="289" y="394"/>
                    </a:cubicBezTo>
                    <a:cubicBezTo>
                      <a:pt x="292" y="394"/>
                      <a:pt x="292" y="394"/>
                      <a:pt x="292" y="394"/>
                    </a:cubicBezTo>
                    <a:cubicBezTo>
                      <a:pt x="294" y="395"/>
                      <a:pt x="294" y="395"/>
                      <a:pt x="294" y="395"/>
                    </a:cubicBezTo>
                    <a:cubicBezTo>
                      <a:pt x="302" y="394"/>
                      <a:pt x="302" y="394"/>
                      <a:pt x="302" y="394"/>
                    </a:cubicBezTo>
                    <a:cubicBezTo>
                      <a:pt x="313" y="394"/>
                      <a:pt x="313" y="394"/>
                      <a:pt x="313" y="394"/>
                    </a:cubicBezTo>
                    <a:cubicBezTo>
                      <a:pt x="316" y="396"/>
                      <a:pt x="316" y="396"/>
                      <a:pt x="316" y="396"/>
                    </a:cubicBezTo>
                    <a:cubicBezTo>
                      <a:pt x="324" y="399"/>
                      <a:pt x="324" y="399"/>
                      <a:pt x="324" y="399"/>
                    </a:cubicBezTo>
                    <a:cubicBezTo>
                      <a:pt x="324" y="401"/>
                      <a:pt x="324" y="401"/>
                      <a:pt x="324" y="401"/>
                    </a:cubicBezTo>
                    <a:cubicBezTo>
                      <a:pt x="323" y="402"/>
                      <a:pt x="323" y="402"/>
                      <a:pt x="323" y="402"/>
                    </a:cubicBezTo>
                    <a:cubicBezTo>
                      <a:pt x="325" y="404"/>
                      <a:pt x="325" y="404"/>
                      <a:pt x="325" y="404"/>
                    </a:cubicBezTo>
                    <a:cubicBezTo>
                      <a:pt x="327" y="402"/>
                      <a:pt x="327" y="402"/>
                      <a:pt x="327" y="402"/>
                    </a:cubicBezTo>
                    <a:cubicBezTo>
                      <a:pt x="330" y="401"/>
                      <a:pt x="330" y="401"/>
                      <a:pt x="330" y="401"/>
                    </a:cubicBezTo>
                    <a:cubicBezTo>
                      <a:pt x="332" y="403"/>
                      <a:pt x="332" y="403"/>
                      <a:pt x="332" y="403"/>
                    </a:cubicBezTo>
                    <a:cubicBezTo>
                      <a:pt x="334" y="403"/>
                      <a:pt x="334" y="403"/>
                      <a:pt x="334" y="403"/>
                    </a:cubicBezTo>
                    <a:cubicBezTo>
                      <a:pt x="334" y="405"/>
                      <a:pt x="334" y="405"/>
                      <a:pt x="334" y="405"/>
                    </a:cubicBezTo>
                    <a:cubicBezTo>
                      <a:pt x="338" y="406"/>
                      <a:pt x="338" y="406"/>
                      <a:pt x="338" y="406"/>
                    </a:cubicBezTo>
                    <a:cubicBezTo>
                      <a:pt x="344" y="409"/>
                      <a:pt x="344" y="409"/>
                      <a:pt x="344" y="409"/>
                    </a:cubicBezTo>
                    <a:cubicBezTo>
                      <a:pt x="350" y="410"/>
                      <a:pt x="350" y="410"/>
                      <a:pt x="350" y="410"/>
                    </a:cubicBezTo>
                    <a:cubicBezTo>
                      <a:pt x="352" y="412"/>
                      <a:pt x="352" y="412"/>
                      <a:pt x="352" y="412"/>
                    </a:cubicBezTo>
                    <a:cubicBezTo>
                      <a:pt x="354" y="415"/>
                      <a:pt x="354" y="415"/>
                      <a:pt x="354" y="415"/>
                    </a:cubicBezTo>
                    <a:cubicBezTo>
                      <a:pt x="357" y="416"/>
                      <a:pt x="357" y="416"/>
                      <a:pt x="357" y="416"/>
                    </a:cubicBezTo>
                    <a:cubicBezTo>
                      <a:pt x="360" y="418"/>
                      <a:pt x="360" y="418"/>
                      <a:pt x="360" y="418"/>
                    </a:cubicBezTo>
                    <a:cubicBezTo>
                      <a:pt x="363" y="423"/>
                      <a:pt x="363" y="423"/>
                      <a:pt x="363" y="423"/>
                    </a:cubicBezTo>
                    <a:cubicBezTo>
                      <a:pt x="366" y="424"/>
                      <a:pt x="366" y="424"/>
                      <a:pt x="366" y="424"/>
                    </a:cubicBezTo>
                    <a:cubicBezTo>
                      <a:pt x="366" y="422"/>
                      <a:pt x="366" y="422"/>
                      <a:pt x="366" y="422"/>
                    </a:cubicBezTo>
                    <a:cubicBezTo>
                      <a:pt x="365" y="419"/>
                      <a:pt x="365" y="419"/>
                      <a:pt x="365" y="419"/>
                    </a:cubicBezTo>
                    <a:cubicBezTo>
                      <a:pt x="366" y="419"/>
                      <a:pt x="366" y="419"/>
                      <a:pt x="366" y="419"/>
                    </a:cubicBezTo>
                    <a:cubicBezTo>
                      <a:pt x="367" y="418"/>
                      <a:pt x="367" y="418"/>
                      <a:pt x="367" y="418"/>
                    </a:cubicBezTo>
                    <a:cubicBezTo>
                      <a:pt x="365" y="415"/>
                      <a:pt x="365" y="415"/>
                      <a:pt x="365" y="415"/>
                    </a:cubicBezTo>
                    <a:cubicBezTo>
                      <a:pt x="366" y="414"/>
                      <a:pt x="366" y="414"/>
                      <a:pt x="366" y="414"/>
                    </a:cubicBezTo>
                    <a:cubicBezTo>
                      <a:pt x="366" y="408"/>
                      <a:pt x="366" y="408"/>
                      <a:pt x="366" y="4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366" y="406"/>
                      <a:pt x="366" y="406"/>
                      <a:pt x="366" y="406"/>
                    </a:cubicBezTo>
                    <a:cubicBezTo>
                      <a:pt x="366" y="405"/>
                      <a:pt x="366" y="405"/>
                      <a:pt x="366" y="405"/>
                    </a:cubicBezTo>
                    <a:cubicBezTo>
                      <a:pt x="364" y="405"/>
                      <a:pt x="364" y="405"/>
                      <a:pt x="364" y="405"/>
                    </a:cubicBezTo>
                    <a:cubicBezTo>
                      <a:pt x="362" y="406"/>
                      <a:pt x="362" y="406"/>
                      <a:pt x="362" y="406"/>
                    </a:cubicBezTo>
                    <a:cubicBezTo>
                      <a:pt x="360" y="406"/>
                      <a:pt x="360" y="406"/>
                      <a:pt x="360" y="406"/>
                    </a:cubicBezTo>
                    <a:cubicBezTo>
                      <a:pt x="355" y="400"/>
                      <a:pt x="355" y="400"/>
                      <a:pt x="355" y="400"/>
                    </a:cubicBezTo>
                    <a:cubicBezTo>
                      <a:pt x="354" y="400"/>
                      <a:pt x="354" y="400"/>
                      <a:pt x="354" y="400"/>
                    </a:cubicBezTo>
                    <a:cubicBezTo>
                      <a:pt x="352" y="398"/>
                      <a:pt x="352" y="398"/>
                      <a:pt x="352" y="398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51" y="393"/>
                      <a:pt x="351" y="393"/>
                      <a:pt x="351" y="393"/>
                    </a:cubicBezTo>
                    <a:cubicBezTo>
                      <a:pt x="349" y="396"/>
                      <a:pt x="349" y="396"/>
                      <a:pt x="349" y="396"/>
                    </a:cubicBezTo>
                    <a:cubicBezTo>
                      <a:pt x="346" y="394"/>
                      <a:pt x="346" y="394"/>
                      <a:pt x="346" y="394"/>
                    </a:cubicBezTo>
                    <a:cubicBezTo>
                      <a:pt x="343" y="394"/>
                      <a:pt x="343" y="394"/>
                      <a:pt x="343" y="394"/>
                    </a:cubicBezTo>
                    <a:cubicBezTo>
                      <a:pt x="341" y="393"/>
                      <a:pt x="341" y="393"/>
                      <a:pt x="341" y="393"/>
                    </a:cubicBezTo>
                    <a:cubicBezTo>
                      <a:pt x="340" y="394"/>
                      <a:pt x="340" y="394"/>
                      <a:pt x="340" y="394"/>
                    </a:cubicBezTo>
                    <a:cubicBezTo>
                      <a:pt x="340" y="390"/>
                      <a:pt x="340" y="390"/>
                      <a:pt x="340" y="390"/>
                    </a:cubicBezTo>
                    <a:cubicBezTo>
                      <a:pt x="338" y="389"/>
                      <a:pt x="338" y="389"/>
                      <a:pt x="338" y="389"/>
                    </a:cubicBezTo>
                    <a:cubicBezTo>
                      <a:pt x="336" y="384"/>
                      <a:pt x="336" y="384"/>
                      <a:pt x="336" y="384"/>
                    </a:cubicBezTo>
                    <a:cubicBezTo>
                      <a:pt x="336" y="382"/>
                      <a:pt x="336" y="382"/>
                      <a:pt x="336" y="382"/>
                    </a:cubicBezTo>
                    <a:cubicBezTo>
                      <a:pt x="337" y="384"/>
                      <a:pt x="337" y="384"/>
                      <a:pt x="337" y="384"/>
                    </a:cubicBezTo>
                    <a:cubicBezTo>
                      <a:pt x="339" y="382"/>
                      <a:pt x="339" y="382"/>
                      <a:pt x="339" y="382"/>
                    </a:cubicBezTo>
                    <a:cubicBezTo>
                      <a:pt x="339" y="379"/>
                      <a:pt x="339" y="379"/>
                      <a:pt x="339" y="379"/>
                    </a:cubicBezTo>
                    <a:cubicBezTo>
                      <a:pt x="336" y="377"/>
                      <a:pt x="336" y="377"/>
                      <a:pt x="336" y="377"/>
                    </a:cubicBezTo>
                    <a:cubicBezTo>
                      <a:pt x="336" y="374"/>
                      <a:pt x="336" y="374"/>
                      <a:pt x="336" y="374"/>
                    </a:cubicBezTo>
                    <a:cubicBezTo>
                      <a:pt x="337" y="372"/>
                      <a:pt x="337" y="372"/>
                      <a:pt x="337" y="372"/>
                    </a:cubicBezTo>
                    <a:cubicBezTo>
                      <a:pt x="339" y="372"/>
                      <a:pt x="339" y="372"/>
                      <a:pt x="339" y="372"/>
                    </a:cubicBezTo>
                    <a:cubicBezTo>
                      <a:pt x="337" y="370"/>
                      <a:pt x="337" y="370"/>
                      <a:pt x="337" y="370"/>
                    </a:cubicBezTo>
                    <a:cubicBezTo>
                      <a:pt x="334" y="370"/>
                      <a:pt x="334" y="370"/>
                      <a:pt x="334" y="370"/>
                    </a:cubicBezTo>
                    <a:cubicBezTo>
                      <a:pt x="333" y="366"/>
                      <a:pt x="333" y="366"/>
                      <a:pt x="333" y="366"/>
                    </a:cubicBezTo>
                    <a:cubicBezTo>
                      <a:pt x="331" y="365"/>
                      <a:pt x="331" y="365"/>
                      <a:pt x="331" y="365"/>
                    </a:cubicBezTo>
                    <a:cubicBezTo>
                      <a:pt x="330" y="366"/>
                      <a:pt x="330" y="366"/>
                      <a:pt x="330" y="366"/>
                    </a:cubicBezTo>
                    <a:cubicBezTo>
                      <a:pt x="327" y="363"/>
                      <a:pt x="327" y="363"/>
                      <a:pt x="327" y="363"/>
                    </a:cubicBezTo>
                    <a:cubicBezTo>
                      <a:pt x="327" y="359"/>
                      <a:pt x="327" y="359"/>
                      <a:pt x="327" y="359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27" y="355"/>
                      <a:pt x="327" y="355"/>
                      <a:pt x="327" y="355"/>
                    </a:cubicBezTo>
                    <a:cubicBezTo>
                      <a:pt x="327" y="353"/>
                      <a:pt x="327" y="353"/>
                      <a:pt x="327" y="353"/>
                    </a:cubicBezTo>
                    <a:cubicBezTo>
                      <a:pt x="328" y="352"/>
                      <a:pt x="328" y="352"/>
                      <a:pt x="328" y="352"/>
                    </a:cubicBezTo>
                    <a:cubicBezTo>
                      <a:pt x="332" y="346"/>
                      <a:pt x="332" y="346"/>
                      <a:pt x="332" y="346"/>
                    </a:cubicBezTo>
                    <a:cubicBezTo>
                      <a:pt x="335" y="344"/>
                      <a:pt x="335" y="344"/>
                      <a:pt x="335" y="344"/>
                    </a:cubicBezTo>
                    <a:cubicBezTo>
                      <a:pt x="335" y="343"/>
                      <a:pt x="335" y="343"/>
                      <a:pt x="335" y="343"/>
                    </a:cubicBezTo>
                    <a:cubicBezTo>
                      <a:pt x="334" y="340"/>
                      <a:pt x="334" y="340"/>
                      <a:pt x="334" y="340"/>
                    </a:cubicBezTo>
                    <a:cubicBezTo>
                      <a:pt x="334" y="338"/>
                      <a:pt x="334" y="338"/>
                      <a:pt x="334" y="338"/>
                    </a:cubicBezTo>
                    <a:cubicBezTo>
                      <a:pt x="336" y="335"/>
                      <a:pt x="336" y="335"/>
                      <a:pt x="336" y="335"/>
                    </a:cubicBezTo>
                    <a:cubicBezTo>
                      <a:pt x="334" y="332"/>
                      <a:pt x="334" y="332"/>
                      <a:pt x="334" y="332"/>
                    </a:cubicBezTo>
                    <a:cubicBezTo>
                      <a:pt x="334" y="329"/>
                      <a:pt x="334" y="329"/>
                      <a:pt x="334" y="329"/>
                    </a:cubicBezTo>
                    <a:cubicBezTo>
                      <a:pt x="334" y="327"/>
                      <a:pt x="334" y="327"/>
                      <a:pt x="334" y="327"/>
                    </a:cubicBezTo>
                    <a:cubicBezTo>
                      <a:pt x="334" y="325"/>
                      <a:pt x="334" y="325"/>
                      <a:pt x="334" y="325"/>
                    </a:cubicBezTo>
                    <a:cubicBezTo>
                      <a:pt x="334" y="323"/>
                      <a:pt x="334" y="323"/>
                      <a:pt x="334" y="323"/>
                    </a:cubicBezTo>
                    <a:cubicBezTo>
                      <a:pt x="332" y="321"/>
                      <a:pt x="332" y="321"/>
                      <a:pt x="332" y="321"/>
                    </a:cubicBezTo>
                    <a:cubicBezTo>
                      <a:pt x="333" y="317"/>
                      <a:pt x="333" y="317"/>
                      <a:pt x="333" y="317"/>
                    </a:cubicBezTo>
                    <a:cubicBezTo>
                      <a:pt x="334" y="316"/>
                      <a:pt x="334" y="316"/>
                      <a:pt x="334" y="316"/>
                    </a:cubicBezTo>
                    <a:cubicBezTo>
                      <a:pt x="332" y="314"/>
                      <a:pt x="332" y="314"/>
                      <a:pt x="332" y="314"/>
                    </a:cubicBezTo>
                    <a:cubicBezTo>
                      <a:pt x="333" y="310"/>
                      <a:pt x="333" y="310"/>
                      <a:pt x="333" y="310"/>
                    </a:cubicBezTo>
                    <a:cubicBezTo>
                      <a:pt x="333" y="305"/>
                      <a:pt x="333" y="305"/>
                      <a:pt x="333" y="305"/>
                    </a:cubicBezTo>
                    <a:cubicBezTo>
                      <a:pt x="334" y="305"/>
                      <a:pt x="334" y="305"/>
                      <a:pt x="334" y="305"/>
                    </a:cubicBezTo>
                    <a:cubicBezTo>
                      <a:pt x="336" y="306"/>
                      <a:pt x="336" y="306"/>
                      <a:pt x="336" y="306"/>
                    </a:cubicBezTo>
                    <a:cubicBezTo>
                      <a:pt x="336" y="307"/>
                      <a:pt x="336" y="307"/>
                      <a:pt x="336" y="307"/>
                    </a:cubicBezTo>
                    <a:cubicBezTo>
                      <a:pt x="336" y="308"/>
                      <a:pt x="336" y="308"/>
                      <a:pt x="336" y="308"/>
                    </a:cubicBezTo>
                    <a:cubicBezTo>
                      <a:pt x="339" y="307"/>
                      <a:pt x="339" y="307"/>
                      <a:pt x="339" y="307"/>
                    </a:cubicBezTo>
                    <a:cubicBezTo>
                      <a:pt x="342" y="306"/>
                      <a:pt x="342" y="306"/>
                      <a:pt x="342" y="306"/>
                    </a:cubicBezTo>
                    <a:cubicBezTo>
                      <a:pt x="345" y="305"/>
                      <a:pt x="345" y="305"/>
                      <a:pt x="345" y="305"/>
                    </a:cubicBezTo>
                    <a:cubicBezTo>
                      <a:pt x="347" y="305"/>
                      <a:pt x="347" y="305"/>
                      <a:pt x="347" y="305"/>
                    </a:cubicBezTo>
                    <a:cubicBezTo>
                      <a:pt x="349" y="306"/>
                      <a:pt x="349" y="306"/>
                      <a:pt x="349" y="306"/>
                    </a:cubicBezTo>
                    <a:cubicBezTo>
                      <a:pt x="350" y="305"/>
                      <a:pt x="350" y="305"/>
                      <a:pt x="350" y="305"/>
                    </a:cubicBezTo>
                    <a:cubicBezTo>
                      <a:pt x="353" y="305"/>
                      <a:pt x="353" y="305"/>
                      <a:pt x="353" y="305"/>
                    </a:cubicBezTo>
                    <a:cubicBezTo>
                      <a:pt x="360" y="308"/>
                      <a:pt x="360" y="308"/>
                      <a:pt x="360" y="308"/>
                    </a:cubicBezTo>
                    <a:cubicBezTo>
                      <a:pt x="363" y="308"/>
                      <a:pt x="363" y="308"/>
                      <a:pt x="363" y="308"/>
                    </a:cubicBezTo>
                    <a:cubicBezTo>
                      <a:pt x="365" y="308"/>
                      <a:pt x="365" y="308"/>
                      <a:pt x="365" y="308"/>
                    </a:cubicBezTo>
                    <a:cubicBezTo>
                      <a:pt x="366" y="310"/>
                      <a:pt x="366" y="310"/>
                      <a:pt x="366" y="310"/>
                    </a:cubicBezTo>
                    <a:cubicBezTo>
                      <a:pt x="364" y="311"/>
                      <a:pt x="364" y="311"/>
                      <a:pt x="364" y="311"/>
                    </a:cubicBezTo>
                    <a:cubicBezTo>
                      <a:pt x="366" y="314"/>
                      <a:pt x="366" y="314"/>
                      <a:pt x="366" y="314"/>
                    </a:cubicBezTo>
                    <a:cubicBezTo>
                      <a:pt x="366" y="316"/>
                      <a:pt x="366" y="316"/>
                      <a:pt x="366" y="316"/>
                    </a:cubicBezTo>
                    <a:cubicBezTo>
                      <a:pt x="367" y="318"/>
                      <a:pt x="367" y="318"/>
                      <a:pt x="367" y="318"/>
                    </a:cubicBezTo>
                    <a:cubicBezTo>
                      <a:pt x="367" y="322"/>
                      <a:pt x="367" y="322"/>
                      <a:pt x="367" y="322"/>
                    </a:cubicBezTo>
                    <a:cubicBezTo>
                      <a:pt x="368" y="325"/>
                      <a:pt x="368" y="325"/>
                      <a:pt x="368" y="325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68" y="333"/>
                      <a:pt x="368" y="333"/>
                      <a:pt x="368" y="333"/>
                    </a:cubicBezTo>
                    <a:cubicBezTo>
                      <a:pt x="368" y="335"/>
                      <a:pt x="368" y="335"/>
                      <a:pt x="368" y="335"/>
                    </a:cubicBezTo>
                    <a:cubicBezTo>
                      <a:pt x="369" y="337"/>
                      <a:pt x="369" y="337"/>
                      <a:pt x="369" y="337"/>
                    </a:cubicBezTo>
                    <a:cubicBezTo>
                      <a:pt x="368" y="339"/>
                      <a:pt x="368" y="339"/>
                      <a:pt x="368" y="339"/>
                    </a:cubicBezTo>
                    <a:cubicBezTo>
                      <a:pt x="367" y="340"/>
                      <a:pt x="367" y="340"/>
                      <a:pt x="367" y="340"/>
                    </a:cubicBezTo>
                    <a:cubicBezTo>
                      <a:pt x="368" y="342"/>
                      <a:pt x="368" y="342"/>
                      <a:pt x="368" y="342"/>
                    </a:cubicBezTo>
                    <a:cubicBezTo>
                      <a:pt x="370" y="344"/>
                      <a:pt x="370" y="344"/>
                      <a:pt x="370" y="344"/>
                    </a:cubicBezTo>
                    <a:cubicBezTo>
                      <a:pt x="372" y="347"/>
                      <a:pt x="372" y="347"/>
                      <a:pt x="372" y="347"/>
                    </a:cubicBezTo>
                    <a:cubicBezTo>
                      <a:pt x="374" y="348"/>
                      <a:pt x="374" y="348"/>
                      <a:pt x="374" y="348"/>
                    </a:cubicBezTo>
                    <a:cubicBezTo>
                      <a:pt x="374" y="349"/>
                      <a:pt x="374" y="349"/>
                      <a:pt x="374" y="349"/>
                    </a:cubicBezTo>
                    <a:cubicBezTo>
                      <a:pt x="376" y="348"/>
                      <a:pt x="376" y="348"/>
                      <a:pt x="376" y="348"/>
                    </a:cubicBezTo>
                    <a:cubicBezTo>
                      <a:pt x="377" y="349"/>
                      <a:pt x="377" y="349"/>
                      <a:pt x="377" y="349"/>
                    </a:cubicBezTo>
                    <a:cubicBezTo>
                      <a:pt x="378" y="353"/>
                      <a:pt x="378" y="353"/>
                      <a:pt x="378" y="353"/>
                    </a:cubicBezTo>
                    <a:cubicBezTo>
                      <a:pt x="381" y="355"/>
                      <a:pt x="381" y="355"/>
                      <a:pt x="381" y="355"/>
                    </a:cubicBezTo>
                    <a:cubicBezTo>
                      <a:pt x="383" y="358"/>
                      <a:pt x="383" y="358"/>
                      <a:pt x="383" y="358"/>
                    </a:cubicBezTo>
                    <a:cubicBezTo>
                      <a:pt x="383" y="364"/>
                      <a:pt x="383" y="364"/>
                      <a:pt x="383" y="364"/>
                    </a:cubicBezTo>
                    <a:cubicBezTo>
                      <a:pt x="385" y="366"/>
                      <a:pt x="385" y="366"/>
                      <a:pt x="385" y="366"/>
                    </a:cubicBezTo>
                    <a:cubicBezTo>
                      <a:pt x="385" y="368"/>
                      <a:pt x="385" y="368"/>
                      <a:pt x="385" y="368"/>
                    </a:cubicBezTo>
                    <a:cubicBezTo>
                      <a:pt x="384" y="370"/>
                      <a:pt x="384" y="370"/>
                      <a:pt x="384" y="370"/>
                    </a:cubicBezTo>
                    <a:cubicBezTo>
                      <a:pt x="387" y="372"/>
                      <a:pt x="387" y="372"/>
                      <a:pt x="387" y="372"/>
                    </a:cubicBezTo>
                    <a:cubicBezTo>
                      <a:pt x="387" y="376"/>
                      <a:pt x="387" y="376"/>
                      <a:pt x="387" y="376"/>
                    </a:cubicBezTo>
                    <a:cubicBezTo>
                      <a:pt x="390" y="381"/>
                      <a:pt x="390" y="381"/>
                      <a:pt x="390" y="381"/>
                    </a:cubicBezTo>
                    <a:cubicBezTo>
                      <a:pt x="390" y="384"/>
                      <a:pt x="390" y="384"/>
                      <a:pt x="390" y="384"/>
                    </a:cubicBezTo>
                    <a:cubicBezTo>
                      <a:pt x="391" y="386"/>
                      <a:pt x="391" y="386"/>
                      <a:pt x="391" y="386"/>
                    </a:cubicBezTo>
                    <a:cubicBezTo>
                      <a:pt x="393" y="388"/>
                      <a:pt x="393" y="388"/>
                      <a:pt x="393" y="388"/>
                    </a:cubicBezTo>
                    <a:cubicBezTo>
                      <a:pt x="392" y="390"/>
                      <a:pt x="392" y="390"/>
                      <a:pt x="392" y="390"/>
                    </a:cubicBezTo>
                    <a:cubicBezTo>
                      <a:pt x="393" y="391"/>
                      <a:pt x="393" y="391"/>
                      <a:pt x="393" y="391"/>
                    </a:cubicBezTo>
                    <a:cubicBezTo>
                      <a:pt x="394" y="396"/>
                      <a:pt x="394" y="396"/>
                      <a:pt x="394" y="396"/>
                    </a:cubicBezTo>
                    <a:cubicBezTo>
                      <a:pt x="399" y="402"/>
                      <a:pt x="399" y="402"/>
                      <a:pt x="399" y="402"/>
                    </a:cubicBezTo>
                    <a:cubicBezTo>
                      <a:pt x="402" y="403"/>
                      <a:pt x="402" y="403"/>
                      <a:pt x="402" y="403"/>
                    </a:cubicBezTo>
                    <a:cubicBezTo>
                      <a:pt x="404" y="405"/>
                      <a:pt x="404" y="405"/>
                      <a:pt x="404" y="405"/>
                    </a:cubicBezTo>
                    <a:cubicBezTo>
                      <a:pt x="406" y="405"/>
                      <a:pt x="406" y="405"/>
                      <a:pt x="406" y="405"/>
                    </a:cubicBezTo>
                    <a:cubicBezTo>
                      <a:pt x="409" y="408"/>
                      <a:pt x="409" y="408"/>
                      <a:pt x="409" y="408"/>
                    </a:cubicBezTo>
                    <a:cubicBezTo>
                      <a:pt x="409" y="410"/>
                      <a:pt x="409" y="410"/>
                      <a:pt x="409" y="410"/>
                    </a:cubicBezTo>
                    <a:cubicBezTo>
                      <a:pt x="408" y="410"/>
                      <a:pt x="408" y="410"/>
                      <a:pt x="408" y="410"/>
                    </a:cubicBezTo>
                    <a:cubicBezTo>
                      <a:pt x="408" y="412"/>
                      <a:pt x="408" y="412"/>
                      <a:pt x="408" y="412"/>
                    </a:cubicBezTo>
                    <a:cubicBezTo>
                      <a:pt x="407" y="415"/>
                      <a:pt x="407" y="415"/>
                      <a:pt x="407" y="415"/>
                    </a:cubicBezTo>
                    <a:cubicBezTo>
                      <a:pt x="409" y="420"/>
                      <a:pt x="409" y="420"/>
                      <a:pt x="409" y="420"/>
                    </a:cubicBezTo>
                    <a:cubicBezTo>
                      <a:pt x="411" y="422"/>
                      <a:pt x="411" y="422"/>
                      <a:pt x="411" y="422"/>
                    </a:cubicBezTo>
                    <a:cubicBezTo>
                      <a:pt x="412" y="426"/>
                      <a:pt x="412" y="426"/>
                      <a:pt x="412" y="426"/>
                    </a:cubicBezTo>
                    <a:cubicBezTo>
                      <a:pt x="410" y="427"/>
                      <a:pt x="410" y="427"/>
                      <a:pt x="410" y="427"/>
                    </a:cubicBezTo>
                    <a:cubicBezTo>
                      <a:pt x="410" y="429"/>
                      <a:pt x="410" y="429"/>
                      <a:pt x="410" y="429"/>
                    </a:cubicBezTo>
                    <a:cubicBezTo>
                      <a:pt x="408" y="431"/>
                      <a:pt x="408" y="431"/>
                      <a:pt x="408" y="431"/>
                    </a:cubicBezTo>
                    <a:cubicBezTo>
                      <a:pt x="409" y="432"/>
                      <a:pt x="409" y="432"/>
                      <a:pt x="409" y="432"/>
                    </a:cubicBezTo>
                    <a:cubicBezTo>
                      <a:pt x="409" y="437"/>
                      <a:pt x="409" y="437"/>
                      <a:pt x="409" y="437"/>
                    </a:cubicBezTo>
                    <a:cubicBezTo>
                      <a:pt x="407" y="438"/>
                      <a:pt x="407" y="438"/>
                      <a:pt x="407" y="438"/>
                    </a:cubicBezTo>
                    <a:cubicBezTo>
                      <a:pt x="407" y="439"/>
                      <a:pt x="407" y="439"/>
                      <a:pt x="407" y="439"/>
                    </a:cubicBezTo>
                    <a:cubicBezTo>
                      <a:pt x="409" y="438"/>
                      <a:pt x="409" y="438"/>
                      <a:pt x="409" y="438"/>
                    </a:cubicBezTo>
                    <a:cubicBezTo>
                      <a:pt x="409" y="440"/>
                      <a:pt x="409" y="440"/>
                      <a:pt x="409" y="440"/>
                    </a:cubicBezTo>
                    <a:cubicBezTo>
                      <a:pt x="407" y="441"/>
                      <a:pt x="407" y="441"/>
                      <a:pt x="407" y="441"/>
                    </a:cubicBezTo>
                    <a:cubicBezTo>
                      <a:pt x="406" y="446"/>
                      <a:pt x="406" y="446"/>
                      <a:pt x="406" y="446"/>
                    </a:cubicBezTo>
                    <a:cubicBezTo>
                      <a:pt x="405" y="447"/>
                      <a:pt x="405" y="447"/>
                      <a:pt x="405" y="447"/>
                    </a:cubicBezTo>
                    <a:cubicBezTo>
                      <a:pt x="402" y="446"/>
                      <a:pt x="402" y="446"/>
                      <a:pt x="402" y="446"/>
                    </a:cubicBezTo>
                    <a:cubicBezTo>
                      <a:pt x="402" y="448"/>
                      <a:pt x="402" y="448"/>
                      <a:pt x="402" y="448"/>
                    </a:cubicBezTo>
                    <a:cubicBezTo>
                      <a:pt x="405" y="450"/>
                      <a:pt x="405" y="450"/>
                      <a:pt x="405" y="450"/>
                    </a:cubicBezTo>
                    <a:cubicBezTo>
                      <a:pt x="405" y="452"/>
                      <a:pt x="405" y="452"/>
                      <a:pt x="405" y="452"/>
                    </a:cubicBezTo>
                    <a:cubicBezTo>
                      <a:pt x="403" y="453"/>
                      <a:pt x="403" y="453"/>
                      <a:pt x="403" y="453"/>
                    </a:cubicBezTo>
                    <a:cubicBezTo>
                      <a:pt x="401" y="455"/>
                      <a:pt x="401" y="455"/>
                      <a:pt x="401" y="455"/>
                    </a:cubicBezTo>
                    <a:cubicBezTo>
                      <a:pt x="397" y="456"/>
                      <a:pt x="397" y="456"/>
                      <a:pt x="397" y="456"/>
                    </a:cubicBezTo>
                    <a:cubicBezTo>
                      <a:pt x="395" y="454"/>
                      <a:pt x="395" y="454"/>
                      <a:pt x="395" y="454"/>
                    </a:cubicBezTo>
                    <a:cubicBezTo>
                      <a:pt x="398" y="452"/>
                      <a:pt x="398" y="452"/>
                      <a:pt x="398" y="452"/>
                    </a:cubicBezTo>
                    <a:cubicBezTo>
                      <a:pt x="398" y="450"/>
                      <a:pt x="398" y="450"/>
                      <a:pt x="398" y="450"/>
                    </a:cubicBezTo>
                    <a:cubicBezTo>
                      <a:pt x="396" y="450"/>
                      <a:pt x="396" y="450"/>
                      <a:pt x="396" y="450"/>
                    </a:cubicBezTo>
                    <a:cubicBezTo>
                      <a:pt x="395" y="452"/>
                      <a:pt x="395" y="452"/>
                      <a:pt x="395" y="452"/>
                    </a:cubicBezTo>
                    <a:cubicBezTo>
                      <a:pt x="393" y="452"/>
                      <a:pt x="393" y="452"/>
                      <a:pt x="393" y="452"/>
                    </a:cubicBezTo>
                    <a:cubicBezTo>
                      <a:pt x="388" y="449"/>
                      <a:pt x="388" y="449"/>
                      <a:pt x="388" y="449"/>
                    </a:cubicBezTo>
                    <a:cubicBezTo>
                      <a:pt x="387" y="450"/>
                      <a:pt x="387" y="450"/>
                      <a:pt x="387" y="450"/>
                    </a:cubicBezTo>
                    <a:cubicBezTo>
                      <a:pt x="381" y="451"/>
                      <a:pt x="381" y="451"/>
                      <a:pt x="381" y="451"/>
                    </a:cubicBezTo>
                    <a:cubicBezTo>
                      <a:pt x="377" y="451"/>
                      <a:pt x="377" y="451"/>
                      <a:pt x="377" y="451"/>
                    </a:cubicBezTo>
                    <a:cubicBezTo>
                      <a:pt x="376" y="454"/>
                      <a:pt x="376" y="454"/>
                      <a:pt x="376" y="454"/>
                    </a:cubicBezTo>
                    <a:cubicBezTo>
                      <a:pt x="377" y="455"/>
                      <a:pt x="377" y="455"/>
                      <a:pt x="377" y="455"/>
                    </a:cubicBezTo>
                    <a:cubicBezTo>
                      <a:pt x="378" y="456"/>
                      <a:pt x="378" y="456"/>
                      <a:pt x="378" y="456"/>
                    </a:cubicBezTo>
                    <a:cubicBezTo>
                      <a:pt x="379" y="453"/>
                      <a:pt x="379" y="453"/>
                      <a:pt x="379" y="453"/>
                    </a:cubicBezTo>
                    <a:cubicBezTo>
                      <a:pt x="383" y="453"/>
                      <a:pt x="383" y="453"/>
                      <a:pt x="383" y="453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87" y="458"/>
                      <a:pt x="387" y="458"/>
                      <a:pt x="387" y="458"/>
                    </a:cubicBezTo>
                    <a:cubicBezTo>
                      <a:pt x="395" y="459"/>
                      <a:pt x="395" y="459"/>
                      <a:pt x="395" y="459"/>
                    </a:cubicBezTo>
                    <a:cubicBezTo>
                      <a:pt x="399" y="460"/>
                      <a:pt x="399" y="460"/>
                      <a:pt x="399" y="460"/>
                    </a:cubicBezTo>
                    <a:cubicBezTo>
                      <a:pt x="403" y="459"/>
                      <a:pt x="403" y="459"/>
                      <a:pt x="403" y="459"/>
                    </a:cubicBezTo>
                    <a:cubicBezTo>
                      <a:pt x="407" y="459"/>
                      <a:pt x="407" y="459"/>
                      <a:pt x="407" y="459"/>
                    </a:cubicBezTo>
                    <a:cubicBezTo>
                      <a:pt x="408" y="461"/>
                      <a:pt x="408" y="461"/>
                      <a:pt x="408" y="461"/>
                    </a:cubicBezTo>
                    <a:cubicBezTo>
                      <a:pt x="412" y="462"/>
                      <a:pt x="412" y="462"/>
                      <a:pt x="412" y="462"/>
                    </a:cubicBezTo>
                    <a:cubicBezTo>
                      <a:pt x="416" y="460"/>
                      <a:pt x="416" y="460"/>
                      <a:pt x="416" y="460"/>
                    </a:cubicBezTo>
                    <a:cubicBezTo>
                      <a:pt x="416" y="457"/>
                      <a:pt x="416" y="457"/>
                      <a:pt x="416" y="457"/>
                    </a:cubicBezTo>
                    <a:cubicBezTo>
                      <a:pt x="414" y="456"/>
                      <a:pt x="414" y="456"/>
                      <a:pt x="414" y="456"/>
                    </a:cubicBezTo>
                    <a:cubicBezTo>
                      <a:pt x="414" y="453"/>
                      <a:pt x="414" y="453"/>
                      <a:pt x="414" y="453"/>
                    </a:cubicBezTo>
                    <a:cubicBezTo>
                      <a:pt x="416" y="451"/>
                      <a:pt x="416" y="451"/>
                      <a:pt x="416" y="451"/>
                    </a:cubicBezTo>
                    <a:cubicBezTo>
                      <a:pt x="418" y="450"/>
                      <a:pt x="418" y="450"/>
                      <a:pt x="418" y="450"/>
                    </a:cubicBezTo>
                    <a:cubicBezTo>
                      <a:pt x="418" y="448"/>
                      <a:pt x="418" y="448"/>
                      <a:pt x="418" y="448"/>
                    </a:cubicBezTo>
                    <a:cubicBezTo>
                      <a:pt x="421" y="445"/>
                      <a:pt x="421" y="445"/>
                      <a:pt x="421" y="445"/>
                    </a:cubicBezTo>
                    <a:cubicBezTo>
                      <a:pt x="421" y="443"/>
                      <a:pt x="421" y="443"/>
                      <a:pt x="421" y="443"/>
                    </a:cubicBezTo>
                    <a:cubicBezTo>
                      <a:pt x="423" y="438"/>
                      <a:pt x="423" y="438"/>
                      <a:pt x="423" y="438"/>
                    </a:cubicBezTo>
                    <a:cubicBezTo>
                      <a:pt x="421" y="434"/>
                      <a:pt x="421" y="434"/>
                      <a:pt x="421" y="434"/>
                    </a:cubicBezTo>
                    <a:cubicBezTo>
                      <a:pt x="422" y="431"/>
                      <a:pt x="422" y="431"/>
                      <a:pt x="422" y="431"/>
                    </a:cubicBezTo>
                    <a:cubicBezTo>
                      <a:pt x="426" y="424"/>
                      <a:pt x="426" y="424"/>
                      <a:pt x="426" y="424"/>
                    </a:cubicBezTo>
                    <a:cubicBezTo>
                      <a:pt x="426" y="422"/>
                      <a:pt x="426" y="422"/>
                      <a:pt x="426" y="422"/>
                    </a:cubicBezTo>
                    <a:cubicBezTo>
                      <a:pt x="422" y="414"/>
                      <a:pt x="422" y="414"/>
                      <a:pt x="422" y="414"/>
                    </a:cubicBezTo>
                    <a:cubicBezTo>
                      <a:pt x="418" y="411"/>
                      <a:pt x="418" y="411"/>
                      <a:pt x="418" y="411"/>
                    </a:cubicBezTo>
                    <a:cubicBezTo>
                      <a:pt x="416" y="409"/>
                      <a:pt x="416" y="409"/>
                      <a:pt x="416" y="409"/>
                    </a:cubicBezTo>
                    <a:cubicBezTo>
                      <a:pt x="416" y="403"/>
                      <a:pt x="416" y="403"/>
                      <a:pt x="416" y="403"/>
                    </a:cubicBezTo>
                    <a:cubicBezTo>
                      <a:pt x="420" y="400"/>
                      <a:pt x="420" y="400"/>
                      <a:pt x="420" y="400"/>
                    </a:cubicBezTo>
                    <a:cubicBezTo>
                      <a:pt x="421" y="397"/>
                      <a:pt x="421" y="397"/>
                      <a:pt x="421" y="397"/>
                    </a:cubicBezTo>
                    <a:cubicBezTo>
                      <a:pt x="424" y="397"/>
                      <a:pt x="424" y="397"/>
                      <a:pt x="424" y="397"/>
                    </a:cubicBezTo>
                    <a:cubicBezTo>
                      <a:pt x="429" y="393"/>
                      <a:pt x="429" y="393"/>
                      <a:pt x="429" y="393"/>
                    </a:cubicBezTo>
                    <a:cubicBezTo>
                      <a:pt x="432" y="392"/>
                      <a:pt x="432" y="392"/>
                      <a:pt x="432" y="392"/>
                    </a:cubicBezTo>
                    <a:cubicBezTo>
                      <a:pt x="436" y="396"/>
                      <a:pt x="436" y="396"/>
                      <a:pt x="436" y="396"/>
                    </a:cubicBezTo>
                    <a:cubicBezTo>
                      <a:pt x="436" y="399"/>
                      <a:pt x="436" y="399"/>
                      <a:pt x="436" y="399"/>
                    </a:cubicBezTo>
                    <a:cubicBezTo>
                      <a:pt x="439" y="401"/>
                      <a:pt x="439" y="401"/>
                      <a:pt x="439" y="401"/>
                    </a:cubicBezTo>
                    <a:cubicBezTo>
                      <a:pt x="440" y="402"/>
                      <a:pt x="440" y="402"/>
                      <a:pt x="440" y="402"/>
                    </a:cubicBezTo>
                    <a:cubicBezTo>
                      <a:pt x="441" y="402"/>
                      <a:pt x="441" y="402"/>
                      <a:pt x="441" y="402"/>
                    </a:cubicBezTo>
                    <a:cubicBezTo>
                      <a:pt x="444" y="406"/>
                      <a:pt x="444" y="406"/>
                      <a:pt x="444" y="406"/>
                    </a:cubicBezTo>
                    <a:cubicBezTo>
                      <a:pt x="444" y="409"/>
                      <a:pt x="444" y="409"/>
                      <a:pt x="444" y="409"/>
                    </a:cubicBezTo>
                    <a:cubicBezTo>
                      <a:pt x="446" y="410"/>
                      <a:pt x="446" y="410"/>
                      <a:pt x="446" y="410"/>
                    </a:cubicBezTo>
                    <a:cubicBezTo>
                      <a:pt x="446" y="413"/>
                      <a:pt x="446" y="413"/>
                      <a:pt x="446" y="413"/>
                    </a:cubicBezTo>
                    <a:cubicBezTo>
                      <a:pt x="448" y="415"/>
                      <a:pt x="448" y="415"/>
                      <a:pt x="448" y="415"/>
                    </a:cubicBezTo>
                    <a:cubicBezTo>
                      <a:pt x="449" y="418"/>
                      <a:pt x="449" y="418"/>
                      <a:pt x="449" y="418"/>
                    </a:cubicBezTo>
                    <a:cubicBezTo>
                      <a:pt x="448" y="419"/>
                      <a:pt x="448" y="419"/>
                      <a:pt x="448" y="419"/>
                    </a:cubicBezTo>
                    <a:cubicBezTo>
                      <a:pt x="449" y="422"/>
                      <a:pt x="449" y="422"/>
                      <a:pt x="449" y="422"/>
                    </a:cubicBezTo>
                    <a:cubicBezTo>
                      <a:pt x="452" y="422"/>
                      <a:pt x="452" y="422"/>
                      <a:pt x="452" y="422"/>
                    </a:cubicBezTo>
                    <a:cubicBezTo>
                      <a:pt x="455" y="424"/>
                      <a:pt x="455" y="424"/>
                      <a:pt x="455" y="424"/>
                    </a:cubicBezTo>
                    <a:cubicBezTo>
                      <a:pt x="458" y="423"/>
                      <a:pt x="458" y="423"/>
                      <a:pt x="458" y="423"/>
                    </a:cubicBezTo>
                    <a:cubicBezTo>
                      <a:pt x="460" y="423"/>
                      <a:pt x="460" y="423"/>
                      <a:pt x="460" y="423"/>
                    </a:cubicBezTo>
                    <a:cubicBezTo>
                      <a:pt x="464" y="422"/>
                      <a:pt x="464" y="422"/>
                      <a:pt x="464" y="422"/>
                    </a:cubicBezTo>
                    <a:cubicBezTo>
                      <a:pt x="464" y="421"/>
                      <a:pt x="464" y="421"/>
                      <a:pt x="464" y="421"/>
                    </a:cubicBezTo>
                    <a:cubicBezTo>
                      <a:pt x="466" y="420"/>
                      <a:pt x="466" y="420"/>
                      <a:pt x="466" y="420"/>
                    </a:cubicBezTo>
                    <a:cubicBezTo>
                      <a:pt x="464" y="420"/>
                      <a:pt x="464" y="420"/>
                      <a:pt x="464" y="420"/>
                    </a:cubicBezTo>
                    <a:cubicBezTo>
                      <a:pt x="462" y="420"/>
                      <a:pt x="462" y="420"/>
                      <a:pt x="462" y="420"/>
                    </a:cubicBezTo>
                    <a:cubicBezTo>
                      <a:pt x="461" y="419"/>
                      <a:pt x="461" y="419"/>
                      <a:pt x="461" y="419"/>
                    </a:cubicBezTo>
                    <a:cubicBezTo>
                      <a:pt x="459" y="421"/>
                      <a:pt x="459" y="421"/>
                      <a:pt x="459" y="421"/>
                    </a:cubicBezTo>
                    <a:cubicBezTo>
                      <a:pt x="456" y="421"/>
                      <a:pt x="456" y="421"/>
                      <a:pt x="456" y="421"/>
                    </a:cubicBezTo>
                    <a:cubicBezTo>
                      <a:pt x="455" y="419"/>
                      <a:pt x="455" y="419"/>
                      <a:pt x="455" y="419"/>
                    </a:cubicBezTo>
                    <a:cubicBezTo>
                      <a:pt x="452" y="420"/>
                      <a:pt x="452" y="420"/>
                      <a:pt x="452" y="420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52" y="416"/>
                      <a:pt x="452" y="416"/>
                      <a:pt x="452" y="416"/>
                    </a:cubicBezTo>
                    <a:cubicBezTo>
                      <a:pt x="450" y="415"/>
                      <a:pt x="450" y="415"/>
                      <a:pt x="450" y="415"/>
                    </a:cubicBezTo>
                    <a:cubicBezTo>
                      <a:pt x="449" y="411"/>
                      <a:pt x="449" y="411"/>
                      <a:pt x="449" y="411"/>
                    </a:cubicBezTo>
                    <a:cubicBezTo>
                      <a:pt x="449" y="408"/>
                      <a:pt x="449" y="408"/>
                      <a:pt x="449" y="408"/>
                    </a:cubicBezTo>
                    <a:cubicBezTo>
                      <a:pt x="451" y="407"/>
                      <a:pt x="451" y="407"/>
                      <a:pt x="451" y="407"/>
                    </a:cubicBezTo>
                    <a:cubicBezTo>
                      <a:pt x="453" y="406"/>
                      <a:pt x="453" y="406"/>
                      <a:pt x="453" y="406"/>
                    </a:cubicBezTo>
                    <a:cubicBezTo>
                      <a:pt x="451" y="404"/>
                      <a:pt x="451" y="404"/>
                      <a:pt x="451" y="404"/>
                    </a:cubicBezTo>
                    <a:cubicBezTo>
                      <a:pt x="451" y="402"/>
                      <a:pt x="451" y="402"/>
                      <a:pt x="451" y="402"/>
                    </a:cubicBezTo>
                    <a:cubicBezTo>
                      <a:pt x="450" y="402"/>
                      <a:pt x="450" y="402"/>
                      <a:pt x="450" y="402"/>
                    </a:cubicBezTo>
                    <a:cubicBezTo>
                      <a:pt x="449" y="400"/>
                      <a:pt x="449" y="400"/>
                      <a:pt x="449" y="400"/>
                    </a:cubicBezTo>
                    <a:cubicBezTo>
                      <a:pt x="446" y="398"/>
                      <a:pt x="446" y="398"/>
                      <a:pt x="446" y="398"/>
                    </a:cubicBezTo>
                    <a:cubicBezTo>
                      <a:pt x="446" y="396"/>
                      <a:pt x="446" y="396"/>
                      <a:pt x="446" y="396"/>
                    </a:cubicBezTo>
                    <a:cubicBezTo>
                      <a:pt x="443" y="393"/>
                      <a:pt x="443" y="393"/>
                      <a:pt x="443" y="393"/>
                    </a:cubicBezTo>
                    <a:cubicBezTo>
                      <a:pt x="439" y="393"/>
                      <a:pt x="439" y="393"/>
                      <a:pt x="439" y="393"/>
                    </a:cubicBezTo>
                    <a:cubicBezTo>
                      <a:pt x="434" y="391"/>
                      <a:pt x="434" y="391"/>
                      <a:pt x="434" y="391"/>
                    </a:cubicBezTo>
                    <a:cubicBezTo>
                      <a:pt x="432" y="388"/>
                      <a:pt x="432" y="388"/>
                      <a:pt x="432" y="388"/>
                    </a:cubicBezTo>
                    <a:cubicBezTo>
                      <a:pt x="430" y="389"/>
                      <a:pt x="430" y="389"/>
                      <a:pt x="430" y="389"/>
                    </a:cubicBezTo>
                    <a:cubicBezTo>
                      <a:pt x="426" y="387"/>
                      <a:pt x="426" y="387"/>
                      <a:pt x="426" y="387"/>
                    </a:cubicBezTo>
                    <a:cubicBezTo>
                      <a:pt x="424" y="387"/>
                      <a:pt x="424" y="387"/>
                      <a:pt x="424" y="387"/>
                    </a:cubicBezTo>
                    <a:cubicBezTo>
                      <a:pt x="421" y="387"/>
                      <a:pt x="421" y="387"/>
                      <a:pt x="421" y="387"/>
                    </a:cubicBezTo>
                    <a:cubicBezTo>
                      <a:pt x="418" y="389"/>
                      <a:pt x="418" y="389"/>
                      <a:pt x="418" y="389"/>
                    </a:cubicBezTo>
                    <a:cubicBezTo>
                      <a:pt x="418" y="393"/>
                      <a:pt x="418" y="393"/>
                      <a:pt x="418" y="393"/>
                    </a:cubicBezTo>
                    <a:cubicBezTo>
                      <a:pt x="416" y="394"/>
                      <a:pt x="416" y="394"/>
                      <a:pt x="416" y="394"/>
                    </a:cubicBezTo>
                    <a:cubicBezTo>
                      <a:pt x="412" y="393"/>
                      <a:pt x="412" y="393"/>
                      <a:pt x="412" y="393"/>
                    </a:cubicBezTo>
                    <a:cubicBezTo>
                      <a:pt x="409" y="395"/>
                      <a:pt x="409" y="395"/>
                      <a:pt x="409" y="395"/>
                    </a:cubicBezTo>
                    <a:cubicBezTo>
                      <a:pt x="405" y="394"/>
                      <a:pt x="405" y="394"/>
                      <a:pt x="405" y="394"/>
                    </a:cubicBezTo>
                    <a:cubicBezTo>
                      <a:pt x="404" y="392"/>
                      <a:pt x="404" y="392"/>
                      <a:pt x="404" y="392"/>
                    </a:cubicBezTo>
                    <a:cubicBezTo>
                      <a:pt x="405" y="389"/>
                      <a:pt x="405" y="389"/>
                      <a:pt x="405" y="389"/>
                    </a:cubicBezTo>
                    <a:cubicBezTo>
                      <a:pt x="404" y="387"/>
                      <a:pt x="404" y="387"/>
                      <a:pt x="404" y="387"/>
                    </a:cubicBezTo>
                    <a:cubicBezTo>
                      <a:pt x="400" y="382"/>
                      <a:pt x="400" y="382"/>
                      <a:pt x="400" y="382"/>
                    </a:cubicBezTo>
                    <a:cubicBezTo>
                      <a:pt x="399" y="380"/>
                      <a:pt x="399" y="380"/>
                      <a:pt x="399" y="380"/>
                    </a:cubicBezTo>
                    <a:cubicBezTo>
                      <a:pt x="399" y="375"/>
                      <a:pt x="399" y="375"/>
                      <a:pt x="399" y="375"/>
                    </a:cubicBezTo>
                    <a:cubicBezTo>
                      <a:pt x="396" y="371"/>
                      <a:pt x="396" y="371"/>
                      <a:pt x="396" y="371"/>
                    </a:cubicBezTo>
                    <a:cubicBezTo>
                      <a:pt x="397" y="368"/>
                      <a:pt x="397" y="368"/>
                      <a:pt x="397" y="368"/>
                    </a:cubicBezTo>
                    <a:cubicBezTo>
                      <a:pt x="398" y="360"/>
                      <a:pt x="398" y="360"/>
                      <a:pt x="398" y="360"/>
                    </a:cubicBezTo>
                    <a:cubicBezTo>
                      <a:pt x="396" y="356"/>
                      <a:pt x="396" y="356"/>
                      <a:pt x="396" y="356"/>
                    </a:cubicBezTo>
                    <a:cubicBezTo>
                      <a:pt x="393" y="353"/>
                      <a:pt x="393" y="353"/>
                      <a:pt x="393" y="353"/>
                    </a:cubicBezTo>
                    <a:cubicBezTo>
                      <a:pt x="390" y="353"/>
                      <a:pt x="390" y="353"/>
                      <a:pt x="390" y="353"/>
                    </a:cubicBezTo>
                    <a:cubicBezTo>
                      <a:pt x="389" y="350"/>
                      <a:pt x="389" y="350"/>
                      <a:pt x="389" y="350"/>
                    </a:cubicBezTo>
                    <a:cubicBezTo>
                      <a:pt x="384" y="345"/>
                      <a:pt x="384" y="345"/>
                      <a:pt x="384" y="345"/>
                    </a:cubicBezTo>
                    <a:cubicBezTo>
                      <a:pt x="380" y="343"/>
                      <a:pt x="380" y="343"/>
                      <a:pt x="380" y="343"/>
                    </a:cubicBezTo>
                    <a:cubicBezTo>
                      <a:pt x="380" y="340"/>
                      <a:pt x="380" y="340"/>
                      <a:pt x="380" y="340"/>
                    </a:cubicBezTo>
                    <a:cubicBezTo>
                      <a:pt x="381" y="336"/>
                      <a:pt x="381" y="336"/>
                      <a:pt x="381" y="336"/>
                    </a:cubicBezTo>
                    <a:cubicBezTo>
                      <a:pt x="380" y="332"/>
                      <a:pt x="380" y="332"/>
                      <a:pt x="380" y="332"/>
                    </a:cubicBezTo>
                    <a:cubicBezTo>
                      <a:pt x="379" y="331"/>
                      <a:pt x="379" y="331"/>
                      <a:pt x="379" y="331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81" y="327"/>
                      <a:pt x="381" y="327"/>
                      <a:pt x="381" y="327"/>
                    </a:cubicBezTo>
                    <a:cubicBezTo>
                      <a:pt x="385" y="323"/>
                      <a:pt x="385" y="323"/>
                      <a:pt x="385" y="323"/>
                    </a:cubicBezTo>
                    <a:cubicBezTo>
                      <a:pt x="386" y="318"/>
                      <a:pt x="386" y="318"/>
                      <a:pt x="386" y="318"/>
                    </a:cubicBezTo>
                    <a:cubicBezTo>
                      <a:pt x="385" y="312"/>
                      <a:pt x="385" y="312"/>
                      <a:pt x="385" y="312"/>
                    </a:cubicBezTo>
                    <a:cubicBezTo>
                      <a:pt x="380" y="302"/>
                      <a:pt x="380" y="302"/>
                      <a:pt x="380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5" y="307"/>
                      <a:pt x="385" y="307"/>
                      <a:pt x="385" y="307"/>
                    </a:cubicBezTo>
                    <a:cubicBezTo>
                      <a:pt x="387" y="307"/>
                      <a:pt x="387" y="307"/>
                      <a:pt x="387" y="307"/>
                    </a:cubicBezTo>
                    <a:cubicBezTo>
                      <a:pt x="388" y="308"/>
                      <a:pt x="388" y="308"/>
                      <a:pt x="388" y="308"/>
                    </a:cubicBezTo>
                    <a:cubicBezTo>
                      <a:pt x="388" y="312"/>
                      <a:pt x="388" y="312"/>
                      <a:pt x="388" y="312"/>
                    </a:cubicBezTo>
                    <a:cubicBezTo>
                      <a:pt x="390" y="314"/>
                      <a:pt x="390" y="314"/>
                      <a:pt x="390" y="314"/>
                    </a:cubicBezTo>
                    <a:cubicBezTo>
                      <a:pt x="390" y="319"/>
                      <a:pt x="390" y="319"/>
                      <a:pt x="390" y="319"/>
                    </a:cubicBezTo>
                    <a:cubicBezTo>
                      <a:pt x="392" y="323"/>
                      <a:pt x="392" y="323"/>
                      <a:pt x="392" y="323"/>
                    </a:cubicBezTo>
                    <a:cubicBezTo>
                      <a:pt x="391" y="325"/>
                      <a:pt x="391" y="325"/>
                      <a:pt x="391" y="325"/>
                    </a:cubicBezTo>
                    <a:cubicBezTo>
                      <a:pt x="392" y="328"/>
                      <a:pt x="392" y="328"/>
                      <a:pt x="392" y="328"/>
                    </a:cubicBezTo>
                    <a:cubicBezTo>
                      <a:pt x="396" y="331"/>
                      <a:pt x="396" y="331"/>
                      <a:pt x="396" y="331"/>
                    </a:cubicBezTo>
                    <a:cubicBezTo>
                      <a:pt x="396" y="333"/>
                      <a:pt x="396" y="333"/>
                      <a:pt x="396" y="333"/>
                    </a:cubicBezTo>
                    <a:cubicBezTo>
                      <a:pt x="398" y="334"/>
                      <a:pt x="398" y="334"/>
                      <a:pt x="398" y="334"/>
                    </a:cubicBezTo>
                    <a:cubicBezTo>
                      <a:pt x="398" y="336"/>
                      <a:pt x="398" y="336"/>
                      <a:pt x="398" y="336"/>
                    </a:cubicBezTo>
                    <a:cubicBezTo>
                      <a:pt x="396" y="337"/>
                      <a:pt x="396" y="337"/>
                      <a:pt x="396" y="337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9" y="339"/>
                      <a:pt x="399" y="339"/>
                      <a:pt x="399" y="339"/>
                    </a:cubicBezTo>
                    <a:cubicBezTo>
                      <a:pt x="403" y="341"/>
                      <a:pt x="403" y="341"/>
                      <a:pt x="403" y="341"/>
                    </a:cubicBezTo>
                    <a:cubicBezTo>
                      <a:pt x="407" y="341"/>
                      <a:pt x="407" y="341"/>
                      <a:pt x="407" y="341"/>
                    </a:cubicBezTo>
                    <a:cubicBezTo>
                      <a:pt x="409" y="340"/>
                      <a:pt x="409" y="340"/>
                      <a:pt x="409" y="340"/>
                    </a:cubicBezTo>
                    <a:cubicBezTo>
                      <a:pt x="411" y="341"/>
                      <a:pt x="411" y="341"/>
                      <a:pt x="411" y="341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4" y="340"/>
                      <a:pt x="414" y="340"/>
                      <a:pt x="414" y="340"/>
                    </a:cubicBezTo>
                    <a:cubicBezTo>
                      <a:pt x="416" y="340"/>
                      <a:pt x="416" y="340"/>
                      <a:pt x="416" y="340"/>
                    </a:cubicBezTo>
                    <a:cubicBezTo>
                      <a:pt x="418" y="339"/>
                      <a:pt x="418" y="339"/>
                      <a:pt x="418" y="339"/>
                    </a:cubicBezTo>
                    <a:cubicBezTo>
                      <a:pt x="420" y="340"/>
                      <a:pt x="420" y="340"/>
                      <a:pt x="420" y="340"/>
                    </a:cubicBezTo>
                    <a:cubicBezTo>
                      <a:pt x="423" y="343"/>
                      <a:pt x="423" y="343"/>
                      <a:pt x="423" y="343"/>
                    </a:cubicBezTo>
                    <a:cubicBezTo>
                      <a:pt x="426" y="343"/>
                      <a:pt x="426" y="343"/>
                      <a:pt x="426" y="343"/>
                    </a:cubicBezTo>
                    <a:cubicBezTo>
                      <a:pt x="429" y="345"/>
                      <a:pt x="429" y="345"/>
                      <a:pt x="429" y="345"/>
                    </a:cubicBezTo>
                    <a:cubicBezTo>
                      <a:pt x="433" y="344"/>
                      <a:pt x="433" y="344"/>
                      <a:pt x="433" y="344"/>
                    </a:cubicBezTo>
                    <a:cubicBezTo>
                      <a:pt x="435" y="342"/>
                      <a:pt x="435" y="342"/>
                      <a:pt x="435" y="342"/>
                    </a:cubicBezTo>
                    <a:cubicBezTo>
                      <a:pt x="433" y="343"/>
                      <a:pt x="433" y="343"/>
                      <a:pt x="433" y="343"/>
                    </a:cubicBezTo>
                    <a:cubicBezTo>
                      <a:pt x="428" y="343"/>
                      <a:pt x="428" y="343"/>
                      <a:pt x="428" y="343"/>
                    </a:cubicBezTo>
                    <a:cubicBezTo>
                      <a:pt x="428" y="341"/>
                      <a:pt x="428" y="341"/>
                      <a:pt x="428" y="341"/>
                    </a:cubicBezTo>
                    <a:cubicBezTo>
                      <a:pt x="426" y="340"/>
                      <a:pt x="426" y="340"/>
                      <a:pt x="426" y="340"/>
                    </a:cubicBezTo>
                    <a:cubicBezTo>
                      <a:pt x="425" y="337"/>
                      <a:pt x="425" y="337"/>
                      <a:pt x="425" y="337"/>
                    </a:cubicBezTo>
                    <a:cubicBezTo>
                      <a:pt x="421" y="337"/>
                      <a:pt x="421" y="337"/>
                      <a:pt x="421" y="337"/>
                    </a:cubicBezTo>
                    <a:cubicBezTo>
                      <a:pt x="421" y="335"/>
                      <a:pt x="421" y="335"/>
                      <a:pt x="421" y="335"/>
                    </a:cubicBezTo>
                    <a:cubicBezTo>
                      <a:pt x="420" y="335"/>
                      <a:pt x="420" y="335"/>
                      <a:pt x="420" y="335"/>
                    </a:cubicBezTo>
                    <a:cubicBezTo>
                      <a:pt x="418" y="337"/>
                      <a:pt x="418" y="337"/>
                      <a:pt x="418" y="337"/>
                    </a:cubicBezTo>
                    <a:cubicBezTo>
                      <a:pt x="413" y="336"/>
                      <a:pt x="413" y="336"/>
                      <a:pt x="413" y="336"/>
                    </a:cubicBezTo>
                    <a:cubicBezTo>
                      <a:pt x="411" y="334"/>
                      <a:pt x="411" y="334"/>
                      <a:pt x="411" y="334"/>
                    </a:cubicBezTo>
                    <a:cubicBezTo>
                      <a:pt x="407" y="334"/>
                      <a:pt x="407" y="334"/>
                      <a:pt x="407" y="334"/>
                    </a:cubicBezTo>
                    <a:cubicBezTo>
                      <a:pt x="403" y="331"/>
                      <a:pt x="403" y="331"/>
                      <a:pt x="403" y="331"/>
                    </a:cubicBezTo>
                    <a:cubicBezTo>
                      <a:pt x="402" y="328"/>
                      <a:pt x="402" y="328"/>
                      <a:pt x="402" y="328"/>
                    </a:cubicBezTo>
                    <a:cubicBezTo>
                      <a:pt x="401" y="328"/>
                      <a:pt x="401" y="328"/>
                      <a:pt x="401" y="328"/>
                    </a:cubicBezTo>
                    <a:cubicBezTo>
                      <a:pt x="397" y="323"/>
                      <a:pt x="397" y="323"/>
                      <a:pt x="397" y="323"/>
                    </a:cubicBezTo>
                    <a:cubicBezTo>
                      <a:pt x="399" y="322"/>
                      <a:pt x="399" y="322"/>
                      <a:pt x="399" y="322"/>
                    </a:cubicBezTo>
                    <a:cubicBezTo>
                      <a:pt x="400" y="321"/>
                      <a:pt x="400" y="321"/>
                      <a:pt x="400" y="321"/>
                    </a:cubicBezTo>
                    <a:cubicBezTo>
                      <a:pt x="403" y="318"/>
                      <a:pt x="403" y="318"/>
                      <a:pt x="403" y="318"/>
                    </a:cubicBezTo>
                    <a:cubicBezTo>
                      <a:pt x="405" y="318"/>
                      <a:pt x="405" y="318"/>
                      <a:pt x="405" y="318"/>
                    </a:cubicBezTo>
                    <a:cubicBezTo>
                      <a:pt x="408" y="322"/>
                      <a:pt x="408" y="322"/>
                      <a:pt x="408" y="322"/>
                    </a:cubicBezTo>
                    <a:cubicBezTo>
                      <a:pt x="413" y="324"/>
                      <a:pt x="413" y="324"/>
                      <a:pt x="413" y="324"/>
                    </a:cubicBezTo>
                    <a:cubicBezTo>
                      <a:pt x="416" y="323"/>
                      <a:pt x="416" y="323"/>
                      <a:pt x="416" y="323"/>
                    </a:cubicBezTo>
                    <a:cubicBezTo>
                      <a:pt x="419" y="319"/>
                      <a:pt x="419" y="319"/>
                      <a:pt x="419" y="319"/>
                    </a:cubicBezTo>
                    <a:cubicBezTo>
                      <a:pt x="417" y="315"/>
                      <a:pt x="417" y="315"/>
                      <a:pt x="417" y="315"/>
                    </a:cubicBezTo>
                    <a:cubicBezTo>
                      <a:pt x="412" y="314"/>
                      <a:pt x="412" y="314"/>
                      <a:pt x="412" y="314"/>
                    </a:cubicBezTo>
                    <a:cubicBezTo>
                      <a:pt x="409" y="316"/>
                      <a:pt x="409" y="316"/>
                      <a:pt x="409" y="316"/>
                    </a:cubicBezTo>
                    <a:cubicBezTo>
                      <a:pt x="407" y="314"/>
                      <a:pt x="407" y="314"/>
                      <a:pt x="407" y="314"/>
                    </a:cubicBezTo>
                    <a:cubicBezTo>
                      <a:pt x="408" y="313"/>
                      <a:pt x="408" y="313"/>
                      <a:pt x="408" y="313"/>
                    </a:cubicBezTo>
                    <a:cubicBezTo>
                      <a:pt x="409" y="314"/>
                      <a:pt x="409" y="314"/>
                      <a:pt x="409" y="314"/>
                    </a:cubicBezTo>
                    <a:cubicBezTo>
                      <a:pt x="410" y="313"/>
                      <a:pt x="410" y="313"/>
                      <a:pt x="410" y="313"/>
                    </a:cubicBezTo>
                    <a:cubicBezTo>
                      <a:pt x="410" y="310"/>
                      <a:pt x="410" y="310"/>
                      <a:pt x="410" y="310"/>
                    </a:cubicBezTo>
                    <a:cubicBezTo>
                      <a:pt x="413" y="306"/>
                      <a:pt x="413" y="306"/>
                      <a:pt x="413" y="306"/>
                    </a:cubicBezTo>
                    <a:cubicBezTo>
                      <a:pt x="416" y="305"/>
                      <a:pt x="416" y="305"/>
                      <a:pt x="416" y="305"/>
                    </a:cubicBezTo>
                    <a:cubicBezTo>
                      <a:pt x="418" y="306"/>
                      <a:pt x="418" y="306"/>
                      <a:pt x="418" y="306"/>
                    </a:cubicBezTo>
                    <a:cubicBezTo>
                      <a:pt x="426" y="305"/>
                      <a:pt x="426" y="305"/>
                      <a:pt x="426" y="305"/>
                    </a:cubicBezTo>
                    <a:cubicBezTo>
                      <a:pt x="429" y="308"/>
                      <a:pt x="429" y="308"/>
                      <a:pt x="429" y="308"/>
                    </a:cubicBezTo>
                    <a:cubicBezTo>
                      <a:pt x="431" y="310"/>
                      <a:pt x="431" y="310"/>
                      <a:pt x="431" y="310"/>
                    </a:cubicBezTo>
                    <a:cubicBezTo>
                      <a:pt x="438" y="311"/>
                      <a:pt x="438" y="311"/>
                      <a:pt x="438" y="311"/>
                    </a:cubicBezTo>
                    <a:cubicBezTo>
                      <a:pt x="439" y="313"/>
                      <a:pt x="439" y="313"/>
                      <a:pt x="439" y="313"/>
                    </a:cubicBezTo>
                    <a:cubicBezTo>
                      <a:pt x="441" y="315"/>
                      <a:pt x="441" y="315"/>
                      <a:pt x="441" y="315"/>
                    </a:cubicBezTo>
                    <a:cubicBezTo>
                      <a:pt x="446" y="319"/>
                      <a:pt x="446" y="319"/>
                      <a:pt x="446" y="319"/>
                    </a:cubicBezTo>
                    <a:cubicBezTo>
                      <a:pt x="449" y="320"/>
                      <a:pt x="449" y="320"/>
                      <a:pt x="449" y="320"/>
                    </a:cubicBezTo>
                    <a:cubicBezTo>
                      <a:pt x="455" y="319"/>
                      <a:pt x="455" y="319"/>
                      <a:pt x="455" y="319"/>
                    </a:cubicBezTo>
                    <a:cubicBezTo>
                      <a:pt x="460" y="316"/>
                      <a:pt x="460" y="316"/>
                      <a:pt x="460" y="316"/>
                    </a:cubicBez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63" y="317"/>
                      <a:pt x="463" y="317"/>
                      <a:pt x="463" y="317"/>
                    </a:cubicBezTo>
                    <a:cubicBezTo>
                      <a:pt x="465" y="318"/>
                      <a:pt x="465" y="318"/>
                      <a:pt x="465" y="318"/>
                    </a:cubicBezTo>
                    <a:cubicBezTo>
                      <a:pt x="465" y="322"/>
                      <a:pt x="465" y="322"/>
                      <a:pt x="465" y="322"/>
                    </a:cubicBezTo>
                    <a:cubicBezTo>
                      <a:pt x="465" y="324"/>
                      <a:pt x="465" y="324"/>
                      <a:pt x="465" y="324"/>
                    </a:cubicBezTo>
                    <a:cubicBezTo>
                      <a:pt x="465" y="326"/>
                      <a:pt x="465" y="326"/>
                      <a:pt x="465" y="326"/>
                    </a:cubicBezTo>
                    <a:cubicBezTo>
                      <a:pt x="462" y="328"/>
                      <a:pt x="462" y="328"/>
                      <a:pt x="462" y="328"/>
                    </a:cubicBezTo>
                    <a:cubicBezTo>
                      <a:pt x="461" y="331"/>
                      <a:pt x="461" y="331"/>
                      <a:pt x="461" y="331"/>
                    </a:cubicBezTo>
                    <a:cubicBezTo>
                      <a:pt x="463" y="333"/>
                      <a:pt x="463" y="333"/>
                      <a:pt x="463" y="333"/>
                    </a:cubicBezTo>
                    <a:cubicBezTo>
                      <a:pt x="463" y="337"/>
                      <a:pt x="463" y="337"/>
                      <a:pt x="463" y="337"/>
                    </a:cubicBezTo>
                    <a:cubicBezTo>
                      <a:pt x="467" y="340"/>
                      <a:pt x="467" y="340"/>
                      <a:pt x="467" y="340"/>
                    </a:cubicBezTo>
                    <a:cubicBezTo>
                      <a:pt x="467" y="342"/>
                      <a:pt x="467" y="342"/>
                      <a:pt x="467" y="342"/>
                    </a:cubicBezTo>
                    <a:cubicBezTo>
                      <a:pt x="465" y="344"/>
                      <a:pt x="465" y="344"/>
                      <a:pt x="465" y="344"/>
                    </a:cubicBezTo>
                    <a:cubicBezTo>
                      <a:pt x="466" y="351"/>
                      <a:pt x="466" y="351"/>
                      <a:pt x="466" y="351"/>
                    </a:cubicBezTo>
                    <a:cubicBezTo>
                      <a:pt x="468" y="351"/>
                      <a:pt x="468" y="351"/>
                      <a:pt x="468" y="351"/>
                    </a:cubicBezTo>
                    <a:cubicBezTo>
                      <a:pt x="469" y="349"/>
                      <a:pt x="469" y="349"/>
                      <a:pt x="469" y="349"/>
                    </a:cubicBezTo>
                    <a:cubicBezTo>
                      <a:pt x="468" y="347"/>
                      <a:pt x="468" y="347"/>
                      <a:pt x="468" y="347"/>
                    </a:cubicBezTo>
                    <a:cubicBezTo>
                      <a:pt x="469" y="346"/>
                      <a:pt x="469" y="346"/>
                      <a:pt x="469" y="346"/>
                    </a:cubicBezTo>
                    <a:cubicBezTo>
                      <a:pt x="469" y="343"/>
                      <a:pt x="469" y="343"/>
                      <a:pt x="469" y="343"/>
                    </a:cubicBezTo>
                    <a:cubicBezTo>
                      <a:pt x="471" y="342"/>
                      <a:pt x="471" y="342"/>
                      <a:pt x="471" y="342"/>
                    </a:cubicBezTo>
                    <a:cubicBezTo>
                      <a:pt x="472" y="339"/>
                      <a:pt x="472" y="339"/>
                      <a:pt x="472" y="339"/>
                    </a:cubicBezTo>
                    <a:cubicBezTo>
                      <a:pt x="474" y="340"/>
                      <a:pt x="474" y="340"/>
                      <a:pt x="474" y="340"/>
                    </a:cubicBezTo>
                    <a:cubicBezTo>
                      <a:pt x="475" y="344"/>
                      <a:pt x="475" y="344"/>
                      <a:pt x="475" y="344"/>
                    </a:cubicBezTo>
                    <a:cubicBezTo>
                      <a:pt x="475" y="349"/>
                      <a:pt x="475" y="349"/>
                      <a:pt x="475" y="349"/>
                    </a:cubicBezTo>
                    <a:cubicBezTo>
                      <a:pt x="476" y="351"/>
                      <a:pt x="476" y="351"/>
                      <a:pt x="476" y="351"/>
                    </a:cubicBezTo>
                    <a:cubicBezTo>
                      <a:pt x="475" y="352"/>
                      <a:pt x="475" y="352"/>
                      <a:pt x="475" y="352"/>
                    </a:cubicBezTo>
                    <a:cubicBezTo>
                      <a:pt x="475" y="355"/>
                      <a:pt x="475" y="355"/>
                      <a:pt x="475" y="355"/>
                    </a:cubicBezTo>
                    <a:cubicBezTo>
                      <a:pt x="473" y="355"/>
                      <a:pt x="473" y="355"/>
                      <a:pt x="473" y="355"/>
                    </a:cubicBezTo>
                    <a:cubicBezTo>
                      <a:pt x="478" y="358"/>
                      <a:pt x="478" y="358"/>
                      <a:pt x="478" y="358"/>
                    </a:cubicBezTo>
                    <a:cubicBezTo>
                      <a:pt x="481" y="358"/>
                      <a:pt x="481" y="358"/>
                      <a:pt x="481" y="358"/>
                    </a:cubicBezTo>
                    <a:cubicBezTo>
                      <a:pt x="485" y="359"/>
                      <a:pt x="485" y="359"/>
                      <a:pt x="485" y="359"/>
                    </a:cubicBezTo>
                    <a:cubicBezTo>
                      <a:pt x="487" y="362"/>
                      <a:pt x="487" y="362"/>
                      <a:pt x="487" y="362"/>
                    </a:cubicBezTo>
                    <a:cubicBezTo>
                      <a:pt x="487" y="364"/>
                      <a:pt x="487" y="364"/>
                      <a:pt x="487" y="364"/>
                    </a:cubicBezTo>
                    <a:cubicBezTo>
                      <a:pt x="489" y="366"/>
                      <a:pt x="489" y="366"/>
                      <a:pt x="489" y="366"/>
                    </a:cubicBezTo>
                    <a:cubicBezTo>
                      <a:pt x="494" y="366"/>
                      <a:pt x="494" y="366"/>
                      <a:pt x="494" y="366"/>
                    </a:cubicBezTo>
                    <a:cubicBezTo>
                      <a:pt x="498" y="371"/>
                      <a:pt x="498" y="371"/>
                      <a:pt x="498" y="371"/>
                    </a:cubicBezTo>
                    <a:cubicBezTo>
                      <a:pt x="498" y="369"/>
                      <a:pt x="498" y="369"/>
                      <a:pt x="498" y="369"/>
                    </a:cubicBezTo>
                    <a:cubicBezTo>
                      <a:pt x="498" y="366"/>
                      <a:pt x="498" y="366"/>
                      <a:pt x="498" y="366"/>
                    </a:cubicBezTo>
                    <a:cubicBezTo>
                      <a:pt x="501" y="362"/>
                      <a:pt x="501" y="362"/>
                      <a:pt x="501" y="362"/>
                    </a:cubicBezTo>
                    <a:cubicBezTo>
                      <a:pt x="504" y="362"/>
                      <a:pt x="504" y="362"/>
                      <a:pt x="504" y="362"/>
                    </a:cubicBezTo>
                    <a:cubicBezTo>
                      <a:pt x="509" y="366"/>
                      <a:pt x="509" y="366"/>
                      <a:pt x="509" y="366"/>
                    </a:cubicBezTo>
                    <a:cubicBezTo>
                      <a:pt x="512" y="366"/>
                      <a:pt x="512" y="366"/>
                      <a:pt x="512" y="366"/>
                    </a:cubicBezTo>
                    <a:cubicBezTo>
                      <a:pt x="514" y="368"/>
                      <a:pt x="514" y="368"/>
                      <a:pt x="514" y="368"/>
                    </a:cubicBezTo>
                    <a:cubicBezTo>
                      <a:pt x="515" y="373"/>
                      <a:pt x="515" y="373"/>
                      <a:pt x="515" y="373"/>
                    </a:cubicBezTo>
                    <a:cubicBezTo>
                      <a:pt x="515" y="368"/>
                      <a:pt x="515" y="368"/>
                      <a:pt x="515" y="368"/>
                    </a:cubicBezTo>
                    <a:cubicBezTo>
                      <a:pt x="513" y="365"/>
                      <a:pt x="513" y="365"/>
                      <a:pt x="513" y="365"/>
                    </a:cubicBezTo>
                    <a:cubicBezTo>
                      <a:pt x="511" y="365"/>
                      <a:pt x="511" y="365"/>
                      <a:pt x="511" y="365"/>
                    </a:cubicBezTo>
                    <a:cubicBezTo>
                      <a:pt x="508" y="364"/>
                      <a:pt x="508" y="364"/>
                      <a:pt x="508" y="364"/>
                    </a:cubicBezTo>
                    <a:cubicBezTo>
                      <a:pt x="504" y="361"/>
                      <a:pt x="504" y="361"/>
                      <a:pt x="504" y="361"/>
                    </a:cubicBezTo>
                    <a:cubicBezTo>
                      <a:pt x="500" y="362"/>
                      <a:pt x="500" y="362"/>
                      <a:pt x="500" y="362"/>
                    </a:cubicBezTo>
                    <a:cubicBezTo>
                      <a:pt x="496" y="365"/>
                      <a:pt x="496" y="365"/>
                      <a:pt x="496" y="365"/>
                    </a:cubicBezTo>
                    <a:cubicBezTo>
                      <a:pt x="495" y="364"/>
                      <a:pt x="495" y="364"/>
                      <a:pt x="495" y="364"/>
                    </a:cubicBezTo>
                    <a:cubicBezTo>
                      <a:pt x="494" y="365"/>
                      <a:pt x="494" y="365"/>
                      <a:pt x="494" y="365"/>
                    </a:cubicBezTo>
                    <a:cubicBezTo>
                      <a:pt x="490" y="363"/>
                      <a:pt x="490" y="363"/>
                      <a:pt x="490" y="363"/>
                    </a:cubicBezTo>
                    <a:cubicBezTo>
                      <a:pt x="486" y="358"/>
                      <a:pt x="486" y="358"/>
                      <a:pt x="486" y="358"/>
                    </a:cubicBezTo>
                    <a:cubicBezTo>
                      <a:pt x="484" y="357"/>
                      <a:pt x="484" y="357"/>
                      <a:pt x="484" y="357"/>
                    </a:cubicBezTo>
                    <a:cubicBezTo>
                      <a:pt x="480" y="356"/>
                      <a:pt x="480" y="356"/>
                      <a:pt x="480" y="356"/>
                    </a:cubicBezTo>
                    <a:cubicBezTo>
                      <a:pt x="478" y="353"/>
                      <a:pt x="478" y="353"/>
                      <a:pt x="478" y="353"/>
                    </a:cubicBezTo>
                    <a:cubicBezTo>
                      <a:pt x="480" y="354"/>
                      <a:pt x="480" y="354"/>
                      <a:pt x="480" y="354"/>
                    </a:cubicBezTo>
                    <a:cubicBezTo>
                      <a:pt x="481" y="354"/>
                      <a:pt x="481" y="354"/>
                      <a:pt x="481" y="354"/>
                    </a:cubicBezTo>
                    <a:cubicBezTo>
                      <a:pt x="484" y="349"/>
                      <a:pt x="484" y="349"/>
                      <a:pt x="484" y="349"/>
                    </a:cubicBezTo>
                    <a:cubicBezTo>
                      <a:pt x="483" y="346"/>
                      <a:pt x="483" y="346"/>
                      <a:pt x="483" y="346"/>
                    </a:cubicBezTo>
                    <a:cubicBezTo>
                      <a:pt x="480" y="343"/>
                      <a:pt x="480" y="343"/>
                      <a:pt x="480" y="343"/>
                    </a:cubicBezTo>
                    <a:cubicBezTo>
                      <a:pt x="478" y="338"/>
                      <a:pt x="478" y="338"/>
                      <a:pt x="478" y="338"/>
                    </a:cubicBezTo>
                    <a:cubicBezTo>
                      <a:pt x="475" y="333"/>
                      <a:pt x="475" y="333"/>
                      <a:pt x="475" y="333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0" y="329"/>
                      <a:pt x="470" y="329"/>
                      <a:pt x="470" y="329"/>
                    </a:cubicBezTo>
                    <a:cubicBezTo>
                      <a:pt x="471" y="326"/>
                      <a:pt x="471" y="326"/>
                      <a:pt x="471" y="326"/>
                    </a:cubicBezTo>
                    <a:cubicBezTo>
                      <a:pt x="470" y="323"/>
                      <a:pt x="470" y="323"/>
                      <a:pt x="470" y="323"/>
                    </a:cubicBezTo>
                    <a:cubicBezTo>
                      <a:pt x="469" y="318"/>
                      <a:pt x="469" y="318"/>
                      <a:pt x="469" y="318"/>
                    </a:cubicBezTo>
                    <a:cubicBezTo>
                      <a:pt x="467" y="315"/>
                      <a:pt x="467" y="315"/>
                      <a:pt x="467" y="315"/>
                    </a:cubicBezTo>
                    <a:cubicBezTo>
                      <a:pt x="465" y="315"/>
                      <a:pt x="465" y="315"/>
                      <a:pt x="465" y="315"/>
                    </a:cubicBezTo>
                    <a:cubicBezTo>
                      <a:pt x="461" y="312"/>
                      <a:pt x="461" y="312"/>
                      <a:pt x="461" y="312"/>
                    </a:cubicBezTo>
                    <a:cubicBezTo>
                      <a:pt x="456" y="312"/>
                      <a:pt x="456" y="312"/>
                      <a:pt x="456" y="312"/>
                    </a:cubicBezTo>
                    <a:cubicBezTo>
                      <a:pt x="454" y="309"/>
                      <a:pt x="454" y="309"/>
                      <a:pt x="454" y="309"/>
                    </a:cubicBezTo>
                    <a:cubicBezTo>
                      <a:pt x="450" y="307"/>
                      <a:pt x="450" y="307"/>
                      <a:pt x="450" y="307"/>
                    </a:cubicBezTo>
                    <a:cubicBezTo>
                      <a:pt x="450" y="304"/>
                      <a:pt x="450" y="304"/>
                      <a:pt x="450" y="304"/>
                    </a:cubicBezTo>
                    <a:cubicBezTo>
                      <a:pt x="449" y="302"/>
                      <a:pt x="449" y="302"/>
                      <a:pt x="449" y="302"/>
                    </a:cubicBezTo>
                    <a:cubicBezTo>
                      <a:pt x="449" y="301"/>
                      <a:pt x="449" y="301"/>
                      <a:pt x="449" y="301"/>
                    </a:cubicBezTo>
                    <a:cubicBezTo>
                      <a:pt x="447" y="302"/>
                      <a:pt x="447" y="302"/>
                      <a:pt x="447" y="302"/>
                    </a:cubicBezTo>
                    <a:cubicBezTo>
                      <a:pt x="439" y="302"/>
                      <a:pt x="439" y="302"/>
                      <a:pt x="439" y="302"/>
                    </a:cubicBezTo>
                    <a:cubicBezTo>
                      <a:pt x="436" y="302"/>
                      <a:pt x="436" y="302"/>
                      <a:pt x="436" y="302"/>
                    </a:cubicBezTo>
                    <a:cubicBezTo>
                      <a:pt x="433" y="300"/>
                      <a:pt x="433" y="300"/>
                      <a:pt x="433" y="300"/>
                    </a:cubicBezTo>
                    <a:cubicBezTo>
                      <a:pt x="433" y="297"/>
                      <a:pt x="433" y="297"/>
                      <a:pt x="433" y="297"/>
                    </a:cubicBezTo>
                    <a:cubicBezTo>
                      <a:pt x="431" y="297"/>
                      <a:pt x="431" y="297"/>
                      <a:pt x="431" y="297"/>
                    </a:cubicBezTo>
                    <a:cubicBezTo>
                      <a:pt x="431" y="295"/>
                      <a:pt x="431" y="295"/>
                      <a:pt x="431" y="295"/>
                    </a:cubicBezTo>
                    <a:cubicBezTo>
                      <a:pt x="431" y="291"/>
                      <a:pt x="431" y="291"/>
                      <a:pt x="431" y="291"/>
                    </a:cubicBezTo>
                    <a:cubicBezTo>
                      <a:pt x="428" y="286"/>
                      <a:pt x="428" y="286"/>
                      <a:pt x="428" y="286"/>
                    </a:cubicBezTo>
                    <a:cubicBezTo>
                      <a:pt x="424" y="284"/>
                      <a:pt x="424" y="284"/>
                      <a:pt x="424" y="284"/>
                    </a:cubicBezTo>
                    <a:cubicBezTo>
                      <a:pt x="425" y="282"/>
                      <a:pt x="425" y="282"/>
                      <a:pt x="425" y="282"/>
                    </a:cubicBezTo>
                    <a:cubicBezTo>
                      <a:pt x="424" y="281"/>
                      <a:pt x="424" y="281"/>
                      <a:pt x="424" y="281"/>
                    </a:cubicBezTo>
                    <a:cubicBezTo>
                      <a:pt x="422" y="280"/>
                      <a:pt x="422" y="280"/>
                      <a:pt x="422" y="280"/>
                    </a:cubicBezTo>
                    <a:cubicBezTo>
                      <a:pt x="421" y="279"/>
                      <a:pt x="421" y="279"/>
                      <a:pt x="421" y="279"/>
                    </a:cubicBezTo>
                    <a:cubicBezTo>
                      <a:pt x="422" y="277"/>
                      <a:pt x="422" y="277"/>
                      <a:pt x="422" y="277"/>
                    </a:cubicBezTo>
                    <a:cubicBezTo>
                      <a:pt x="422" y="274"/>
                      <a:pt x="422" y="274"/>
                      <a:pt x="422" y="274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21" y="271"/>
                      <a:pt x="421" y="271"/>
                      <a:pt x="421" y="271"/>
                    </a:cubicBezTo>
                    <a:cubicBezTo>
                      <a:pt x="424" y="271"/>
                      <a:pt x="424" y="271"/>
                      <a:pt x="424" y="271"/>
                    </a:cubicBezTo>
                    <a:cubicBezTo>
                      <a:pt x="427" y="268"/>
                      <a:pt x="427" y="268"/>
                      <a:pt x="427" y="268"/>
                    </a:cubicBezTo>
                    <a:cubicBezTo>
                      <a:pt x="430" y="268"/>
                      <a:pt x="430" y="268"/>
                      <a:pt x="430" y="268"/>
                    </a:cubicBezTo>
                    <a:cubicBezTo>
                      <a:pt x="436" y="266"/>
                      <a:pt x="436" y="266"/>
                      <a:pt x="436" y="266"/>
                    </a:cubicBezTo>
                    <a:cubicBezTo>
                      <a:pt x="444" y="263"/>
                      <a:pt x="444" y="263"/>
                      <a:pt x="444" y="263"/>
                    </a:cubicBezTo>
                    <a:cubicBezTo>
                      <a:pt x="448" y="260"/>
                      <a:pt x="448" y="260"/>
                      <a:pt x="448" y="260"/>
                    </a:cubicBezTo>
                    <a:cubicBezTo>
                      <a:pt x="450" y="260"/>
                      <a:pt x="450" y="260"/>
                      <a:pt x="450" y="260"/>
                    </a:cubicBezTo>
                    <a:cubicBezTo>
                      <a:pt x="453" y="261"/>
                      <a:pt x="453" y="261"/>
                      <a:pt x="453" y="261"/>
                    </a:cubicBezTo>
                    <a:cubicBezTo>
                      <a:pt x="455" y="260"/>
                      <a:pt x="455" y="260"/>
                      <a:pt x="455" y="260"/>
                    </a:cubicBezTo>
                    <a:cubicBezTo>
                      <a:pt x="457" y="257"/>
                      <a:pt x="457" y="257"/>
                      <a:pt x="457" y="257"/>
                    </a:cubicBezTo>
                    <a:cubicBezTo>
                      <a:pt x="461" y="255"/>
                      <a:pt x="461" y="255"/>
                      <a:pt x="461" y="255"/>
                    </a:cubicBezTo>
                    <a:cubicBezTo>
                      <a:pt x="469" y="252"/>
                      <a:pt x="469" y="252"/>
                      <a:pt x="469" y="252"/>
                    </a:cubicBezTo>
                    <a:cubicBezTo>
                      <a:pt x="469" y="253"/>
                      <a:pt x="469" y="253"/>
                      <a:pt x="469" y="253"/>
                    </a:cubicBezTo>
                    <a:cubicBezTo>
                      <a:pt x="468" y="255"/>
                      <a:pt x="468" y="255"/>
                      <a:pt x="468" y="255"/>
                    </a:cubicBezTo>
                    <a:cubicBezTo>
                      <a:pt x="468" y="257"/>
                      <a:pt x="468" y="257"/>
                      <a:pt x="468" y="257"/>
                    </a:cubicBezTo>
                    <a:cubicBezTo>
                      <a:pt x="467" y="258"/>
                      <a:pt x="467" y="258"/>
                      <a:pt x="467" y="258"/>
                    </a:cubicBezTo>
                    <a:cubicBezTo>
                      <a:pt x="464" y="263"/>
                      <a:pt x="464" y="263"/>
                      <a:pt x="464" y="263"/>
                    </a:cubicBezTo>
                    <a:cubicBezTo>
                      <a:pt x="465" y="265"/>
                      <a:pt x="465" y="265"/>
                      <a:pt x="465" y="265"/>
                    </a:cubicBezTo>
                    <a:cubicBezTo>
                      <a:pt x="469" y="269"/>
                      <a:pt x="469" y="269"/>
                      <a:pt x="469" y="269"/>
                    </a:cubicBezTo>
                    <a:cubicBezTo>
                      <a:pt x="473" y="269"/>
                      <a:pt x="473" y="269"/>
                      <a:pt x="473" y="269"/>
                    </a:cubicBezTo>
                    <a:cubicBezTo>
                      <a:pt x="471" y="268"/>
                      <a:pt x="471" y="268"/>
                      <a:pt x="471" y="268"/>
                    </a:cubicBezTo>
                    <a:cubicBezTo>
                      <a:pt x="467" y="264"/>
                      <a:pt x="467" y="264"/>
                      <a:pt x="467" y="264"/>
                    </a:cubicBezTo>
                    <a:cubicBezTo>
                      <a:pt x="467" y="262"/>
                      <a:pt x="467" y="262"/>
                      <a:pt x="467" y="262"/>
                    </a:cubicBezTo>
                    <a:cubicBezTo>
                      <a:pt x="469" y="260"/>
                      <a:pt x="469" y="260"/>
                      <a:pt x="469" y="260"/>
                    </a:cubicBezTo>
                    <a:cubicBezTo>
                      <a:pt x="473" y="257"/>
                      <a:pt x="473" y="257"/>
                      <a:pt x="473" y="257"/>
                    </a:cubicBezTo>
                    <a:cubicBezTo>
                      <a:pt x="475" y="253"/>
                      <a:pt x="475" y="253"/>
                      <a:pt x="475" y="253"/>
                    </a:cubicBezTo>
                    <a:cubicBezTo>
                      <a:pt x="473" y="250"/>
                      <a:pt x="473" y="250"/>
                      <a:pt x="473" y="250"/>
                    </a:cubicBezTo>
                    <a:cubicBezTo>
                      <a:pt x="471" y="250"/>
                      <a:pt x="471" y="250"/>
                      <a:pt x="471" y="250"/>
                    </a:cubicBezTo>
                    <a:cubicBezTo>
                      <a:pt x="467" y="248"/>
                      <a:pt x="467" y="248"/>
                      <a:pt x="467" y="248"/>
                    </a:cubicBezTo>
                    <a:cubicBezTo>
                      <a:pt x="468" y="246"/>
                      <a:pt x="468" y="246"/>
                      <a:pt x="468" y="246"/>
                    </a:cubicBezTo>
                    <a:cubicBezTo>
                      <a:pt x="464" y="245"/>
                      <a:pt x="464" y="245"/>
                      <a:pt x="464" y="245"/>
                    </a:cubicBezTo>
                    <a:cubicBezTo>
                      <a:pt x="463" y="247"/>
                      <a:pt x="463" y="247"/>
                      <a:pt x="463" y="247"/>
                    </a:cubicBezTo>
                    <a:cubicBezTo>
                      <a:pt x="462" y="246"/>
                      <a:pt x="462" y="246"/>
                      <a:pt x="462" y="246"/>
                    </a:cubicBezTo>
                    <a:cubicBezTo>
                      <a:pt x="461" y="243"/>
                      <a:pt x="461" y="243"/>
                      <a:pt x="461" y="243"/>
                    </a:cubicBezTo>
                    <a:cubicBezTo>
                      <a:pt x="457" y="243"/>
                      <a:pt x="457" y="243"/>
                      <a:pt x="457" y="243"/>
                    </a:cubicBezTo>
                    <a:cubicBezTo>
                      <a:pt x="455" y="244"/>
                      <a:pt x="455" y="244"/>
                      <a:pt x="455" y="244"/>
                    </a:cubicBezTo>
                    <a:cubicBezTo>
                      <a:pt x="453" y="240"/>
                      <a:pt x="453" y="240"/>
                      <a:pt x="453" y="240"/>
                    </a:cubicBezTo>
                    <a:cubicBezTo>
                      <a:pt x="454" y="240"/>
                      <a:pt x="454" y="240"/>
                      <a:pt x="454" y="240"/>
                    </a:cubicBezTo>
                    <a:cubicBezTo>
                      <a:pt x="454" y="238"/>
                      <a:pt x="454" y="238"/>
                      <a:pt x="454" y="238"/>
                    </a:cubicBezTo>
                    <a:cubicBezTo>
                      <a:pt x="455" y="237"/>
                      <a:pt x="455" y="237"/>
                      <a:pt x="455" y="237"/>
                    </a:cubicBezTo>
                    <a:cubicBezTo>
                      <a:pt x="458" y="239"/>
                      <a:pt x="458" y="239"/>
                      <a:pt x="458" y="239"/>
                    </a:cubicBezTo>
                    <a:cubicBezTo>
                      <a:pt x="460" y="239"/>
                      <a:pt x="460" y="239"/>
                      <a:pt x="460" y="239"/>
                    </a:cubicBezTo>
                    <a:cubicBezTo>
                      <a:pt x="463" y="238"/>
                      <a:pt x="463" y="238"/>
                      <a:pt x="463" y="238"/>
                    </a:cubicBezTo>
                    <a:cubicBezTo>
                      <a:pt x="462" y="236"/>
                      <a:pt x="462" y="236"/>
                      <a:pt x="462" y="236"/>
                    </a:cubicBezTo>
                    <a:cubicBezTo>
                      <a:pt x="461" y="237"/>
                      <a:pt x="461" y="237"/>
                      <a:pt x="461" y="237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6" y="236"/>
                      <a:pt x="456" y="236"/>
                      <a:pt x="456" y="236"/>
                    </a:cubicBezTo>
                    <a:cubicBezTo>
                      <a:pt x="456" y="234"/>
                      <a:pt x="456" y="234"/>
                      <a:pt x="456" y="234"/>
                    </a:cubicBezTo>
                    <a:cubicBezTo>
                      <a:pt x="453" y="233"/>
                      <a:pt x="453" y="233"/>
                      <a:pt x="453" y="233"/>
                    </a:cubicBezTo>
                    <a:cubicBezTo>
                      <a:pt x="450" y="232"/>
                      <a:pt x="450" y="232"/>
                      <a:pt x="450" y="232"/>
                    </a:cubicBezTo>
                    <a:cubicBezTo>
                      <a:pt x="447" y="233"/>
                      <a:pt x="447" y="233"/>
                      <a:pt x="447" y="233"/>
                    </a:cubicBezTo>
                    <a:cubicBezTo>
                      <a:pt x="446" y="231"/>
                      <a:pt x="446" y="231"/>
                      <a:pt x="446" y="231"/>
                    </a:cubicBezTo>
                    <a:cubicBezTo>
                      <a:pt x="447" y="230"/>
                      <a:pt x="447" y="230"/>
                      <a:pt x="447" y="230"/>
                    </a:cubicBezTo>
                    <a:cubicBezTo>
                      <a:pt x="447" y="228"/>
                      <a:pt x="447" y="228"/>
                      <a:pt x="447" y="228"/>
                    </a:cubicBezTo>
                    <a:cubicBezTo>
                      <a:pt x="446" y="226"/>
                      <a:pt x="446" y="226"/>
                      <a:pt x="446" y="226"/>
                    </a:cubicBezTo>
                    <a:cubicBezTo>
                      <a:pt x="446" y="225"/>
                      <a:pt x="446" y="225"/>
                      <a:pt x="446" y="225"/>
                    </a:cubicBezTo>
                    <a:cubicBezTo>
                      <a:pt x="448" y="226"/>
                      <a:pt x="448" y="226"/>
                      <a:pt x="448" y="226"/>
                    </a:cubicBezTo>
                    <a:cubicBezTo>
                      <a:pt x="450" y="229"/>
                      <a:pt x="450" y="229"/>
                      <a:pt x="450" y="229"/>
                    </a:cubicBezTo>
                    <a:cubicBezTo>
                      <a:pt x="452" y="228"/>
                      <a:pt x="452" y="228"/>
                      <a:pt x="452" y="228"/>
                    </a:cubicBezTo>
                    <a:cubicBezTo>
                      <a:pt x="455" y="232"/>
                      <a:pt x="455" y="232"/>
                      <a:pt x="455" y="232"/>
                    </a:cubicBezTo>
                    <a:cubicBezTo>
                      <a:pt x="455" y="230"/>
                      <a:pt x="455" y="230"/>
                      <a:pt x="455" y="230"/>
                    </a:cubicBezTo>
                    <a:cubicBezTo>
                      <a:pt x="455" y="228"/>
                      <a:pt x="455" y="228"/>
                      <a:pt x="455" y="228"/>
                    </a:cubicBezTo>
                    <a:cubicBezTo>
                      <a:pt x="457" y="227"/>
                      <a:pt x="457" y="227"/>
                      <a:pt x="457" y="227"/>
                    </a:cubicBezTo>
                    <a:cubicBezTo>
                      <a:pt x="457" y="222"/>
                      <a:pt x="457" y="222"/>
                      <a:pt x="457" y="222"/>
                    </a:cubicBezTo>
                    <a:cubicBezTo>
                      <a:pt x="455" y="221"/>
                      <a:pt x="455" y="221"/>
                      <a:pt x="455" y="221"/>
                    </a:cubicBezTo>
                    <a:cubicBezTo>
                      <a:pt x="456" y="220"/>
                      <a:pt x="456" y="220"/>
                      <a:pt x="456" y="220"/>
                    </a:cubicBezTo>
                    <a:cubicBezTo>
                      <a:pt x="458" y="220"/>
                      <a:pt x="458" y="220"/>
                      <a:pt x="458" y="220"/>
                    </a:cubicBezTo>
                    <a:cubicBezTo>
                      <a:pt x="459" y="219"/>
                      <a:pt x="459" y="219"/>
                      <a:pt x="459" y="219"/>
                    </a:cubicBezTo>
                    <a:cubicBezTo>
                      <a:pt x="454" y="217"/>
                      <a:pt x="454" y="217"/>
                      <a:pt x="454" y="217"/>
                    </a:cubicBezTo>
                    <a:cubicBezTo>
                      <a:pt x="453" y="219"/>
                      <a:pt x="453" y="219"/>
                      <a:pt x="453" y="219"/>
                    </a:cubicBezTo>
                    <a:cubicBezTo>
                      <a:pt x="451" y="219"/>
                      <a:pt x="451" y="219"/>
                      <a:pt x="451" y="219"/>
                    </a:cubicBezTo>
                    <a:cubicBezTo>
                      <a:pt x="451" y="217"/>
                      <a:pt x="451" y="217"/>
                      <a:pt x="451" y="217"/>
                    </a:cubicBezTo>
                    <a:cubicBezTo>
                      <a:pt x="453" y="215"/>
                      <a:pt x="453" y="215"/>
                      <a:pt x="453" y="215"/>
                    </a:cubicBezTo>
                    <a:cubicBezTo>
                      <a:pt x="457" y="215"/>
                      <a:pt x="457" y="215"/>
                      <a:pt x="457" y="215"/>
                    </a:cubicBezTo>
                    <a:cubicBezTo>
                      <a:pt x="460" y="214"/>
                      <a:pt x="460" y="214"/>
                      <a:pt x="460" y="214"/>
                    </a:cubicBezTo>
                    <a:cubicBezTo>
                      <a:pt x="460" y="212"/>
                      <a:pt x="460" y="212"/>
                      <a:pt x="460" y="212"/>
                    </a:cubicBezTo>
                    <a:cubicBezTo>
                      <a:pt x="462" y="209"/>
                      <a:pt x="462" y="209"/>
                      <a:pt x="462" y="209"/>
                    </a:cubicBezTo>
                    <a:cubicBezTo>
                      <a:pt x="462" y="207"/>
                      <a:pt x="462" y="207"/>
                      <a:pt x="462" y="207"/>
                    </a:cubicBezTo>
                    <a:cubicBezTo>
                      <a:pt x="463" y="206"/>
                      <a:pt x="463" y="206"/>
                      <a:pt x="463" y="206"/>
                    </a:cubicBezTo>
                    <a:cubicBezTo>
                      <a:pt x="462" y="205"/>
                      <a:pt x="462" y="205"/>
                      <a:pt x="462" y="205"/>
                    </a:cubicBezTo>
                    <a:cubicBezTo>
                      <a:pt x="465" y="202"/>
                      <a:pt x="465" y="202"/>
                      <a:pt x="465" y="202"/>
                    </a:cubicBezTo>
                    <a:cubicBezTo>
                      <a:pt x="465" y="202"/>
                      <a:pt x="465" y="202"/>
                      <a:pt x="465" y="202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8" y="201"/>
                      <a:pt x="468" y="201"/>
                      <a:pt x="468" y="201"/>
                    </a:cubicBezTo>
                    <a:cubicBezTo>
                      <a:pt x="469" y="201"/>
                      <a:pt x="469" y="201"/>
                      <a:pt x="469" y="201"/>
                    </a:cubicBezTo>
                    <a:cubicBezTo>
                      <a:pt x="468" y="199"/>
                      <a:pt x="468" y="199"/>
                      <a:pt x="468" y="199"/>
                    </a:cubicBezTo>
                    <a:cubicBezTo>
                      <a:pt x="469" y="197"/>
                      <a:pt x="469" y="197"/>
                      <a:pt x="469" y="197"/>
                    </a:cubicBezTo>
                    <a:cubicBezTo>
                      <a:pt x="472" y="197"/>
                      <a:pt x="472" y="197"/>
                      <a:pt x="472" y="197"/>
                    </a:cubicBezTo>
                    <a:cubicBezTo>
                      <a:pt x="473" y="196"/>
                      <a:pt x="473" y="196"/>
                      <a:pt x="473" y="196"/>
                    </a:cubicBezTo>
                    <a:cubicBezTo>
                      <a:pt x="474" y="194"/>
                      <a:pt x="474" y="194"/>
                      <a:pt x="474" y="194"/>
                    </a:cubicBezTo>
                    <a:cubicBezTo>
                      <a:pt x="475" y="194"/>
                      <a:pt x="475" y="194"/>
                      <a:pt x="475" y="194"/>
                    </a:cubicBezTo>
                    <a:cubicBezTo>
                      <a:pt x="477" y="194"/>
                      <a:pt x="477" y="194"/>
                      <a:pt x="477" y="194"/>
                    </a:cubicBezTo>
                    <a:cubicBezTo>
                      <a:pt x="481" y="194"/>
                      <a:pt x="481" y="194"/>
                      <a:pt x="481" y="194"/>
                    </a:cubicBezTo>
                    <a:cubicBezTo>
                      <a:pt x="480" y="192"/>
                      <a:pt x="480" y="192"/>
                      <a:pt x="480" y="192"/>
                    </a:cubicBezTo>
                    <a:cubicBezTo>
                      <a:pt x="480" y="190"/>
                      <a:pt x="480" y="190"/>
                      <a:pt x="480" y="190"/>
                    </a:cubicBezTo>
                    <a:cubicBezTo>
                      <a:pt x="485" y="190"/>
                      <a:pt x="485" y="190"/>
                      <a:pt x="485" y="190"/>
                    </a:cubicBezTo>
                    <a:cubicBezTo>
                      <a:pt x="488" y="188"/>
                      <a:pt x="488" y="188"/>
                      <a:pt x="488" y="188"/>
                    </a:cubicBezTo>
                    <a:cubicBezTo>
                      <a:pt x="489" y="186"/>
                      <a:pt x="489" y="186"/>
                      <a:pt x="489" y="186"/>
                    </a:cubicBezTo>
                    <a:cubicBezTo>
                      <a:pt x="495" y="183"/>
                      <a:pt x="495" y="183"/>
                      <a:pt x="495" y="183"/>
                    </a:cubicBezTo>
                    <a:cubicBezTo>
                      <a:pt x="496" y="181"/>
                      <a:pt x="496" y="181"/>
                      <a:pt x="496" y="181"/>
                    </a:cubicBezTo>
                    <a:cubicBezTo>
                      <a:pt x="494" y="180"/>
                      <a:pt x="494" y="180"/>
                      <a:pt x="494" y="180"/>
                    </a:cubicBezTo>
                    <a:cubicBezTo>
                      <a:pt x="491" y="183"/>
                      <a:pt x="491" y="183"/>
                      <a:pt x="491" y="183"/>
                    </a:cubicBezTo>
                    <a:cubicBezTo>
                      <a:pt x="489" y="181"/>
                      <a:pt x="489" y="181"/>
                      <a:pt x="489" y="181"/>
                    </a:cubicBezTo>
                    <a:cubicBezTo>
                      <a:pt x="487" y="184"/>
                      <a:pt x="487" y="184"/>
                      <a:pt x="487" y="184"/>
                    </a:cubicBezTo>
                    <a:cubicBezTo>
                      <a:pt x="485" y="183"/>
                      <a:pt x="485" y="183"/>
                      <a:pt x="485" y="183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7" y="177"/>
                      <a:pt x="487" y="177"/>
                      <a:pt x="487" y="177"/>
                    </a:cubicBezTo>
                    <a:cubicBezTo>
                      <a:pt x="488" y="175"/>
                      <a:pt x="488" y="175"/>
                      <a:pt x="488" y="175"/>
                    </a:cubicBezTo>
                    <a:cubicBezTo>
                      <a:pt x="489" y="175"/>
                      <a:pt x="489" y="175"/>
                      <a:pt x="489" y="175"/>
                    </a:cubicBezTo>
                    <a:cubicBezTo>
                      <a:pt x="489" y="176"/>
                      <a:pt x="489" y="176"/>
                      <a:pt x="489" y="176"/>
                    </a:cubicBezTo>
                    <a:cubicBezTo>
                      <a:pt x="490" y="177"/>
                      <a:pt x="490" y="177"/>
                      <a:pt x="490" y="177"/>
                    </a:cubicBezTo>
                    <a:cubicBezTo>
                      <a:pt x="491" y="175"/>
                      <a:pt x="491" y="175"/>
                      <a:pt x="491" y="175"/>
                    </a:cubicBezTo>
                    <a:cubicBezTo>
                      <a:pt x="489" y="173"/>
                      <a:pt x="489" y="173"/>
                      <a:pt x="489" y="173"/>
                    </a:cubicBezTo>
                    <a:cubicBezTo>
                      <a:pt x="492" y="172"/>
                      <a:pt x="492" y="172"/>
                      <a:pt x="492" y="172"/>
                    </a:cubicBezTo>
                    <a:cubicBezTo>
                      <a:pt x="494" y="173"/>
                      <a:pt x="494" y="173"/>
                      <a:pt x="494" y="173"/>
                    </a:cubicBezTo>
                    <a:cubicBezTo>
                      <a:pt x="496" y="174"/>
                      <a:pt x="496" y="174"/>
                      <a:pt x="496" y="174"/>
                    </a:cubicBezTo>
                    <a:cubicBezTo>
                      <a:pt x="499" y="171"/>
                      <a:pt x="499" y="171"/>
                      <a:pt x="499" y="171"/>
                    </a:cubicBezTo>
                    <a:cubicBezTo>
                      <a:pt x="501" y="172"/>
                      <a:pt x="501" y="172"/>
                      <a:pt x="501" y="172"/>
                    </a:cubicBezTo>
                    <a:cubicBezTo>
                      <a:pt x="507" y="170"/>
                      <a:pt x="507" y="170"/>
                      <a:pt x="507" y="170"/>
                    </a:cubicBezTo>
                    <a:cubicBezTo>
                      <a:pt x="510" y="171"/>
                      <a:pt x="510" y="171"/>
                      <a:pt x="510" y="171"/>
                    </a:cubicBezTo>
                    <a:cubicBezTo>
                      <a:pt x="511" y="172"/>
                      <a:pt x="511" y="172"/>
                      <a:pt x="511" y="172"/>
                    </a:cubicBezTo>
                    <a:cubicBezTo>
                      <a:pt x="508" y="178"/>
                      <a:pt x="508" y="178"/>
                      <a:pt x="508" y="178"/>
                    </a:cubicBezTo>
                    <a:cubicBezTo>
                      <a:pt x="508" y="179"/>
                      <a:pt x="508" y="179"/>
                      <a:pt x="508" y="179"/>
                    </a:cubicBezTo>
                    <a:cubicBezTo>
                      <a:pt x="511" y="181"/>
                      <a:pt x="511" y="181"/>
                      <a:pt x="511" y="181"/>
                    </a:cubicBezTo>
                    <a:cubicBezTo>
                      <a:pt x="512" y="177"/>
                      <a:pt x="512" y="177"/>
                      <a:pt x="512" y="177"/>
                    </a:cubicBezTo>
                    <a:cubicBezTo>
                      <a:pt x="514" y="174"/>
                      <a:pt x="514" y="174"/>
                      <a:pt x="514" y="174"/>
                    </a:cubicBezTo>
                    <a:cubicBezTo>
                      <a:pt x="513" y="172"/>
                      <a:pt x="513" y="172"/>
                      <a:pt x="513" y="172"/>
                    </a:cubicBezTo>
                    <a:cubicBezTo>
                      <a:pt x="514" y="171"/>
                      <a:pt x="514" y="171"/>
                      <a:pt x="514" y="171"/>
                    </a:cubicBezTo>
                    <a:cubicBezTo>
                      <a:pt x="515" y="173"/>
                      <a:pt x="515" y="173"/>
                      <a:pt x="515" y="173"/>
                    </a:cubicBezTo>
                    <a:cubicBezTo>
                      <a:pt x="516" y="177"/>
                      <a:pt x="516" y="177"/>
                      <a:pt x="516" y="177"/>
                    </a:cubicBezTo>
                    <a:cubicBezTo>
                      <a:pt x="518" y="177"/>
                      <a:pt x="518" y="177"/>
                      <a:pt x="518" y="177"/>
                    </a:cubicBezTo>
                    <a:cubicBezTo>
                      <a:pt x="519" y="174"/>
                      <a:pt x="519" y="174"/>
                      <a:pt x="519" y="174"/>
                    </a:cubicBezTo>
                    <a:cubicBezTo>
                      <a:pt x="518" y="172"/>
                      <a:pt x="518" y="172"/>
                      <a:pt x="518" y="172"/>
                    </a:cubicBezTo>
                    <a:cubicBezTo>
                      <a:pt x="519" y="170"/>
                      <a:pt x="519" y="170"/>
                      <a:pt x="519" y="170"/>
                    </a:cubicBezTo>
                    <a:cubicBezTo>
                      <a:pt x="520" y="171"/>
                      <a:pt x="520" y="171"/>
                      <a:pt x="520" y="171"/>
                    </a:cubicBezTo>
                    <a:cubicBezTo>
                      <a:pt x="521" y="173"/>
                      <a:pt x="521" y="173"/>
                      <a:pt x="521" y="173"/>
                    </a:cubicBezTo>
                    <a:cubicBezTo>
                      <a:pt x="524" y="171"/>
                      <a:pt x="524" y="171"/>
                      <a:pt x="524" y="171"/>
                    </a:cubicBezTo>
                    <a:cubicBezTo>
                      <a:pt x="525" y="169"/>
                      <a:pt x="525" y="169"/>
                      <a:pt x="525" y="169"/>
                    </a:cubicBezTo>
                    <a:cubicBezTo>
                      <a:pt x="523" y="167"/>
                      <a:pt x="523" y="167"/>
                      <a:pt x="523" y="167"/>
                    </a:cubicBezTo>
                    <a:cubicBezTo>
                      <a:pt x="525" y="167"/>
                      <a:pt x="525" y="167"/>
                      <a:pt x="525" y="167"/>
                    </a:cubicBezTo>
                    <a:cubicBezTo>
                      <a:pt x="527" y="166"/>
                      <a:pt x="527" y="166"/>
                      <a:pt x="527" y="166"/>
                    </a:cubicBezTo>
                    <a:cubicBezTo>
                      <a:pt x="524" y="165"/>
                      <a:pt x="524" y="165"/>
                      <a:pt x="524" y="165"/>
                    </a:cubicBezTo>
                    <a:cubicBezTo>
                      <a:pt x="527" y="163"/>
                      <a:pt x="527" y="163"/>
                      <a:pt x="527" y="163"/>
                    </a:cubicBezTo>
                    <a:cubicBezTo>
                      <a:pt x="530" y="163"/>
                      <a:pt x="530" y="163"/>
                      <a:pt x="530" y="163"/>
                    </a:cubicBezTo>
                    <a:cubicBezTo>
                      <a:pt x="532" y="161"/>
                      <a:pt x="532" y="161"/>
                      <a:pt x="532" y="161"/>
                    </a:cubicBezTo>
                    <a:cubicBezTo>
                      <a:pt x="533" y="162"/>
                      <a:pt x="533" y="162"/>
                      <a:pt x="533" y="162"/>
                    </a:cubicBezTo>
                    <a:cubicBezTo>
                      <a:pt x="533" y="163"/>
                      <a:pt x="533" y="163"/>
                      <a:pt x="533" y="163"/>
                    </a:cubicBezTo>
                    <a:cubicBezTo>
                      <a:pt x="534" y="164"/>
                      <a:pt x="534" y="164"/>
                      <a:pt x="534" y="164"/>
                    </a:cubicBezTo>
                    <a:cubicBezTo>
                      <a:pt x="538" y="164"/>
                      <a:pt x="538" y="164"/>
                      <a:pt x="538" y="164"/>
                    </a:cubicBezTo>
                    <a:cubicBezTo>
                      <a:pt x="538" y="167"/>
                      <a:pt x="538" y="167"/>
                      <a:pt x="538" y="167"/>
                    </a:cubicBezTo>
                    <a:cubicBezTo>
                      <a:pt x="539" y="169"/>
                      <a:pt x="539" y="169"/>
                      <a:pt x="539" y="169"/>
                    </a:cubicBezTo>
                    <a:cubicBezTo>
                      <a:pt x="537" y="174"/>
                      <a:pt x="537" y="174"/>
                      <a:pt x="537" y="174"/>
                    </a:cubicBezTo>
                    <a:cubicBezTo>
                      <a:pt x="540" y="172"/>
                      <a:pt x="540" y="172"/>
                      <a:pt x="540" y="172"/>
                    </a:cubicBezTo>
                    <a:cubicBezTo>
                      <a:pt x="543" y="168"/>
                      <a:pt x="543" y="168"/>
                      <a:pt x="543" y="168"/>
                    </a:cubicBezTo>
                    <a:cubicBezTo>
                      <a:pt x="540" y="163"/>
                      <a:pt x="540" y="163"/>
                      <a:pt x="540" y="163"/>
                    </a:cubicBezTo>
                    <a:cubicBezTo>
                      <a:pt x="537" y="161"/>
                      <a:pt x="537" y="161"/>
                      <a:pt x="537" y="161"/>
                    </a:cubicBezTo>
                    <a:cubicBezTo>
                      <a:pt x="535" y="158"/>
                      <a:pt x="535" y="158"/>
                      <a:pt x="535" y="158"/>
                    </a:cubicBezTo>
                    <a:cubicBezTo>
                      <a:pt x="532" y="160"/>
                      <a:pt x="532" y="160"/>
                      <a:pt x="532" y="160"/>
                    </a:cubicBezTo>
                    <a:cubicBezTo>
                      <a:pt x="531" y="159"/>
                      <a:pt x="531" y="159"/>
                      <a:pt x="531" y="159"/>
                    </a:cubicBezTo>
                    <a:cubicBezTo>
                      <a:pt x="528" y="159"/>
                      <a:pt x="528" y="159"/>
                      <a:pt x="528" y="159"/>
                    </a:cubicBezTo>
                    <a:cubicBezTo>
                      <a:pt x="528" y="157"/>
                      <a:pt x="528" y="157"/>
                      <a:pt x="528" y="157"/>
                    </a:cubicBezTo>
                    <a:cubicBezTo>
                      <a:pt x="526" y="157"/>
                      <a:pt x="526" y="157"/>
                      <a:pt x="526" y="157"/>
                    </a:cubicBezTo>
                    <a:cubicBezTo>
                      <a:pt x="525" y="156"/>
                      <a:pt x="525" y="156"/>
                      <a:pt x="525" y="156"/>
                    </a:cubicBezTo>
                    <a:cubicBezTo>
                      <a:pt x="527" y="154"/>
                      <a:pt x="527" y="154"/>
                      <a:pt x="527" y="154"/>
                    </a:cubicBezTo>
                    <a:cubicBezTo>
                      <a:pt x="531" y="154"/>
                      <a:pt x="531" y="154"/>
                      <a:pt x="531" y="154"/>
                    </a:cubicBezTo>
                    <a:cubicBezTo>
                      <a:pt x="533" y="152"/>
                      <a:pt x="533" y="152"/>
                      <a:pt x="533" y="152"/>
                    </a:cubicBezTo>
                    <a:cubicBezTo>
                      <a:pt x="535" y="152"/>
                      <a:pt x="535" y="152"/>
                      <a:pt x="535" y="152"/>
                    </a:cubicBezTo>
                    <a:cubicBezTo>
                      <a:pt x="537" y="153"/>
                      <a:pt x="537" y="153"/>
                      <a:pt x="537" y="153"/>
                    </a:cubicBezTo>
                    <a:cubicBezTo>
                      <a:pt x="540" y="152"/>
                      <a:pt x="540" y="152"/>
                      <a:pt x="540" y="152"/>
                    </a:cubicBezTo>
                    <a:cubicBezTo>
                      <a:pt x="541" y="153"/>
                      <a:pt x="541" y="153"/>
                      <a:pt x="541" y="153"/>
                    </a:cubicBezTo>
                    <a:cubicBezTo>
                      <a:pt x="546" y="151"/>
                      <a:pt x="546" y="151"/>
                      <a:pt x="546" y="151"/>
                    </a:cubicBezTo>
                    <a:cubicBezTo>
                      <a:pt x="549" y="152"/>
                      <a:pt x="549" y="152"/>
                      <a:pt x="549" y="152"/>
                    </a:cubicBezTo>
                    <a:cubicBezTo>
                      <a:pt x="551" y="152"/>
                      <a:pt x="551" y="152"/>
                      <a:pt x="551" y="152"/>
                    </a:cubicBezTo>
                    <a:cubicBezTo>
                      <a:pt x="553" y="152"/>
                      <a:pt x="553" y="152"/>
                      <a:pt x="553" y="152"/>
                    </a:cubicBezTo>
                    <a:cubicBezTo>
                      <a:pt x="555" y="151"/>
                      <a:pt x="555" y="151"/>
                      <a:pt x="555" y="151"/>
                    </a:cubicBezTo>
                    <a:cubicBezTo>
                      <a:pt x="554" y="150"/>
                      <a:pt x="554" y="150"/>
                      <a:pt x="554" y="150"/>
                    </a:cubicBezTo>
                    <a:cubicBezTo>
                      <a:pt x="550" y="149"/>
                      <a:pt x="550" y="149"/>
                      <a:pt x="550" y="149"/>
                    </a:cubicBezTo>
                    <a:cubicBezTo>
                      <a:pt x="547" y="148"/>
                      <a:pt x="547" y="148"/>
                      <a:pt x="547" y="148"/>
                    </a:cubicBezTo>
                    <a:cubicBezTo>
                      <a:pt x="544" y="149"/>
                      <a:pt x="544" y="149"/>
                      <a:pt x="544" y="149"/>
                    </a:cubicBezTo>
                    <a:cubicBezTo>
                      <a:pt x="540" y="149"/>
                      <a:pt x="540" y="149"/>
                      <a:pt x="540" y="149"/>
                    </a:cubicBezTo>
                    <a:cubicBezTo>
                      <a:pt x="540" y="147"/>
                      <a:pt x="540" y="147"/>
                      <a:pt x="540" y="147"/>
                    </a:cubicBezTo>
                    <a:cubicBezTo>
                      <a:pt x="539" y="144"/>
                      <a:pt x="539" y="144"/>
                      <a:pt x="539" y="144"/>
                    </a:cubicBezTo>
                    <a:cubicBezTo>
                      <a:pt x="542" y="142"/>
                      <a:pt x="542" y="142"/>
                      <a:pt x="542" y="142"/>
                    </a:cubicBezTo>
                    <a:cubicBezTo>
                      <a:pt x="539" y="141"/>
                      <a:pt x="539" y="141"/>
                      <a:pt x="539" y="141"/>
                    </a:cubicBezTo>
                    <a:cubicBezTo>
                      <a:pt x="536" y="138"/>
                      <a:pt x="536" y="138"/>
                      <a:pt x="536" y="138"/>
                    </a:cubicBezTo>
                    <a:cubicBezTo>
                      <a:pt x="534" y="138"/>
                      <a:pt x="534" y="138"/>
                      <a:pt x="534" y="138"/>
                    </a:cubicBezTo>
                    <a:cubicBezTo>
                      <a:pt x="532" y="135"/>
                      <a:pt x="532" y="135"/>
                      <a:pt x="532" y="135"/>
                    </a:cubicBezTo>
                    <a:cubicBezTo>
                      <a:pt x="531" y="133"/>
                      <a:pt x="531" y="133"/>
                      <a:pt x="531" y="133"/>
                    </a:cubicBezTo>
                    <a:cubicBezTo>
                      <a:pt x="534" y="133"/>
                      <a:pt x="534" y="133"/>
                      <a:pt x="534" y="133"/>
                    </a:cubicBezTo>
                    <a:cubicBezTo>
                      <a:pt x="534" y="130"/>
                      <a:pt x="534" y="130"/>
                      <a:pt x="534" y="130"/>
                    </a:cubicBezTo>
                    <a:cubicBezTo>
                      <a:pt x="531" y="128"/>
                      <a:pt x="531" y="128"/>
                      <a:pt x="531" y="128"/>
                    </a:cubicBezTo>
                    <a:cubicBezTo>
                      <a:pt x="531" y="117"/>
                      <a:pt x="531" y="117"/>
                      <a:pt x="531" y="117"/>
                    </a:cubicBezTo>
                    <a:cubicBezTo>
                      <a:pt x="534" y="114"/>
                      <a:pt x="534" y="114"/>
                      <a:pt x="534" y="114"/>
                    </a:cubicBezTo>
                    <a:cubicBezTo>
                      <a:pt x="533" y="112"/>
                      <a:pt x="533" y="112"/>
                      <a:pt x="533" y="112"/>
                    </a:cubicBezTo>
                    <a:cubicBezTo>
                      <a:pt x="533" y="108"/>
                      <a:pt x="533" y="108"/>
                      <a:pt x="533" y="108"/>
                    </a:cubicBezTo>
                    <a:cubicBezTo>
                      <a:pt x="535" y="106"/>
                      <a:pt x="535" y="106"/>
                      <a:pt x="535" y="106"/>
                    </a:cubicBezTo>
                    <a:cubicBezTo>
                      <a:pt x="534" y="103"/>
                      <a:pt x="534" y="103"/>
                      <a:pt x="534" y="103"/>
                    </a:cubicBezTo>
                    <a:cubicBezTo>
                      <a:pt x="536" y="103"/>
                      <a:pt x="536" y="103"/>
                      <a:pt x="536" y="103"/>
                    </a:cubicBezTo>
                    <a:cubicBezTo>
                      <a:pt x="536" y="101"/>
                      <a:pt x="536" y="101"/>
                      <a:pt x="536" y="101"/>
                    </a:cubicBezTo>
                    <a:cubicBezTo>
                      <a:pt x="540" y="98"/>
                      <a:pt x="540" y="98"/>
                      <a:pt x="540" y="98"/>
                    </a:cubicBezTo>
                    <a:cubicBezTo>
                      <a:pt x="541" y="98"/>
                      <a:pt x="541" y="98"/>
                      <a:pt x="541" y="98"/>
                    </a:cubicBezTo>
                    <a:cubicBezTo>
                      <a:pt x="544" y="101"/>
                      <a:pt x="544" y="101"/>
                      <a:pt x="544" y="101"/>
                    </a:cubicBezTo>
                    <a:cubicBezTo>
                      <a:pt x="546" y="99"/>
                      <a:pt x="546" y="99"/>
                      <a:pt x="546" y="99"/>
                    </a:cubicBezTo>
                    <a:cubicBezTo>
                      <a:pt x="548" y="99"/>
                      <a:pt x="548" y="99"/>
                      <a:pt x="548" y="99"/>
                    </a:cubicBezTo>
                    <a:cubicBezTo>
                      <a:pt x="549" y="102"/>
                      <a:pt x="549" y="102"/>
                      <a:pt x="549" y="102"/>
                    </a:cubicBezTo>
                    <a:cubicBezTo>
                      <a:pt x="552" y="103"/>
                      <a:pt x="552" y="103"/>
                      <a:pt x="552" y="103"/>
                    </a:cubicBezTo>
                    <a:cubicBezTo>
                      <a:pt x="555" y="100"/>
                      <a:pt x="555" y="100"/>
                      <a:pt x="555" y="100"/>
                    </a:cubicBezTo>
                    <a:cubicBezTo>
                      <a:pt x="556" y="101"/>
                      <a:pt x="556" y="101"/>
                      <a:pt x="556" y="101"/>
                    </a:cubicBezTo>
                    <a:cubicBezTo>
                      <a:pt x="557" y="104"/>
                      <a:pt x="557" y="104"/>
                      <a:pt x="557" y="104"/>
                    </a:cubicBezTo>
                    <a:cubicBezTo>
                      <a:pt x="557" y="105"/>
                      <a:pt x="557" y="105"/>
                      <a:pt x="557" y="105"/>
                    </a:cubicBezTo>
                    <a:cubicBezTo>
                      <a:pt x="561" y="106"/>
                      <a:pt x="561" y="106"/>
                      <a:pt x="561" y="106"/>
                    </a:cubicBezTo>
                    <a:cubicBezTo>
                      <a:pt x="561" y="107"/>
                      <a:pt x="561" y="107"/>
                      <a:pt x="561" y="107"/>
                    </a:cubicBezTo>
                    <a:cubicBezTo>
                      <a:pt x="559" y="108"/>
                      <a:pt x="559" y="108"/>
                      <a:pt x="559" y="108"/>
                    </a:cubicBezTo>
                    <a:cubicBezTo>
                      <a:pt x="559" y="109"/>
                      <a:pt x="559" y="109"/>
                      <a:pt x="559" y="109"/>
                    </a:cubicBezTo>
                    <a:cubicBezTo>
                      <a:pt x="558" y="111"/>
                      <a:pt x="558" y="111"/>
                      <a:pt x="558" y="111"/>
                    </a:cubicBezTo>
                    <a:cubicBezTo>
                      <a:pt x="558" y="114"/>
                      <a:pt x="558" y="114"/>
                      <a:pt x="558" y="114"/>
                    </a:cubicBezTo>
                    <a:cubicBezTo>
                      <a:pt x="556" y="117"/>
                      <a:pt x="556" y="117"/>
                      <a:pt x="556" y="117"/>
                    </a:cubicBezTo>
                    <a:cubicBezTo>
                      <a:pt x="553" y="118"/>
                      <a:pt x="553" y="118"/>
                      <a:pt x="553" y="118"/>
                    </a:cubicBezTo>
                    <a:cubicBezTo>
                      <a:pt x="552" y="121"/>
                      <a:pt x="552" y="121"/>
                      <a:pt x="552" y="121"/>
                    </a:cubicBezTo>
                    <a:cubicBezTo>
                      <a:pt x="553" y="121"/>
                      <a:pt x="553" y="121"/>
                      <a:pt x="553" y="121"/>
                    </a:cubicBezTo>
                    <a:cubicBezTo>
                      <a:pt x="559" y="119"/>
                      <a:pt x="559" y="119"/>
                      <a:pt x="559" y="119"/>
                    </a:cubicBezTo>
                    <a:cubicBezTo>
                      <a:pt x="562" y="114"/>
                      <a:pt x="562" y="114"/>
                      <a:pt x="562" y="114"/>
                    </a:cubicBezTo>
                    <a:cubicBezTo>
                      <a:pt x="564" y="114"/>
                      <a:pt x="564" y="114"/>
                      <a:pt x="564" y="114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62" y="118"/>
                      <a:pt x="562" y="118"/>
                      <a:pt x="562" y="118"/>
                    </a:cubicBezTo>
                    <a:cubicBezTo>
                      <a:pt x="563" y="120"/>
                      <a:pt x="563" y="120"/>
                      <a:pt x="563" y="120"/>
                    </a:cubicBezTo>
                    <a:cubicBezTo>
                      <a:pt x="565" y="120"/>
                      <a:pt x="565" y="120"/>
                      <a:pt x="565" y="120"/>
                    </a:cubicBezTo>
                    <a:cubicBezTo>
                      <a:pt x="567" y="117"/>
                      <a:pt x="567" y="117"/>
                      <a:pt x="567" y="117"/>
                    </a:cubicBezTo>
                    <a:cubicBezTo>
                      <a:pt x="569" y="115"/>
                      <a:pt x="569" y="115"/>
                      <a:pt x="569" y="115"/>
                    </a:cubicBezTo>
                    <a:cubicBezTo>
                      <a:pt x="570" y="116"/>
                      <a:pt x="570" y="116"/>
                      <a:pt x="570" y="116"/>
                    </a:cubicBezTo>
                    <a:cubicBezTo>
                      <a:pt x="573" y="116"/>
                      <a:pt x="573" y="116"/>
                      <a:pt x="573" y="116"/>
                    </a:cubicBezTo>
                    <a:cubicBezTo>
                      <a:pt x="574" y="114"/>
                      <a:pt x="574" y="114"/>
                      <a:pt x="574" y="114"/>
                    </a:cubicBezTo>
                    <a:cubicBezTo>
                      <a:pt x="575" y="113"/>
                      <a:pt x="575" y="113"/>
                      <a:pt x="575" y="113"/>
                    </a:cubicBezTo>
                    <a:cubicBezTo>
                      <a:pt x="576" y="114"/>
                      <a:pt x="576" y="114"/>
                      <a:pt x="576" y="114"/>
                    </a:cubicBez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81" y="116"/>
                      <a:pt x="581" y="116"/>
                      <a:pt x="581" y="116"/>
                    </a:cubicBezTo>
                    <a:cubicBezTo>
                      <a:pt x="581" y="119"/>
                      <a:pt x="581" y="119"/>
                      <a:pt x="581" y="119"/>
                    </a:cubicBezTo>
                    <a:cubicBezTo>
                      <a:pt x="582" y="122"/>
                      <a:pt x="582" y="122"/>
                      <a:pt x="582" y="122"/>
                    </a:cubicBezTo>
                    <a:cubicBezTo>
                      <a:pt x="582" y="123"/>
                      <a:pt x="582" y="123"/>
                      <a:pt x="582" y="123"/>
                    </a:cubicBezTo>
                    <a:cubicBezTo>
                      <a:pt x="582" y="126"/>
                      <a:pt x="582" y="126"/>
                      <a:pt x="582" y="126"/>
                    </a:cubicBezTo>
                    <a:cubicBezTo>
                      <a:pt x="580" y="129"/>
                      <a:pt x="580" y="129"/>
                      <a:pt x="580" y="129"/>
                    </a:cubicBezTo>
                    <a:cubicBezTo>
                      <a:pt x="583" y="133"/>
                      <a:pt x="583" y="133"/>
                      <a:pt x="583" y="133"/>
                    </a:cubicBezTo>
                    <a:cubicBezTo>
                      <a:pt x="582" y="136"/>
                      <a:pt x="582" y="136"/>
                      <a:pt x="582" y="136"/>
                    </a:cubicBezTo>
                    <a:cubicBezTo>
                      <a:pt x="581" y="137"/>
                      <a:pt x="581" y="137"/>
                      <a:pt x="581" y="137"/>
                    </a:cubicBezTo>
                    <a:cubicBezTo>
                      <a:pt x="579" y="138"/>
                      <a:pt x="579" y="138"/>
                      <a:pt x="579" y="138"/>
                    </a:cubicBezTo>
                    <a:cubicBezTo>
                      <a:pt x="580" y="139"/>
                      <a:pt x="580" y="139"/>
                      <a:pt x="580" y="139"/>
                    </a:cubicBezTo>
                    <a:cubicBezTo>
                      <a:pt x="585" y="138"/>
                      <a:pt x="585" y="138"/>
                      <a:pt x="585" y="138"/>
                    </a:cubicBezTo>
                    <a:cubicBezTo>
                      <a:pt x="587" y="135"/>
                      <a:pt x="587" y="135"/>
                      <a:pt x="587" y="135"/>
                    </a:cubicBezTo>
                    <a:cubicBezTo>
                      <a:pt x="591" y="135"/>
                      <a:pt x="591" y="135"/>
                      <a:pt x="591" y="135"/>
                    </a:cubicBezTo>
                    <a:cubicBezTo>
                      <a:pt x="592" y="132"/>
                      <a:pt x="592" y="132"/>
                      <a:pt x="592" y="132"/>
                    </a:cubicBezTo>
                    <a:cubicBezTo>
                      <a:pt x="592" y="127"/>
                      <a:pt x="592" y="127"/>
                      <a:pt x="592" y="127"/>
                    </a:cubicBezTo>
                    <a:cubicBezTo>
                      <a:pt x="591" y="124"/>
                      <a:pt x="591" y="124"/>
                      <a:pt x="591" y="124"/>
                    </a:cubicBezTo>
                    <a:cubicBezTo>
                      <a:pt x="590" y="125"/>
                      <a:pt x="590" y="125"/>
                      <a:pt x="590" y="125"/>
                    </a:cubicBezTo>
                    <a:cubicBezTo>
                      <a:pt x="588" y="124"/>
                      <a:pt x="588" y="124"/>
                      <a:pt x="588" y="124"/>
                    </a:cubicBezTo>
                    <a:cubicBezTo>
                      <a:pt x="588" y="122"/>
                      <a:pt x="588" y="122"/>
                      <a:pt x="588" y="122"/>
                    </a:cubicBezTo>
                    <a:cubicBezTo>
                      <a:pt x="589" y="121"/>
                      <a:pt x="589" y="121"/>
                      <a:pt x="589" y="121"/>
                    </a:cubicBezTo>
                    <a:cubicBezTo>
                      <a:pt x="590" y="121"/>
                      <a:pt x="590" y="121"/>
                      <a:pt x="590" y="121"/>
                    </a:cubicBezTo>
                    <a:cubicBezTo>
                      <a:pt x="591" y="122"/>
                      <a:pt x="591" y="122"/>
                      <a:pt x="591" y="122"/>
                    </a:cubicBezTo>
                    <a:cubicBezTo>
                      <a:pt x="593" y="121"/>
                      <a:pt x="593" y="121"/>
                      <a:pt x="593" y="121"/>
                    </a:cubicBezTo>
                    <a:cubicBezTo>
                      <a:pt x="597" y="120"/>
                      <a:pt x="597" y="120"/>
                      <a:pt x="597" y="120"/>
                    </a:cubicBezTo>
                    <a:cubicBezTo>
                      <a:pt x="600" y="117"/>
                      <a:pt x="600" y="117"/>
                      <a:pt x="600" y="117"/>
                    </a:cubicBezTo>
                    <a:cubicBezTo>
                      <a:pt x="601" y="117"/>
                      <a:pt x="601" y="117"/>
                      <a:pt x="601" y="117"/>
                    </a:cubicBezTo>
                    <a:cubicBezTo>
                      <a:pt x="604" y="117"/>
                      <a:pt x="604" y="117"/>
                      <a:pt x="604" y="117"/>
                    </a:cubicBezTo>
                    <a:cubicBezTo>
                      <a:pt x="605" y="115"/>
                      <a:pt x="605" y="115"/>
                      <a:pt x="605" y="115"/>
                    </a:cubicBezTo>
                    <a:cubicBezTo>
                      <a:pt x="607" y="113"/>
                      <a:pt x="607" y="113"/>
                      <a:pt x="607" y="113"/>
                    </a:cubicBezTo>
                    <a:cubicBezTo>
                      <a:pt x="608" y="114"/>
                      <a:pt x="608" y="114"/>
                      <a:pt x="608" y="114"/>
                    </a:cubicBezTo>
                    <a:cubicBezTo>
                      <a:pt x="610" y="112"/>
                      <a:pt x="610" y="112"/>
                      <a:pt x="610" y="112"/>
                    </a:cubicBezTo>
                    <a:cubicBezTo>
                      <a:pt x="612" y="112"/>
                      <a:pt x="612" y="112"/>
                      <a:pt x="612" y="112"/>
                    </a:cubicBezTo>
                    <a:cubicBezTo>
                      <a:pt x="613" y="112"/>
                      <a:pt x="613" y="112"/>
                      <a:pt x="613" y="112"/>
                    </a:cubicBezTo>
                    <a:cubicBezTo>
                      <a:pt x="615" y="112"/>
                      <a:pt x="615" y="112"/>
                      <a:pt x="615" y="112"/>
                    </a:cubicBezTo>
                    <a:cubicBezTo>
                      <a:pt x="616" y="113"/>
                      <a:pt x="616" y="113"/>
                      <a:pt x="616" y="113"/>
                    </a:cubicBezTo>
                    <a:cubicBezTo>
                      <a:pt x="615" y="115"/>
                      <a:pt x="615" y="115"/>
                      <a:pt x="615" y="115"/>
                    </a:cubicBezTo>
                    <a:cubicBezTo>
                      <a:pt x="615" y="116"/>
                      <a:pt x="615" y="116"/>
                      <a:pt x="615" y="116"/>
                    </a:cubicBezTo>
                    <a:cubicBezTo>
                      <a:pt x="620" y="116"/>
                      <a:pt x="620" y="116"/>
                      <a:pt x="620" y="116"/>
                    </a:cubicBezTo>
                    <a:cubicBezTo>
                      <a:pt x="621" y="117"/>
                      <a:pt x="621" y="117"/>
                      <a:pt x="621" y="117"/>
                    </a:cubicBezTo>
                    <a:cubicBezTo>
                      <a:pt x="623" y="117"/>
                      <a:pt x="623" y="117"/>
                      <a:pt x="623" y="117"/>
                    </a:cubicBezTo>
                    <a:cubicBezTo>
                      <a:pt x="632" y="122"/>
                      <a:pt x="632" y="122"/>
                      <a:pt x="632" y="122"/>
                    </a:cubicBezTo>
                    <a:cubicBezTo>
                      <a:pt x="634" y="123"/>
                      <a:pt x="634" y="123"/>
                      <a:pt x="634" y="123"/>
                    </a:cubicBezTo>
                    <a:cubicBezTo>
                      <a:pt x="635" y="125"/>
                      <a:pt x="635" y="125"/>
                      <a:pt x="635" y="125"/>
                    </a:cubicBezTo>
                    <a:cubicBezTo>
                      <a:pt x="635" y="127"/>
                      <a:pt x="635" y="127"/>
                      <a:pt x="635" y="127"/>
                    </a:cubicBezTo>
                    <a:cubicBezTo>
                      <a:pt x="639" y="131"/>
                      <a:pt x="639" y="131"/>
                      <a:pt x="639" y="131"/>
                    </a:cubicBezTo>
                    <a:cubicBezTo>
                      <a:pt x="640" y="131"/>
                      <a:pt x="640" y="131"/>
                      <a:pt x="640" y="131"/>
                    </a:cubicBezTo>
                    <a:cubicBezTo>
                      <a:pt x="640" y="129"/>
                      <a:pt x="640" y="129"/>
                      <a:pt x="640" y="129"/>
                    </a:cubicBezTo>
                    <a:cubicBezTo>
                      <a:pt x="641" y="128"/>
                      <a:pt x="641" y="128"/>
                      <a:pt x="641" y="128"/>
                    </a:cubicBezTo>
                    <a:cubicBezTo>
                      <a:pt x="642" y="127"/>
                      <a:pt x="642" y="127"/>
                      <a:pt x="642" y="127"/>
                    </a:cubicBezTo>
                    <a:cubicBezTo>
                      <a:pt x="640" y="126"/>
                      <a:pt x="640" y="126"/>
                      <a:pt x="640" y="126"/>
                    </a:cubicBezTo>
                    <a:cubicBezTo>
                      <a:pt x="638" y="126"/>
                      <a:pt x="638" y="126"/>
                      <a:pt x="638" y="126"/>
                    </a:cubicBezTo>
                    <a:cubicBezTo>
                      <a:pt x="638" y="124"/>
                      <a:pt x="638" y="124"/>
                      <a:pt x="638" y="124"/>
                    </a:cubicBezTo>
                    <a:cubicBezTo>
                      <a:pt x="640" y="123"/>
                      <a:pt x="640" y="123"/>
                      <a:pt x="640" y="123"/>
                    </a:cubicBezTo>
                    <a:cubicBezTo>
                      <a:pt x="641" y="123"/>
                      <a:pt x="641" y="123"/>
                      <a:pt x="641" y="123"/>
                    </a:cubicBezTo>
                    <a:cubicBezTo>
                      <a:pt x="643" y="125"/>
                      <a:pt x="643" y="125"/>
                      <a:pt x="643" y="125"/>
                    </a:cubicBezTo>
                    <a:cubicBezTo>
                      <a:pt x="644" y="126"/>
                      <a:pt x="644" y="126"/>
                      <a:pt x="644" y="126"/>
                    </a:cubicBezTo>
                    <a:cubicBezTo>
                      <a:pt x="644" y="128"/>
                      <a:pt x="644" y="128"/>
                      <a:pt x="644" y="128"/>
                    </a:cubicBezTo>
                    <a:cubicBezTo>
                      <a:pt x="647" y="131"/>
                      <a:pt x="647" y="131"/>
                      <a:pt x="647" y="131"/>
                    </a:cubicBezTo>
                    <a:cubicBezTo>
                      <a:pt x="648" y="133"/>
                      <a:pt x="648" y="133"/>
                      <a:pt x="648" y="133"/>
                    </a:cubicBezTo>
                    <a:cubicBezTo>
                      <a:pt x="649" y="134"/>
                      <a:pt x="649" y="134"/>
                      <a:pt x="649" y="134"/>
                    </a:cubicBezTo>
                    <a:cubicBezTo>
                      <a:pt x="651" y="133"/>
                      <a:pt x="651" y="133"/>
                      <a:pt x="651" y="133"/>
                    </a:cubicBezTo>
                    <a:cubicBezTo>
                      <a:pt x="652" y="133"/>
                      <a:pt x="652" y="133"/>
                      <a:pt x="652" y="133"/>
                    </a:cubicBezTo>
                    <a:cubicBezTo>
                      <a:pt x="653" y="134"/>
                      <a:pt x="653" y="134"/>
                      <a:pt x="653" y="134"/>
                    </a:cubicBezTo>
                    <a:cubicBezTo>
                      <a:pt x="655" y="136"/>
                      <a:pt x="655" y="136"/>
                      <a:pt x="655" y="136"/>
                    </a:cubicBezTo>
                    <a:cubicBezTo>
                      <a:pt x="655" y="138"/>
                      <a:pt x="655" y="138"/>
                      <a:pt x="655" y="138"/>
                    </a:cubicBezTo>
                    <a:cubicBezTo>
                      <a:pt x="657" y="141"/>
                      <a:pt x="657" y="141"/>
                      <a:pt x="657" y="141"/>
                    </a:cubicBezTo>
                    <a:cubicBezTo>
                      <a:pt x="656" y="142"/>
                      <a:pt x="656" y="142"/>
                      <a:pt x="656" y="142"/>
                    </a:cubicBezTo>
                    <a:cubicBezTo>
                      <a:pt x="656" y="142"/>
                      <a:pt x="656" y="142"/>
                      <a:pt x="656" y="142"/>
                    </a:cubicBezTo>
                    <a:cubicBezTo>
                      <a:pt x="655" y="141"/>
                      <a:pt x="655" y="141"/>
                      <a:pt x="655" y="141"/>
                    </a:cubicBezTo>
                    <a:cubicBezTo>
                      <a:pt x="654" y="140"/>
                      <a:pt x="654" y="140"/>
                      <a:pt x="654" y="140"/>
                    </a:cubicBezTo>
                    <a:cubicBezTo>
                      <a:pt x="653" y="140"/>
                      <a:pt x="653" y="140"/>
                      <a:pt x="653" y="140"/>
                    </a:cubicBezTo>
                    <a:cubicBezTo>
                      <a:pt x="652" y="141"/>
                      <a:pt x="652" y="141"/>
                      <a:pt x="652" y="141"/>
                    </a:cubicBezTo>
                    <a:cubicBezTo>
                      <a:pt x="651" y="139"/>
                      <a:pt x="651" y="139"/>
                      <a:pt x="651" y="139"/>
                    </a:cubicBezTo>
                    <a:cubicBezTo>
                      <a:pt x="647" y="138"/>
                      <a:pt x="647" y="138"/>
                      <a:pt x="647" y="138"/>
                    </a:cubicBezTo>
                    <a:cubicBezTo>
                      <a:pt x="644" y="138"/>
                      <a:pt x="644" y="138"/>
                      <a:pt x="644" y="138"/>
                    </a:cubicBezTo>
                    <a:cubicBezTo>
                      <a:pt x="643" y="139"/>
                      <a:pt x="643" y="139"/>
                      <a:pt x="643" y="139"/>
                    </a:cubicBezTo>
                    <a:cubicBezTo>
                      <a:pt x="645" y="141"/>
                      <a:pt x="645" y="141"/>
                      <a:pt x="645" y="141"/>
                    </a:cubicBezTo>
                    <a:cubicBezTo>
                      <a:pt x="648" y="141"/>
                      <a:pt x="648" y="141"/>
                      <a:pt x="648" y="141"/>
                    </a:cubicBezTo>
                    <a:cubicBezTo>
                      <a:pt x="649" y="142"/>
                      <a:pt x="649" y="142"/>
                      <a:pt x="649" y="142"/>
                    </a:cubicBezTo>
                    <a:cubicBezTo>
                      <a:pt x="648" y="142"/>
                      <a:pt x="648" y="142"/>
                      <a:pt x="648" y="142"/>
                    </a:cubicBezTo>
                    <a:cubicBezTo>
                      <a:pt x="650" y="145"/>
                      <a:pt x="650" y="145"/>
                      <a:pt x="650" y="145"/>
                    </a:cubicBezTo>
                    <a:cubicBezTo>
                      <a:pt x="651" y="146"/>
                      <a:pt x="651" y="146"/>
                      <a:pt x="651" y="146"/>
                    </a:cubicBezTo>
                    <a:cubicBezTo>
                      <a:pt x="652" y="145"/>
                      <a:pt x="652" y="145"/>
                      <a:pt x="652" y="145"/>
                    </a:cubicBezTo>
                    <a:cubicBezTo>
                      <a:pt x="653" y="143"/>
                      <a:pt x="653" y="143"/>
                      <a:pt x="653" y="143"/>
                    </a:cubicBezTo>
                    <a:cubicBezTo>
                      <a:pt x="654" y="143"/>
                      <a:pt x="654" y="143"/>
                      <a:pt x="654" y="143"/>
                    </a:cubicBezTo>
                    <a:cubicBezTo>
                      <a:pt x="655" y="144"/>
                      <a:pt x="655" y="144"/>
                      <a:pt x="655" y="144"/>
                    </a:cubicBezTo>
                    <a:cubicBezTo>
                      <a:pt x="656" y="145"/>
                      <a:pt x="656" y="145"/>
                      <a:pt x="656" y="145"/>
                    </a:cubicBezTo>
                    <a:cubicBezTo>
                      <a:pt x="658" y="145"/>
                      <a:pt x="658" y="145"/>
                      <a:pt x="658" y="145"/>
                    </a:cubicBezTo>
                    <a:cubicBezTo>
                      <a:pt x="659" y="145"/>
                      <a:pt x="659" y="145"/>
                      <a:pt x="659" y="145"/>
                    </a:cubicBezTo>
                    <a:cubicBezTo>
                      <a:pt x="659" y="147"/>
                      <a:pt x="659" y="147"/>
                      <a:pt x="659" y="147"/>
                    </a:cubicBezTo>
                    <a:cubicBezTo>
                      <a:pt x="659" y="148"/>
                      <a:pt x="659" y="148"/>
                      <a:pt x="659" y="148"/>
                    </a:cubicBezTo>
                    <a:cubicBezTo>
                      <a:pt x="661" y="151"/>
                      <a:pt x="661" y="151"/>
                      <a:pt x="661" y="151"/>
                    </a:cubicBezTo>
                    <a:cubicBezTo>
                      <a:pt x="662" y="155"/>
                      <a:pt x="662" y="155"/>
                      <a:pt x="662" y="155"/>
                    </a:cubicBezTo>
                    <a:cubicBezTo>
                      <a:pt x="661" y="160"/>
                      <a:pt x="661" y="160"/>
                      <a:pt x="661" y="160"/>
                    </a:cubicBezTo>
                    <a:cubicBezTo>
                      <a:pt x="660" y="163"/>
                      <a:pt x="660" y="163"/>
                      <a:pt x="660" y="163"/>
                    </a:cubicBezTo>
                    <a:cubicBezTo>
                      <a:pt x="659" y="164"/>
                      <a:pt x="659" y="164"/>
                      <a:pt x="659" y="164"/>
                    </a:cubicBezTo>
                    <a:cubicBezTo>
                      <a:pt x="658" y="166"/>
                      <a:pt x="658" y="166"/>
                      <a:pt x="658" y="166"/>
                    </a:cubicBezTo>
                    <a:cubicBezTo>
                      <a:pt x="659" y="168"/>
                      <a:pt x="659" y="168"/>
                      <a:pt x="659" y="168"/>
                    </a:cubicBezTo>
                    <a:cubicBezTo>
                      <a:pt x="657" y="170"/>
                      <a:pt x="657" y="170"/>
                      <a:pt x="657" y="170"/>
                    </a:cubicBezTo>
                    <a:cubicBezTo>
                      <a:pt x="657" y="172"/>
                      <a:pt x="657" y="172"/>
                      <a:pt x="657" y="172"/>
                    </a:cubicBezTo>
                    <a:cubicBezTo>
                      <a:pt x="658" y="173"/>
                      <a:pt x="658" y="173"/>
                      <a:pt x="658" y="173"/>
                    </a:cubicBezTo>
                    <a:cubicBezTo>
                      <a:pt x="659" y="175"/>
                      <a:pt x="659" y="175"/>
                      <a:pt x="659" y="175"/>
                    </a:cubicBezTo>
                    <a:cubicBezTo>
                      <a:pt x="656" y="176"/>
                      <a:pt x="656" y="176"/>
                      <a:pt x="656" y="176"/>
                    </a:cubicBezTo>
                    <a:cubicBezTo>
                      <a:pt x="655" y="179"/>
                      <a:pt x="655" y="179"/>
                      <a:pt x="655" y="179"/>
                    </a:cubicBezTo>
                    <a:cubicBezTo>
                      <a:pt x="655" y="180"/>
                      <a:pt x="655" y="180"/>
                      <a:pt x="655" y="180"/>
                    </a:cubicBezTo>
                    <a:cubicBezTo>
                      <a:pt x="654" y="183"/>
                      <a:pt x="654" y="183"/>
                      <a:pt x="654" y="183"/>
                    </a:cubicBezTo>
                    <a:cubicBezTo>
                      <a:pt x="652" y="185"/>
                      <a:pt x="652" y="185"/>
                      <a:pt x="652" y="185"/>
                    </a:cubicBezTo>
                    <a:cubicBezTo>
                      <a:pt x="653" y="186"/>
                      <a:pt x="653" y="186"/>
                      <a:pt x="653" y="186"/>
                    </a:cubicBezTo>
                    <a:cubicBezTo>
                      <a:pt x="652" y="188"/>
                      <a:pt x="652" y="188"/>
                      <a:pt x="652" y="188"/>
                    </a:cubicBezTo>
                    <a:cubicBezTo>
                      <a:pt x="650" y="189"/>
                      <a:pt x="650" y="189"/>
                      <a:pt x="650" y="189"/>
                    </a:cubicBezTo>
                    <a:cubicBezTo>
                      <a:pt x="647" y="192"/>
                      <a:pt x="647" y="192"/>
                      <a:pt x="647" y="192"/>
                    </a:cubicBezTo>
                    <a:cubicBezTo>
                      <a:pt x="645" y="192"/>
                      <a:pt x="645" y="192"/>
                      <a:pt x="645" y="192"/>
                    </a:cubicBezTo>
                    <a:cubicBezTo>
                      <a:pt x="647" y="192"/>
                      <a:pt x="647" y="192"/>
                      <a:pt x="647" y="192"/>
                    </a:cubicBezTo>
                    <a:cubicBezTo>
                      <a:pt x="649" y="192"/>
                      <a:pt x="649" y="192"/>
                      <a:pt x="649" y="192"/>
                    </a:cubicBezTo>
                    <a:cubicBezTo>
                      <a:pt x="650" y="191"/>
                      <a:pt x="650" y="191"/>
                      <a:pt x="650" y="191"/>
                    </a:cubicBezTo>
                    <a:cubicBezTo>
                      <a:pt x="651" y="191"/>
                      <a:pt x="651" y="191"/>
                      <a:pt x="651" y="191"/>
                    </a:cubicBezTo>
                    <a:cubicBezTo>
                      <a:pt x="652" y="194"/>
                      <a:pt x="652" y="194"/>
                      <a:pt x="652" y="194"/>
                    </a:cubicBezTo>
                    <a:cubicBezTo>
                      <a:pt x="651" y="198"/>
                      <a:pt x="651" y="198"/>
                      <a:pt x="651" y="198"/>
                    </a:cubicBezTo>
                    <a:cubicBezTo>
                      <a:pt x="649" y="200"/>
                      <a:pt x="649" y="200"/>
                      <a:pt x="649" y="200"/>
                    </a:cubicBezTo>
                    <a:cubicBezTo>
                      <a:pt x="647" y="206"/>
                      <a:pt x="647" y="206"/>
                      <a:pt x="647" y="206"/>
                    </a:cubicBezTo>
                    <a:cubicBezTo>
                      <a:pt x="649" y="208"/>
                      <a:pt x="649" y="208"/>
                      <a:pt x="649" y="208"/>
                    </a:cubicBezTo>
                    <a:cubicBezTo>
                      <a:pt x="649" y="210"/>
                      <a:pt x="649" y="210"/>
                      <a:pt x="649" y="210"/>
                    </a:cubicBezTo>
                    <a:cubicBezTo>
                      <a:pt x="647" y="215"/>
                      <a:pt x="647" y="215"/>
                      <a:pt x="647" y="215"/>
                    </a:cubicBezTo>
                    <a:cubicBezTo>
                      <a:pt x="644" y="216"/>
                      <a:pt x="644" y="216"/>
                      <a:pt x="644" y="216"/>
                    </a:cubicBezTo>
                    <a:cubicBezTo>
                      <a:pt x="643" y="216"/>
                      <a:pt x="643" y="216"/>
                      <a:pt x="643" y="216"/>
                    </a:cubicBezTo>
                    <a:cubicBezTo>
                      <a:pt x="642" y="216"/>
                      <a:pt x="642" y="216"/>
                      <a:pt x="642" y="216"/>
                    </a:cubicBezTo>
                    <a:cubicBezTo>
                      <a:pt x="641" y="217"/>
                      <a:pt x="641" y="217"/>
                      <a:pt x="641" y="217"/>
                    </a:cubicBezTo>
                    <a:cubicBezTo>
                      <a:pt x="641" y="219"/>
                      <a:pt x="641" y="219"/>
                      <a:pt x="641" y="219"/>
                    </a:cubicBezTo>
                    <a:cubicBezTo>
                      <a:pt x="643" y="223"/>
                      <a:pt x="643" y="223"/>
                      <a:pt x="643" y="223"/>
                    </a:cubicBezTo>
                    <a:cubicBezTo>
                      <a:pt x="642" y="225"/>
                      <a:pt x="642" y="225"/>
                      <a:pt x="642" y="225"/>
                    </a:cubicBezTo>
                    <a:cubicBezTo>
                      <a:pt x="640" y="227"/>
                      <a:pt x="640" y="227"/>
                      <a:pt x="640" y="227"/>
                    </a:cubicBezTo>
                    <a:cubicBezTo>
                      <a:pt x="639" y="230"/>
                      <a:pt x="639" y="230"/>
                      <a:pt x="639" y="230"/>
                    </a:cubicBezTo>
                    <a:cubicBezTo>
                      <a:pt x="640" y="233"/>
                      <a:pt x="640" y="233"/>
                      <a:pt x="640" y="233"/>
                    </a:cubicBezTo>
                    <a:cubicBezTo>
                      <a:pt x="640" y="235"/>
                      <a:pt x="640" y="235"/>
                      <a:pt x="640" y="235"/>
                    </a:cubicBezTo>
                    <a:cubicBezTo>
                      <a:pt x="639" y="237"/>
                      <a:pt x="639" y="237"/>
                      <a:pt x="639" y="237"/>
                    </a:cubicBezTo>
                    <a:cubicBezTo>
                      <a:pt x="639" y="238"/>
                      <a:pt x="639" y="238"/>
                      <a:pt x="639" y="238"/>
                    </a:cubicBezTo>
                    <a:cubicBezTo>
                      <a:pt x="641" y="240"/>
                      <a:pt x="641" y="240"/>
                      <a:pt x="641" y="240"/>
                    </a:cubicBezTo>
                    <a:cubicBezTo>
                      <a:pt x="639" y="246"/>
                      <a:pt x="639" y="246"/>
                      <a:pt x="639" y="246"/>
                    </a:cubicBezTo>
                    <a:cubicBezTo>
                      <a:pt x="637" y="247"/>
                      <a:pt x="637" y="247"/>
                      <a:pt x="637" y="247"/>
                    </a:cubicBezTo>
                    <a:cubicBezTo>
                      <a:pt x="637" y="249"/>
                      <a:pt x="637" y="249"/>
                      <a:pt x="637" y="249"/>
                    </a:cubicBezTo>
                    <a:cubicBezTo>
                      <a:pt x="638" y="248"/>
                      <a:pt x="638" y="248"/>
                      <a:pt x="638" y="248"/>
                    </a:cubicBezTo>
                    <a:cubicBezTo>
                      <a:pt x="640" y="248"/>
                      <a:pt x="640" y="248"/>
                      <a:pt x="640" y="248"/>
                    </a:cubicBezTo>
                    <a:cubicBezTo>
                      <a:pt x="642" y="245"/>
                      <a:pt x="642" y="245"/>
                      <a:pt x="642" y="245"/>
                    </a:cubicBezTo>
                    <a:cubicBezTo>
                      <a:pt x="643" y="243"/>
                      <a:pt x="643" y="243"/>
                      <a:pt x="643" y="243"/>
                    </a:cubicBezTo>
                    <a:cubicBezTo>
                      <a:pt x="642" y="242"/>
                      <a:pt x="642" y="242"/>
                      <a:pt x="642" y="242"/>
                    </a:cubicBezTo>
                    <a:cubicBezTo>
                      <a:pt x="643" y="241"/>
                      <a:pt x="643" y="241"/>
                      <a:pt x="643" y="241"/>
                    </a:cubicBezTo>
                    <a:cubicBezTo>
                      <a:pt x="646" y="241"/>
                      <a:pt x="646" y="241"/>
                      <a:pt x="646" y="241"/>
                    </a:cubicBezTo>
                    <a:cubicBezTo>
                      <a:pt x="648" y="240"/>
                      <a:pt x="648" y="240"/>
                      <a:pt x="648" y="240"/>
                    </a:cubicBezTo>
                    <a:cubicBezTo>
                      <a:pt x="646" y="240"/>
                      <a:pt x="646" y="240"/>
                      <a:pt x="646" y="240"/>
                    </a:cubicBezTo>
                    <a:cubicBezTo>
                      <a:pt x="642" y="236"/>
                      <a:pt x="642" y="236"/>
                      <a:pt x="642" y="236"/>
                    </a:cubicBezTo>
                    <a:cubicBezTo>
                      <a:pt x="641" y="233"/>
                      <a:pt x="641" y="233"/>
                      <a:pt x="641" y="233"/>
                    </a:cubicBezTo>
                    <a:cubicBezTo>
                      <a:pt x="642" y="230"/>
                      <a:pt x="642" y="230"/>
                      <a:pt x="642" y="230"/>
                    </a:cubicBezTo>
                    <a:cubicBezTo>
                      <a:pt x="646" y="230"/>
                      <a:pt x="646" y="230"/>
                      <a:pt x="646" y="230"/>
                    </a:cubicBezTo>
                    <a:cubicBezTo>
                      <a:pt x="650" y="229"/>
                      <a:pt x="650" y="229"/>
                      <a:pt x="650" y="229"/>
                    </a:cubicBezTo>
                    <a:cubicBezTo>
                      <a:pt x="654" y="226"/>
                      <a:pt x="654" y="226"/>
                      <a:pt x="654" y="226"/>
                    </a:cubicBezTo>
                    <a:cubicBezTo>
                      <a:pt x="655" y="226"/>
                      <a:pt x="655" y="226"/>
                      <a:pt x="655" y="226"/>
                    </a:cubicBezTo>
                    <a:cubicBezTo>
                      <a:pt x="657" y="225"/>
                      <a:pt x="657" y="225"/>
                      <a:pt x="657" y="225"/>
                    </a:cubicBezTo>
                    <a:cubicBezTo>
                      <a:pt x="655" y="223"/>
                      <a:pt x="655" y="223"/>
                      <a:pt x="655" y="223"/>
                    </a:cubicBezTo>
                    <a:cubicBezTo>
                      <a:pt x="659" y="221"/>
                      <a:pt x="659" y="221"/>
                      <a:pt x="659" y="221"/>
                    </a:cubicBezTo>
                    <a:cubicBezTo>
                      <a:pt x="660" y="218"/>
                      <a:pt x="660" y="218"/>
                      <a:pt x="660" y="218"/>
                    </a:cubicBezTo>
                    <a:cubicBezTo>
                      <a:pt x="659" y="216"/>
                      <a:pt x="659" y="216"/>
                      <a:pt x="659" y="216"/>
                    </a:cubicBezTo>
                    <a:cubicBezTo>
                      <a:pt x="659" y="215"/>
                      <a:pt x="659" y="215"/>
                      <a:pt x="659" y="215"/>
                    </a:cubicBezTo>
                    <a:cubicBezTo>
                      <a:pt x="661" y="216"/>
                      <a:pt x="661" y="216"/>
                      <a:pt x="661" y="216"/>
                    </a:cubicBezTo>
                    <a:cubicBezTo>
                      <a:pt x="664" y="215"/>
                      <a:pt x="664" y="215"/>
                      <a:pt x="664" y="215"/>
                    </a:cubicBezTo>
                    <a:cubicBezTo>
                      <a:pt x="666" y="213"/>
                      <a:pt x="666" y="213"/>
                      <a:pt x="666" y="213"/>
                    </a:cubicBezTo>
                    <a:cubicBezTo>
                      <a:pt x="665" y="211"/>
                      <a:pt x="665" y="211"/>
                      <a:pt x="665" y="211"/>
                    </a:cubicBezTo>
                    <a:cubicBezTo>
                      <a:pt x="669" y="208"/>
                      <a:pt x="669" y="208"/>
                      <a:pt x="669" y="208"/>
                    </a:cubicBezTo>
                    <a:cubicBezTo>
                      <a:pt x="669" y="205"/>
                      <a:pt x="669" y="205"/>
                      <a:pt x="669" y="205"/>
                    </a:cubicBezTo>
                    <a:cubicBezTo>
                      <a:pt x="668" y="204"/>
                      <a:pt x="668" y="204"/>
                      <a:pt x="668" y="204"/>
                    </a:cubicBezTo>
                    <a:cubicBezTo>
                      <a:pt x="664" y="206"/>
                      <a:pt x="664" y="206"/>
                      <a:pt x="664" y="206"/>
                    </a:cubicBezTo>
                    <a:cubicBezTo>
                      <a:pt x="663" y="208"/>
                      <a:pt x="663" y="208"/>
                      <a:pt x="663" y="208"/>
                    </a:cubicBezTo>
                    <a:cubicBezTo>
                      <a:pt x="660" y="210"/>
                      <a:pt x="660" y="210"/>
                      <a:pt x="660" y="210"/>
                    </a:cubicBezTo>
                    <a:cubicBezTo>
                      <a:pt x="658" y="209"/>
                      <a:pt x="658" y="209"/>
                      <a:pt x="658" y="209"/>
                    </a:cubicBezTo>
                    <a:cubicBezTo>
                      <a:pt x="656" y="206"/>
                      <a:pt x="656" y="206"/>
                      <a:pt x="656" y="206"/>
                    </a:cubicBezTo>
                    <a:cubicBezTo>
                      <a:pt x="658" y="203"/>
                      <a:pt x="658" y="203"/>
                      <a:pt x="658" y="203"/>
                    </a:cubicBezTo>
                    <a:cubicBezTo>
                      <a:pt x="657" y="200"/>
                      <a:pt x="657" y="200"/>
                      <a:pt x="657" y="200"/>
                    </a:cubicBezTo>
                    <a:cubicBezTo>
                      <a:pt x="660" y="198"/>
                      <a:pt x="660" y="198"/>
                      <a:pt x="660" y="198"/>
                    </a:cubicBezTo>
                    <a:cubicBezTo>
                      <a:pt x="663" y="198"/>
                      <a:pt x="663" y="198"/>
                      <a:pt x="663" y="198"/>
                    </a:cubicBezTo>
                    <a:cubicBezTo>
                      <a:pt x="667" y="200"/>
                      <a:pt x="667" y="200"/>
                      <a:pt x="667" y="200"/>
                    </a:cubicBezTo>
                    <a:cubicBezTo>
                      <a:pt x="668" y="198"/>
                      <a:pt x="668" y="198"/>
                      <a:pt x="668" y="198"/>
                    </a:cubicBezTo>
                    <a:cubicBezTo>
                      <a:pt x="668" y="196"/>
                      <a:pt x="668" y="196"/>
                      <a:pt x="668" y="196"/>
                    </a:cubicBezTo>
                    <a:cubicBezTo>
                      <a:pt x="671" y="195"/>
                      <a:pt x="671" y="195"/>
                      <a:pt x="671" y="195"/>
                    </a:cubicBezTo>
                    <a:cubicBezTo>
                      <a:pt x="671" y="196"/>
                      <a:pt x="671" y="196"/>
                      <a:pt x="671" y="196"/>
                    </a:cubicBezTo>
                    <a:cubicBezTo>
                      <a:pt x="670" y="198"/>
                      <a:pt x="670" y="198"/>
                      <a:pt x="670" y="198"/>
                    </a:cubicBezTo>
                    <a:cubicBezTo>
                      <a:pt x="670" y="200"/>
                      <a:pt x="670" y="200"/>
                      <a:pt x="670" y="200"/>
                    </a:cubicBezTo>
                    <a:cubicBezTo>
                      <a:pt x="677" y="205"/>
                      <a:pt x="677" y="205"/>
                      <a:pt x="677" y="205"/>
                    </a:cubicBezTo>
                    <a:cubicBezTo>
                      <a:pt x="680" y="205"/>
                      <a:pt x="680" y="205"/>
                      <a:pt x="680" y="205"/>
                    </a:cubicBezTo>
                    <a:cubicBezTo>
                      <a:pt x="681" y="204"/>
                      <a:pt x="681" y="204"/>
                      <a:pt x="681" y="204"/>
                    </a:cubicBezTo>
                    <a:cubicBezTo>
                      <a:pt x="685" y="204"/>
                      <a:pt x="685" y="204"/>
                      <a:pt x="685" y="204"/>
                    </a:cubicBezTo>
                    <a:cubicBezTo>
                      <a:pt x="687" y="201"/>
                      <a:pt x="687" y="201"/>
                      <a:pt x="687" y="201"/>
                    </a:cubicBezTo>
                    <a:cubicBezTo>
                      <a:pt x="687" y="199"/>
                      <a:pt x="687" y="199"/>
                      <a:pt x="687" y="199"/>
                    </a:cubicBezTo>
                    <a:cubicBezTo>
                      <a:pt x="683" y="195"/>
                      <a:pt x="683" y="195"/>
                      <a:pt x="683" y="195"/>
                    </a:cubicBezTo>
                    <a:cubicBezTo>
                      <a:pt x="683" y="194"/>
                      <a:pt x="683" y="194"/>
                      <a:pt x="683" y="194"/>
                    </a:cubicBezTo>
                    <a:cubicBezTo>
                      <a:pt x="685" y="194"/>
                      <a:pt x="685" y="194"/>
                      <a:pt x="685" y="194"/>
                    </a:cubicBezTo>
                    <a:cubicBezTo>
                      <a:pt x="689" y="198"/>
                      <a:pt x="689" y="198"/>
                      <a:pt x="689" y="198"/>
                    </a:cubicBezTo>
                    <a:cubicBezTo>
                      <a:pt x="690" y="198"/>
                      <a:pt x="690" y="198"/>
                      <a:pt x="690" y="198"/>
                    </a:cubicBezTo>
                    <a:cubicBezTo>
                      <a:pt x="693" y="201"/>
                      <a:pt x="693" y="201"/>
                      <a:pt x="693" y="201"/>
                    </a:cubicBezTo>
                    <a:cubicBezTo>
                      <a:pt x="692" y="202"/>
                      <a:pt x="692" y="202"/>
                      <a:pt x="692" y="202"/>
                    </a:cubicBezTo>
                    <a:cubicBezTo>
                      <a:pt x="693" y="204"/>
                      <a:pt x="693" y="204"/>
                      <a:pt x="693" y="204"/>
                    </a:cubicBezTo>
                    <a:cubicBezTo>
                      <a:pt x="696" y="206"/>
                      <a:pt x="696" y="206"/>
                      <a:pt x="696" y="206"/>
                    </a:cubicBezTo>
                    <a:cubicBezTo>
                      <a:pt x="696" y="211"/>
                      <a:pt x="696" y="211"/>
                      <a:pt x="696" y="211"/>
                    </a:cubicBezTo>
                    <a:cubicBezTo>
                      <a:pt x="697" y="211"/>
                      <a:pt x="697" y="211"/>
                      <a:pt x="697" y="211"/>
                    </a:cubicBezTo>
                    <a:cubicBezTo>
                      <a:pt x="697" y="210"/>
                      <a:pt x="697" y="210"/>
                      <a:pt x="697" y="210"/>
                    </a:cubicBezTo>
                    <a:cubicBezTo>
                      <a:pt x="699" y="208"/>
                      <a:pt x="699" y="208"/>
                      <a:pt x="699" y="208"/>
                    </a:cubicBezTo>
                    <a:cubicBezTo>
                      <a:pt x="700" y="208"/>
                      <a:pt x="700" y="208"/>
                      <a:pt x="700" y="208"/>
                    </a:cubicBezTo>
                    <a:cubicBezTo>
                      <a:pt x="701" y="206"/>
                      <a:pt x="701" y="206"/>
                      <a:pt x="701" y="206"/>
                    </a:cubicBezTo>
                    <a:cubicBezTo>
                      <a:pt x="700" y="205"/>
                      <a:pt x="700" y="205"/>
                      <a:pt x="700" y="205"/>
                    </a:cubicBezTo>
                    <a:cubicBezTo>
                      <a:pt x="699" y="206"/>
                      <a:pt x="699" y="206"/>
                      <a:pt x="699" y="206"/>
                    </a:cubicBezTo>
                    <a:cubicBezTo>
                      <a:pt x="697" y="206"/>
                      <a:pt x="697" y="206"/>
                      <a:pt x="697" y="206"/>
                    </a:cubicBezTo>
                    <a:cubicBezTo>
                      <a:pt x="695" y="203"/>
                      <a:pt x="695" y="203"/>
                      <a:pt x="695" y="203"/>
                    </a:cubicBezTo>
                    <a:cubicBezTo>
                      <a:pt x="698" y="200"/>
                      <a:pt x="698" y="200"/>
                      <a:pt x="698" y="200"/>
                    </a:cubicBezTo>
                    <a:cubicBezTo>
                      <a:pt x="701" y="199"/>
                      <a:pt x="701" y="199"/>
                      <a:pt x="701" y="199"/>
                    </a:cubicBezTo>
                    <a:cubicBezTo>
                      <a:pt x="702" y="197"/>
                      <a:pt x="702" y="197"/>
                      <a:pt x="702" y="197"/>
                    </a:cubicBezTo>
                    <a:cubicBezTo>
                      <a:pt x="703" y="197"/>
                      <a:pt x="703" y="197"/>
                      <a:pt x="703" y="197"/>
                    </a:cubicBezTo>
                    <a:cubicBezTo>
                      <a:pt x="704" y="196"/>
                      <a:pt x="704" y="196"/>
                      <a:pt x="704" y="196"/>
                    </a:cubicBezTo>
                    <a:cubicBezTo>
                      <a:pt x="709" y="195"/>
                      <a:pt x="709" y="195"/>
                      <a:pt x="709" y="195"/>
                    </a:cubicBezTo>
                    <a:cubicBezTo>
                      <a:pt x="716" y="193"/>
                      <a:pt x="716" y="193"/>
                      <a:pt x="716" y="193"/>
                    </a:cubicBezTo>
                    <a:cubicBezTo>
                      <a:pt x="725" y="192"/>
                      <a:pt x="725" y="192"/>
                      <a:pt x="725" y="192"/>
                    </a:cubicBezTo>
                    <a:cubicBezTo>
                      <a:pt x="732" y="189"/>
                      <a:pt x="732" y="189"/>
                      <a:pt x="732" y="189"/>
                    </a:cubicBezTo>
                    <a:cubicBezTo>
                      <a:pt x="736" y="189"/>
                      <a:pt x="736" y="189"/>
                      <a:pt x="736" y="189"/>
                    </a:cubicBezTo>
                    <a:cubicBezTo>
                      <a:pt x="739" y="190"/>
                      <a:pt x="739" y="190"/>
                      <a:pt x="739" y="190"/>
                    </a:cubicBezTo>
                    <a:cubicBezTo>
                      <a:pt x="739" y="192"/>
                      <a:pt x="739" y="192"/>
                      <a:pt x="739" y="192"/>
                    </a:cubicBezTo>
                    <a:cubicBezTo>
                      <a:pt x="738" y="193"/>
                      <a:pt x="738" y="193"/>
                      <a:pt x="738" y="193"/>
                    </a:cubicBezTo>
                    <a:cubicBezTo>
                      <a:pt x="737" y="195"/>
                      <a:pt x="737" y="195"/>
                      <a:pt x="737" y="195"/>
                    </a:cubicBezTo>
                    <a:cubicBezTo>
                      <a:pt x="738" y="200"/>
                      <a:pt x="738" y="200"/>
                      <a:pt x="738" y="200"/>
                    </a:cubicBezTo>
                    <a:cubicBezTo>
                      <a:pt x="741" y="202"/>
                      <a:pt x="741" y="202"/>
                      <a:pt x="741" y="202"/>
                    </a:cubicBezTo>
                    <a:cubicBezTo>
                      <a:pt x="751" y="202"/>
                      <a:pt x="751" y="202"/>
                      <a:pt x="751" y="202"/>
                    </a:cubicBezTo>
                    <a:cubicBezTo>
                      <a:pt x="753" y="203"/>
                      <a:pt x="753" y="203"/>
                      <a:pt x="753" y="203"/>
                    </a:cubicBezTo>
                    <a:cubicBezTo>
                      <a:pt x="754" y="203"/>
                      <a:pt x="754" y="203"/>
                      <a:pt x="754" y="203"/>
                    </a:cubicBezTo>
                    <a:cubicBezTo>
                      <a:pt x="757" y="203"/>
                      <a:pt x="757" y="203"/>
                      <a:pt x="757" y="203"/>
                    </a:cubicBezTo>
                    <a:cubicBezTo>
                      <a:pt x="760" y="204"/>
                      <a:pt x="760" y="204"/>
                      <a:pt x="760" y="204"/>
                    </a:cubicBezTo>
                    <a:cubicBezTo>
                      <a:pt x="767" y="202"/>
                      <a:pt x="767" y="202"/>
                      <a:pt x="767" y="202"/>
                    </a:cubicBezTo>
                    <a:cubicBezTo>
                      <a:pt x="772" y="200"/>
                      <a:pt x="772" y="200"/>
                      <a:pt x="772" y="200"/>
                    </a:cubicBezTo>
                    <a:cubicBezTo>
                      <a:pt x="774" y="200"/>
                      <a:pt x="774" y="200"/>
                      <a:pt x="774" y="200"/>
                    </a:cubicBezTo>
                    <a:cubicBezTo>
                      <a:pt x="776" y="200"/>
                      <a:pt x="776" y="200"/>
                      <a:pt x="776" y="200"/>
                    </a:cubicBezTo>
                    <a:cubicBezTo>
                      <a:pt x="777" y="198"/>
                      <a:pt x="777" y="198"/>
                      <a:pt x="777" y="198"/>
                    </a:cubicBezTo>
                    <a:cubicBezTo>
                      <a:pt x="776" y="196"/>
                      <a:pt x="776" y="196"/>
                      <a:pt x="776" y="196"/>
                    </a:cubicBezTo>
                    <a:cubicBezTo>
                      <a:pt x="779" y="196"/>
                      <a:pt x="779" y="196"/>
                      <a:pt x="779" y="196"/>
                    </a:cubicBezTo>
                    <a:cubicBezTo>
                      <a:pt x="781" y="196"/>
                      <a:pt x="781" y="196"/>
                      <a:pt x="781" y="196"/>
                    </a:cubicBezTo>
                    <a:cubicBezTo>
                      <a:pt x="784" y="196"/>
                      <a:pt x="784" y="196"/>
                      <a:pt x="784" y="196"/>
                    </a:cubicBezTo>
                    <a:cubicBezTo>
                      <a:pt x="784" y="197"/>
                      <a:pt x="784" y="197"/>
                      <a:pt x="784" y="197"/>
                    </a:cubicBezTo>
                    <a:cubicBezTo>
                      <a:pt x="786" y="198"/>
                      <a:pt x="786" y="198"/>
                      <a:pt x="786" y="198"/>
                    </a:cubicBezTo>
                    <a:cubicBezTo>
                      <a:pt x="787" y="195"/>
                      <a:pt x="787" y="195"/>
                      <a:pt x="787" y="195"/>
                    </a:cubicBezTo>
                    <a:cubicBezTo>
                      <a:pt x="786" y="194"/>
                      <a:pt x="786" y="194"/>
                      <a:pt x="786" y="194"/>
                    </a:cubicBezTo>
                    <a:cubicBezTo>
                      <a:pt x="784" y="192"/>
                      <a:pt x="784" y="192"/>
                      <a:pt x="784" y="192"/>
                    </a:cubicBezTo>
                    <a:cubicBezTo>
                      <a:pt x="785" y="190"/>
                      <a:pt x="785" y="190"/>
                      <a:pt x="785" y="190"/>
                    </a:cubicBezTo>
                    <a:cubicBezTo>
                      <a:pt x="784" y="188"/>
                      <a:pt x="784" y="188"/>
                      <a:pt x="784" y="188"/>
                    </a:cubicBezTo>
                    <a:cubicBezTo>
                      <a:pt x="781" y="187"/>
                      <a:pt x="781" y="187"/>
                      <a:pt x="781" y="187"/>
                    </a:cubicBezTo>
                    <a:cubicBezTo>
                      <a:pt x="781" y="184"/>
                      <a:pt x="781" y="184"/>
                      <a:pt x="781" y="184"/>
                    </a:cubicBezTo>
                    <a:cubicBezTo>
                      <a:pt x="779" y="184"/>
                      <a:pt x="779" y="184"/>
                      <a:pt x="779" y="184"/>
                    </a:cubicBezTo>
                    <a:cubicBezTo>
                      <a:pt x="779" y="182"/>
                      <a:pt x="779" y="182"/>
                      <a:pt x="779" y="182"/>
                    </a:cubicBezTo>
                    <a:cubicBezTo>
                      <a:pt x="777" y="180"/>
                      <a:pt x="777" y="180"/>
                      <a:pt x="777" y="180"/>
                    </a:cubicBezTo>
                    <a:cubicBezTo>
                      <a:pt x="777" y="177"/>
                      <a:pt x="777" y="177"/>
                      <a:pt x="777" y="177"/>
                    </a:cubicBezTo>
                    <a:cubicBezTo>
                      <a:pt x="778" y="175"/>
                      <a:pt x="778" y="175"/>
                      <a:pt x="778" y="175"/>
                    </a:cubicBezTo>
                    <a:cubicBezTo>
                      <a:pt x="779" y="176"/>
                      <a:pt x="779" y="176"/>
                      <a:pt x="779" y="176"/>
                    </a:cubicBezTo>
                    <a:cubicBezTo>
                      <a:pt x="780" y="177"/>
                      <a:pt x="780" y="177"/>
                      <a:pt x="780" y="177"/>
                    </a:cubicBezTo>
                    <a:cubicBezTo>
                      <a:pt x="782" y="175"/>
                      <a:pt x="782" y="175"/>
                      <a:pt x="782" y="175"/>
                    </a:cubicBezTo>
                    <a:cubicBezTo>
                      <a:pt x="782" y="174"/>
                      <a:pt x="782" y="174"/>
                      <a:pt x="782" y="174"/>
                    </a:cubicBezTo>
                    <a:cubicBezTo>
                      <a:pt x="781" y="172"/>
                      <a:pt x="781" y="172"/>
                      <a:pt x="781" y="172"/>
                    </a:cubicBezTo>
                    <a:cubicBezTo>
                      <a:pt x="783" y="172"/>
                      <a:pt x="783" y="172"/>
                      <a:pt x="783" y="172"/>
                    </a:cubicBezTo>
                    <a:cubicBezTo>
                      <a:pt x="786" y="174"/>
                      <a:pt x="786" y="174"/>
                      <a:pt x="786" y="174"/>
                    </a:cubicBezTo>
                    <a:cubicBezTo>
                      <a:pt x="787" y="173"/>
                      <a:pt x="787" y="173"/>
                      <a:pt x="787" y="173"/>
                    </a:cubicBezTo>
                    <a:cubicBezTo>
                      <a:pt x="787" y="171"/>
                      <a:pt x="787" y="171"/>
                      <a:pt x="787" y="171"/>
                    </a:cubicBezTo>
                    <a:cubicBezTo>
                      <a:pt x="788" y="172"/>
                      <a:pt x="788" y="172"/>
                      <a:pt x="788" y="172"/>
                    </a:cubicBezTo>
                    <a:cubicBezTo>
                      <a:pt x="791" y="172"/>
                      <a:pt x="791" y="172"/>
                      <a:pt x="791" y="172"/>
                    </a:cubicBezTo>
                    <a:cubicBezTo>
                      <a:pt x="793" y="172"/>
                      <a:pt x="793" y="172"/>
                      <a:pt x="793" y="172"/>
                    </a:cubicBezTo>
                    <a:cubicBezTo>
                      <a:pt x="794" y="171"/>
                      <a:pt x="794" y="171"/>
                      <a:pt x="794" y="171"/>
                    </a:cubicBezTo>
                    <a:cubicBezTo>
                      <a:pt x="796" y="173"/>
                      <a:pt x="796" y="173"/>
                      <a:pt x="796" y="173"/>
                    </a:cubicBezTo>
                    <a:cubicBezTo>
                      <a:pt x="798" y="173"/>
                      <a:pt x="798" y="173"/>
                      <a:pt x="798" y="173"/>
                    </a:cubicBezTo>
                    <a:cubicBezTo>
                      <a:pt x="799" y="175"/>
                      <a:pt x="799" y="175"/>
                      <a:pt x="799" y="175"/>
                    </a:cubicBezTo>
                    <a:cubicBezTo>
                      <a:pt x="800" y="174"/>
                      <a:pt x="800" y="174"/>
                      <a:pt x="800" y="174"/>
                    </a:cubicBezTo>
                    <a:cubicBezTo>
                      <a:pt x="800" y="172"/>
                      <a:pt x="800" y="172"/>
                      <a:pt x="800" y="172"/>
                    </a:cubicBezTo>
                    <a:cubicBezTo>
                      <a:pt x="802" y="172"/>
                      <a:pt x="802" y="172"/>
                      <a:pt x="802" y="172"/>
                    </a:cubicBezTo>
                    <a:cubicBezTo>
                      <a:pt x="804" y="175"/>
                      <a:pt x="804" y="175"/>
                      <a:pt x="804" y="175"/>
                    </a:cubicBezTo>
                    <a:cubicBezTo>
                      <a:pt x="802" y="176"/>
                      <a:pt x="802" y="176"/>
                      <a:pt x="802" y="176"/>
                    </a:cubicBezTo>
                    <a:cubicBezTo>
                      <a:pt x="801" y="178"/>
                      <a:pt x="801" y="178"/>
                      <a:pt x="801" y="178"/>
                    </a:cubicBezTo>
                    <a:cubicBezTo>
                      <a:pt x="802" y="178"/>
                      <a:pt x="802" y="178"/>
                      <a:pt x="802" y="178"/>
                    </a:cubicBezTo>
                    <a:cubicBezTo>
                      <a:pt x="805" y="178"/>
                      <a:pt x="805" y="178"/>
                      <a:pt x="805" y="178"/>
                    </a:cubicBezTo>
                    <a:cubicBezTo>
                      <a:pt x="805" y="178"/>
                      <a:pt x="805" y="178"/>
                      <a:pt x="805" y="178"/>
                    </a:cubicBezTo>
                    <a:cubicBezTo>
                      <a:pt x="805" y="176"/>
                      <a:pt x="805" y="176"/>
                      <a:pt x="805" y="176"/>
                    </a:cubicBezTo>
                    <a:cubicBezTo>
                      <a:pt x="806" y="176"/>
                      <a:pt x="806" y="176"/>
                      <a:pt x="806" y="176"/>
                    </a:cubicBezTo>
                    <a:cubicBezTo>
                      <a:pt x="808" y="176"/>
                      <a:pt x="808" y="176"/>
                      <a:pt x="808" y="176"/>
                    </a:cubicBezTo>
                    <a:cubicBezTo>
                      <a:pt x="807" y="174"/>
                      <a:pt x="807" y="174"/>
                      <a:pt x="807" y="174"/>
                    </a:cubicBezTo>
                    <a:cubicBezTo>
                      <a:pt x="806" y="173"/>
                      <a:pt x="806" y="173"/>
                      <a:pt x="806" y="173"/>
                    </a:cubicBezTo>
                    <a:cubicBezTo>
                      <a:pt x="806" y="172"/>
                      <a:pt x="806" y="172"/>
                      <a:pt x="806" y="172"/>
                    </a:cubicBezTo>
                    <a:cubicBezTo>
                      <a:pt x="808" y="172"/>
                      <a:pt x="808" y="172"/>
                      <a:pt x="808" y="172"/>
                    </a:cubicBezTo>
                    <a:cubicBezTo>
                      <a:pt x="812" y="171"/>
                      <a:pt x="812" y="171"/>
                      <a:pt x="812" y="171"/>
                    </a:cubicBezTo>
                    <a:cubicBezTo>
                      <a:pt x="813" y="172"/>
                      <a:pt x="813" y="172"/>
                      <a:pt x="813" y="172"/>
                    </a:cubicBezTo>
                    <a:cubicBezTo>
                      <a:pt x="814" y="171"/>
                      <a:pt x="814" y="171"/>
                      <a:pt x="814" y="171"/>
                    </a:cubicBezTo>
                    <a:cubicBezTo>
                      <a:pt x="817" y="171"/>
                      <a:pt x="817" y="171"/>
                      <a:pt x="817" y="171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8" y="176"/>
                      <a:pt x="818" y="176"/>
                      <a:pt x="818" y="176"/>
                    </a:cubicBezTo>
                    <a:cubicBezTo>
                      <a:pt x="818" y="174"/>
                      <a:pt x="818" y="174"/>
                      <a:pt x="818" y="174"/>
                    </a:cubicBezTo>
                    <a:cubicBezTo>
                      <a:pt x="820" y="174"/>
                      <a:pt x="820" y="174"/>
                      <a:pt x="820" y="174"/>
                    </a:cubicBezTo>
                    <a:cubicBezTo>
                      <a:pt x="821" y="172"/>
                      <a:pt x="821" y="172"/>
                      <a:pt x="821" y="172"/>
                    </a:cubicBezTo>
                    <a:cubicBezTo>
                      <a:pt x="822" y="176"/>
                      <a:pt x="822" y="176"/>
                      <a:pt x="822" y="176"/>
                    </a:cubicBezTo>
                    <a:cubicBezTo>
                      <a:pt x="824" y="176"/>
                      <a:pt x="824" y="176"/>
                      <a:pt x="824" y="176"/>
                    </a:cubicBezTo>
                    <a:cubicBezTo>
                      <a:pt x="826" y="174"/>
                      <a:pt x="826" y="174"/>
                      <a:pt x="826" y="174"/>
                    </a:cubicBezTo>
                    <a:cubicBezTo>
                      <a:pt x="828" y="176"/>
                      <a:pt x="828" y="176"/>
                      <a:pt x="828" y="176"/>
                    </a:cubicBezTo>
                    <a:cubicBezTo>
                      <a:pt x="829" y="180"/>
                      <a:pt x="829" y="180"/>
                      <a:pt x="829" y="180"/>
                    </a:cubicBezTo>
                    <a:cubicBezTo>
                      <a:pt x="830" y="178"/>
                      <a:pt x="830" y="178"/>
                      <a:pt x="830" y="178"/>
                    </a:cubicBezTo>
                    <a:cubicBezTo>
                      <a:pt x="832" y="176"/>
                      <a:pt x="832" y="176"/>
                      <a:pt x="832" y="176"/>
                    </a:cubicBezTo>
                    <a:cubicBezTo>
                      <a:pt x="833" y="177"/>
                      <a:pt x="833" y="177"/>
                      <a:pt x="833" y="177"/>
                    </a:cubicBezTo>
                    <a:cubicBezTo>
                      <a:pt x="831" y="180"/>
                      <a:pt x="831" y="180"/>
                      <a:pt x="831" y="180"/>
                    </a:cubicBezTo>
                    <a:cubicBezTo>
                      <a:pt x="833" y="182"/>
                      <a:pt x="833" y="182"/>
                      <a:pt x="833" y="182"/>
                    </a:cubicBezTo>
                    <a:cubicBezTo>
                      <a:pt x="834" y="183"/>
                      <a:pt x="834" y="183"/>
                      <a:pt x="834" y="183"/>
                    </a:cubicBezTo>
                    <a:cubicBezTo>
                      <a:pt x="836" y="183"/>
                      <a:pt x="836" y="183"/>
                      <a:pt x="836" y="183"/>
                    </a:cubicBezTo>
                    <a:cubicBezTo>
                      <a:pt x="836" y="185"/>
                      <a:pt x="836" y="185"/>
                      <a:pt x="836" y="185"/>
                    </a:cubicBezTo>
                    <a:cubicBezTo>
                      <a:pt x="837" y="184"/>
                      <a:pt x="837" y="184"/>
                      <a:pt x="837" y="184"/>
                    </a:cubicBezTo>
                    <a:cubicBezTo>
                      <a:pt x="838" y="184"/>
                      <a:pt x="838" y="184"/>
                      <a:pt x="838" y="184"/>
                    </a:cubicBezTo>
                    <a:cubicBezTo>
                      <a:pt x="839" y="186"/>
                      <a:pt x="839" y="186"/>
                      <a:pt x="839" y="186"/>
                    </a:cubicBezTo>
                    <a:cubicBezTo>
                      <a:pt x="837" y="188"/>
                      <a:pt x="837" y="188"/>
                      <a:pt x="837" y="188"/>
                    </a:cubicBezTo>
                    <a:cubicBezTo>
                      <a:pt x="838" y="191"/>
                      <a:pt x="838" y="191"/>
                      <a:pt x="838" y="191"/>
                    </a:cubicBezTo>
                    <a:cubicBezTo>
                      <a:pt x="841" y="188"/>
                      <a:pt x="841" y="188"/>
                      <a:pt x="841" y="188"/>
                    </a:cubicBezTo>
                    <a:cubicBezTo>
                      <a:pt x="843" y="188"/>
                      <a:pt x="843" y="188"/>
                      <a:pt x="843" y="188"/>
                    </a:cubicBezTo>
                    <a:cubicBezTo>
                      <a:pt x="843" y="189"/>
                      <a:pt x="843" y="189"/>
                      <a:pt x="843" y="189"/>
                    </a:cubicBezTo>
                    <a:cubicBezTo>
                      <a:pt x="839" y="193"/>
                      <a:pt x="839" y="193"/>
                      <a:pt x="839" y="193"/>
                    </a:cubicBezTo>
                    <a:cubicBezTo>
                      <a:pt x="839" y="196"/>
                      <a:pt x="839" y="196"/>
                      <a:pt x="839" y="196"/>
                    </a:cubicBezTo>
                    <a:cubicBezTo>
                      <a:pt x="843" y="197"/>
                      <a:pt x="843" y="197"/>
                      <a:pt x="843" y="197"/>
                    </a:cubicBezTo>
                    <a:cubicBezTo>
                      <a:pt x="844" y="196"/>
                      <a:pt x="844" y="196"/>
                      <a:pt x="844" y="196"/>
                    </a:cubicBezTo>
                    <a:cubicBezTo>
                      <a:pt x="845" y="195"/>
                      <a:pt x="845" y="195"/>
                      <a:pt x="845" y="195"/>
                    </a:cubicBezTo>
                    <a:cubicBezTo>
                      <a:pt x="846" y="195"/>
                      <a:pt x="846" y="195"/>
                      <a:pt x="846" y="195"/>
                    </a:cubicBezTo>
                    <a:cubicBezTo>
                      <a:pt x="847" y="197"/>
                      <a:pt x="847" y="197"/>
                      <a:pt x="847" y="197"/>
                    </a:cubicBezTo>
                    <a:cubicBezTo>
                      <a:pt x="849" y="196"/>
                      <a:pt x="849" y="196"/>
                      <a:pt x="849" y="196"/>
                    </a:cubicBezTo>
                    <a:cubicBezTo>
                      <a:pt x="851" y="199"/>
                      <a:pt x="851" y="199"/>
                      <a:pt x="851" y="199"/>
                    </a:cubicBezTo>
                    <a:cubicBezTo>
                      <a:pt x="850" y="203"/>
                      <a:pt x="850" y="203"/>
                      <a:pt x="850" y="203"/>
                    </a:cubicBezTo>
                    <a:cubicBezTo>
                      <a:pt x="852" y="202"/>
                      <a:pt x="852" y="202"/>
                      <a:pt x="852" y="202"/>
                    </a:cubicBezTo>
                    <a:cubicBezTo>
                      <a:pt x="853" y="204"/>
                      <a:pt x="853" y="204"/>
                      <a:pt x="853" y="204"/>
                    </a:cubicBezTo>
                    <a:cubicBezTo>
                      <a:pt x="855" y="203"/>
                      <a:pt x="855" y="203"/>
                      <a:pt x="855" y="203"/>
                    </a:cubicBezTo>
                    <a:cubicBezTo>
                      <a:pt x="855" y="205"/>
                      <a:pt x="855" y="205"/>
                      <a:pt x="855" y="205"/>
                    </a:cubicBezTo>
                    <a:cubicBezTo>
                      <a:pt x="853" y="208"/>
                      <a:pt x="853" y="208"/>
                      <a:pt x="853" y="208"/>
                    </a:cubicBezTo>
                    <a:cubicBezTo>
                      <a:pt x="851" y="209"/>
                      <a:pt x="851" y="209"/>
                      <a:pt x="851" y="209"/>
                    </a:cubicBezTo>
                    <a:cubicBezTo>
                      <a:pt x="848" y="208"/>
                      <a:pt x="848" y="208"/>
                      <a:pt x="848" y="208"/>
                    </a:cubicBezTo>
                    <a:cubicBezTo>
                      <a:pt x="844" y="207"/>
                      <a:pt x="844" y="207"/>
                      <a:pt x="844" y="207"/>
                    </a:cubicBezTo>
                    <a:cubicBezTo>
                      <a:pt x="839" y="207"/>
                      <a:pt x="839" y="207"/>
                      <a:pt x="839" y="207"/>
                    </a:cubicBezTo>
                    <a:cubicBezTo>
                      <a:pt x="841" y="208"/>
                      <a:pt x="841" y="208"/>
                      <a:pt x="841" y="208"/>
                    </a:cubicBezTo>
                    <a:cubicBezTo>
                      <a:pt x="842" y="210"/>
                      <a:pt x="842" y="210"/>
                      <a:pt x="842" y="210"/>
                    </a:cubicBezTo>
                    <a:cubicBezTo>
                      <a:pt x="846" y="211"/>
                      <a:pt x="846" y="211"/>
                      <a:pt x="846" y="211"/>
                    </a:cubicBezTo>
                    <a:cubicBezTo>
                      <a:pt x="847" y="213"/>
                      <a:pt x="847" y="213"/>
                      <a:pt x="847" y="213"/>
                    </a:cubicBezTo>
                    <a:cubicBezTo>
                      <a:pt x="851" y="216"/>
                      <a:pt x="851" y="216"/>
                      <a:pt x="851" y="216"/>
                    </a:cubicBezTo>
                    <a:cubicBezTo>
                      <a:pt x="856" y="217"/>
                      <a:pt x="856" y="217"/>
                      <a:pt x="856" y="217"/>
                    </a:cubicBezTo>
                    <a:cubicBezTo>
                      <a:pt x="858" y="215"/>
                      <a:pt x="858" y="215"/>
                      <a:pt x="858" y="215"/>
                    </a:cubicBezTo>
                    <a:cubicBezTo>
                      <a:pt x="858" y="213"/>
                      <a:pt x="858" y="213"/>
                      <a:pt x="858" y="213"/>
                    </a:cubicBezTo>
                    <a:cubicBezTo>
                      <a:pt x="856" y="211"/>
                      <a:pt x="856" y="211"/>
                      <a:pt x="856" y="211"/>
                    </a:cubicBezTo>
                    <a:cubicBezTo>
                      <a:pt x="856" y="209"/>
                      <a:pt x="856" y="209"/>
                      <a:pt x="856" y="209"/>
                    </a:cubicBezTo>
                    <a:cubicBezTo>
                      <a:pt x="856" y="209"/>
                      <a:pt x="856" y="209"/>
                      <a:pt x="856" y="209"/>
                    </a:cubicBezTo>
                    <a:cubicBezTo>
                      <a:pt x="859" y="212"/>
                      <a:pt x="859" y="212"/>
                      <a:pt x="859" y="212"/>
                    </a:cubicBezTo>
                    <a:cubicBezTo>
                      <a:pt x="861" y="213"/>
                      <a:pt x="861" y="213"/>
                      <a:pt x="861" y="213"/>
                    </a:cubicBezTo>
                    <a:cubicBezTo>
                      <a:pt x="863" y="214"/>
                      <a:pt x="863" y="214"/>
                      <a:pt x="863" y="214"/>
                    </a:cubicBezTo>
                    <a:cubicBezTo>
                      <a:pt x="861" y="214"/>
                      <a:pt x="861" y="214"/>
                      <a:pt x="861" y="214"/>
                    </a:cubicBezTo>
                    <a:cubicBezTo>
                      <a:pt x="857" y="218"/>
                      <a:pt x="857" y="218"/>
                      <a:pt x="857" y="218"/>
                    </a:cubicBezTo>
                    <a:cubicBezTo>
                      <a:pt x="858" y="220"/>
                      <a:pt x="858" y="220"/>
                      <a:pt x="858" y="220"/>
                    </a:cubicBezTo>
                    <a:cubicBezTo>
                      <a:pt x="860" y="220"/>
                      <a:pt x="860" y="220"/>
                      <a:pt x="860" y="220"/>
                    </a:cubicBezTo>
                    <a:cubicBezTo>
                      <a:pt x="861" y="219"/>
                      <a:pt x="861" y="219"/>
                      <a:pt x="861" y="219"/>
                    </a:cubicBezTo>
                    <a:cubicBezTo>
                      <a:pt x="863" y="219"/>
                      <a:pt x="863" y="219"/>
                      <a:pt x="863" y="219"/>
                    </a:cubicBezTo>
                    <a:cubicBezTo>
                      <a:pt x="870" y="225"/>
                      <a:pt x="870" y="225"/>
                      <a:pt x="870" y="225"/>
                    </a:cubicBezTo>
                    <a:cubicBezTo>
                      <a:pt x="872" y="226"/>
                      <a:pt x="872" y="226"/>
                      <a:pt x="872" y="226"/>
                    </a:cubicBezTo>
                    <a:cubicBezTo>
                      <a:pt x="874" y="229"/>
                      <a:pt x="874" y="229"/>
                      <a:pt x="874" y="229"/>
                    </a:cubicBezTo>
                    <a:cubicBezTo>
                      <a:pt x="879" y="230"/>
                      <a:pt x="879" y="230"/>
                      <a:pt x="879" y="230"/>
                    </a:cubicBezTo>
                    <a:cubicBezTo>
                      <a:pt x="883" y="234"/>
                      <a:pt x="883" y="234"/>
                      <a:pt x="883" y="234"/>
                    </a:cubicBezTo>
                    <a:cubicBezTo>
                      <a:pt x="886" y="234"/>
                      <a:pt x="886" y="234"/>
                      <a:pt x="886" y="234"/>
                    </a:cubicBezTo>
                    <a:cubicBezTo>
                      <a:pt x="887" y="233"/>
                      <a:pt x="887" y="233"/>
                      <a:pt x="887" y="233"/>
                    </a:cubicBezTo>
                    <a:cubicBezTo>
                      <a:pt x="886" y="231"/>
                      <a:pt x="886" y="231"/>
                      <a:pt x="886" y="231"/>
                    </a:cubicBezTo>
                    <a:cubicBezTo>
                      <a:pt x="887" y="230"/>
                      <a:pt x="887" y="230"/>
                      <a:pt x="887" y="230"/>
                    </a:cubicBezTo>
                    <a:cubicBezTo>
                      <a:pt x="889" y="233"/>
                      <a:pt x="889" y="233"/>
                      <a:pt x="889" y="233"/>
                    </a:cubicBezTo>
                    <a:cubicBezTo>
                      <a:pt x="890" y="234"/>
                      <a:pt x="890" y="234"/>
                      <a:pt x="890" y="234"/>
                    </a:cubicBezTo>
                    <a:cubicBezTo>
                      <a:pt x="891" y="236"/>
                      <a:pt x="891" y="236"/>
                      <a:pt x="891" y="236"/>
                    </a:cubicBezTo>
                    <a:cubicBezTo>
                      <a:pt x="892" y="236"/>
                      <a:pt x="892" y="236"/>
                      <a:pt x="892" y="236"/>
                    </a:cubicBezTo>
                    <a:cubicBezTo>
                      <a:pt x="893" y="234"/>
                      <a:pt x="893" y="234"/>
                      <a:pt x="893" y="234"/>
                    </a:cubicBezTo>
                    <a:cubicBezTo>
                      <a:pt x="891" y="222"/>
                      <a:pt x="891" y="222"/>
                      <a:pt x="891" y="222"/>
                    </a:cubicBezTo>
                    <a:cubicBezTo>
                      <a:pt x="888" y="216"/>
                      <a:pt x="888" y="216"/>
                      <a:pt x="888" y="216"/>
                    </a:cubicBezTo>
                    <a:cubicBezTo>
                      <a:pt x="885" y="210"/>
                      <a:pt x="885" y="210"/>
                      <a:pt x="885" y="210"/>
                    </a:cubicBezTo>
                    <a:cubicBezTo>
                      <a:pt x="884" y="204"/>
                      <a:pt x="884" y="204"/>
                      <a:pt x="884" y="204"/>
                    </a:cubicBezTo>
                    <a:cubicBezTo>
                      <a:pt x="883" y="200"/>
                      <a:pt x="883" y="200"/>
                      <a:pt x="883" y="200"/>
                    </a:cubicBezTo>
                    <a:cubicBezTo>
                      <a:pt x="882" y="198"/>
                      <a:pt x="882" y="198"/>
                      <a:pt x="882" y="198"/>
                    </a:cubicBezTo>
                    <a:cubicBezTo>
                      <a:pt x="885" y="199"/>
                      <a:pt x="885" y="199"/>
                      <a:pt x="885" y="199"/>
                    </a:cubicBezTo>
                    <a:cubicBezTo>
                      <a:pt x="886" y="202"/>
                      <a:pt x="886" y="202"/>
                      <a:pt x="886" y="202"/>
                    </a:cubicBezTo>
                    <a:cubicBezTo>
                      <a:pt x="888" y="205"/>
                      <a:pt x="888" y="205"/>
                      <a:pt x="888" y="205"/>
                    </a:cubicBezTo>
                    <a:cubicBezTo>
                      <a:pt x="891" y="205"/>
                      <a:pt x="891" y="205"/>
                      <a:pt x="891" y="205"/>
                    </a:cubicBezTo>
                    <a:cubicBezTo>
                      <a:pt x="894" y="208"/>
                      <a:pt x="894" y="208"/>
                      <a:pt x="894" y="208"/>
                    </a:cubicBezTo>
                    <a:cubicBezTo>
                      <a:pt x="898" y="208"/>
                      <a:pt x="898" y="208"/>
                      <a:pt x="898" y="208"/>
                    </a:cubicBezTo>
                    <a:cubicBezTo>
                      <a:pt x="907" y="207"/>
                      <a:pt x="907" y="207"/>
                      <a:pt x="907" y="207"/>
                    </a:cubicBezTo>
                    <a:cubicBezTo>
                      <a:pt x="909" y="208"/>
                      <a:pt x="909" y="208"/>
                      <a:pt x="909" y="208"/>
                    </a:cubicBezTo>
                    <a:cubicBezTo>
                      <a:pt x="910" y="207"/>
                      <a:pt x="910" y="207"/>
                      <a:pt x="910" y="207"/>
                    </a:cubicBezTo>
                    <a:cubicBezTo>
                      <a:pt x="913" y="209"/>
                      <a:pt x="913" y="209"/>
                      <a:pt x="913" y="209"/>
                    </a:cubicBezTo>
                    <a:cubicBezTo>
                      <a:pt x="913" y="209"/>
                      <a:pt x="913" y="209"/>
                      <a:pt x="913" y="209"/>
                    </a:cubicBezTo>
                    <a:cubicBezTo>
                      <a:pt x="911" y="206"/>
                      <a:pt x="911" y="206"/>
                      <a:pt x="911" y="206"/>
                    </a:cubicBezTo>
                    <a:cubicBezTo>
                      <a:pt x="912" y="205"/>
                      <a:pt x="912" y="205"/>
                      <a:pt x="912" y="205"/>
                    </a:cubicBezTo>
                    <a:cubicBezTo>
                      <a:pt x="910" y="203"/>
                      <a:pt x="910" y="203"/>
                      <a:pt x="910" y="203"/>
                    </a:cubicBezTo>
                    <a:cubicBezTo>
                      <a:pt x="911" y="202"/>
                      <a:pt x="911" y="202"/>
                      <a:pt x="911" y="202"/>
                    </a:cubicBezTo>
                    <a:cubicBezTo>
                      <a:pt x="911" y="200"/>
                      <a:pt x="911" y="200"/>
                      <a:pt x="911" y="200"/>
                    </a:cubicBezTo>
                    <a:cubicBezTo>
                      <a:pt x="919" y="197"/>
                      <a:pt x="919" y="197"/>
                      <a:pt x="919" y="197"/>
                    </a:cubicBezTo>
                    <a:cubicBezTo>
                      <a:pt x="920" y="197"/>
                      <a:pt x="920" y="197"/>
                      <a:pt x="920" y="197"/>
                    </a:cubicBezTo>
                    <a:cubicBezTo>
                      <a:pt x="922" y="197"/>
                      <a:pt x="922" y="197"/>
                      <a:pt x="922" y="197"/>
                    </a:cubicBezTo>
                    <a:cubicBezTo>
                      <a:pt x="925" y="198"/>
                      <a:pt x="925" y="198"/>
                      <a:pt x="925" y="198"/>
                    </a:cubicBezTo>
                    <a:cubicBezTo>
                      <a:pt x="928" y="198"/>
                      <a:pt x="928" y="198"/>
                      <a:pt x="928" y="198"/>
                    </a:cubicBezTo>
                    <a:cubicBezTo>
                      <a:pt x="931" y="201"/>
                      <a:pt x="931" y="201"/>
                      <a:pt x="931" y="201"/>
                    </a:cubicBezTo>
                    <a:cubicBezTo>
                      <a:pt x="933" y="202"/>
                      <a:pt x="933" y="202"/>
                      <a:pt x="933" y="202"/>
                    </a:cubicBezTo>
                    <a:cubicBezTo>
                      <a:pt x="935" y="204"/>
                      <a:pt x="935" y="204"/>
                      <a:pt x="935" y="204"/>
                    </a:cubicBezTo>
                    <a:cubicBezTo>
                      <a:pt x="939" y="204"/>
                      <a:pt x="939" y="204"/>
                      <a:pt x="939" y="204"/>
                    </a:cubicBezTo>
                    <a:cubicBezTo>
                      <a:pt x="940" y="206"/>
                      <a:pt x="940" y="206"/>
                      <a:pt x="940" y="206"/>
                    </a:cubicBezTo>
                    <a:cubicBezTo>
                      <a:pt x="945" y="206"/>
                      <a:pt x="945" y="206"/>
                      <a:pt x="945" y="206"/>
                    </a:cubicBezTo>
                    <a:cubicBezTo>
                      <a:pt x="942" y="204"/>
                      <a:pt x="942" y="204"/>
                      <a:pt x="942" y="204"/>
                    </a:cubicBezTo>
                    <a:cubicBezTo>
                      <a:pt x="941" y="203"/>
                      <a:pt x="941" y="203"/>
                      <a:pt x="941" y="203"/>
                    </a:cubicBezTo>
                    <a:cubicBezTo>
                      <a:pt x="945" y="204"/>
                      <a:pt x="945" y="204"/>
                      <a:pt x="945" y="204"/>
                    </a:cubicBezTo>
                    <a:cubicBezTo>
                      <a:pt x="947" y="203"/>
                      <a:pt x="947" y="203"/>
                      <a:pt x="947" y="203"/>
                    </a:cubicBezTo>
                    <a:cubicBezTo>
                      <a:pt x="944" y="201"/>
                      <a:pt x="944" y="201"/>
                      <a:pt x="944" y="201"/>
                    </a:cubicBezTo>
                    <a:cubicBezTo>
                      <a:pt x="946" y="200"/>
                      <a:pt x="946" y="200"/>
                      <a:pt x="946" y="200"/>
                    </a:cubicBezTo>
                    <a:cubicBezTo>
                      <a:pt x="944" y="198"/>
                      <a:pt x="944" y="198"/>
                      <a:pt x="944" y="198"/>
                    </a:cubicBezTo>
                    <a:cubicBezTo>
                      <a:pt x="941" y="199"/>
                      <a:pt x="941" y="199"/>
                      <a:pt x="941" y="199"/>
                    </a:cubicBezTo>
                    <a:cubicBezTo>
                      <a:pt x="938" y="199"/>
                      <a:pt x="938" y="199"/>
                      <a:pt x="938" y="199"/>
                    </a:cubicBezTo>
                    <a:cubicBezTo>
                      <a:pt x="938" y="195"/>
                      <a:pt x="938" y="195"/>
                      <a:pt x="938" y="195"/>
                    </a:cubicBezTo>
                    <a:cubicBezTo>
                      <a:pt x="937" y="192"/>
                      <a:pt x="937" y="192"/>
                      <a:pt x="937" y="192"/>
                    </a:cubicBezTo>
                    <a:cubicBezTo>
                      <a:pt x="938" y="191"/>
                      <a:pt x="938" y="191"/>
                      <a:pt x="938" y="191"/>
                    </a:cubicBezTo>
                    <a:cubicBezTo>
                      <a:pt x="940" y="192"/>
                      <a:pt x="940" y="192"/>
                      <a:pt x="940" y="192"/>
                    </a:cubicBezTo>
                    <a:cubicBezTo>
                      <a:pt x="942" y="191"/>
                      <a:pt x="942" y="191"/>
                      <a:pt x="942" y="191"/>
                    </a:cubicBezTo>
                    <a:cubicBezTo>
                      <a:pt x="941" y="189"/>
                      <a:pt x="941" y="189"/>
                      <a:pt x="941" y="189"/>
                    </a:cubicBezTo>
                    <a:cubicBezTo>
                      <a:pt x="942" y="189"/>
                      <a:pt x="942" y="189"/>
                      <a:pt x="942" y="189"/>
                    </a:cubicBezTo>
                    <a:cubicBezTo>
                      <a:pt x="946" y="191"/>
                      <a:pt x="946" y="191"/>
                      <a:pt x="946" y="191"/>
                    </a:cubicBezTo>
                    <a:cubicBezTo>
                      <a:pt x="947" y="194"/>
                      <a:pt x="947" y="194"/>
                      <a:pt x="947" y="194"/>
                    </a:cubicBezTo>
                    <a:cubicBezTo>
                      <a:pt x="948" y="193"/>
                      <a:pt x="948" y="193"/>
                      <a:pt x="948" y="193"/>
                    </a:cubicBezTo>
                    <a:cubicBezTo>
                      <a:pt x="950" y="195"/>
                      <a:pt x="950" y="195"/>
                      <a:pt x="950" y="195"/>
                    </a:cubicBezTo>
                    <a:cubicBezTo>
                      <a:pt x="951" y="194"/>
                      <a:pt x="951" y="194"/>
                      <a:pt x="951" y="194"/>
                    </a:cubicBezTo>
                    <a:cubicBezTo>
                      <a:pt x="950" y="191"/>
                      <a:pt x="950" y="191"/>
                      <a:pt x="950" y="191"/>
                    </a:cubicBezTo>
                    <a:cubicBezTo>
                      <a:pt x="953" y="190"/>
                      <a:pt x="953" y="190"/>
                      <a:pt x="953" y="190"/>
                    </a:cubicBezTo>
                    <a:cubicBezTo>
                      <a:pt x="954" y="191"/>
                      <a:pt x="954" y="191"/>
                      <a:pt x="954" y="191"/>
                    </a:cubicBezTo>
                    <a:cubicBezTo>
                      <a:pt x="955" y="189"/>
                      <a:pt x="955" y="189"/>
                      <a:pt x="955" y="189"/>
                    </a:cubicBezTo>
                    <a:cubicBezTo>
                      <a:pt x="951" y="185"/>
                      <a:pt x="951" y="185"/>
                      <a:pt x="951" y="185"/>
                    </a:cubicBezTo>
                    <a:cubicBezTo>
                      <a:pt x="949" y="185"/>
                      <a:pt x="949" y="185"/>
                      <a:pt x="949" y="185"/>
                    </a:cubicBezTo>
                    <a:cubicBezTo>
                      <a:pt x="946" y="182"/>
                      <a:pt x="946" y="182"/>
                      <a:pt x="946" y="182"/>
                    </a:cubicBezTo>
                    <a:cubicBezTo>
                      <a:pt x="946" y="180"/>
                      <a:pt x="946" y="180"/>
                      <a:pt x="946" y="180"/>
                    </a:cubicBezTo>
                    <a:cubicBezTo>
                      <a:pt x="945" y="178"/>
                      <a:pt x="945" y="178"/>
                      <a:pt x="945" y="178"/>
                    </a:cubicBezTo>
                    <a:cubicBezTo>
                      <a:pt x="943" y="179"/>
                      <a:pt x="943" y="179"/>
                      <a:pt x="943" y="179"/>
                    </a:cubicBezTo>
                    <a:cubicBezTo>
                      <a:pt x="940" y="178"/>
                      <a:pt x="940" y="178"/>
                      <a:pt x="940" y="178"/>
                    </a:cubicBezTo>
                    <a:cubicBezTo>
                      <a:pt x="943" y="177"/>
                      <a:pt x="943" y="177"/>
                      <a:pt x="943" y="177"/>
                    </a:cubicBezTo>
                    <a:cubicBezTo>
                      <a:pt x="942" y="175"/>
                      <a:pt x="942" y="175"/>
                      <a:pt x="942" y="175"/>
                    </a:cubicBezTo>
                    <a:cubicBezTo>
                      <a:pt x="943" y="174"/>
                      <a:pt x="943" y="174"/>
                      <a:pt x="943" y="174"/>
                    </a:cubicBezTo>
                    <a:cubicBezTo>
                      <a:pt x="941" y="171"/>
                      <a:pt x="941" y="171"/>
                      <a:pt x="941" y="171"/>
                    </a:cubicBezTo>
                    <a:cubicBezTo>
                      <a:pt x="945" y="171"/>
                      <a:pt x="945" y="171"/>
                      <a:pt x="945" y="171"/>
                    </a:cubicBezTo>
                    <a:cubicBezTo>
                      <a:pt x="946" y="167"/>
                      <a:pt x="946" y="167"/>
                      <a:pt x="946" y="167"/>
                    </a:cubicBezTo>
                    <a:cubicBezTo>
                      <a:pt x="941" y="168"/>
                      <a:pt x="941" y="168"/>
                      <a:pt x="941" y="168"/>
                    </a:cubicBezTo>
                    <a:cubicBezTo>
                      <a:pt x="939" y="171"/>
                      <a:pt x="939" y="171"/>
                      <a:pt x="939" y="171"/>
                    </a:cubicBezTo>
                    <a:cubicBezTo>
                      <a:pt x="939" y="173"/>
                      <a:pt x="939" y="173"/>
                      <a:pt x="939" y="173"/>
                    </a:cubicBezTo>
                    <a:cubicBezTo>
                      <a:pt x="935" y="172"/>
                      <a:pt x="935" y="172"/>
                      <a:pt x="935" y="172"/>
                    </a:cubicBezTo>
                    <a:cubicBezTo>
                      <a:pt x="932" y="168"/>
                      <a:pt x="932" y="168"/>
                      <a:pt x="932" y="168"/>
                    </a:cubicBezTo>
                    <a:cubicBezTo>
                      <a:pt x="933" y="166"/>
                      <a:pt x="933" y="166"/>
                      <a:pt x="933" y="166"/>
                    </a:cubicBezTo>
                    <a:cubicBezTo>
                      <a:pt x="934" y="162"/>
                      <a:pt x="934" y="162"/>
                      <a:pt x="934" y="162"/>
                    </a:cubicBezTo>
                    <a:cubicBezTo>
                      <a:pt x="938" y="161"/>
                      <a:pt x="938" y="161"/>
                      <a:pt x="938" y="161"/>
                    </a:cubicBezTo>
                    <a:cubicBezTo>
                      <a:pt x="940" y="161"/>
                      <a:pt x="940" y="161"/>
                      <a:pt x="940" y="161"/>
                    </a:cubicBezTo>
                    <a:cubicBezTo>
                      <a:pt x="944" y="158"/>
                      <a:pt x="944" y="158"/>
                      <a:pt x="944" y="158"/>
                    </a:cubicBezTo>
                    <a:cubicBezTo>
                      <a:pt x="944" y="156"/>
                      <a:pt x="944" y="156"/>
                      <a:pt x="944" y="156"/>
                    </a:cubicBezTo>
                    <a:cubicBezTo>
                      <a:pt x="942" y="153"/>
                      <a:pt x="942" y="153"/>
                      <a:pt x="942" y="153"/>
                    </a:cubicBezTo>
                    <a:cubicBezTo>
                      <a:pt x="940" y="154"/>
                      <a:pt x="940" y="154"/>
                      <a:pt x="940" y="154"/>
                    </a:cubicBezTo>
                    <a:cubicBezTo>
                      <a:pt x="938" y="153"/>
                      <a:pt x="938" y="153"/>
                      <a:pt x="938" y="153"/>
                    </a:cubicBezTo>
                    <a:cubicBezTo>
                      <a:pt x="934" y="153"/>
                      <a:pt x="934" y="153"/>
                      <a:pt x="934" y="153"/>
                    </a:cubicBezTo>
                    <a:cubicBezTo>
                      <a:pt x="931" y="150"/>
                      <a:pt x="931" y="150"/>
                      <a:pt x="931" y="150"/>
                    </a:cubicBezTo>
                    <a:cubicBezTo>
                      <a:pt x="935" y="148"/>
                      <a:pt x="935" y="148"/>
                      <a:pt x="935" y="148"/>
                    </a:cubicBezTo>
                    <a:cubicBezTo>
                      <a:pt x="939" y="148"/>
                      <a:pt x="939" y="148"/>
                      <a:pt x="939" y="148"/>
                    </a:cubicBezTo>
                    <a:cubicBezTo>
                      <a:pt x="944" y="150"/>
                      <a:pt x="944" y="150"/>
                      <a:pt x="944" y="150"/>
                    </a:cubicBezTo>
                    <a:cubicBezTo>
                      <a:pt x="949" y="149"/>
                      <a:pt x="949" y="149"/>
                      <a:pt x="949" y="149"/>
                    </a:cubicBezTo>
                    <a:cubicBezTo>
                      <a:pt x="956" y="149"/>
                      <a:pt x="956" y="149"/>
                      <a:pt x="956" y="149"/>
                    </a:cubicBezTo>
                    <a:cubicBezTo>
                      <a:pt x="970" y="148"/>
                      <a:pt x="970" y="148"/>
                      <a:pt x="970" y="148"/>
                    </a:cubicBezTo>
                    <a:cubicBezTo>
                      <a:pt x="972" y="147"/>
                      <a:pt x="972" y="147"/>
                      <a:pt x="972" y="147"/>
                    </a:cubicBezTo>
                    <a:cubicBezTo>
                      <a:pt x="981" y="146"/>
                      <a:pt x="981" y="146"/>
                      <a:pt x="981" y="146"/>
                    </a:cubicBezTo>
                    <a:cubicBezTo>
                      <a:pt x="986" y="147"/>
                      <a:pt x="986" y="147"/>
                      <a:pt x="986" y="147"/>
                    </a:cubicBezTo>
                    <a:cubicBezTo>
                      <a:pt x="989" y="146"/>
                      <a:pt x="989" y="146"/>
                      <a:pt x="989" y="146"/>
                    </a:cubicBezTo>
                    <a:cubicBezTo>
                      <a:pt x="995" y="147"/>
                      <a:pt x="995" y="147"/>
                      <a:pt x="995" y="147"/>
                    </a:cubicBezTo>
                    <a:cubicBezTo>
                      <a:pt x="992" y="147"/>
                      <a:pt x="992" y="147"/>
                      <a:pt x="992" y="147"/>
                    </a:cubicBezTo>
                    <a:cubicBezTo>
                      <a:pt x="984" y="151"/>
                      <a:pt x="984" y="151"/>
                      <a:pt x="984" y="151"/>
                    </a:cubicBezTo>
                    <a:cubicBezTo>
                      <a:pt x="982" y="150"/>
                      <a:pt x="982" y="150"/>
                      <a:pt x="982" y="150"/>
                    </a:cubicBezTo>
                    <a:cubicBezTo>
                      <a:pt x="980" y="150"/>
                      <a:pt x="980" y="150"/>
                      <a:pt x="980" y="150"/>
                    </a:cubicBezTo>
                    <a:cubicBezTo>
                      <a:pt x="978" y="149"/>
                      <a:pt x="978" y="149"/>
                      <a:pt x="978" y="149"/>
                    </a:cubicBezTo>
                    <a:cubicBezTo>
                      <a:pt x="977" y="154"/>
                      <a:pt x="977" y="154"/>
                      <a:pt x="977" y="154"/>
                    </a:cubicBezTo>
                    <a:cubicBezTo>
                      <a:pt x="979" y="156"/>
                      <a:pt x="979" y="156"/>
                      <a:pt x="979" y="156"/>
                    </a:cubicBezTo>
                    <a:cubicBezTo>
                      <a:pt x="977" y="157"/>
                      <a:pt x="977" y="157"/>
                      <a:pt x="977" y="157"/>
                    </a:cubicBezTo>
                    <a:cubicBezTo>
                      <a:pt x="976" y="159"/>
                      <a:pt x="976" y="159"/>
                      <a:pt x="976" y="159"/>
                    </a:cubicBezTo>
                    <a:cubicBezTo>
                      <a:pt x="979" y="160"/>
                      <a:pt x="979" y="160"/>
                      <a:pt x="979" y="160"/>
                    </a:cubicBezTo>
                    <a:cubicBezTo>
                      <a:pt x="982" y="158"/>
                      <a:pt x="982" y="158"/>
                      <a:pt x="982" y="158"/>
                    </a:cubicBezTo>
                    <a:cubicBezTo>
                      <a:pt x="982" y="155"/>
                      <a:pt x="982" y="155"/>
                      <a:pt x="982" y="155"/>
                    </a:cubicBezTo>
                    <a:cubicBezTo>
                      <a:pt x="988" y="151"/>
                      <a:pt x="988" y="151"/>
                      <a:pt x="988" y="151"/>
                    </a:cubicBezTo>
                    <a:cubicBezTo>
                      <a:pt x="996" y="148"/>
                      <a:pt x="996" y="148"/>
                      <a:pt x="996" y="148"/>
                    </a:cubicBezTo>
                    <a:cubicBezTo>
                      <a:pt x="997" y="153"/>
                      <a:pt x="997" y="153"/>
                      <a:pt x="997" y="153"/>
                    </a:cubicBezTo>
                    <a:cubicBezTo>
                      <a:pt x="997" y="158"/>
                      <a:pt x="997" y="158"/>
                      <a:pt x="997" y="158"/>
                    </a:cubicBezTo>
                    <a:cubicBezTo>
                      <a:pt x="997" y="160"/>
                      <a:pt x="997" y="160"/>
                      <a:pt x="997" y="160"/>
                    </a:cubicBezTo>
                    <a:cubicBezTo>
                      <a:pt x="995" y="156"/>
                      <a:pt x="995" y="156"/>
                      <a:pt x="995" y="156"/>
                    </a:cubicBezTo>
                    <a:cubicBezTo>
                      <a:pt x="993" y="154"/>
                      <a:pt x="993" y="154"/>
                      <a:pt x="993" y="154"/>
                    </a:cubicBezTo>
                    <a:cubicBezTo>
                      <a:pt x="993" y="151"/>
                      <a:pt x="993" y="151"/>
                      <a:pt x="993" y="151"/>
                    </a:cubicBezTo>
                    <a:cubicBezTo>
                      <a:pt x="991" y="153"/>
                      <a:pt x="991" y="153"/>
                      <a:pt x="991" y="153"/>
                    </a:cubicBezTo>
                    <a:cubicBezTo>
                      <a:pt x="989" y="153"/>
                      <a:pt x="989" y="153"/>
                      <a:pt x="989" y="153"/>
                    </a:cubicBezTo>
                    <a:cubicBezTo>
                      <a:pt x="990" y="157"/>
                      <a:pt x="990" y="157"/>
                      <a:pt x="990" y="157"/>
                    </a:cubicBezTo>
                    <a:cubicBezTo>
                      <a:pt x="993" y="158"/>
                      <a:pt x="993" y="158"/>
                      <a:pt x="993" y="158"/>
                    </a:cubicBezTo>
                    <a:cubicBezTo>
                      <a:pt x="994" y="162"/>
                      <a:pt x="994" y="162"/>
                      <a:pt x="994" y="162"/>
                    </a:cubicBezTo>
                    <a:cubicBezTo>
                      <a:pt x="992" y="166"/>
                      <a:pt x="992" y="166"/>
                      <a:pt x="992" y="166"/>
                    </a:cubicBezTo>
                    <a:cubicBezTo>
                      <a:pt x="990" y="165"/>
                      <a:pt x="990" y="165"/>
                      <a:pt x="990" y="165"/>
                    </a:cubicBezTo>
                    <a:cubicBezTo>
                      <a:pt x="989" y="167"/>
                      <a:pt x="989" y="167"/>
                      <a:pt x="989" y="167"/>
                    </a:cubicBezTo>
                    <a:cubicBezTo>
                      <a:pt x="991" y="168"/>
                      <a:pt x="991" y="168"/>
                      <a:pt x="991" y="168"/>
                    </a:cubicBezTo>
                    <a:cubicBezTo>
                      <a:pt x="991" y="170"/>
                      <a:pt x="991" y="170"/>
                      <a:pt x="991" y="170"/>
                    </a:cubicBezTo>
                    <a:cubicBezTo>
                      <a:pt x="992" y="171"/>
                      <a:pt x="992" y="171"/>
                      <a:pt x="992" y="171"/>
                    </a:cubicBezTo>
                    <a:cubicBezTo>
                      <a:pt x="994" y="171"/>
                      <a:pt x="994" y="171"/>
                      <a:pt x="994" y="171"/>
                    </a:cubicBezTo>
                    <a:cubicBezTo>
                      <a:pt x="997" y="169"/>
                      <a:pt x="997" y="169"/>
                      <a:pt x="997" y="169"/>
                    </a:cubicBezTo>
                    <a:cubicBezTo>
                      <a:pt x="997" y="166"/>
                      <a:pt x="997" y="166"/>
                      <a:pt x="997" y="166"/>
                    </a:cubicBezTo>
                    <a:cubicBezTo>
                      <a:pt x="999" y="162"/>
                      <a:pt x="999" y="162"/>
                      <a:pt x="999" y="162"/>
                    </a:cubicBezTo>
                    <a:cubicBezTo>
                      <a:pt x="998" y="160"/>
                      <a:pt x="998" y="160"/>
                      <a:pt x="998" y="160"/>
                    </a:cubicBezTo>
                    <a:cubicBezTo>
                      <a:pt x="999" y="157"/>
                      <a:pt x="999" y="157"/>
                      <a:pt x="999" y="157"/>
                    </a:cubicBezTo>
                    <a:cubicBezTo>
                      <a:pt x="998" y="146"/>
                      <a:pt x="998" y="146"/>
                      <a:pt x="998" y="146"/>
                    </a:cubicBezTo>
                    <a:cubicBezTo>
                      <a:pt x="1002" y="142"/>
                      <a:pt x="1002" y="142"/>
                      <a:pt x="1002" y="142"/>
                    </a:cubicBezTo>
                    <a:cubicBezTo>
                      <a:pt x="1008" y="141"/>
                      <a:pt x="1008" y="141"/>
                      <a:pt x="1008" y="141"/>
                    </a:cubicBezTo>
                    <a:cubicBezTo>
                      <a:pt x="1014" y="139"/>
                      <a:pt x="1014" y="139"/>
                      <a:pt x="1014" y="139"/>
                    </a:cubicBezTo>
                    <a:cubicBezTo>
                      <a:pt x="1021" y="140"/>
                      <a:pt x="1021" y="140"/>
                      <a:pt x="1021" y="140"/>
                    </a:cubicBezTo>
                    <a:cubicBezTo>
                      <a:pt x="1028" y="143"/>
                      <a:pt x="1028" y="143"/>
                      <a:pt x="1028" y="143"/>
                    </a:cubicBezTo>
                    <a:cubicBezTo>
                      <a:pt x="1032" y="148"/>
                      <a:pt x="1032" y="148"/>
                      <a:pt x="1032" y="148"/>
                    </a:cubicBezTo>
                    <a:cubicBezTo>
                      <a:pt x="1032" y="151"/>
                      <a:pt x="1032" y="151"/>
                      <a:pt x="1032" y="151"/>
                    </a:cubicBezTo>
                    <a:cubicBezTo>
                      <a:pt x="1030" y="152"/>
                      <a:pt x="1030" y="152"/>
                      <a:pt x="1030" y="152"/>
                    </a:cubicBezTo>
                    <a:cubicBezTo>
                      <a:pt x="1026" y="149"/>
                      <a:pt x="1026" y="149"/>
                      <a:pt x="1026" y="149"/>
                    </a:cubicBezTo>
                    <a:cubicBezTo>
                      <a:pt x="1025" y="149"/>
                      <a:pt x="1025" y="149"/>
                      <a:pt x="1025" y="149"/>
                    </a:cubicBezTo>
                    <a:cubicBezTo>
                      <a:pt x="1026" y="152"/>
                      <a:pt x="1026" y="152"/>
                      <a:pt x="1026" y="152"/>
                    </a:cubicBezTo>
                    <a:cubicBezTo>
                      <a:pt x="1026" y="154"/>
                      <a:pt x="1026" y="154"/>
                      <a:pt x="1026" y="154"/>
                    </a:cubicBezTo>
                    <a:cubicBezTo>
                      <a:pt x="1026" y="156"/>
                      <a:pt x="1026" y="156"/>
                      <a:pt x="1026" y="156"/>
                    </a:cubicBezTo>
                    <a:cubicBezTo>
                      <a:pt x="1024" y="158"/>
                      <a:pt x="1024" y="158"/>
                      <a:pt x="1024" y="158"/>
                    </a:cubicBezTo>
                    <a:cubicBezTo>
                      <a:pt x="1026" y="159"/>
                      <a:pt x="1026" y="159"/>
                      <a:pt x="1026" y="159"/>
                    </a:cubicBezTo>
                    <a:cubicBezTo>
                      <a:pt x="1028" y="157"/>
                      <a:pt x="1028" y="157"/>
                      <a:pt x="1028" y="157"/>
                    </a:cubicBezTo>
                    <a:cubicBezTo>
                      <a:pt x="1032" y="157"/>
                      <a:pt x="1032" y="157"/>
                      <a:pt x="1032" y="157"/>
                    </a:cubicBezTo>
                    <a:cubicBezTo>
                      <a:pt x="1035" y="154"/>
                      <a:pt x="1035" y="154"/>
                      <a:pt x="1035" y="154"/>
                    </a:cubicBezTo>
                    <a:cubicBezTo>
                      <a:pt x="1036" y="158"/>
                      <a:pt x="1036" y="158"/>
                      <a:pt x="1036" y="158"/>
                    </a:cubicBezTo>
                    <a:cubicBezTo>
                      <a:pt x="1037" y="160"/>
                      <a:pt x="1037" y="160"/>
                      <a:pt x="1037" y="160"/>
                    </a:cubicBezTo>
                    <a:cubicBezTo>
                      <a:pt x="1037" y="163"/>
                      <a:pt x="1037" y="163"/>
                      <a:pt x="1037" y="163"/>
                    </a:cubicBezTo>
                    <a:cubicBezTo>
                      <a:pt x="1039" y="164"/>
                      <a:pt x="1039" y="164"/>
                      <a:pt x="1039" y="164"/>
                    </a:cubicBezTo>
                    <a:cubicBezTo>
                      <a:pt x="1040" y="162"/>
                      <a:pt x="1040" y="162"/>
                      <a:pt x="1040" y="162"/>
                    </a:cubicBezTo>
                    <a:cubicBezTo>
                      <a:pt x="1040" y="160"/>
                      <a:pt x="1040" y="160"/>
                      <a:pt x="1040" y="160"/>
                    </a:cubicBezTo>
                    <a:cubicBezTo>
                      <a:pt x="1042" y="158"/>
                      <a:pt x="1042" y="158"/>
                      <a:pt x="1042" y="158"/>
                    </a:cubicBezTo>
                    <a:cubicBezTo>
                      <a:pt x="1045" y="159"/>
                      <a:pt x="1045" y="159"/>
                      <a:pt x="1045" y="159"/>
                    </a:cubicBezTo>
                    <a:cubicBezTo>
                      <a:pt x="1046" y="162"/>
                      <a:pt x="1046" y="162"/>
                      <a:pt x="1046" y="162"/>
                    </a:cubicBezTo>
                    <a:cubicBezTo>
                      <a:pt x="1045" y="164"/>
                      <a:pt x="1045" y="164"/>
                      <a:pt x="1045" y="164"/>
                    </a:cubicBezTo>
                    <a:cubicBezTo>
                      <a:pt x="1044" y="167"/>
                      <a:pt x="1044" y="167"/>
                      <a:pt x="1044" y="167"/>
                    </a:cubicBezTo>
                    <a:cubicBezTo>
                      <a:pt x="1045" y="168"/>
                      <a:pt x="1045" y="168"/>
                      <a:pt x="1045" y="168"/>
                    </a:cubicBezTo>
                    <a:cubicBezTo>
                      <a:pt x="1047" y="167"/>
                      <a:pt x="1047" y="167"/>
                      <a:pt x="1047" y="167"/>
                    </a:cubicBezTo>
                    <a:cubicBezTo>
                      <a:pt x="1048" y="164"/>
                      <a:pt x="1048" y="164"/>
                      <a:pt x="1048" y="164"/>
                    </a:cubicBezTo>
                    <a:cubicBezTo>
                      <a:pt x="1049" y="164"/>
                      <a:pt x="1049" y="164"/>
                      <a:pt x="1049" y="164"/>
                    </a:cubicBezTo>
                    <a:cubicBezTo>
                      <a:pt x="1050" y="165"/>
                      <a:pt x="1050" y="165"/>
                      <a:pt x="1050" y="165"/>
                    </a:cubicBezTo>
                    <a:cubicBezTo>
                      <a:pt x="1050" y="163"/>
                      <a:pt x="1050" y="163"/>
                      <a:pt x="1050" y="163"/>
                    </a:cubicBezTo>
                    <a:cubicBezTo>
                      <a:pt x="1052" y="158"/>
                      <a:pt x="1052" y="158"/>
                      <a:pt x="1052" y="158"/>
                    </a:cubicBezTo>
                    <a:cubicBezTo>
                      <a:pt x="1053" y="157"/>
                      <a:pt x="1053" y="157"/>
                      <a:pt x="1053" y="157"/>
                    </a:cubicBezTo>
                    <a:cubicBezTo>
                      <a:pt x="1055" y="158"/>
                      <a:pt x="1055" y="158"/>
                      <a:pt x="1055" y="158"/>
                    </a:cubicBezTo>
                    <a:cubicBezTo>
                      <a:pt x="1060" y="162"/>
                      <a:pt x="1060" y="162"/>
                      <a:pt x="1060" y="162"/>
                    </a:cubicBezTo>
                    <a:cubicBezTo>
                      <a:pt x="1066" y="163"/>
                      <a:pt x="1066" y="163"/>
                      <a:pt x="1066" y="163"/>
                    </a:cubicBezTo>
                    <a:cubicBezTo>
                      <a:pt x="1069" y="167"/>
                      <a:pt x="1069" y="167"/>
                      <a:pt x="1069" y="167"/>
                    </a:cubicBezTo>
                    <a:cubicBezTo>
                      <a:pt x="1068" y="169"/>
                      <a:pt x="1068" y="169"/>
                      <a:pt x="1068" y="169"/>
                    </a:cubicBezTo>
                    <a:cubicBezTo>
                      <a:pt x="1065" y="171"/>
                      <a:pt x="1065" y="171"/>
                      <a:pt x="1065" y="171"/>
                    </a:cubicBezTo>
                    <a:cubicBezTo>
                      <a:pt x="1062" y="174"/>
                      <a:pt x="1062" y="174"/>
                      <a:pt x="1062" y="174"/>
                    </a:cubicBezTo>
                    <a:cubicBezTo>
                      <a:pt x="1065" y="172"/>
                      <a:pt x="1065" y="172"/>
                      <a:pt x="1065" y="172"/>
                    </a:cubicBezTo>
                    <a:cubicBezTo>
                      <a:pt x="1070" y="171"/>
                      <a:pt x="1070" y="171"/>
                      <a:pt x="1070" y="171"/>
                    </a:cubicBezTo>
                    <a:cubicBezTo>
                      <a:pt x="1073" y="172"/>
                      <a:pt x="1073" y="172"/>
                      <a:pt x="1073" y="172"/>
                    </a:cubicBezTo>
                    <a:cubicBezTo>
                      <a:pt x="1077" y="171"/>
                      <a:pt x="1077" y="171"/>
                      <a:pt x="1077" y="171"/>
                    </a:cubicBezTo>
                    <a:cubicBezTo>
                      <a:pt x="1080" y="169"/>
                      <a:pt x="1080" y="169"/>
                      <a:pt x="1080" y="169"/>
                    </a:cubicBezTo>
                    <a:cubicBezTo>
                      <a:pt x="1083" y="168"/>
                      <a:pt x="1083" y="168"/>
                      <a:pt x="1083" y="168"/>
                    </a:cubicBezTo>
                    <a:cubicBezTo>
                      <a:pt x="1087" y="164"/>
                      <a:pt x="1087" y="164"/>
                      <a:pt x="1087" y="164"/>
                    </a:cubicBezTo>
                    <a:cubicBezTo>
                      <a:pt x="1089" y="163"/>
                      <a:pt x="1089" y="163"/>
                      <a:pt x="1089" y="163"/>
                    </a:cubicBezTo>
                    <a:cubicBezTo>
                      <a:pt x="1093" y="159"/>
                      <a:pt x="1093" y="159"/>
                      <a:pt x="1093" y="159"/>
                    </a:cubicBezTo>
                    <a:cubicBezTo>
                      <a:pt x="1096" y="158"/>
                      <a:pt x="1096" y="158"/>
                      <a:pt x="1096" y="158"/>
                    </a:cubicBezTo>
                    <a:cubicBezTo>
                      <a:pt x="1105" y="154"/>
                      <a:pt x="1105" y="154"/>
                      <a:pt x="1105" y="154"/>
                    </a:cubicBezTo>
                    <a:cubicBezTo>
                      <a:pt x="1109" y="153"/>
                      <a:pt x="1109" y="153"/>
                      <a:pt x="1109" y="153"/>
                    </a:cubicBezTo>
                    <a:cubicBezTo>
                      <a:pt x="1111" y="153"/>
                      <a:pt x="1111" y="153"/>
                      <a:pt x="1111" y="153"/>
                    </a:cubicBezTo>
                    <a:cubicBezTo>
                      <a:pt x="1112" y="152"/>
                      <a:pt x="1112" y="152"/>
                      <a:pt x="1112" y="152"/>
                    </a:cubicBezTo>
                    <a:cubicBezTo>
                      <a:pt x="1116" y="149"/>
                      <a:pt x="1116" y="149"/>
                      <a:pt x="1116" y="149"/>
                    </a:cubicBezTo>
                    <a:cubicBezTo>
                      <a:pt x="1119" y="149"/>
                      <a:pt x="1119" y="149"/>
                      <a:pt x="1119" y="149"/>
                    </a:cubicBezTo>
                    <a:cubicBezTo>
                      <a:pt x="1125" y="149"/>
                      <a:pt x="1125" y="149"/>
                      <a:pt x="1125" y="149"/>
                    </a:cubicBezTo>
                    <a:cubicBezTo>
                      <a:pt x="1136" y="152"/>
                      <a:pt x="1136" y="152"/>
                      <a:pt x="1136" y="152"/>
                    </a:cubicBezTo>
                    <a:cubicBezTo>
                      <a:pt x="1141" y="157"/>
                      <a:pt x="1141" y="157"/>
                      <a:pt x="1141" y="157"/>
                    </a:cubicBezTo>
                    <a:cubicBezTo>
                      <a:pt x="1145" y="160"/>
                      <a:pt x="1145" y="160"/>
                      <a:pt x="1145" y="160"/>
                    </a:cubicBezTo>
                    <a:cubicBezTo>
                      <a:pt x="1149" y="165"/>
                      <a:pt x="1149" y="165"/>
                      <a:pt x="1149" y="165"/>
                    </a:cubicBezTo>
                    <a:cubicBezTo>
                      <a:pt x="1152" y="169"/>
                      <a:pt x="1152" y="169"/>
                      <a:pt x="1152" y="169"/>
                    </a:cubicBezTo>
                    <a:cubicBezTo>
                      <a:pt x="1152" y="171"/>
                      <a:pt x="1152" y="171"/>
                      <a:pt x="1152" y="171"/>
                    </a:cubicBezTo>
                    <a:cubicBezTo>
                      <a:pt x="1153" y="172"/>
                      <a:pt x="1153" y="172"/>
                      <a:pt x="1153" y="172"/>
                    </a:cubicBezTo>
                    <a:cubicBezTo>
                      <a:pt x="1153" y="175"/>
                      <a:pt x="1153" y="175"/>
                      <a:pt x="1153" y="175"/>
                    </a:cubicBezTo>
                    <a:cubicBezTo>
                      <a:pt x="1155" y="180"/>
                      <a:pt x="1155" y="180"/>
                      <a:pt x="1155" y="180"/>
                    </a:cubicBezTo>
                    <a:cubicBezTo>
                      <a:pt x="1155" y="182"/>
                      <a:pt x="1155" y="182"/>
                      <a:pt x="1155" y="182"/>
                    </a:cubicBezTo>
                    <a:cubicBezTo>
                      <a:pt x="1154" y="184"/>
                      <a:pt x="1154" y="184"/>
                      <a:pt x="1154" y="184"/>
                    </a:cubicBezTo>
                    <a:cubicBezTo>
                      <a:pt x="1156" y="184"/>
                      <a:pt x="1156" y="184"/>
                      <a:pt x="1156" y="184"/>
                    </a:cubicBezTo>
                    <a:cubicBezTo>
                      <a:pt x="1159" y="180"/>
                      <a:pt x="1159" y="180"/>
                      <a:pt x="1159" y="180"/>
                    </a:cubicBezTo>
                    <a:cubicBezTo>
                      <a:pt x="1162" y="180"/>
                      <a:pt x="1162" y="180"/>
                      <a:pt x="1162" y="180"/>
                    </a:cubicBezTo>
                    <a:cubicBezTo>
                      <a:pt x="1163" y="182"/>
                      <a:pt x="1163" y="182"/>
                      <a:pt x="1163" y="182"/>
                    </a:cubicBezTo>
                    <a:cubicBezTo>
                      <a:pt x="1164" y="180"/>
                      <a:pt x="1164" y="180"/>
                      <a:pt x="1164" y="180"/>
                    </a:cubicBezTo>
                    <a:cubicBezTo>
                      <a:pt x="1167" y="180"/>
                      <a:pt x="1167" y="180"/>
                      <a:pt x="1167" y="180"/>
                    </a:cubicBezTo>
                    <a:cubicBezTo>
                      <a:pt x="1169" y="181"/>
                      <a:pt x="1169" y="181"/>
                      <a:pt x="1169" y="181"/>
                    </a:cubicBezTo>
                    <a:cubicBezTo>
                      <a:pt x="1170" y="184"/>
                      <a:pt x="1170" y="184"/>
                      <a:pt x="1170" y="184"/>
                    </a:cubicBezTo>
                    <a:cubicBezTo>
                      <a:pt x="1171" y="182"/>
                      <a:pt x="1171" y="182"/>
                      <a:pt x="1171" y="182"/>
                    </a:cubicBezTo>
                    <a:cubicBezTo>
                      <a:pt x="1170" y="178"/>
                      <a:pt x="1170" y="178"/>
                      <a:pt x="1170" y="178"/>
                    </a:cubicBezTo>
                    <a:cubicBezTo>
                      <a:pt x="1172" y="178"/>
                      <a:pt x="1172" y="178"/>
                      <a:pt x="1172" y="178"/>
                    </a:cubicBezTo>
                    <a:cubicBezTo>
                      <a:pt x="1174" y="181"/>
                      <a:pt x="1174" y="181"/>
                      <a:pt x="1174" y="181"/>
                    </a:cubicBezTo>
                    <a:cubicBezTo>
                      <a:pt x="1177" y="185"/>
                      <a:pt x="1177" y="185"/>
                      <a:pt x="1177" y="185"/>
                    </a:cubicBezTo>
                    <a:cubicBezTo>
                      <a:pt x="1178" y="189"/>
                      <a:pt x="1178" y="189"/>
                      <a:pt x="1178" y="189"/>
                    </a:cubicBezTo>
                    <a:cubicBezTo>
                      <a:pt x="1180" y="189"/>
                      <a:pt x="1180" y="189"/>
                      <a:pt x="1180" y="189"/>
                    </a:cubicBezTo>
                    <a:cubicBezTo>
                      <a:pt x="1183" y="193"/>
                      <a:pt x="1183" y="193"/>
                      <a:pt x="1183" y="193"/>
                    </a:cubicBezTo>
                    <a:cubicBezTo>
                      <a:pt x="1183" y="192"/>
                      <a:pt x="1183" y="192"/>
                      <a:pt x="1183" y="192"/>
                    </a:cubicBezTo>
                    <a:cubicBezTo>
                      <a:pt x="1182" y="188"/>
                      <a:pt x="1182" y="188"/>
                      <a:pt x="1182" y="188"/>
                    </a:cubicBezTo>
                    <a:cubicBezTo>
                      <a:pt x="1180" y="187"/>
                      <a:pt x="1180" y="187"/>
                      <a:pt x="1180" y="187"/>
                    </a:cubicBezTo>
                    <a:cubicBezTo>
                      <a:pt x="1180" y="185"/>
                      <a:pt x="1180" y="185"/>
                      <a:pt x="1180" y="185"/>
                    </a:cubicBezTo>
                    <a:cubicBezTo>
                      <a:pt x="1182" y="186"/>
                      <a:pt x="1182" y="186"/>
                      <a:pt x="1182" y="186"/>
                    </a:cubicBezTo>
                    <a:cubicBezTo>
                      <a:pt x="1184" y="186"/>
                      <a:pt x="1184" y="186"/>
                      <a:pt x="1184" y="186"/>
                    </a:cubicBezTo>
                    <a:cubicBezTo>
                      <a:pt x="1186" y="188"/>
                      <a:pt x="1186" y="188"/>
                      <a:pt x="1186" y="188"/>
                    </a:cubicBezTo>
                    <a:cubicBezTo>
                      <a:pt x="1189" y="193"/>
                      <a:pt x="1189" y="193"/>
                      <a:pt x="1189" y="193"/>
                    </a:cubicBezTo>
                    <a:cubicBezTo>
                      <a:pt x="1189" y="189"/>
                      <a:pt x="1189" y="189"/>
                      <a:pt x="1189" y="189"/>
                    </a:cubicBezTo>
                    <a:cubicBezTo>
                      <a:pt x="1184" y="183"/>
                      <a:pt x="1184" y="183"/>
                      <a:pt x="1184" y="183"/>
                    </a:cubicBezTo>
                    <a:cubicBezTo>
                      <a:pt x="1185" y="178"/>
                      <a:pt x="1185" y="178"/>
                      <a:pt x="1185" y="178"/>
                    </a:cubicBezTo>
                    <a:cubicBezTo>
                      <a:pt x="1185" y="174"/>
                      <a:pt x="1185" y="174"/>
                      <a:pt x="1185" y="174"/>
                    </a:cubicBezTo>
                    <a:cubicBezTo>
                      <a:pt x="1187" y="171"/>
                      <a:pt x="1187" y="171"/>
                      <a:pt x="1187" y="171"/>
                    </a:cubicBezTo>
                    <a:cubicBezTo>
                      <a:pt x="1192" y="170"/>
                      <a:pt x="1192" y="170"/>
                      <a:pt x="1192" y="170"/>
                    </a:cubicBezTo>
                    <a:cubicBezTo>
                      <a:pt x="1194" y="168"/>
                      <a:pt x="1194" y="168"/>
                      <a:pt x="1194" y="168"/>
                    </a:cubicBezTo>
                    <a:cubicBezTo>
                      <a:pt x="1198" y="167"/>
                      <a:pt x="1198" y="167"/>
                      <a:pt x="1198" y="167"/>
                    </a:cubicBezTo>
                    <a:cubicBezTo>
                      <a:pt x="1198" y="165"/>
                      <a:pt x="1198" y="165"/>
                      <a:pt x="1198" y="165"/>
                    </a:cubicBezTo>
                    <a:cubicBezTo>
                      <a:pt x="1198" y="164"/>
                      <a:pt x="1198" y="164"/>
                      <a:pt x="1198" y="164"/>
                    </a:cubicBezTo>
                    <a:cubicBezTo>
                      <a:pt x="1200" y="164"/>
                      <a:pt x="1200" y="164"/>
                      <a:pt x="1200" y="164"/>
                    </a:cubicBezTo>
                    <a:cubicBezTo>
                      <a:pt x="1202" y="166"/>
                      <a:pt x="1202" y="166"/>
                      <a:pt x="1202" y="166"/>
                    </a:cubicBezTo>
                    <a:cubicBezTo>
                      <a:pt x="1204" y="167"/>
                      <a:pt x="1204" y="167"/>
                      <a:pt x="1204" y="167"/>
                    </a:cubicBezTo>
                    <a:cubicBezTo>
                      <a:pt x="1207" y="166"/>
                      <a:pt x="1207" y="166"/>
                      <a:pt x="1207" y="166"/>
                    </a:cubicBezTo>
                    <a:cubicBezTo>
                      <a:pt x="1210" y="164"/>
                      <a:pt x="1210" y="164"/>
                      <a:pt x="1210" y="164"/>
                    </a:cubicBezTo>
                    <a:cubicBezTo>
                      <a:pt x="1212" y="165"/>
                      <a:pt x="1212" y="165"/>
                      <a:pt x="1212" y="165"/>
                    </a:cubicBezTo>
                    <a:cubicBezTo>
                      <a:pt x="1216" y="163"/>
                      <a:pt x="1216" y="163"/>
                      <a:pt x="1216" y="163"/>
                    </a:cubicBezTo>
                    <a:cubicBezTo>
                      <a:pt x="1221" y="163"/>
                      <a:pt x="1221" y="163"/>
                      <a:pt x="1221" y="163"/>
                    </a:cubicBezTo>
                    <a:cubicBezTo>
                      <a:pt x="1223" y="162"/>
                      <a:pt x="1223" y="162"/>
                      <a:pt x="1223" y="162"/>
                    </a:cubicBezTo>
                    <a:cubicBezTo>
                      <a:pt x="1224" y="162"/>
                      <a:pt x="1224" y="162"/>
                      <a:pt x="1224" y="162"/>
                    </a:cubicBezTo>
                    <a:cubicBezTo>
                      <a:pt x="1224" y="163"/>
                      <a:pt x="1224" y="163"/>
                      <a:pt x="1224" y="163"/>
                    </a:cubicBezTo>
                    <a:cubicBezTo>
                      <a:pt x="1226" y="165"/>
                      <a:pt x="1226" y="165"/>
                      <a:pt x="1226" y="165"/>
                    </a:cubicBezTo>
                    <a:cubicBezTo>
                      <a:pt x="1227" y="162"/>
                      <a:pt x="1227" y="162"/>
                      <a:pt x="1227" y="162"/>
                    </a:cubicBezTo>
                    <a:cubicBezTo>
                      <a:pt x="1229" y="159"/>
                      <a:pt x="1229" y="159"/>
                      <a:pt x="1229" y="159"/>
                    </a:cubicBezTo>
                    <a:cubicBezTo>
                      <a:pt x="1229" y="157"/>
                      <a:pt x="1229" y="157"/>
                      <a:pt x="1229" y="157"/>
                    </a:cubicBezTo>
                    <a:cubicBezTo>
                      <a:pt x="1229" y="154"/>
                      <a:pt x="1229" y="154"/>
                      <a:pt x="1229" y="154"/>
                    </a:cubicBezTo>
                    <a:cubicBezTo>
                      <a:pt x="1229" y="152"/>
                      <a:pt x="1229" y="152"/>
                      <a:pt x="1229" y="152"/>
                    </a:cubicBezTo>
                    <a:cubicBezTo>
                      <a:pt x="1230" y="151"/>
                      <a:pt x="1230" y="151"/>
                      <a:pt x="1230" y="151"/>
                    </a:cubicBezTo>
                    <a:cubicBezTo>
                      <a:pt x="1234" y="151"/>
                      <a:pt x="1234" y="151"/>
                      <a:pt x="1234" y="151"/>
                    </a:cubicBezTo>
                    <a:cubicBezTo>
                      <a:pt x="1235" y="154"/>
                      <a:pt x="1235" y="154"/>
                      <a:pt x="1235" y="154"/>
                    </a:cubicBezTo>
                    <a:cubicBezTo>
                      <a:pt x="1236" y="155"/>
                      <a:pt x="1236" y="155"/>
                      <a:pt x="1236" y="155"/>
                    </a:cubicBezTo>
                    <a:cubicBezTo>
                      <a:pt x="1239" y="156"/>
                      <a:pt x="1239" y="156"/>
                      <a:pt x="1239" y="156"/>
                    </a:cubicBezTo>
                    <a:cubicBezTo>
                      <a:pt x="1241" y="157"/>
                      <a:pt x="1241" y="157"/>
                      <a:pt x="1241" y="157"/>
                    </a:cubicBezTo>
                    <a:cubicBezTo>
                      <a:pt x="1241" y="160"/>
                      <a:pt x="1241" y="160"/>
                      <a:pt x="1241" y="160"/>
                    </a:cubicBezTo>
                    <a:cubicBezTo>
                      <a:pt x="1244" y="164"/>
                      <a:pt x="1244" y="164"/>
                      <a:pt x="1244" y="164"/>
                    </a:cubicBezTo>
                    <a:cubicBezTo>
                      <a:pt x="1245" y="165"/>
                      <a:pt x="1245" y="165"/>
                      <a:pt x="1245" y="165"/>
                    </a:cubicBezTo>
                    <a:cubicBezTo>
                      <a:pt x="1249" y="164"/>
                      <a:pt x="1249" y="164"/>
                      <a:pt x="1249" y="164"/>
                    </a:cubicBezTo>
                    <a:cubicBezTo>
                      <a:pt x="1254" y="165"/>
                      <a:pt x="1254" y="165"/>
                      <a:pt x="1254" y="165"/>
                    </a:cubicBezTo>
                    <a:cubicBezTo>
                      <a:pt x="1255" y="165"/>
                      <a:pt x="1255" y="165"/>
                      <a:pt x="1255" y="165"/>
                    </a:cubicBezTo>
                    <a:cubicBezTo>
                      <a:pt x="1257" y="165"/>
                      <a:pt x="1257" y="165"/>
                      <a:pt x="1257" y="165"/>
                    </a:cubicBezTo>
                    <a:cubicBezTo>
                      <a:pt x="1260" y="170"/>
                      <a:pt x="1260" y="170"/>
                      <a:pt x="1260" y="170"/>
                    </a:cubicBezTo>
                    <a:cubicBezTo>
                      <a:pt x="1260" y="173"/>
                      <a:pt x="1260" y="173"/>
                      <a:pt x="1260" y="173"/>
                    </a:cubicBezTo>
                    <a:cubicBezTo>
                      <a:pt x="1262" y="174"/>
                      <a:pt x="1262" y="174"/>
                      <a:pt x="1262" y="174"/>
                    </a:cubicBezTo>
                    <a:cubicBezTo>
                      <a:pt x="1266" y="175"/>
                      <a:pt x="1266" y="175"/>
                      <a:pt x="1266" y="175"/>
                    </a:cubicBezTo>
                    <a:cubicBezTo>
                      <a:pt x="1267" y="173"/>
                      <a:pt x="1267" y="173"/>
                      <a:pt x="1267" y="173"/>
                    </a:cubicBezTo>
                    <a:cubicBezTo>
                      <a:pt x="1270" y="173"/>
                      <a:pt x="1270" y="173"/>
                      <a:pt x="1270" y="173"/>
                    </a:cubicBezTo>
                    <a:cubicBezTo>
                      <a:pt x="1270" y="171"/>
                      <a:pt x="1270" y="171"/>
                      <a:pt x="1270" y="171"/>
                    </a:cubicBezTo>
                    <a:cubicBezTo>
                      <a:pt x="1273" y="169"/>
                      <a:pt x="1273" y="169"/>
                      <a:pt x="1273" y="169"/>
                    </a:cubicBezTo>
                    <a:cubicBezTo>
                      <a:pt x="1274" y="170"/>
                      <a:pt x="1274" y="170"/>
                      <a:pt x="1274" y="170"/>
                    </a:cubicBezTo>
                    <a:cubicBezTo>
                      <a:pt x="1275" y="169"/>
                      <a:pt x="1275" y="169"/>
                      <a:pt x="1275" y="169"/>
                    </a:cubicBezTo>
                    <a:cubicBezTo>
                      <a:pt x="1274" y="167"/>
                      <a:pt x="1274" y="167"/>
                      <a:pt x="1274" y="167"/>
                    </a:cubicBezTo>
                    <a:cubicBezTo>
                      <a:pt x="1275" y="166"/>
                      <a:pt x="1275" y="166"/>
                      <a:pt x="1275" y="166"/>
                    </a:cubicBezTo>
                    <a:cubicBezTo>
                      <a:pt x="1274" y="165"/>
                      <a:pt x="1274" y="165"/>
                      <a:pt x="1274" y="165"/>
                    </a:cubicBezTo>
                    <a:cubicBezTo>
                      <a:pt x="1274" y="163"/>
                      <a:pt x="1274" y="163"/>
                      <a:pt x="1274" y="163"/>
                    </a:cubicBezTo>
                    <a:cubicBezTo>
                      <a:pt x="1272" y="160"/>
                      <a:pt x="1272" y="160"/>
                      <a:pt x="1272" y="160"/>
                    </a:cubicBezTo>
                    <a:cubicBezTo>
                      <a:pt x="1269" y="159"/>
                      <a:pt x="1269" y="159"/>
                      <a:pt x="1269" y="159"/>
                    </a:cubicBezTo>
                    <a:cubicBezTo>
                      <a:pt x="1268" y="155"/>
                      <a:pt x="1268" y="155"/>
                      <a:pt x="1268" y="155"/>
                    </a:cubicBezTo>
                    <a:cubicBezTo>
                      <a:pt x="1264" y="151"/>
                      <a:pt x="1264" y="151"/>
                      <a:pt x="1264" y="151"/>
                    </a:cubicBezTo>
                    <a:cubicBezTo>
                      <a:pt x="1262" y="151"/>
                      <a:pt x="1262" y="151"/>
                      <a:pt x="1262" y="151"/>
                    </a:cubicBezTo>
                    <a:cubicBezTo>
                      <a:pt x="1261" y="149"/>
                      <a:pt x="1261" y="149"/>
                      <a:pt x="1261" y="149"/>
                    </a:cubicBezTo>
                    <a:cubicBezTo>
                      <a:pt x="1257" y="147"/>
                      <a:pt x="1257" y="147"/>
                      <a:pt x="1257" y="147"/>
                    </a:cubicBezTo>
                    <a:cubicBezTo>
                      <a:pt x="1255" y="149"/>
                      <a:pt x="1255" y="149"/>
                      <a:pt x="1255" y="149"/>
                    </a:cubicBezTo>
                    <a:cubicBezTo>
                      <a:pt x="1254" y="149"/>
                      <a:pt x="1254" y="149"/>
                      <a:pt x="1254" y="149"/>
                    </a:cubicBezTo>
                    <a:cubicBezTo>
                      <a:pt x="1254" y="146"/>
                      <a:pt x="1254" y="146"/>
                      <a:pt x="1254" y="146"/>
                    </a:cubicBezTo>
                    <a:cubicBezTo>
                      <a:pt x="1255" y="145"/>
                      <a:pt x="1255" y="145"/>
                      <a:pt x="1255" y="145"/>
                    </a:cubicBezTo>
                    <a:cubicBezTo>
                      <a:pt x="1253" y="141"/>
                      <a:pt x="1253" y="141"/>
                      <a:pt x="1253" y="141"/>
                    </a:cubicBezTo>
                    <a:cubicBezTo>
                      <a:pt x="1252" y="139"/>
                      <a:pt x="1252" y="139"/>
                      <a:pt x="1252" y="139"/>
                    </a:cubicBezTo>
                    <a:cubicBezTo>
                      <a:pt x="1251" y="138"/>
                      <a:pt x="1251" y="138"/>
                      <a:pt x="1251" y="138"/>
                    </a:cubicBezTo>
                    <a:cubicBezTo>
                      <a:pt x="1249" y="134"/>
                      <a:pt x="1249" y="134"/>
                      <a:pt x="1249" y="134"/>
                    </a:cubicBezTo>
                    <a:cubicBezTo>
                      <a:pt x="1246" y="132"/>
                      <a:pt x="1246" y="132"/>
                      <a:pt x="1246" y="132"/>
                    </a:cubicBezTo>
                    <a:cubicBezTo>
                      <a:pt x="1247" y="131"/>
                      <a:pt x="1247" y="131"/>
                      <a:pt x="1247" y="131"/>
                    </a:cubicBezTo>
                    <a:cubicBezTo>
                      <a:pt x="1252" y="131"/>
                      <a:pt x="1252" y="131"/>
                      <a:pt x="1252" y="131"/>
                    </a:cubicBezTo>
                    <a:cubicBezTo>
                      <a:pt x="1253" y="132"/>
                      <a:pt x="1253" y="132"/>
                      <a:pt x="1253" y="132"/>
                    </a:cubicBezTo>
                    <a:cubicBezTo>
                      <a:pt x="1260" y="131"/>
                      <a:pt x="1260" y="131"/>
                      <a:pt x="1260" y="131"/>
                    </a:cubicBezTo>
                    <a:cubicBezTo>
                      <a:pt x="1265" y="131"/>
                      <a:pt x="1265" y="131"/>
                      <a:pt x="1265" y="131"/>
                    </a:cubicBezTo>
                    <a:cubicBezTo>
                      <a:pt x="1265" y="129"/>
                      <a:pt x="1265" y="129"/>
                      <a:pt x="1265" y="129"/>
                    </a:cubicBezTo>
                    <a:cubicBezTo>
                      <a:pt x="1268" y="128"/>
                      <a:pt x="1268" y="128"/>
                      <a:pt x="1268" y="128"/>
                    </a:cubicBezTo>
                    <a:cubicBezTo>
                      <a:pt x="1271" y="130"/>
                      <a:pt x="1271" y="130"/>
                      <a:pt x="1271" y="130"/>
                    </a:cubicBezTo>
                    <a:cubicBezTo>
                      <a:pt x="1272" y="130"/>
                      <a:pt x="1272" y="130"/>
                      <a:pt x="1272" y="130"/>
                    </a:cubicBezTo>
                    <a:cubicBezTo>
                      <a:pt x="1274" y="130"/>
                      <a:pt x="1274" y="130"/>
                      <a:pt x="1274" y="130"/>
                    </a:cubicBezTo>
                    <a:cubicBezTo>
                      <a:pt x="1274" y="128"/>
                      <a:pt x="1274" y="128"/>
                      <a:pt x="1274" y="128"/>
                    </a:cubicBezTo>
                    <a:cubicBezTo>
                      <a:pt x="1277" y="127"/>
                      <a:pt x="1277" y="127"/>
                      <a:pt x="1277" y="127"/>
                    </a:cubicBezTo>
                    <a:cubicBezTo>
                      <a:pt x="1278" y="129"/>
                      <a:pt x="1278" y="129"/>
                      <a:pt x="1278" y="129"/>
                    </a:cubicBezTo>
                    <a:cubicBezTo>
                      <a:pt x="1279" y="129"/>
                      <a:pt x="1279" y="129"/>
                      <a:pt x="1279" y="129"/>
                    </a:cubicBezTo>
                    <a:cubicBezTo>
                      <a:pt x="1280" y="126"/>
                      <a:pt x="1280" y="126"/>
                      <a:pt x="1280" y="126"/>
                    </a:cubicBezTo>
                    <a:cubicBezTo>
                      <a:pt x="1282" y="127"/>
                      <a:pt x="1282" y="127"/>
                      <a:pt x="1282" y="127"/>
                    </a:cubicBezTo>
                    <a:cubicBezTo>
                      <a:pt x="1282" y="125"/>
                      <a:pt x="1282" y="125"/>
                      <a:pt x="1282" y="125"/>
                    </a:cubicBezTo>
                    <a:cubicBezTo>
                      <a:pt x="1291" y="122"/>
                      <a:pt x="1291" y="122"/>
                      <a:pt x="1291" y="122"/>
                    </a:cubicBezTo>
                    <a:cubicBezTo>
                      <a:pt x="1293" y="124"/>
                      <a:pt x="1293" y="124"/>
                      <a:pt x="1293" y="124"/>
                    </a:cubicBezTo>
                    <a:cubicBezTo>
                      <a:pt x="1293" y="123"/>
                      <a:pt x="1293" y="123"/>
                      <a:pt x="1293" y="123"/>
                    </a:cubicBezTo>
                    <a:cubicBezTo>
                      <a:pt x="1294" y="121"/>
                      <a:pt x="1294" y="121"/>
                      <a:pt x="1294" y="121"/>
                    </a:cubicBezTo>
                    <a:cubicBezTo>
                      <a:pt x="1295" y="121"/>
                      <a:pt x="1295" y="121"/>
                      <a:pt x="1295" y="121"/>
                    </a:cubicBezTo>
                    <a:cubicBezTo>
                      <a:pt x="1299" y="121"/>
                      <a:pt x="1299" y="121"/>
                      <a:pt x="1299" y="121"/>
                    </a:cubicBezTo>
                    <a:cubicBezTo>
                      <a:pt x="1300" y="121"/>
                      <a:pt x="1300" y="121"/>
                      <a:pt x="1300" y="121"/>
                    </a:cubicBezTo>
                    <a:cubicBezTo>
                      <a:pt x="1302" y="122"/>
                      <a:pt x="1302" y="122"/>
                      <a:pt x="1302" y="122"/>
                    </a:cubicBezTo>
                    <a:cubicBezTo>
                      <a:pt x="1306" y="122"/>
                      <a:pt x="1306" y="122"/>
                      <a:pt x="1306" y="122"/>
                    </a:cubicBezTo>
                    <a:cubicBezTo>
                      <a:pt x="1308" y="121"/>
                      <a:pt x="1308" y="121"/>
                      <a:pt x="1308" y="121"/>
                    </a:cubicBezTo>
                    <a:cubicBezTo>
                      <a:pt x="1309" y="123"/>
                      <a:pt x="1309" y="123"/>
                      <a:pt x="1309" y="123"/>
                    </a:cubicBezTo>
                    <a:cubicBezTo>
                      <a:pt x="1311" y="124"/>
                      <a:pt x="1311" y="124"/>
                      <a:pt x="1311" y="124"/>
                    </a:cubicBezTo>
                    <a:cubicBezTo>
                      <a:pt x="1312" y="122"/>
                      <a:pt x="1312" y="122"/>
                      <a:pt x="1312" y="122"/>
                    </a:cubicBezTo>
                    <a:cubicBezTo>
                      <a:pt x="1316" y="122"/>
                      <a:pt x="1316" y="122"/>
                      <a:pt x="1316" y="122"/>
                    </a:cubicBezTo>
                    <a:cubicBezTo>
                      <a:pt x="1323" y="124"/>
                      <a:pt x="1323" y="124"/>
                      <a:pt x="1323" y="124"/>
                    </a:cubicBezTo>
                    <a:cubicBezTo>
                      <a:pt x="1326" y="125"/>
                      <a:pt x="1326" y="125"/>
                      <a:pt x="1326" y="125"/>
                    </a:cubicBezTo>
                    <a:cubicBezTo>
                      <a:pt x="1327" y="124"/>
                      <a:pt x="1327" y="124"/>
                      <a:pt x="1327" y="124"/>
                    </a:cubicBezTo>
                    <a:cubicBezTo>
                      <a:pt x="1327" y="124"/>
                      <a:pt x="1327" y="124"/>
                      <a:pt x="1327" y="124"/>
                    </a:cubicBezTo>
                    <a:cubicBezTo>
                      <a:pt x="1329" y="123"/>
                      <a:pt x="1329" y="123"/>
                      <a:pt x="1329" y="123"/>
                    </a:cubicBezTo>
                    <a:cubicBezTo>
                      <a:pt x="1331" y="124"/>
                      <a:pt x="1331" y="124"/>
                      <a:pt x="1331" y="124"/>
                    </a:cubicBezTo>
                    <a:cubicBezTo>
                      <a:pt x="1329" y="126"/>
                      <a:pt x="1329" y="126"/>
                      <a:pt x="1329" y="126"/>
                    </a:cubicBezTo>
                    <a:cubicBezTo>
                      <a:pt x="1331" y="126"/>
                      <a:pt x="1331" y="126"/>
                      <a:pt x="1331" y="126"/>
                    </a:cubicBezTo>
                    <a:cubicBezTo>
                      <a:pt x="1334" y="126"/>
                      <a:pt x="1334" y="126"/>
                      <a:pt x="1334" y="126"/>
                    </a:cubicBezTo>
                    <a:cubicBezTo>
                      <a:pt x="1342" y="126"/>
                      <a:pt x="1342" y="126"/>
                      <a:pt x="1342" y="126"/>
                    </a:cubicBezTo>
                    <a:cubicBezTo>
                      <a:pt x="1348" y="131"/>
                      <a:pt x="1348" y="131"/>
                      <a:pt x="1348" y="131"/>
                    </a:cubicBezTo>
                    <a:cubicBezTo>
                      <a:pt x="1348" y="132"/>
                      <a:pt x="1348" y="132"/>
                      <a:pt x="1348" y="132"/>
                    </a:cubicBezTo>
                    <a:cubicBezTo>
                      <a:pt x="1346" y="131"/>
                      <a:pt x="1346" y="131"/>
                      <a:pt x="1346" y="131"/>
                    </a:cubicBezTo>
                    <a:cubicBezTo>
                      <a:pt x="1342" y="129"/>
                      <a:pt x="1342" y="129"/>
                      <a:pt x="1342" y="129"/>
                    </a:cubicBezTo>
                    <a:cubicBezTo>
                      <a:pt x="1342" y="130"/>
                      <a:pt x="1342" y="130"/>
                      <a:pt x="1342" y="130"/>
                    </a:cubicBezTo>
                    <a:cubicBezTo>
                      <a:pt x="1349" y="133"/>
                      <a:pt x="1349" y="133"/>
                      <a:pt x="1349" y="133"/>
                    </a:cubicBezTo>
                    <a:cubicBezTo>
                      <a:pt x="1352" y="133"/>
                      <a:pt x="1352" y="133"/>
                      <a:pt x="1352" y="133"/>
                    </a:cubicBezTo>
                    <a:cubicBezTo>
                      <a:pt x="1353" y="131"/>
                      <a:pt x="1353" y="131"/>
                      <a:pt x="1353" y="131"/>
                    </a:cubicBezTo>
                    <a:cubicBezTo>
                      <a:pt x="1356" y="131"/>
                      <a:pt x="1356" y="131"/>
                      <a:pt x="1356" y="131"/>
                    </a:cubicBezTo>
                    <a:cubicBezTo>
                      <a:pt x="1359" y="131"/>
                      <a:pt x="1359" y="131"/>
                      <a:pt x="1359" y="131"/>
                    </a:cubicBezTo>
                    <a:cubicBezTo>
                      <a:pt x="1358" y="129"/>
                      <a:pt x="1358" y="129"/>
                      <a:pt x="1358" y="129"/>
                    </a:cubicBezTo>
                    <a:cubicBezTo>
                      <a:pt x="1360" y="128"/>
                      <a:pt x="1360" y="128"/>
                      <a:pt x="1360" y="128"/>
                    </a:cubicBezTo>
                    <a:cubicBezTo>
                      <a:pt x="1362" y="130"/>
                      <a:pt x="1362" y="130"/>
                      <a:pt x="1362" y="130"/>
                    </a:cubicBezTo>
                    <a:cubicBezTo>
                      <a:pt x="1364" y="131"/>
                      <a:pt x="1364" y="131"/>
                      <a:pt x="1364" y="131"/>
                    </a:cubicBezTo>
                    <a:cubicBezTo>
                      <a:pt x="1365" y="132"/>
                      <a:pt x="1365" y="132"/>
                      <a:pt x="1365" y="132"/>
                    </a:cubicBezTo>
                    <a:cubicBezTo>
                      <a:pt x="1365" y="130"/>
                      <a:pt x="1365" y="130"/>
                      <a:pt x="1365" y="130"/>
                    </a:cubicBezTo>
                    <a:cubicBezTo>
                      <a:pt x="1365" y="130"/>
                      <a:pt x="1365" y="130"/>
                      <a:pt x="1365" y="130"/>
                    </a:cubicBezTo>
                    <a:cubicBezTo>
                      <a:pt x="1369" y="131"/>
                      <a:pt x="1369" y="131"/>
                      <a:pt x="1369" y="131"/>
                    </a:cubicBezTo>
                    <a:cubicBezTo>
                      <a:pt x="1369" y="132"/>
                      <a:pt x="1369" y="132"/>
                      <a:pt x="1369" y="132"/>
                    </a:cubicBezTo>
                    <a:cubicBezTo>
                      <a:pt x="1373" y="133"/>
                      <a:pt x="1373" y="133"/>
                      <a:pt x="1373" y="133"/>
                    </a:cubicBezTo>
                    <a:cubicBezTo>
                      <a:pt x="1375" y="132"/>
                      <a:pt x="1375" y="132"/>
                      <a:pt x="1375" y="132"/>
                    </a:cubicBezTo>
                    <a:cubicBezTo>
                      <a:pt x="1385" y="134"/>
                      <a:pt x="1385" y="134"/>
                      <a:pt x="1385" y="134"/>
                    </a:cubicBezTo>
                    <a:cubicBezTo>
                      <a:pt x="1384" y="132"/>
                      <a:pt x="1384" y="132"/>
                      <a:pt x="1384" y="132"/>
                    </a:cubicBezTo>
                    <a:cubicBezTo>
                      <a:pt x="1387" y="132"/>
                      <a:pt x="1387" y="132"/>
                      <a:pt x="1387" y="132"/>
                    </a:cubicBezTo>
                    <a:cubicBezTo>
                      <a:pt x="1388" y="134"/>
                      <a:pt x="1388" y="134"/>
                      <a:pt x="1388" y="134"/>
                    </a:cubicBezTo>
                    <a:cubicBezTo>
                      <a:pt x="1390" y="135"/>
                      <a:pt x="1390" y="135"/>
                      <a:pt x="1390" y="135"/>
                    </a:cubicBezTo>
                    <a:cubicBezTo>
                      <a:pt x="1390" y="133"/>
                      <a:pt x="1390" y="133"/>
                      <a:pt x="1390" y="133"/>
                    </a:cubicBezTo>
                    <a:cubicBezTo>
                      <a:pt x="1390" y="132"/>
                      <a:pt x="1390" y="132"/>
                      <a:pt x="1390" y="132"/>
                    </a:cubicBezTo>
                    <a:cubicBezTo>
                      <a:pt x="1394" y="133"/>
                      <a:pt x="1394" y="133"/>
                      <a:pt x="1394" y="133"/>
                    </a:cubicBezTo>
                    <a:cubicBezTo>
                      <a:pt x="1393" y="134"/>
                      <a:pt x="1393" y="134"/>
                      <a:pt x="1393" y="134"/>
                    </a:cubicBezTo>
                    <a:cubicBezTo>
                      <a:pt x="1395" y="136"/>
                      <a:pt x="1395" y="136"/>
                      <a:pt x="1395" y="136"/>
                    </a:cubicBezTo>
                    <a:cubicBezTo>
                      <a:pt x="1398" y="136"/>
                      <a:pt x="1398" y="136"/>
                      <a:pt x="1398" y="136"/>
                    </a:cubicBezTo>
                    <a:cubicBezTo>
                      <a:pt x="1398" y="134"/>
                      <a:pt x="1398" y="134"/>
                      <a:pt x="1398" y="134"/>
                    </a:cubicBezTo>
                    <a:cubicBezTo>
                      <a:pt x="1397" y="134"/>
                      <a:pt x="1397" y="134"/>
                      <a:pt x="1397" y="134"/>
                    </a:cubicBezTo>
                    <a:cubicBezTo>
                      <a:pt x="1401" y="134"/>
                      <a:pt x="1401" y="134"/>
                      <a:pt x="1401" y="134"/>
                    </a:cubicBezTo>
                    <a:cubicBezTo>
                      <a:pt x="1402" y="135"/>
                      <a:pt x="1402" y="135"/>
                      <a:pt x="1402" y="135"/>
                    </a:cubicBezTo>
                    <a:cubicBezTo>
                      <a:pt x="1401" y="136"/>
                      <a:pt x="1401" y="136"/>
                      <a:pt x="1401" y="136"/>
                    </a:cubicBezTo>
                    <a:cubicBezTo>
                      <a:pt x="1403" y="138"/>
                      <a:pt x="1403" y="138"/>
                      <a:pt x="1403" y="138"/>
                    </a:cubicBezTo>
                    <a:cubicBezTo>
                      <a:pt x="1407" y="140"/>
                      <a:pt x="1407" y="140"/>
                      <a:pt x="1407" y="140"/>
                    </a:cubicBezTo>
                    <a:cubicBezTo>
                      <a:pt x="1411" y="139"/>
                      <a:pt x="1411" y="139"/>
                      <a:pt x="1411" y="139"/>
                    </a:cubicBezTo>
                    <a:cubicBezTo>
                      <a:pt x="1406" y="137"/>
                      <a:pt x="1406" y="137"/>
                      <a:pt x="1406" y="137"/>
                    </a:cubicBezTo>
                    <a:cubicBezTo>
                      <a:pt x="1404" y="136"/>
                      <a:pt x="1404" y="136"/>
                      <a:pt x="1404" y="136"/>
                    </a:cubicBezTo>
                    <a:cubicBezTo>
                      <a:pt x="1404" y="134"/>
                      <a:pt x="1404" y="134"/>
                      <a:pt x="1404" y="134"/>
                    </a:cubicBezTo>
                    <a:cubicBezTo>
                      <a:pt x="1406" y="134"/>
                      <a:pt x="1406" y="134"/>
                      <a:pt x="1406" y="134"/>
                    </a:cubicBezTo>
                    <a:cubicBezTo>
                      <a:pt x="1409" y="134"/>
                      <a:pt x="1409" y="134"/>
                      <a:pt x="1409" y="134"/>
                    </a:cubicBezTo>
                    <a:cubicBezTo>
                      <a:pt x="1413" y="137"/>
                      <a:pt x="1413" y="137"/>
                      <a:pt x="1413" y="137"/>
                    </a:cubicBezTo>
                    <a:cubicBezTo>
                      <a:pt x="1414" y="139"/>
                      <a:pt x="1414" y="139"/>
                      <a:pt x="1414" y="139"/>
                    </a:cubicBezTo>
                    <a:cubicBezTo>
                      <a:pt x="1415" y="140"/>
                      <a:pt x="1415" y="140"/>
                      <a:pt x="1415" y="140"/>
                    </a:cubicBezTo>
                    <a:cubicBezTo>
                      <a:pt x="1416" y="138"/>
                      <a:pt x="1416" y="138"/>
                      <a:pt x="1416" y="138"/>
                    </a:cubicBezTo>
                    <a:cubicBezTo>
                      <a:pt x="1415" y="137"/>
                      <a:pt x="1415" y="137"/>
                      <a:pt x="1415" y="137"/>
                    </a:cubicBezTo>
                    <a:cubicBezTo>
                      <a:pt x="1417" y="138"/>
                      <a:pt x="1417" y="138"/>
                      <a:pt x="1417" y="138"/>
                    </a:cubicBezTo>
                    <a:cubicBezTo>
                      <a:pt x="1419" y="139"/>
                      <a:pt x="1419" y="139"/>
                      <a:pt x="1419" y="139"/>
                    </a:cubicBezTo>
                    <a:cubicBezTo>
                      <a:pt x="1418" y="140"/>
                      <a:pt x="1418" y="140"/>
                      <a:pt x="1418" y="140"/>
                    </a:cubicBezTo>
                    <a:cubicBezTo>
                      <a:pt x="1421" y="142"/>
                      <a:pt x="1421" y="142"/>
                      <a:pt x="1421" y="142"/>
                    </a:cubicBezTo>
                    <a:cubicBezTo>
                      <a:pt x="1424" y="149"/>
                      <a:pt x="1424" y="149"/>
                      <a:pt x="1424" y="149"/>
                    </a:cubicBezTo>
                    <a:cubicBezTo>
                      <a:pt x="1428" y="150"/>
                      <a:pt x="1428" y="150"/>
                      <a:pt x="1428" y="150"/>
                    </a:cubicBezTo>
                    <a:cubicBezTo>
                      <a:pt x="1429" y="153"/>
                      <a:pt x="1429" y="153"/>
                      <a:pt x="1429" y="153"/>
                    </a:cubicBezTo>
                    <a:cubicBezTo>
                      <a:pt x="1431" y="155"/>
                      <a:pt x="1431" y="155"/>
                      <a:pt x="1431" y="155"/>
                    </a:cubicBezTo>
                    <a:cubicBezTo>
                      <a:pt x="1432" y="157"/>
                      <a:pt x="1432" y="157"/>
                      <a:pt x="1432" y="157"/>
                    </a:cubicBezTo>
                    <a:cubicBezTo>
                      <a:pt x="1431" y="158"/>
                      <a:pt x="1431" y="158"/>
                      <a:pt x="1431" y="158"/>
                    </a:cubicBezTo>
                    <a:cubicBezTo>
                      <a:pt x="1432" y="160"/>
                      <a:pt x="1432" y="160"/>
                      <a:pt x="1432" y="160"/>
                    </a:cubicBezTo>
                    <a:cubicBezTo>
                      <a:pt x="1434" y="161"/>
                      <a:pt x="1434" y="161"/>
                      <a:pt x="1434" y="161"/>
                    </a:cubicBezTo>
                    <a:cubicBezTo>
                      <a:pt x="1436" y="159"/>
                      <a:pt x="1436" y="159"/>
                      <a:pt x="1436" y="159"/>
                    </a:cubicBezTo>
                    <a:cubicBezTo>
                      <a:pt x="1439" y="160"/>
                      <a:pt x="1439" y="160"/>
                      <a:pt x="1439" y="160"/>
                    </a:cubicBezTo>
                    <a:cubicBezTo>
                      <a:pt x="1441" y="163"/>
                      <a:pt x="1441" y="163"/>
                      <a:pt x="1441" y="163"/>
                    </a:cubicBezTo>
                    <a:cubicBezTo>
                      <a:pt x="1443" y="163"/>
                      <a:pt x="1443" y="163"/>
                      <a:pt x="1443" y="163"/>
                    </a:cubicBezTo>
                    <a:cubicBezTo>
                      <a:pt x="1443" y="163"/>
                      <a:pt x="1443" y="163"/>
                      <a:pt x="1443" y="163"/>
                    </a:cubicBezTo>
                    <a:cubicBezTo>
                      <a:pt x="1442" y="162"/>
                      <a:pt x="1442" y="162"/>
                      <a:pt x="1442" y="162"/>
                    </a:cubicBezTo>
                    <a:cubicBezTo>
                      <a:pt x="1441" y="160"/>
                      <a:pt x="1441" y="160"/>
                      <a:pt x="1441" y="160"/>
                    </a:cubicBezTo>
                    <a:cubicBezTo>
                      <a:pt x="1443" y="158"/>
                      <a:pt x="1443" y="158"/>
                      <a:pt x="1443" y="158"/>
                    </a:cubicBezTo>
                    <a:cubicBezTo>
                      <a:pt x="1444" y="158"/>
                      <a:pt x="1444" y="158"/>
                      <a:pt x="1444" y="158"/>
                    </a:cubicBezTo>
                    <a:cubicBezTo>
                      <a:pt x="1445" y="161"/>
                      <a:pt x="1445" y="161"/>
                      <a:pt x="1445" y="161"/>
                    </a:cubicBezTo>
                    <a:cubicBezTo>
                      <a:pt x="1447" y="163"/>
                      <a:pt x="1447" y="163"/>
                      <a:pt x="1447" y="163"/>
                    </a:cubicBezTo>
                    <a:cubicBezTo>
                      <a:pt x="1447" y="162"/>
                      <a:pt x="1447" y="162"/>
                      <a:pt x="1447" y="162"/>
                    </a:cubicBezTo>
                    <a:cubicBezTo>
                      <a:pt x="1446" y="159"/>
                      <a:pt x="1446" y="159"/>
                      <a:pt x="1446" y="159"/>
                    </a:cubicBezTo>
                    <a:cubicBezTo>
                      <a:pt x="1446" y="157"/>
                      <a:pt x="1446" y="157"/>
                      <a:pt x="1446" y="157"/>
                    </a:cubicBezTo>
                    <a:cubicBezTo>
                      <a:pt x="1444" y="155"/>
                      <a:pt x="1444" y="155"/>
                      <a:pt x="1444" y="155"/>
                    </a:cubicBezTo>
                    <a:cubicBezTo>
                      <a:pt x="1441" y="156"/>
                      <a:pt x="1441" y="156"/>
                      <a:pt x="1441" y="156"/>
                    </a:cubicBezTo>
                    <a:cubicBezTo>
                      <a:pt x="1438" y="157"/>
                      <a:pt x="1438" y="157"/>
                      <a:pt x="1438" y="157"/>
                    </a:cubicBezTo>
                    <a:cubicBezTo>
                      <a:pt x="1438" y="155"/>
                      <a:pt x="1438" y="155"/>
                      <a:pt x="1438" y="155"/>
                    </a:cubicBezTo>
                    <a:cubicBezTo>
                      <a:pt x="1439" y="153"/>
                      <a:pt x="1439" y="153"/>
                      <a:pt x="1439" y="153"/>
                    </a:cubicBezTo>
                    <a:cubicBezTo>
                      <a:pt x="1438" y="151"/>
                      <a:pt x="1438" y="151"/>
                      <a:pt x="1438" y="151"/>
                    </a:cubicBezTo>
                    <a:cubicBezTo>
                      <a:pt x="1434" y="148"/>
                      <a:pt x="1434" y="148"/>
                      <a:pt x="1434" y="148"/>
                    </a:cubicBezTo>
                    <a:cubicBezTo>
                      <a:pt x="1432" y="146"/>
                      <a:pt x="1432" y="146"/>
                      <a:pt x="1432" y="146"/>
                    </a:cubicBezTo>
                    <a:cubicBezTo>
                      <a:pt x="1431" y="144"/>
                      <a:pt x="1431" y="144"/>
                      <a:pt x="1431" y="144"/>
                    </a:cubicBezTo>
                    <a:cubicBezTo>
                      <a:pt x="1430" y="144"/>
                      <a:pt x="1430" y="144"/>
                      <a:pt x="1430" y="144"/>
                    </a:cubicBezTo>
                    <a:cubicBezTo>
                      <a:pt x="1427" y="146"/>
                      <a:pt x="1427" y="146"/>
                      <a:pt x="1427" y="146"/>
                    </a:cubicBezTo>
                    <a:cubicBezTo>
                      <a:pt x="1426" y="145"/>
                      <a:pt x="1426" y="145"/>
                      <a:pt x="1426" y="145"/>
                    </a:cubicBezTo>
                    <a:cubicBezTo>
                      <a:pt x="1429" y="143"/>
                      <a:pt x="1429" y="143"/>
                      <a:pt x="1429" y="143"/>
                    </a:cubicBezTo>
                    <a:cubicBezTo>
                      <a:pt x="1430" y="140"/>
                      <a:pt x="1430" y="140"/>
                      <a:pt x="1430" y="140"/>
                    </a:cubicBezTo>
                    <a:cubicBezTo>
                      <a:pt x="1433" y="135"/>
                      <a:pt x="1433" y="135"/>
                      <a:pt x="1433" y="135"/>
                    </a:cubicBezTo>
                    <a:cubicBezTo>
                      <a:pt x="1435" y="135"/>
                      <a:pt x="1435" y="135"/>
                      <a:pt x="1435" y="135"/>
                    </a:cubicBezTo>
                    <a:cubicBezTo>
                      <a:pt x="1435" y="136"/>
                      <a:pt x="1435" y="136"/>
                      <a:pt x="1435" y="136"/>
                    </a:cubicBezTo>
                    <a:cubicBezTo>
                      <a:pt x="1436" y="140"/>
                      <a:pt x="1436" y="140"/>
                      <a:pt x="1436" y="140"/>
                    </a:cubicBezTo>
                    <a:cubicBezTo>
                      <a:pt x="1439" y="141"/>
                      <a:pt x="1439" y="141"/>
                      <a:pt x="1439" y="141"/>
                    </a:cubicBezTo>
                    <a:cubicBezTo>
                      <a:pt x="1439" y="140"/>
                      <a:pt x="1439" y="140"/>
                      <a:pt x="1439" y="140"/>
                    </a:cubicBezTo>
                    <a:cubicBezTo>
                      <a:pt x="1437" y="138"/>
                      <a:pt x="1437" y="138"/>
                      <a:pt x="1437" y="138"/>
                    </a:cubicBezTo>
                    <a:cubicBezTo>
                      <a:pt x="1436" y="136"/>
                      <a:pt x="1436" y="136"/>
                      <a:pt x="1436" y="136"/>
                    </a:cubicBezTo>
                    <a:cubicBezTo>
                      <a:pt x="1438" y="136"/>
                      <a:pt x="1438" y="136"/>
                      <a:pt x="1438" y="136"/>
                    </a:cubicBezTo>
                    <a:cubicBezTo>
                      <a:pt x="1440" y="135"/>
                      <a:pt x="1440" y="135"/>
                      <a:pt x="1440" y="135"/>
                    </a:cubicBezTo>
                    <a:cubicBezTo>
                      <a:pt x="1441" y="133"/>
                      <a:pt x="1441" y="133"/>
                      <a:pt x="1441" y="133"/>
                    </a:cubicBezTo>
                    <a:cubicBezTo>
                      <a:pt x="1438" y="133"/>
                      <a:pt x="1438" y="133"/>
                      <a:pt x="1438" y="133"/>
                    </a:cubicBezTo>
                    <a:cubicBezTo>
                      <a:pt x="1439" y="132"/>
                      <a:pt x="1439" y="132"/>
                      <a:pt x="1439" y="132"/>
                    </a:cubicBezTo>
                    <a:cubicBezTo>
                      <a:pt x="1440" y="131"/>
                      <a:pt x="1440" y="131"/>
                      <a:pt x="1440" y="131"/>
                    </a:cubicBezTo>
                    <a:cubicBezTo>
                      <a:pt x="1443" y="131"/>
                      <a:pt x="1443" y="131"/>
                      <a:pt x="1443" y="131"/>
                    </a:cubicBezTo>
                    <a:cubicBezTo>
                      <a:pt x="1445" y="128"/>
                      <a:pt x="1445" y="128"/>
                      <a:pt x="1445" y="128"/>
                    </a:cubicBezTo>
                    <a:cubicBezTo>
                      <a:pt x="1447" y="128"/>
                      <a:pt x="1447" y="128"/>
                      <a:pt x="1447" y="128"/>
                    </a:cubicBezTo>
                    <a:cubicBezTo>
                      <a:pt x="1447" y="129"/>
                      <a:pt x="1447" y="129"/>
                      <a:pt x="1447" y="129"/>
                    </a:cubicBezTo>
                    <a:cubicBezTo>
                      <a:pt x="1449" y="129"/>
                      <a:pt x="1449" y="129"/>
                      <a:pt x="1449" y="129"/>
                    </a:cubicBezTo>
                    <a:cubicBezTo>
                      <a:pt x="1451" y="129"/>
                      <a:pt x="1451" y="129"/>
                      <a:pt x="1451" y="129"/>
                    </a:cubicBezTo>
                    <a:cubicBezTo>
                      <a:pt x="1451" y="130"/>
                      <a:pt x="1451" y="130"/>
                      <a:pt x="1451" y="130"/>
                    </a:cubicBezTo>
                    <a:cubicBezTo>
                      <a:pt x="1453" y="132"/>
                      <a:pt x="1453" y="132"/>
                      <a:pt x="1453" y="132"/>
                    </a:cubicBezTo>
                    <a:cubicBezTo>
                      <a:pt x="1456" y="133"/>
                      <a:pt x="1456" y="133"/>
                      <a:pt x="1456" y="133"/>
                    </a:cubicBezTo>
                    <a:cubicBezTo>
                      <a:pt x="1458" y="132"/>
                      <a:pt x="1458" y="132"/>
                      <a:pt x="1458" y="132"/>
                    </a:cubicBezTo>
                    <a:cubicBezTo>
                      <a:pt x="1465" y="133"/>
                      <a:pt x="1465" y="133"/>
                      <a:pt x="1465" y="133"/>
                    </a:cubicBezTo>
                    <a:cubicBezTo>
                      <a:pt x="1464" y="136"/>
                      <a:pt x="1464" y="136"/>
                      <a:pt x="1464" y="136"/>
                    </a:cubicBezTo>
                    <a:cubicBezTo>
                      <a:pt x="1465" y="137"/>
                      <a:pt x="1465" y="137"/>
                      <a:pt x="1465" y="137"/>
                    </a:cubicBezTo>
                    <a:cubicBezTo>
                      <a:pt x="1466" y="136"/>
                      <a:pt x="1466" y="136"/>
                      <a:pt x="1466" y="136"/>
                    </a:cubicBezTo>
                    <a:cubicBezTo>
                      <a:pt x="1466" y="135"/>
                      <a:pt x="1466" y="135"/>
                      <a:pt x="1466" y="135"/>
                    </a:cubicBezTo>
                    <a:cubicBezTo>
                      <a:pt x="1468" y="135"/>
                      <a:pt x="1468" y="135"/>
                      <a:pt x="1468" y="135"/>
                    </a:cubicBezTo>
                    <a:cubicBezTo>
                      <a:pt x="1468" y="138"/>
                      <a:pt x="1468" y="138"/>
                      <a:pt x="1468" y="138"/>
                    </a:cubicBezTo>
                    <a:cubicBezTo>
                      <a:pt x="1470" y="136"/>
                      <a:pt x="1470" y="136"/>
                      <a:pt x="1470" y="136"/>
                    </a:cubicBezTo>
                    <a:cubicBezTo>
                      <a:pt x="1472" y="134"/>
                      <a:pt x="1472" y="134"/>
                      <a:pt x="1472" y="134"/>
                    </a:cubicBezTo>
                    <a:cubicBezTo>
                      <a:pt x="1475" y="135"/>
                      <a:pt x="1475" y="135"/>
                      <a:pt x="1475" y="135"/>
                    </a:cubicBezTo>
                    <a:cubicBezTo>
                      <a:pt x="1475" y="136"/>
                      <a:pt x="1475" y="136"/>
                      <a:pt x="1475" y="136"/>
                    </a:cubicBezTo>
                    <a:cubicBezTo>
                      <a:pt x="1473" y="138"/>
                      <a:pt x="1473" y="138"/>
                      <a:pt x="1473" y="138"/>
                    </a:cubicBezTo>
                    <a:cubicBezTo>
                      <a:pt x="1473" y="139"/>
                      <a:pt x="1473" y="139"/>
                      <a:pt x="1473" y="139"/>
                    </a:cubicBezTo>
                    <a:cubicBezTo>
                      <a:pt x="1475" y="145"/>
                      <a:pt x="1475" y="145"/>
                      <a:pt x="1475" y="145"/>
                    </a:cubicBezTo>
                    <a:cubicBezTo>
                      <a:pt x="1474" y="148"/>
                      <a:pt x="1474" y="148"/>
                      <a:pt x="1474" y="148"/>
                    </a:cubicBezTo>
                    <a:cubicBezTo>
                      <a:pt x="1474" y="150"/>
                      <a:pt x="1474" y="150"/>
                      <a:pt x="1474" y="150"/>
                    </a:cubicBezTo>
                    <a:cubicBezTo>
                      <a:pt x="1476" y="149"/>
                      <a:pt x="1476" y="149"/>
                      <a:pt x="1476" y="149"/>
                    </a:cubicBezTo>
                    <a:cubicBezTo>
                      <a:pt x="1478" y="152"/>
                      <a:pt x="1478" y="152"/>
                      <a:pt x="1478" y="152"/>
                    </a:cubicBezTo>
                    <a:cubicBezTo>
                      <a:pt x="1480" y="153"/>
                      <a:pt x="1480" y="153"/>
                      <a:pt x="1480" y="153"/>
                    </a:cubicBezTo>
                    <a:cubicBezTo>
                      <a:pt x="1481" y="155"/>
                      <a:pt x="1481" y="155"/>
                      <a:pt x="1481" y="155"/>
                    </a:cubicBezTo>
                    <a:cubicBezTo>
                      <a:pt x="1480" y="156"/>
                      <a:pt x="1480" y="156"/>
                      <a:pt x="1480" y="156"/>
                    </a:cubicBezTo>
                    <a:cubicBezTo>
                      <a:pt x="1476" y="156"/>
                      <a:pt x="1476" y="156"/>
                      <a:pt x="1476" y="156"/>
                    </a:cubicBezTo>
                    <a:cubicBezTo>
                      <a:pt x="1472" y="157"/>
                      <a:pt x="1472" y="157"/>
                      <a:pt x="1472" y="157"/>
                    </a:cubicBezTo>
                    <a:cubicBezTo>
                      <a:pt x="1478" y="158"/>
                      <a:pt x="1478" y="158"/>
                      <a:pt x="1478" y="158"/>
                    </a:cubicBezTo>
                    <a:cubicBezTo>
                      <a:pt x="1479" y="160"/>
                      <a:pt x="1479" y="160"/>
                      <a:pt x="1479" y="160"/>
                    </a:cubicBezTo>
                    <a:cubicBezTo>
                      <a:pt x="1478" y="162"/>
                      <a:pt x="1478" y="162"/>
                      <a:pt x="1478" y="162"/>
                    </a:cubicBezTo>
                    <a:cubicBezTo>
                      <a:pt x="1476" y="163"/>
                      <a:pt x="1476" y="163"/>
                      <a:pt x="1476" y="163"/>
                    </a:cubicBezTo>
                    <a:cubicBezTo>
                      <a:pt x="1474" y="166"/>
                      <a:pt x="1474" y="166"/>
                      <a:pt x="1474" y="166"/>
                    </a:cubicBezTo>
                    <a:cubicBezTo>
                      <a:pt x="1473" y="165"/>
                      <a:pt x="1473" y="165"/>
                      <a:pt x="1473" y="165"/>
                    </a:cubicBezTo>
                    <a:cubicBezTo>
                      <a:pt x="1470" y="167"/>
                      <a:pt x="1470" y="167"/>
                      <a:pt x="1470" y="167"/>
                    </a:cubicBezTo>
                    <a:cubicBezTo>
                      <a:pt x="1467" y="167"/>
                      <a:pt x="1467" y="167"/>
                      <a:pt x="1467" y="167"/>
                    </a:cubicBezTo>
                    <a:cubicBezTo>
                      <a:pt x="1465" y="169"/>
                      <a:pt x="1465" y="169"/>
                      <a:pt x="1465" y="169"/>
                    </a:cubicBezTo>
                    <a:cubicBezTo>
                      <a:pt x="1468" y="169"/>
                      <a:pt x="1468" y="169"/>
                      <a:pt x="1468" y="169"/>
                    </a:cubicBezTo>
                    <a:cubicBezTo>
                      <a:pt x="1470" y="170"/>
                      <a:pt x="1470" y="170"/>
                      <a:pt x="1470" y="170"/>
                    </a:cubicBezTo>
                    <a:cubicBezTo>
                      <a:pt x="1471" y="172"/>
                      <a:pt x="1471" y="172"/>
                      <a:pt x="1471" y="172"/>
                    </a:cubicBezTo>
                    <a:cubicBezTo>
                      <a:pt x="1473" y="170"/>
                      <a:pt x="1473" y="170"/>
                      <a:pt x="1473" y="170"/>
                    </a:cubicBezTo>
                    <a:cubicBezTo>
                      <a:pt x="1474" y="170"/>
                      <a:pt x="1474" y="170"/>
                      <a:pt x="1474" y="170"/>
                    </a:cubicBezTo>
                    <a:cubicBezTo>
                      <a:pt x="1474" y="172"/>
                      <a:pt x="1474" y="172"/>
                      <a:pt x="1474" y="172"/>
                    </a:cubicBezTo>
                    <a:cubicBezTo>
                      <a:pt x="1476" y="175"/>
                      <a:pt x="1476" y="175"/>
                      <a:pt x="1476" y="175"/>
                    </a:cubicBezTo>
                    <a:cubicBezTo>
                      <a:pt x="1474" y="176"/>
                      <a:pt x="1474" y="176"/>
                      <a:pt x="1474" y="176"/>
                    </a:cubicBezTo>
                    <a:cubicBezTo>
                      <a:pt x="1474" y="179"/>
                      <a:pt x="1474" y="179"/>
                      <a:pt x="1474" y="179"/>
                    </a:cubicBezTo>
                    <a:cubicBezTo>
                      <a:pt x="1476" y="177"/>
                      <a:pt x="1476" y="177"/>
                      <a:pt x="1476" y="177"/>
                    </a:cubicBezTo>
                    <a:cubicBezTo>
                      <a:pt x="1479" y="176"/>
                      <a:pt x="1479" y="176"/>
                      <a:pt x="1479" y="176"/>
                    </a:cubicBezTo>
                    <a:cubicBezTo>
                      <a:pt x="1482" y="179"/>
                      <a:pt x="1482" y="179"/>
                      <a:pt x="1482" y="179"/>
                    </a:cubicBezTo>
                    <a:cubicBezTo>
                      <a:pt x="1482" y="181"/>
                      <a:pt x="1482" y="181"/>
                      <a:pt x="1482" y="181"/>
                    </a:cubicBezTo>
                    <a:cubicBezTo>
                      <a:pt x="1483" y="183"/>
                      <a:pt x="1483" y="183"/>
                      <a:pt x="1483" y="183"/>
                    </a:cubicBezTo>
                    <a:cubicBezTo>
                      <a:pt x="1481" y="185"/>
                      <a:pt x="1481" y="185"/>
                      <a:pt x="1481" y="185"/>
                    </a:cubicBezTo>
                    <a:cubicBezTo>
                      <a:pt x="1482" y="186"/>
                      <a:pt x="1482" y="186"/>
                      <a:pt x="1482" y="186"/>
                    </a:cubicBezTo>
                    <a:cubicBezTo>
                      <a:pt x="1483" y="189"/>
                      <a:pt x="1483" y="189"/>
                      <a:pt x="1483" y="189"/>
                    </a:cubicBezTo>
                    <a:cubicBezTo>
                      <a:pt x="1480" y="191"/>
                      <a:pt x="1480" y="191"/>
                      <a:pt x="1480" y="191"/>
                    </a:cubicBezTo>
                    <a:cubicBezTo>
                      <a:pt x="1480" y="192"/>
                      <a:pt x="1480" y="192"/>
                      <a:pt x="1480" y="192"/>
                    </a:cubicBezTo>
                    <a:cubicBezTo>
                      <a:pt x="1481" y="194"/>
                      <a:pt x="1481" y="194"/>
                      <a:pt x="1481" y="194"/>
                    </a:cubicBezTo>
                    <a:cubicBezTo>
                      <a:pt x="1481" y="192"/>
                      <a:pt x="1481" y="192"/>
                      <a:pt x="1481" y="192"/>
                    </a:cubicBezTo>
                    <a:cubicBezTo>
                      <a:pt x="1483" y="191"/>
                      <a:pt x="1483" y="191"/>
                      <a:pt x="1483" y="191"/>
                    </a:cubicBezTo>
                    <a:cubicBezTo>
                      <a:pt x="1485" y="193"/>
                      <a:pt x="1485" y="193"/>
                      <a:pt x="1485" y="193"/>
                    </a:cubicBezTo>
                    <a:cubicBezTo>
                      <a:pt x="1484" y="196"/>
                      <a:pt x="1484" y="196"/>
                      <a:pt x="1484" y="196"/>
                    </a:cubicBezTo>
                    <a:cubicBezTo>
                      <a:pt x="1487" y="195"/>
                      <a:pt x="1487" y="195"/>
                      <a:pt x="1487" y="195"/>
                    </a:cubicBezTo>
                    <a:cubicBezTo>
                      <a:pt x="1488" y="197"/>
                      <a:pt x="1488" y="197"/>
                      <a:pt x="1488" y="197"/>
                    </a:cubicBezTo>
                    <a:cubicBezTo>
                      <a:pt x="1488" y="195"/>
                      <a:pt x="1488" y="195"/>
                      <a:pt x="1488" y="195"/>
                    </a:cubicBezTo>
                    <a:cubicBezTo>
                      <a:pt x="1489" y="194"/>
                      <a:pt x="1489" y="194"/>
                      <a:pt x="1489" y="194"/>
                    </a:cubicBezTo>
                    <a:cubicBezTo>
                      <a:pt x="1491" y="195"/>
                      <a:pt x="1491" y="195"/>
                      <a:pt x="1491" y="195"/>
                    </a:cubicBezTo>
                    <a:cubicBezTo>
                      <a:pt x="1493" y="195"/>
                      <a:pt x="1493" y="195"/>
                      <a:pt x="1493" y="195"/>
                    </a:cubicBezTo>
                    <a:cubicBezTo>
                      <a:pt x="1493" y="198"/>
                      <a:pt x="1493" y="198"/>
                      <a:pt x="1493" y="198"/>
                    </a:cubicBezTo>
                    <a:cubicBezTo>
                      <a:pt x="1491" y="199"/>
                      <a:pt x="1491" y="199"/>
                      <a:pt x="1491" y="199"/>
                    </a:cubicBezTo>
                    <a:cubicBezTo>
                      <a:pt x="1489" y="197"/>
                      <a:pt x="1489" y="197"/>
                      <a:pt x="1489" y="197"/>
                    </a:cubicBezTo>
                    <a:cubicBezTo>
                      <a:pt x="1488" y="199"/>
                      <a:pt x="1488" y="199"/>
                      <a:pt x="1488" y="199"/>
                    </a:cubicBezTo>
                    <a:cubicBezTo>
                      <a:pt x="1490" y="201"/>
                      <a:pt x="1490" y="201"/>
                      <a:pt x="1490" y="201"/>
                    </a:cubicBezTo>
                    <a:cubicBezTo>
                      <a:pt x="1492" y="200"/>
                      <a:pt x="1492" y="200"/>
                      <a:pt x="1492" y="200"/>
                    </a:cubicBezTo>
                    <a:cubicBezTo>
                      <a:pt x="1494" y="204"/>
                      <a:pt x="1494" y="204"/>
                      <a:pt x="1494" y="204"/>
                    </a:cubicBezTo>
                    <a:cubicBezTo>
                      <a:pt x="1494" y="205"/>
                      <a:pt x="1494" y="205"/>
                      <a:pt x="1494" y="205"/>
                    </a:cubicBezTo>
                    <a:cubicBezTo>
                      <a:pt x="1491" y="207"/>
                      <a:pt x="1491" y="207"/>
                      <a:pt x="1491" y="207"/>
                    </a:cubicBezTo>
                    <a:cubicBezTo>
                      <a:pt x="1488" y="203"/>
                      <a:pt x="1488" y="203"/>
                      <a:pt x="1488" y="203"/>
                    </a:cubicBezTo>
                    <a:cubicBezTo>
                      <a:pt x="1487" y="202"/>
                      <a:pt x="1487" y="202"/>
                      <a:pt x="1487" y="202"/>
                    </a:cubicBezTo>
                    <a:cubicBezTo>
                      <a:pt x="1489" y="207"/>
                      <a:pt x="1489" y="207"/>
                      <a:pt x="1489" y="207"/>
                    </a:cubicBezTo>
                    <a:cubicBezTo>
                      <a:pt x="1487" y="208"/>
                      <a:pt x="1487" y="208"/>
                      <a:pt x="1487" y="208"/>
                    </a:cubicBezTo>
                    <a:cubicBezTo>
                      <a:pt x="1486" y="208"/>
                      <a:pt x="1486" y="208"/>
                      <a:pt x="1486" y="208"/>
                    </a:cubicBezTo>
                    <a:cubicBezTo>
                      <a:pt x="1485" y="207"/>
                      <a:pt x="1485" y="207"/>
                      <a:pt x="1485" y="207"/>
                    </a:cubicBezTo>
                    <a:cubicBezTo>
                      <a:pt x="1483" y="207"/>
                      <a:pt x="1483" y="207"/>
                      <a:pt x="1483" y="207"/>
                    </a:cubicBezTo>
                    <a:cubicBezTo>
                      <a:pt x="1482" y="206"/>
                      <a:pt x="1482" y="206"/>
                      <a:pt x="1482" y="206"/>
                    </a:cubicBezTo>
                    <a:cubicBezTo>
                      <a:pt x="1477" y="206"/>
                      <a:pt x="1477" y="206"/>
                      <a:pt x="1477" y="206"/>
                    </a:cubicBezTo>
                    <a:cubicBezTo>
                      <a:pt x="1475" y="207"/>
                      <a:pt x="1475" y="207"/>
                      <a:pt x="1475" y="207"/>
                    </a:cubicBezTo>
                    <a:cubicBezTo>
                      <a:pt x="1472" y="207"/>
                      <a:pt x="1472" y="207"/>
                      <a:pt x="1472" y="207"/>
                    </a:cubicBezTo>
                    <a:cubicBezTo>
                      <a:pt x="1473" y="205"/>
                      <a:pt x="1473" y="205"/>
                      <a:pt x="1473" y="205"/>
                    </a:cubicBezTo>
                    <a:cubicBezTo>
                      <a:pt x="1472" y="204"/>
                      <a:pt x="1472" y="204"/>
                      <a:pt x="1472" y="204"/>
                    </a:cubicBezTo>
                    <a:cubicBezTo>
                      <a:pt x="1470" y="204"/>
                      <a:pt x="1470" y="204"/>
                      <a:pt x="1470" y="204"/>
                    </a:cubicBezTo>
                    <a:cubicBezTo>
                      <a:pt x="1471" y="207"/>
                      <a:pt x="1471" y="207"/>
                      <a:pt x="1471" y="207"/>
                    </a:cubicBezTo>
                    <a:cubicBezTo>
                      <a:pt x="1470" y="206"/>
                      <a:pt x="1470" y="206"/>
                      <a:pt x="1470" y="206"/>
                    </a:cubicBezTo>
                    <a:cubicBezTo>
                      <a:pt x="1469" y="207"/>
                      <a:pt x="1469" y="207"/>
                      <a:pt x="1469" y="207"/>
                    </a:cubicBezTo>
                    <a:cubicBezTo>
                      <a:pt x="1470" y="209"/>
                      <a:pt x="1470" y="209"/>
                      <a:pt x="1470" y="209"/>
                    </a:cubicBezTo>
                    <a:cubicBezTo>
                      <a:pt x="1468" y="211"/>
                      <a:pt x="1468" y="211"/>
                      <a:pt x="1468" y="211"/>
                    </a:cubicBezTo>
                    <a:cubicBezTo>
                      <a:pt x="1468" y="211"/>
                      <a:pt x="1468" y="211"/>
                      <a:pt x="1468" y="211"/>
                    </a:cubicBezTo>
                    <a:cubicBezTo>
                      <a:pt x="1468" y="210"/>
                      <a:pt x="1468" y="210"/>
                      <a:pt x="1468" y="210"/>
                    </a:cubicBezTo>
                    <a:cubicBezTo>
                      <a:pt x="1467" y="209"/>
                      <a:pt x="1467" y="209"/>
                      <a:pt x="1467" y="209"/>
                    </a:cubicBezTo>
                    <a:cubicBezTo>
                      <a:pt x="1462" y="211"/>
                      <a:pt x="1462" y="211"/>
                      <a:pt x="1462" y="211"/>
                    </a:cubicBezTo>
                    <a:cubicBezTo>
                      <a:pt x="1461" y="210"/>
                      <a:pt x="1461" y="210"/>
                      <a:pt x="1461" y="210"/>
                    </a:cubicBezTo>
                    <a:cubicBezTo>
                      <a:pt x="1461" y="209"/>
                      <a:pt x="1461" y="209"/>
                      <a:pt x="1461" y="209"/>
                    </a:cubicBezTo>
                    <a:cubicBezTo>
                      <a:pt x="1460" y="206"/>
                      <a:pt x="1460" y="206"/>
                      <a:pt x="1460" y="206"/>
                    </a:cubicBezTo>
                    <a:cubicBezTo>
                      <a:pt x="1459" y="205"/>
                      <a:pt x="1459" y="205"/>
                      <a:pt x="1459" y="205"/>
                    </a:cubicBezTo>
                    <a:cubicBezTo>
                      <a:pt x="1454" y="201"/>
                      <a:pt x="1454" y="201"/>
                      <a:pt x="1454" y="201"/>
                    </a:cubicBezTo>
                    <a:cubicBezTo>
                      <a:pt x="1453" y="200"/>
                      <a:pt x="1453" y="200"/>
                      <a:pt x="1453" y="200"/>
                    </a:cubicBezTo>
                    <a:cubicBezTo>
                      <a:pt x="1454" y="199"/>
                      <a:pt x="1454" y="199"/>
                      <a:pt x="1454" y="199"/>
                    </a:cubicBezTo>
                    <a:cubicBezTo>
                      <a:pt x="1450" y="198"/>
                      <a:pt x="1450" y="198"/>
                      <a:pt x="1450" y="198"/>
                    </a:cubicBezTo>
                    <a:cubicBezTo>
                      <a:pt x="1449" y="201"/>
                      <a:pt x="1449" y="201"/>
                      <a:pt x="1449" y="201"/>
                    </a:cubicBezTo>
                    <a:cubicBezTo>
                      <a:pt x="1446" y="202"/>
                      <a:pt x="1446" y="202"/>
                      <a:pt x="1446" y="202"/>
                    </a:cubicBezTo>
                    <a:cubicBezTo>
                      <a:pt x="1444" y="204"/>
                      <a:pt x="1444" y="204"/>
                      <a:pt x="1444" y="204"/>
                    </a:cubicBezTo>
                    <a:cubicBezTo>
                      <a:pt x="1442" y="204"/>
                      <a:pt x="1442" y="204"/>
                      <a:pt x="1442" y="204"/>
                    </a:cubicBezTo>
                    <a:cubicBezTo>
                      <a:pt x="1442" y="201"/>
                      <a:pt x="1442" y="201"/>
                      <a:pt x="1442" y="201"/>
                    </a:cubicBezTo>
                    <a:cubicBezTo>
                      <a:pt x="1441" y="199"/>
                      <a:pt x="1441" y="199"/>
                      <a:pt x="1441" y="199"/>
                    </a:cubicBezTo>
                    <a:cubicBezTo>
                      <a:pt x="1441" y="201"/>
                      <a:pt x="1441" y="201"/>
                      <a:pt x="1441" y="201"/>
                    </a:cubicBezTo>
                    <a:cubicBezTo>
                      <a:pt x="1441" y="205"/>
                      <a:pt x="1441" y="205"/>
                      <a:pt x="1441" y="205"/>
                    </a:cubicBezTo>
                    <a:cubicBezTo>
                      <a:pt x="1442" y="208"/>
                      <a:pt x="1442" y="208"/>
                      <a:pt x="1442" y="208"/>
                    </a:cubicBezTo>
                    <a:cubicBezTo>
                      <a:pt x="1441" y="211"/>
                      <a:pt x="1441" y="211"/>
                      <a:pt x="1441" y="211"/>
                    </a:cubicBezTo>
                    <a:cubicBezTo>
                      <a:pt x="1437" y="216"/>
                      <a:pt x="1437" y="216"/>
                      <a:pt x="1437" y="216"/>
                    </a:cubicBezTo>
                    <a:cubicBezTo>
                      <a:pt x="1435" y="216"/>
                      <a:pt x="1435" y="216"/>
                      <a:pt x="1435" y="216"/>
                    </a:cubicBezTo>
                    <a:cubicBezTo>
                      <a:pt x="1435" y="212"/>
                      <a:pt x="1435" y="212"/>
                      <a:pt x="1435" y="212"/>
                    </a:cubicBezTo>
                    <a:cubicBezTo>
                      <a:pt x="1432" y="211"/>
                      <a:pt x="1432" y="211"/>
                      <a:pt x="1432" y="211"/>
                    </a:cubicBezTo>
                    <a:cubicBezTo>
                      <a:pt x="1430" y="213"/>
                      <a:pt x="1430" y="213"/>
                      <a:pt x="1430" y="213"/>
                    </a:cubicBezTo>
                    <a:cubicBezTo>
                      <a:pt x="1425" y="208"/>
                      <a:pt x="1425" y="208"/>
                      <a:pt x="1425" y="208"/>
                    </a:cubicBezTo>
                    <a:cubicBezTo>
                      <a:pt x="1425" y="207"/>
                      <a:pt x="1425" y="207"/>
                      <a:pt x="1425" y="207"/>
                    </a:cubicBezTo>
                    <a:cubicBezTo>
                      <a:pt x="1424" y="201"/>
                      <a:pt x="1424" y="201"/>
                      <a:pt x="1424" y="201"/>
                    </a:cubicBezTo>
                    <a:cubicBezTo>
                      <a:pt x="1422" y="200"/>
                      <a:pt x="1422" y="200"/>
                      <a:pt x="1422" y="200"/>
                    </a:cubicBezTo>
                    <a:cubicBezTo>
                      <a:pt x="1421" y="199"/>
                      <a:pt x="1421" y="199"/>
                      <a:pt x="1421" y="199"/>
                    </a:cubicBezTo>
                    <a:cubicBezTo>
                      <a:pt x="1420" y="197"/>
                      <a:pt x="1420" y="197"/>
                      <a:pt x="1420" y="197"/>
                    </a:cubicBezTo>
                    <a:cubicBezTo>
                      <a:pt x="1419" y="199"/>
                      <a:pt x="1419" y="199"/>
                      <a:pt x="1419" y="199"/>
                    </a:cubicBezTo>
                    <a:cubicBezTo>
                      <a:pt x="1420" y="200"/>
                      <a:pt x="1420" y="200"/>
                      <a:pt x="1420" y="200"/>
                    </a:cubicBezTo>
                    <a:cubicBezTo>
                      <a:pt x="1420" y="202"/>
                      <a:pt x="1420" y="202"/>
                      <a:pt x="1420" y="202"/>
                    </a:cubicBezTo>
                    <a:cubicBezTo>
                      <a:pt x="1421" y="204"/>
                      <a:pt x="1421" y="204"/>
                      <a:pt x="1421" y="204"/>
                    </a:cubicBezTo>
                    <a:cubicBezTo>
                      <a:pt x="1420" y="205"/>
                      <a:pt x="1420" y="205"/>
                      <a:pt x="1420" y="205"/>
                    </a:cubicBezTo>
                    <a:cubicBezTo>
                      <a:pt x="1417" y="203"/>
                      <a:pt x="1417" y="203"/>
                      <a:pt x="1417" y="203"/>
                    </a:cubicBezTo>
                    <a:cubicBezTo>
                      <a:pt x="1414" y="200"/>
                      <a:pt x="1414" y="200"/>
                      <a:pt x="1414" y="200"/>
                    </a:cubicBezTo>
                    <a:cubicBezTo>
                      <a:pt x="1414" y="200"/>
                      <a:pt x="1414" y="200"/>
                      <a:pt x="1414" y="200"/>
                    </a:cubicBezTo>
                    <a:cubicBezTo>
                      <a:pt x="1415" y="203"/>
                      <a:pt x="1415" y="203"/>
                      <a:pt x="1415" y="203"/>
                    </a:cubicBezTo>
                    <a:cubicBezTo>
                      <a:pt x="1414" y="205"/>
                      <a:pt x="1414" y="205"/>
                      <a:pt x="1414" y="205"/>
                    </a:cubicBezTo>
                    <a:cubicBezTo>
                      <a:pt x="1415" y="205"/>
                      <a:pt x="1415" y="205"/>
                      <a:pt x="1415" y="205"/>
                    </a:cubicBezTo>
                    <a:cubicBezTo>
                      <a:pt x="1417" y="205"/>
                      <a:pt x="1417" y="205"/>
                      <a:pt x="1417" y="205"/>
                    </a:cubicBezTo>
                    <a:cubicBezTo>
                      <a:pt x="1419" y="207"/>
                      <a:pt x="1419" y="207"/>
                      <a:pt x="1419" y="207"/>
                    </a:cubicBezTo>
                    <a:cubicBezTo>
                      <a:pt x="1418" y="210"/>
                      <a:pt x="1418" y="210"/>
                      <a:pt x="1418" y="210"/>
                    </a:cubicBezTo>
                    <a:cubicBezTo>
                      <a:pt x="1415" y="210"/>
                      <a:pt x="1415" y="210"/>
                      <a:pt x="1415" y="210"/>
                    </a:cubicBezTo>
                    <a:cubicBezTo>
                      <a:pt x="1414" y="211"/>
                      <a:pt x="1414" y="211"/>
                      <a:pt x="1414" y="211"/>
                    </a:cubicBezTo>
                    <a:cubicBezTo>
                      <a:pt x="1416" y="212"/>
                      <a:pt x="1416" y="212"/>
                      <a:pt x="1416" y="212"/>
                    </a:cubicBezTo>
                    <a:cubicBezTo>
                      <a:pt x="1422" y="220"/>
                      <a:pt x="1422" y="220"/>
                      <a:pt x="1422" y="220"/>
                    </a:cubicBezTo>
                    <a:cubicBezTo>
                      <a:pt x="1427" y="221"/>
                      <a:pt x="1427" y="221"/>
                      <a:pt x="1427" y="221"/>
                    </a:cubicBezTo>
                    <a:cubicBezTo>
                      <a:pt x="1429" y="220"/>
                      <a:pt x="1429" y="220"/>
                      <a:pt x="1429" y="220"/>
                    </a:cubicBezTo>
                    <a:cubicBezTo>
                      <a:pt x="1432" y="221"/>
                      <a:pt x="1432" y="221"/>
                      <a:pt x="1432" y="221"/>
                    </a:cubicBezTo>
                    <a:cubicBezTo>
                      <a:pt x="1433" y="224"/>
                      <a:pt x="1433" y="224"/>
                      <a:pt x="1433" y="224"/>
                    </a:cubicBezTo>
                    <a:cubicBezTo>
                      <a:pt x="1432" y="224"/>
                      <a:pt x="1432" y="224"/>
                      <a:pt x="1432" y="224"/>
                    </a:cubicBezTo>
                    <a:cubicBezTo>
                      <a:pt x="1430" y="222"/>
                      <a:pt x="1430" y="222"/>
                      <a:pt x="1430" y="222"/>
                    </a:cubicBezTo>
                    <a:cubicBezTo>
                      <a:pt x="1429" y="222"/>
                      <a:pt x="1429" y="222"/>
                      <a:pt x="1429" y="222"/>
                    </a:cubicBezTo>
                    <a:cubicBezTo>
                      <a:pt x="1431" y="225"/>
                      <a:pt x="1431" y="225"/>
                      <a:pt x="1431" y="225"/>
                    </a:cubicBezTo>
                    <a:cubicBezTo>
                      <a:pt x="1434" y="228"/>
                      <a:pt x="1434" y="228"/>
                      <a:pt x="1434" y="228"/>
                    </a:cubicBezTo>
                    <a:cubicBezTo>
                      <a:pt x="1435" y="230"/>
                      <a:pt x="1435" y="230"/>
                      <a:pt x="1435" y="230"/>
                    </a:cubicBezTo>
                    <a:cubicBezTo>
                      <a:pt x="1437" y="233"/>
                      <a:pt x="1437" y="233"/>
                      <a:pt x="1437" y="233"/>
                    </a:cubicBezTo>
                    <a:cubicBezTo>
                      <a:pt x="1437" y="238"/>
                      <a:pt x="1437" y="238"/>
                      <a:pt x="1437" y="238"/>
                    </a:cubicBezTo>
                    <a:cubicBezTo>
                      <a:pt x="1435" y="245"/>
                      <a:pt x="1435" y="245"/>
                      <a:pt x="1435" y="245"/>
                    </a:cubicBezTo>
                    <a:cubicBezTo>
                      <a:pt x="1436" y="250"/>
                      <a:pt x="1436" y="250"/>
                      <a:pt x="1436" y="250"/>
                    </a:cubicBezTo>
                    <a:cubicBezTo>
                      <a:pt x="1436" y="253"/>
                      <a:pt x="1436" y="253"/>
                      <a:pt x="1436" y="253"/>
                    </a:cubicBezTo>
                    <a:cubicBezTo>
                      <a:pt x="1437" y="254"/>
                      <a:pt x="1437" y="254"/>
                      <a:pt x="1437" y="254"/>
                    </a:cubicBezTo>
                    <a:cubicBezTo>
                      <a:pt x="1434" y="258"/>
                      <a:pt x="1434" y="258"/>
                      <a:pt x="1434" y="258"/>
                    </a:cubicBezTo>
                    <a:cubicBezTo>
                      <a:pt x="1434" y="261"/>
                      <a:pt x="1434" y="261"/>
                      <a:pt x="1434" y="261"/>
                    </a:cubicBezTo>
                    <a:cubicBezTo>
                      <a:pt x="1432" y="263"/>
                      <a:pt x="1432" y="263"/>
                      <a:pt x="1432" y="263"/>
                    </a:cubicBez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2" y="260"/>
                      <a:pt x="1432" y="260"/>
                      <a:pt x="1432" y="260"/>
                    </a:cubicBezTo>
                    <a:cubicBezTo>
                      <a:pt x="1427" y="264"/>
                      <a:pt x="1427" y="264"/>
                      <a:pt x="1427" y="264"/>
                    </a:cubicBezTo>
                    <a:cubicBezTo>
                      <a:pt x="1426" y="262"/>
                      <a:pt x="1426" y="262"/>
                      <a:pt x="1426" y="262"/>
                    </a:cubicBezTo>
                    <a:cubicBezTo>
                      <a:pt x="1423" y="264"/>
                      <a:pt x="1423" y="264"/>
                      <a:pt x="1423" y="264"/>
                    </a:cubicBezTo>
                    <a:cubicBezTo>
                      <a:pt x="1422" y="263"/>
                      <a:pt x="1422" y="263"/>
                      <a:pt x="1422" y="263"/>
                    </a:cubicBezTo>
                    <a:cubicBezTo>
                      <a:pt x="1420" y="261"/>
                      <a:pt x="1420" y="261"/>
                      <a:pt x="1420" y="261"/>
                    </a:cubicBezTo>
                    <a:cubicBezTo>
                      <a:pt x="1418" y="261"/>
                      <a:pt x="1418" y="261"/>
                      <a:pt x="1418" y="261"/>
                    </a:cubicBezTo>
                    <a:cubicBezTo>
                      <a:pt x="1415" y="257"/>
                      <a:pt x="1415" y="257"/>
                      <a:pt x="1415" y="257"/>
                    </a:cubicBezTo>
                    <a:cubicBezTo>
                      <a:pt x="1412" y="256"/>
                      <a:pt x="1412" y="256"/>
                      <a:pt x="1412" y="256"/>
                    </a:cubicBezTo>
                    <a:cubicBezTo>
                      <a:pt x="1409" y="255"/>
                      <a:pt x="1409" y="255"/>
                      <a:pt x="1409" y="255"/>
                    </a:cubicBezTo>
                    <a:cubicBezTo>
                      <a:pt x="1407" y="254"/>
                      <a:pt x="1407" y="254"/>
                      <a:pt x="1407" y="254"/>
                    </a:cubicBezTo>
                    <a:cubicBezTo>
                      <a:pt x="1405" y="255"/>
                      <a:pt x="1405" y="255"/>
                      <a:pt x="1405" y="255"/>
                    </a:cubicBezTo>
                    <a:cubicBezTo>
                      <a:pt x="1403" y="257"/>
                      <a:pt x="1403" y="257"/>
                      <a:pt x="1403" y="257"/>
                    </a:cubicBezTo>
                    <a:cubicBezTo>
                      <a:pt x="1401" y="257"/>
                      <a:pt x="1401" y="257"/>
                      <a:pt x="1401" y="257"/>
                    </a:cubicBezTo>
                    <a:cubicBezTo>
                      <a:pt x="1403" y="258"/>
                      <a:pt x="1403" y="258"/>
                      <a:pt x="1403" y="258"/>
                    </a:cubicBezTo>
                    <a:cubicBezTo>
                      <a:pt x="1406" y="258"/>
                      <a:pt x="1406" y="258"/>
                      <a:pt x="1406" y="258"/>
                    </a:cubicBezTo>
                    <a:cubicBezTo>
                      <a:pt x="1408" y="256"/>
                      <a:pt x="1408" y="256"/>
                      <a:pt x="1408" y="256"/>
                    </a:cubicBezTo>
                    <a:cubicBezTo>
                      <a:pt x="1414" y="259"/>
                      <a:pt x="1414" y="259"/>
                      <a:pt x="1414" y="259"/>
                    </a:cubicBezTo>
                    <a:cubicBezTo>
                      <a:pt x="1415" y="261"/>
                      <a:pt x="1415" y="261"/>
                      <a:pt x="1415" y="261"/>
                    </a:cubicBezTo>
                    <a:cubicBezTo>
                      <a:pt x="1412" y="263"/>
                      <a:pt x="1412" y="263"/>
                      <a:pt x="1412" y="263"/>
                    </a:cubicBezTo>
                    <a:cubicBezTo>
                      <a:pt x="1410" y="261"/>
                      <a:pt x="1410" y="261"/>
                      <a:pt x="1410" y="261"/>
                    </a:cubicBezTo>
                    <a:cubicBezTo>
                      <a:pt x="1407" y="262"/>
                      <a:pt x="1407" y="262"/>
                      <a:pt x="1407" y="262"/>
                    </a:cubicBezTo>
                    <a:cubicBezTo>
                      <a:pt x="1407" y="264"/>
                      <a:pt x="1407" y="264"/>
                      <a:pt x="1407" y="264"/>
                    </a:cubicBezTo>
                    <a:cubicBezTo>
                      <a:pt x="1405" y="261"/>
                      <a:pt x="1405" y="261"/>
                      <a:pt x="1405" y="261"/>
                    </a:cubicBezTo>
                    <a:cubicBezTo>
                      <a:pt x="1403" y="262"/>
                      <a:pt x="1403" y="262"/>
                      <a:pt x="1403" y="262"/>
                    </a:cubicBezTo>
                    <a:cubicBezTo>
                      <a:pt x="1404" y="262"/>
                      <a:pt x="1404" y="262"/>
                      <a:pt x="1404" y="262"/>
                    </a:cubicBezTo>
                    <a:cubicBezTo>
                      <a:pt x="1405" y="265"/>
                      <a:pt x="1405" y="265"/>
                      <a:pt x="1405" y="265"/>
                    </a:cubicBezTo>
                    <a:cubicBezTo>
                      <a:pt x="1409" y="267"/>
                      <a:pt x="1409" y="267"/>
                      <a:pt x="1409" y="267"/>
                    </a:cubicBezTo>
                    <a:cubicBezTo>
                      <a:pt x="1408" y="270"/>
                      <a:pt x="1408" y="270"/>
                      <a:pt x="1408" y="270"/>
                    </a:cubicBezTo>
                    <a:cubicBezTo>
                      <a:pt x="1409" y="274"/>
                      <a:pt x="1409" y="274"/>
                      <a:pt x="1409" y="274"/>
                    </a:cubicBezTo>
                    <a:cubicBezTo>
                      <a:pt x="1411" y="275"/>
                      <a:pt x="1411" y="275"/>
                      <a:pt x="1411" y="275"/>
                    </a:cubicBezTo>
                    <a:cubicBezTo>
                      <a:pt x="1410" y="274"/>
                      <a:pt x="1410" y="274"/>
                      <a:pt x="1410" y="274"/>
                    </a:cubicBezTo>
                    <a:cubicBezTo>
                      <a:pt x="1410" y="269"/>
                      <a:pt x="1410" y="269"/>
                      <a:pt x="1410" y="269"/>
                    </a:cubicBezTo>
                    <a:cubicBezTo>
                      <a:pt x="1412" y="268"/>
                      <a:pt x="1412" y="268"/>
                      <a:pt x="1412" y="268"/>
                    </a:cubicBezTo>
                    <a:cubicBezTo>
                      <a:pt x="1414" y="268"/>
                      <a:pt x="1414" y="268"/>
                      <a:pt x="1414" y="268"/>
                    </a:cubicBezTo>
                    <a:cubicBezTo>
                      <a:pt x="1414" y="267"/>
                      <a:pt x="1414" y="267"/>
                      <a:pt x="1414" y="267"/>
                    </a:cubicBezTo>
                    <a:cubicBezTo>
                      <a:pt x="1417" y="264"/>
                      <a:pt x="1417" y="264"/>
                      <a:pt x="1417" y="264"/>
                    </a:cubicBezTo>
                    <a:cubicBezTo>
                      <a:pt x="1419" y="264"/>
                      <a:pt x="1419" y="264"/>
                      <a:pt x="1419" y="264"/>
                    </a:cubicBezTo>
                    <a:cubicBezTo>
                      <a:pt x="1421" y="265"/>
                      <a:pt x="1421" y="265"/>
                      <a:pt x="1421" y="265"/>
                    </a:cubicBezTo>
                    <a:cubicBezTo>
                      <a:pt x="1421" y="266"/>
                      <a:pt x="1421" y="266"/>
                      <a:pt x="1421" y="266"/>
                    </a:cubicBezTo>
                    <a:cubicBezTo>
                      <a:pt x="1424" y="271"/>
                      <a:pt x="1424" y="271"/>
                      <a:pt x="1424" y="271"/>
                    </a:cubicBezTo>
                    <a:cubicBezTo>
                      <a:pt x="1426" y="271"/>
                      <a:pt x="1426" y="271"/>
                      <a:pt x="1426" y="271"/>
                    </a:cubicBezTo>
                    <a:cubicBezTo>
                      <a:pt x="1429" y="274"/>
                      <a:pt x="1429" y="274"/>
                      <a:pt x="1429" y="274"/>
                    </a:cubicBezTo>
                    <a:cubicBezTo>
                      <a:pt x="1432" y="274"/>
                      <a:pt x="1432" y="274"/>
                      <a:pt x="1432" y="274"/>
                    </a:cubicBezTo>
                    <a:cubicBezTo>
                      <a:pt x="1433" y="272"/>
                      <a:pt x="1433" y="272"/>
                      <a:pt x="1433" y="272"/>
                    </a:cubicBezTo>
                    <a:cubicBezTo>
                      <a:pt x="1433" y="270"/>
                      <a:pt x="1433" y="270"/>
                      <a:pt x="1433" y="270"/>
                    </a:cubicBezTo>
                    <a:cubicBezTo>
                      <a:pt x="1434" y="270"/>
                      <a:pt x="1434" y="270"/>
                      <a:pt x="1434" y="270"/>
                    </a:cubicBezTo>
                    <a:cubicBezTo>
                      <a:pt x="1440" y="275"/>
                      <a:pt x="1440" y="275"/>
                      <a:pt x="1440" y="275"/>
                    </a:cubicBezTo>
                    <a:cubicBezTo>
                      <a:pt x="1441" y="277"/>
                      <a:pt x="1441" y="277"/>
                      <a:pt x="1441" y="277"/>
                    </a:cubicBezTo>
                    <a:cubicBezTo>
                      <a:pt x="1438" y="277"/>
                      <a:pt x="1438" y="277"/>
                      <a:pt x="1438" y="277"/>
                    </a:cubicBezTo>
                    <a:cubicBezTo>
                      <a:pt x="1438" y="279"/>
                      <a:pt x="1438" y="279"/>
                      <a:pt x="1438" y="279"/>
                    </a:cubicBezTo>
                    <a:cubicBezTo>
                      <a:pt x="1442" y="283"/>
                      <a:pt x="1442" y="283"/>
                      <a:pt x="1442" y="283"/>
                    </a:cubicBezTo>
                    <a:cubicBezTo>
                      <a:pt x="1444" y="283"/>
                      <a:pt x="1444" y="283"/>
                      <a:pt x="1444" y="283"/>
                    </a:cubicBezTo>
                    <a:cubicBezTo>
                      <a:pt x="1444" y="282"/>
                      <a:pt x="1444" y="282"/>
                      <a:pt x="1444" y="282"/>
                    </a:cubicBezTo>
                    <a:cubicBezTo>
                      <a:pt x="1444" y="278"/>
                      <a:pt x="1444" y="278"/>
                      <a:pt x="1444" y="278"/>
                    </a:cubicBezTo>
                    <a:cubicBezTo>
                      <a:pt x="1447" y="281"/>
                      <a:pt x="1447" y="281"/>
                      <a:pt x="1447" y="281"/>
                    </a:cubicBezTo>
                    <a:cubicBezTo>
                      <a:pt x="1452" y="288"/>
                      <a:pt x="1452" y="288"/>
                      <a:pt x="1452" y="288"/>
                    </a:cubicBezTo>
                    <a:cubicBezTo>
                      <a:pt x="1450" y="286"/>
                      <a:pt x="1450" y="286"/>
                      <a:pt x="1450" y="286"/>
                    </a:cubicBezTo>
                    <a:cubicBezTo>
                      <a:pt x="1449" y="286"/>
                      <a:pt x="1449" y="286"/>
                      <a:pt x="1449" y="286"/>
                    </a:cubicBezTo>
                    <a:cubicBezTo>
                      <a:pt x="1448" y="287"/>
                      <a:pt x="1448" y="287"/>
                      <a:pt x="1448" y="287"/>
                    </a:cubicBezTo>
                    <a:cubicBezTo>
                      <a:pt x="1450" y="290"/>
                      <a:pt x="1450" y="290"/>
                      <a:pt x="1450" y="290"/>
                    </a:cubicBezTo>
                    <a:cubicBezTo>
                      <a:pt x="1447" y="291"/>
                      <a:pt x="1447" y="291"/>
                      <a:pt x="1447" y="291"/>
                    </a:cubicBezTo>
                    <a:cubicBezTo>
                      <a:pt x="1447" y="294"/>
                      <a:pt x="1447" y="294"/>
                      <a:pt x="1447" y="294"/>
                    </a:cubicBezTo>
                    <a:cubicBezTo>
                      <a:pt x="1448" y="295"/>
                      <a:pt x="1448" y="295"/>
                      <a:pt x="1448" y="295"/>
                    </a:cubicBezTo>
                    <a:cubicBezTo>
                      <a:pt x="1450" y="294"/>
                      <a:pt x="1450" y="294"/>
                      <a:pt x="1450" y="294"/>
                    </a:cubicBezTo>
                    <a:cubicBezTo>
                      <a:pt x="1451" y="292"/>
                      <a:pt x="1451" y="292"/>
                      <a:pt x="1451" y="292"/>
                    </a:cubicBezTo>
                    <a:cubicBezTo>
                      <a:pt x="1452" y="291"/>
                      <a:pt x="1452" y="291"/>
                      <a:pt x="1452" y="291"/>
                    </a:cubicBezTo>
                    <a:cubicBezTo>
                      <a:pt x="1453" y="292"/>
                      <a:pt x="1453" y="292"/>
                      <a:pt x="1453" y="292"/>
                    </a:cubicBezTo>
                    <a:cubicBezTo>
                      <a:pt x="1454" y="290"/>
                      <a:pt x="1454" y="290"/>
                      <a:pt x="1454" y="290"/>
                    </a:cubicBezTo>
                    <a:cubicBezTo>
                      <a:pt x="1456" y="293"/>
                      <a:pt x="1456" y="293"/>
                      <a:pt x="1456" y="293"/>
                    </a:cubicBezTo>
                    <a:cubicBezTo>
                      <a:pt x="1461" y="296"/>
                      <a:pt x="1461" y="296"/>
                      <a:pt x="1461" y="296"/>
                    </a:cubicBezTo>
                    <a:cubicBezTo>
                      <a:pt x="1466" y="297"/>
                      <a:pt x="1466" y="297"/>
                      <a:pt x="1466" y="297"/>
                    </a:cubicBezTo>
                    <a:cubicBezTo>
                      <a:pt x="1469" y="300"/>
                      <a:pt x="1469" y="300"/>
                      <a:pt x="1469" y="300"/>
                    </a:cubicBezTo>
                    <a:cubicBezTo>
                      <a:pt x="1467" y="302"/>
                      <a:pt x="1467" y="302"/>
                      <a:pt x="1467" y="302"/>
                    </a:cubicBezTo>
                    <a:cubicBezTo>
                      <a:pt x="1470" y="306"/>
                      <a:pt x="1470" y="306"/>
                      <a:pt x="1470" y="306"/>
                    </a:cubicBezTo>
                    <a:cubicBezTo>
                      <a:pt x="1473" y="307"/>
                      <a:pt x="1473" y="307"/>
                      <a:pt x="1473" y="307"/>
                    </a:cubicBezTo>
                    <a:cubicBezTo>
                      <a:pt x="1476" y="311"/>
                      <a:pt x="1476" y="311"/>
                      <a:pt x="1476" y="311"/>
                    </a:cubicBezTo>
                    <a:cubicBezTo>
                      <a:pt x="1476" y="318"/>
                      <a:pt x="1476" y="318"/>
                      <a:pt x="1476" y="318"/>
                    </a:cubicBezTo>
                    <a:cubicBezTo>
                      <a:pt x="1474" y="318"/>
                      <a:pt x="1474" y="318"/>
                      <a:pt x="1474" y="318"/>
                    </a:cubicBezTo>
                    <a:cubicBezTo>
                      <a:pt x="1474" y="320"/>
                      <a:pt x="1474" y="320"/>
                      <a:pt x="1474" y="320"/>
                    </a:cubicBezTo>
                    <a:cubicBezTo>
                      <a:pt x="1477" y="321"/>
                      <a:pt x="1477" y="321"/>
                      <a:pt x="1477" y="321"/>
                    </a:cubicBezTo>
                    <a:cubicBezTo>
                      <a:pt x="1478" y="324"/>
                      <a:pt x="1478" y="324"/>
                      <a:pt x="1478" y="324"/>
                    </a:cubicBezTo>
                    <a:cubicBezTo>
                      <a:pt x="1477" y="324"/>
                      <a:pt x="1477" y="324"/>
                      <a:pt x="1477" y="324"/>
                    </a:cubicBezTo>
                    <a:cubicBezTo>
                      <a:pt x="1475" y="323"/>
                      <a:pt x="1475" y="323"/>
                      <a:pt x="1475" y="323"/>
                    </a:cubicBezTo>
                    <a:cubicBezTo>
                      <a:pt x="1467" y="323"/>
                      <a:pt x="1467" y="323"/>
                      <a:pt x="1467" y="323"/>
                    </a:cubicBezTo>
                    <a:cubicBezTo>
                      <a:pt x="1465" y="321"/>
                      <a:pt x="1465" y="321"/>
                      <a:pt x="1465" y="321"/>
                    </a:cubicBezTo>
                    <a:cubicBezTo>
                      <a:pt x="1463" y="323"/>
                      <a:pt x="1463" y="323"/>
                      <a:pt x="1463" y="323"/>
                    </a:cubicBezTo>
                    <a:cubicBezTo>
                      <a:pt x="1461" y="322"/>
                      <a:pt x="1461" y="322"/>
                      <a:pt x="1461" y="322"/>
                    </a:cubicBezTo>
                    <a:cubicBezTo>
                      <a:pt x="1460" y="320"/>
                      <a:pt x="1460" y="320"/>
                      <a:pt x="1460" y="320"/>
                    </a:cubicBezTo>
                    <a:cubicBezTo>
                      <a:pt x="1459" y="319"/>
                      <a:pt x="1459" y="319"/>
                      <a:pt x="1459" y="319"/>
                    </a:cubicBezTo>
                    <a:cubicBezTo>
                      <a:pt x="1459" y="320"/>
                      <a:pt x="1459" y="320"/>
                      <a:pt x="1459" y="320"/>
                    </a:cubicBezTo>
                    <a:cubicBezTo>
                      <a:pt x="1460" y="322"/>
                      <a:pt x="1460" y="322"/>
                      <a:pt x="1460" y="322"/>
                    </a:cubicBezTo>
                    <a:cubicBezTo>
                      <a:pt x="1456" y="324"/>
                      <a:pt x="1456" y="324"/>
                      <a:pt x="1456" y="324"/>
                    </a:cubicBezTo>
                    <a:cubicBezTo>
                      <a:pt x="1453" y="324"/>
                      <a:pt x="1453" y="324"/>
                      <a:pt x="1453" y="324"/>
                    </a:cubicBezTo>
                    <a:cubicBezTo>
                      <a:pt x="1452" y="325"/>
                      <a:pt x="1452" y="325"/>
                      <a:pt x="1452" y="325"/>
                    </a:cubicBezTo>
                    <a:cubicBezTo>
                      <a:pt x="1454" y="326"/>
                      <a:pt x="1454" y="326"/>
                      <a:pt x="1454" y="326"/>
                    </a:cubicBezTo>
                    <a:cubicBezTo>
                      <a:pt x="1450" y="329"/>
                      <a:pt x="1450" y="329"/>
                      <a:pt x="1450" y="329"/>
                    </a:cubicBezTo>
                    <a:cubicBezTo>
                      <a:pt x="1448" y="329"/>
                      <a:pt x="1448" y="329"/>
                      <a:pt x="1448" y="329"/>
                    </a:cubicBezTo>
                    <a:cubicBezTo>
                      <a:pt x="1448" y="332"/>
                      <a:pt x="1448" y="332"/>
                      <a:pt x="1448" y="332"/>
                    </a:cubicBezTo>
                    <a:cubicBezTo>
                      <a:pt x="1449" y="332"/>
                      <a:pt x="1449" y="332"/>
                      <a:pt x="1449" y="332"/>
                    </a:cubicBezTo>
                    <a:cubicBezTo>
                      <a:pt x="1446" y="336"/>
                      <a:pt x="1446" y="336"/>
                      <a:pt x="1446" y="336"/>
                    </a:cubicBezTo>
                    <a:cubicBezTo>
                      <a:pt x="1445" y="338"/>
                      <a:pt x="1445" y="338"/>
                      <a:pt x="1445" y="338"/>
                    </a:cubicBezTo>
                    <a:cubicBezTo>
                      <a:pt x="1444" y="337"/>
                      <a:pt x="1444" y="337"/>
                      <a:pt x="1444" y="337"/>
                    </a:cubicBezTo>
                    <a:cubicBezTo>
                      <a:pt x="1442" y="337"/>
                      <a:pt x="1442" y="337"/>
                      <a:pt x="1442" y="337"/>
                    </a:cubicBezTo>
                    <a:cubicBezTo>
                      <a:pt x="1442" y="340"/>
                      <a:pt x="1442" y="340"/>
                      <a:pt x="1442" y="340"/>
                    </a:cubicBezTo>
                    <a:cubicBezTo>
                      <a:pt x="1444" y="344"/>
                      <a:pt x="1444" y="344"/>
                      <a:pt x="1444" y="344"/>
                    </a:cubicBezTo>
                    <a:cubicBezTo>
                      <a:pt x="1442" y="346"/>
                      <a:pt x="1442" y="346"/>
                      <a:pt x="1442" y="346"/>
                    </a:cubicBezTo>
                    <a:cubicBezTo>
                      <a:pt x="1440" y="344"/>
                      <a:pt x="1440" y="344"/>
                      <a:pt x="1440" y="344"/>
                    </a:cubicBezTo>
                    <a:cubicBezTo>
                      <a:pt x="1440" y="347"/>
                      <a:pt x="1440" y="347"/>
                      <a:pt x="1440" y="347"/>
                    </a:cubicBezTo>
                    <a:cubicBezTo>
                      <a:pt x="1441" y="348"/>
                      <a:pt x="1441" y="348"/>
                      <a:pt x="1441" y="348"/>
                    </a:cubicBezTo>
                    <a:cubicBezTo>
                      <a:pt x="1438" y="351"/>
                      <a:pt x="1438" y="351"/>
                      <a:pt x="1438" y="351"/>
                    </a:cubicBezTo>
                    <a:cubicBezTo>
                      <a:pt x="1436" y="352"/>
                      <a:pt x="1436" y="352"/>
                      <a:pt x="1436" y="352"/>
                    </a:cubicBezTo>
                    <a:cubicBezTo>
                      <a:pt x="1438" y="353"/>
                      <a:pt x="1438" y="353"/>
                      <a:pt x="1438" y="353"/>
                    </a:cubicBezTo>
                    <a:cubicBezTo>
                      <a:pt x="1437" y="354"/>
                      <a:pt x="1437" y="354"/>
                      <a:pt x="1437" y="354"/>
                    </a:cubicBezTo>
                    <a:cubicBezTo>
                      <a:pt x="1436" y="356"/>
                      <a:pt x="1436" y="356"/>
                      <a:pt x="1436" y="356"/>
                    </a:cubicBezTo>
                    <a:cubicBezTo>
                      <a:pt x="1435" y="355"/>
                      <a:pt x="1435" y="355"/>
                      <a:pt x="1435" y="355"/>
                    </a:cubicBezTo>
                    <a:cubicBezTo>
                      <a:pt x="1433" y="356"/>
                      <a:pt x="1433" y="356"/>
                      <a:pt x="1433" y="356"/>
                    </a:cubicBezTo>
                    <a:cubicBezTo>
                      <a:pt x="1434" y="358"/>
                      <a:pt x="1434" y="358"/>
                      <a:pt x="1434" y="358"/>
                    </a:cubicBezTo>
                    <a:cubicBezTo>
                      <a:pt x="1435" y="359"/>
                      <a:pt x="1435" y="359"/>
                      <a:pt x="1435" y="359"/>
                    </a:cubicBezTo>
                    <a:cubicBezTo>
                      <a:pt x="1432" y="361"/>
                      <a:pt x="1432" y="361"/>
                      <a:pt x="1432" y="361"/>
                    </a:cubicBezTo>
                    <a:cubicBezTo>
                      <a:pt x="1433" y="363"/>
                      <a:pt x="1433" y="363"/>
                      <a:pt x="1433" y="363"/>
                    </a:cubicBezTo>
                    <a:cubicBezTo>
                      <a:pt x="1433" y="365"/>
                      <a:pt x="1433" y="365"/>
                      <a:pt x="1433" y="365"/>
                    </a:cubicBezTo>
                    <a:cubicBezTo>
                      <a:pt x="1431" y="365"/>
                      <a:pt x="1431" y="365"/>
                      <a:pt x="1431" y="365"/>
                    </a:cubicBezTo>
                    <a:cubicBezTo>
                      <a:pt x="1430" y="364"/>
                      <a:pt x="1430" y="364"/>
                      <a:pt x="1430" y="364"/>
                    </a:cubicBezTo>
                    <a:cubicBezTo>
                      <a:pt x="1429" y="364"/>
                      <a:pt x="1429" y="364"/>
                      <a:pt x="1429" y="364"/>
                    </a:cubicBezTo>
                    <a:cubicBezTo>
                      <a:pt x="1430" y="366"/>
                      <a:pt x="1430" y="366"/>
                      <a:pt x="1430" y="366"/>
                    </a:cubicBezTo>
                    <a:cubicBezTo>
                      <a:pt x="1433" y="368"/>
                      <a:pt x="1433" y="368"/>
                      <a:pt x="1433" y="368"/>
                    </a:cubicBezTo>
                    <a:cubicBezTo>
                      <a:pt x="1432" y="370"/>
                      <a:pt x="1432" y="370"/>
                      <a:pt x="1432" y="370"/>
                    </a:cubicBezTo>
                    <a:cubicBezTo>
                      <a:pt x="1429" y="370"/>
                      <a:pt x="1429" y="370"/>
                      <a:pt x="1429" y="370"/>
                    </a:cubicBezTo>
                    <a:cubicBezTo>
                      <a:pt x="1429" y="372"/>
                      <a:pt x="1429" y="372"/>
                      <a:pt x="1429" y="372"/>
                    </a:cubicBezTo>
                    <a:cubicBezTo>
                      <a:pt x="1430" y="372"/>
                      <a:pt x="1430" y="372"/>
                      <a:pt x="1430" y="372"/>
                    </a:cubicBezTo>
                    <a:cubicBezTo>
                      <a:pt x="1432" y="376"/>
                      <a:pt x="1432" y="376"/>
                      <a:pt x="1432" y="376"/>
                    </a:cubicBezTo>
                    <a:cubicBezTo>
                      <a:pt x="1431" y="377"/>
                      <a:pt x="1431" y="377"/>
                      <a:pt x="1431" y="377"/>
                    </a:cubicBezTo>
                    <a:cubicBezTo>
                      <a:pt x="1432" y="379"/>
                      <a:pt x="1432" y="379"/>
                      <a:pt x="1432" y="379"/>
                    </a:cubicBezTo>
                    <a:cubicBezTo>
                      <a:pt x="1429" y="382"/>
                      <a:pt x="1429" y="382"/>
                      <a:pt x="1429" y="382"/>
                    </a:cubicBezTo>
                    <a:cubicBezTo>
                      <a:pt x="1430" y="384"/>
                      <a:pt x="1430" y="384"/>
                      <a:pt x="1430" y="384"/>
                    </a:cubicBezTo>
                    <a:cubicBezTo>
                      <a:pt x="1428" y="388"/>
                      <a:pt x="1428" y="388"/>
                      <a:pt x="1428" y="388"/>
                    </a:cubicBezTo>
                    <a:cubicBezTo>
                      <a:pt x="1427" y="393"/>
                      <a:pt x="1427" y="393"/>
                      <a:pt x="1427" y="393"/>
                    </a:cubicBezTo>
                    <a:cubicBezTo>
                      <a:pt x="1426" y="395"/>
                      <a:pt x="1426" y="395"/>
                      <a:pt x="1426" y="395"/>
                    </a:cubicBezTo>
                    <a:cubicBezTo>
                      <a:pt x="1426" y="397"/>
                      <a:pt x="1426" y="397"/>
                      <a:pt x="1426" y="397"/>
                    </a:cubicBezTo>
                    <a:cubicBezTo>
                      <a:pt x="1427" y="398"/>
                      <a:pt x="1427" y="398"/>
                      <a:pt x="1427" y="398"/>
                    </a:cubicBezTo>
                    <a:cubicBezTo>
                      <a:pt x="1428" y="399"/>
                      <a:pt x="1428" y="399"/>
                      <a:pt x="1428" y="399"/>
                    </a:cubicBezTo>
                    <a:cubicBezTo>
                      <a:pt x="1427" y="401"/>
                      <a:pt x="1427" y="401"/>
                      <a:pt x="1427" y="401"/>
                    </a:cubicBezTo>
                    <a:cubicBezTo>
                      <a:pt x="1430" y="405"/>
                      <a:pt x="1430" y="405"/>
                      <a:pt x="1430" y="405"/>
                    </a:cubicBezTo>
                    <a:cubicBezTo>
                      <a:pt x="1431" y="407"/>
                      <a:pt x="1431" y="407"/>
                      <a:pt x="1431" y="407"/>
                    </a:cubicBezTo>
                    <a:cubicBezTo>
                      <a:pt x="1429" y="406"/>
                      <a:pt x="1429" y="406"/>
                      <a:pt x="1429" y="406"/>
                    </a:cubicBezTo>
                    <a:cubicBezTo>
                      <a:pt x="1426" y="407"/>
                      <a:pt x="1426" y="407"/>
                      <a:pt x="1426" y="407"/>
                    </a:cubicBezTo>
                    <a:cubicBezTo>
                      <a:pt x="1424" y="405"/>
                      <a:pt x="1424" y="405"/>
                      <a:pt x="1424" y="405"/>
                    </a:cubicBezTo>
                    <a:cubicBezTo>
                      <a:pt x="1423" y="406"/>
                      <a:pt x="1423" y="406"/>
                      <a:pt x="1423" y="406"/>
                    </a:cubicBezTo>
                    <a:cubicBezTo>
                      <a:pt x="1420" y="402"/>
                      <a:pt x="1420" y="402"/>
                      <a:pt x="1420" y="402"/>
                    </a:cubicBezTo>
                    <a:cubicBezTo>
                      <a:pt x="1421" y="401"/>
                      <a:pt x="1421" y="401"/>
                      <a:pt x="1421" y="401"/>
                    </a:cubicBezTo>
                    <a:cubicBezTo>
                      <a:pt x="1420" y="401"/>
                      <a:pt x="1420" y="401"/>
                      <a:pt x="1420" y="401"/>
                    </a:cubicBezTo>
                    <a:cubicBezTo>
                      <a:pt x="1418" y="401"/>
                      <a:pt x="1418" y="401"/>
                      <a:pt x="1418" y="401"/>
                    </a:cubicBezTo>
                    <a:cubicBezTo>
                      <a:pt x="1416" y="401"/>
                      <a:pt x="1416" y="401"/>
                      <a:pt x="1416" y="401"/>
                    </a:cubicBezTo>
                    <a:cubicBezTo>
                      <a:pt x="1415" y="399"/>
                      <a:pt x="1415" y="399"/>
                      <a:pt x="1415" y="399"/>
                    </a:cubicBezTo>
                    <a:cubicBezTo>
                      <a:pt x="1409" y="395"/>
                      <a:pt x="1409" y="395"/>
                      <a:pt x="1409" y="395"/>
                    </a:cubicBezTo>
                    <a:cubicBezTo>
                      <a:pt x="1406" y="395"/>
                      <a:pt x="1406" y="395"/>
                      <a:pt x="1406" y="395"/>
                    </a:cubicBezTo>
                    <a:cubicBezTo>
                      <a:pt x="1403" y="397"/>
                      <a:pt x="1403" y="397"/>
                      <a:pt x="1403" y="397"/>
                    </a:cubicBezTo>
                    <a:cubicBezTo>
                      <a:pt x="1401" y="396"/>
                      <a:pt x="1401" y="396"/>
                      <a:pt x="1401" y="396"/>
                    </a:cubicBezTo>
                    <a:cubicBezTo>
                      <a:pt x="1399" y="397"/>
                      <a:pt x="1399" y="397"/>
                      <a:pt x="1399" y="397"/>
                    </a:cubicBezTo>
                    <a:cubicBezTo>
                      <a:pt x="1397" y="400"/>
                      <a:pt x="1397" y="400"/>
                      <a:pt x="1397" y="400"/>
                    </a:cubicBezTo>
                    <a:cubicBezTo>
                      <a:pt x="1394" y="400"/>
                      <a:pt x="1394" y="400"/>
                      <a:pt x="1394" y="400"/>
                    </a:cubicBezTo>
                    <a:cubicBezTo>
                      <a:pt x="1393" y="404"/>
                      <a:pt x="1393" y="404"/>
                      <a:pt x="1393" y="404"/>
                    </a:cubicBezTo>
                    <a:cubicBezTo>
                      <a:pt x="1392" y="406"/>
                      <a:pt x="1392" y="406"/>
                      <a:pt x="1392" y="406"/>
                    </a:cubicBezTo>
                    <a:cubicBezTo>
                      <a:pt x="1389" y="405"/>
                      <a:pt x="1389" y="405"/>
                      <a:pt x="1389" y="405"/>
                    </a:cubicBezTo>
                    <a:cubicBezTo>
                      <a:pt x="1391" y="408"/>
                      <a:pt x="1391" y="408"/>
                      <a:pt x="1391" y="408"/>
                    </a:cubicBezTo>
                    <a:cubicBezTo>
                      <a:pt x="1390" y="410"/>
                      <a:pt x="1390" y="410"/>
                      <a:pt x="1390" y="410"/>
                    </a:cubicBezTo>
                    <a:cubicBezTo>
                      <a:pt x="1390" y="412"/>
                      <a:pt x="1390" y="412"/>
                      <a:pt x="1390" y="412"/>
                    </a:cubicBezTo>
                    <a:cubicBezTo>
                      <a:pt x="1390" y="414"/>
                      <a:pt x="1390" y="414"/>
                      <a:pt x="1390" y="414"/>
                    </a:cubicBezTo>
                    <a:cubicBezTo>
                      <a:pt x="1389" y="420"/>
                      <a:pt x="1389" y="420"/>
                      <a:pt x="1389" y="420"/>
                    </a:cubicBezTo>
                    <a:cubicBezTo>
                      <a:pt x="1388" y="421"/>
                      <a:pt x="1388" y="421"/>
                      <a:pt x="1388" y="421"/>
                    </a:cubicBezTo>
                    <a:cubicBezTo>
                      <a:pt x="1386" y="419"/>
                      <a:pt x="1386" y="419"/>
                      <a:pt x="1386" y="419"/>
                    </a:cubicBezTo>
                    <a:cubicBezTo>
                      <a:pt x="1383" y="412"/>
                      <a:pt x="1383" y="412"/>
                      <a:pt x="1383" y="412"/>
                    </a:cubicBezTo>
                    <a:cubicBezTo>
                      <a:pt x="1383" y="409"/>
                      <a:pt x="1383" y="409"/>
                      <a:pt x="1383" y="409"/>
                    </a:cubicBezTo>
                    <a:cubicBezTo>
                      <a:pt x="1381" y="408"/>
                      <a:pt x="1381" y="408"/>
                      <a:pt x="1381" y="408"/>
                    </a:cubicBezTo>
                    <a:cubicBezTo>
                      <a:pt x="1380" y="406"/>
                      <a:pt x="1380" y="406"/>
                      <a:pt x="1380" y="406"/>
                    </a:cubicBezTo>
                    <a:cubicBezTo>
                      <a:pt x="1379" y="409"/>
                      <a:pt x="1379" y="409"/>
                      <a:pt x="1379" y="409"/>
                    </a:cubicBezTo>
                    <a:cubicBezTo>
                      <a:pt x="1377" y="413"/>
                      <a:pt x="1377" y="413"/>
                      <a:pt x="1377" y="413"/>
                    </a:cubicBezTo>
                    <a:cubicBezTo>
                      <a:pt x="1375" y="415"/>
                      <a:pt x="1375" y="415"/>
                      <a:pt x="1375" y="415"/>
                    </a:cubicBezTo>
                    <a:cubicBezTo>
                      <a:pt x="1374" y="417"/>
                      <a:pt x="1374" y="417"/>
                      <a:pt x="1374" y="417"/>
                    </a:cubicBezTo>
                    <a:cubicBezTo>
                      <a:pt x="1377" y="418"/>
                      <a:pt x="1377" y="418"/>
                      <a:pt x="1377" y="418"/>
                    </a:cubicBezTo>
                    <a:cubicBezTo>
                      <a:pt x="1374" y="423"/>
                      <a:pt x="1374" y="423"/>
                      <a:pt x="1374" y="423"/>
                    </a:cubicBezTo>
                    <a:cubicBezTo>
                      <a:pt x="1373" y="420"/>
                      <a:pt x="1373" y="420"/>
                      <a:pt x="1373" y="420"/>
                    </a:cubicBezTo>
                    <a:cubicBezTo>
                      <a:pt x="1371" y="420"/>
                      <a:pt x="1371" y="420"/>
                      <a:pt x="1371" y="420"/>
                    </a:cubicBezTo>
                    <a:cubicBezTo>
                      <a:pt x="1370" y="419"/>
                      <a:pt x="1370" y="419"/>
                      <a:pt x="1370" y="419"/>
                    </a:cubicBezTo>
                    <a:cubicBezTo>
                      <a:pt x="1369" y="419"/>
                      <a:pt x="1369" y="419"/>
                      <a:pt x="1369" y="419"/>
                    </a:cubicBezTo>
                    <a:cubicBezTo>
                      <a:pt x="1368" y="422"/>
                      <a:pt x="1368" y="422"/>
                      <a:pt x="1368" y="422"/>
                    </a:cubicBezTo>
                    <a:cubicBezTo>
                      <a:pt x="1366" y="423"/>
                      <a:pt x="1366" y="423"/>
                      <a:pt x="1366" y="423"/>
                    </a:cubicBezTo>
                    <a:cubicBezTo>
                      <a:pt x="1364" y="421"/>
                      <a:pt x="1364" y="421"/>
                      <a:pt x="1364" y="421"/>
                    </a:cubicBezTo>
                    <a:cubicBezTo>
                      <a:pt x="1363" y="421"/>
                      <a:pt x="1363" y="421"/>
                      <a:pt x="1363" y="421"/>
                    </a:cubicBezTo>
                    <a:cubicBezTo>
                      <a:pt x="1362" y="423"/>
                      <a:pt x="1362" y="423"/>
                      <a:pt x="1362" y="423"/>
                    </a:cubicBezTo>
                    <a:cubicBezTo>
                      <a:pt x="1364" y="425"/>
                      <a:pt x="1364" y="425"/>
                      <a:pt x="1364" y="425"/>
                    </a:cubicBezTo>
                    <a:cubicBezTo>
                      <a:pt x="1363" y="426"/>
                      <a:pt x="1363" y="426"/>
                      <a:pt x="1363" y="426"/>
                    </a:cubicBezTo>
                    <a:cubicBezTo>
                      <a:pt x="1362" y="428"/>
                      <a:pt x="1362" y="428"/>
                      <a:pt x="1362" y="428"/>
                    </a:cubicBezTo>
                    <a:cubicBezTo>
                      <a:pt x="1362" y="430"/>
                      <a:pt x="1362" y="430"/>
                      <a:pt x="1362" y="430"/>
                    </a:cubicBezTo>
                    <a:cubicBezTo>
                      <a:pt x="1364" y="432"/>
                      <a:pt x="1364" y="432"/>
                      <a:pt x="1364" y="432"/>
                    </a:cubicBezTo>
                    <a:cubicBezTo>
                      <a:pt x="1364" y="435"/>
                      <a:pt x="1364" y="435"/>
                      <a:pt x="1364" y="435"/>
                    </a:cubicBezTo>
                    <a:cubicBezTo>
                      <a:pt x="1363" y="435"/>
                      <a:pt x="1363" y="435"/>
                      <a:pt x="1363" y="435"/>
                    </a:cubicBezTo>
                    <a:cubicBezTo>
                      <a:pt x="1364" y="437"/>
                      <a:pt x="1364" y="437"/>
                      <a:pt x="1364" y="437"/>
                    </a:cubicBezTo>
                    <a:cubicBezTo>
                      <a:pt x="1366" y="437"/>
                      <a:pt x="1366" y="437"/>
                      <a:pt x="1366" y="437"/>
                    </a:cubicBezTo>
                    <a:cubicBezTo>
                      <a:pt x="1368" y="439"/>
                      <a:pt x="1368" y="439"/>
                      <a:pt x="1368" y="439"/>
                    </a:cubicBezTo>
                    <a:cubicBezTo>
                      <a:pt x="1368" y="441"/>
                      <a:pt x="1368" y="441"/>
                      <a:pt x="1368" y="441"/>
                    </a:cubicBezTo>
                    <a:cubicBezTo>
                      <a:pt x="1367" y="441"/>
                      <a:pt x="1367" y="441"/>
                      <a:pt x="1367" y="441"/>
                    </a:cubicBezTo>
                    <a:cubicBezTo>
                      <a:pt x="1366" y="442"/>
                      <a:pt x="1366" y="442"/>
                      <a:pt x="1366" y="442"/>
                    </a:cubicBezTo>
                    <a:cubicBezTo>
                      <a:pt x="1368" y="444"/>
                      <a:pt x="1368" y="444"/>
                      <a:pt x="1368" y="444"/>
                    </a:cubicBezTo>
                    <a:cubicBezTo>
                      <a:pt x="1370" y="445"/>
                      <a:pt x="1370" y="445"/>
                      <a:pt x="1370" y="445"/>
                    </a:cubicBezTo>
                    <a:cubicBezTo>
                      <a:pt x="1370" y="446"/>
                      <a:pt x="1370" y="446"/>
                      <a:pt x="1370" y="446"/>
                    </a:cubicBezTo>
                    <a:cubicBezTo>
                      <a:pt x="1368" y="445"/>
                      <a:pt x="1368" y="445"/>
                      <a:pt x="1368" y="445"/>
                    </a:cubicBezTo>
                    <a:cubicBezTo>
                      <a:pt x="1366" y="445"/>
                      <a:pt x="1366" y="445"/>
                      <a:pt x="1366" y="445"/>
                    </a:cubicBezTo>
                    <a:cubicBezTo>
                      <a:pt x="1366" y="446"/>
                      <a:pt x="1366" y="446"/>
                      <a:pt x="1366" y="446"/>
                    </a:cubicBezTo>
                    <a:cubicBezTo>
                      <a:pt x="1368" y="449"/>
                      <a:pt x="1368" y="449"/>
                      <a:pt x="1368" y="449"/>
                    </a:cubicBezTo>
                    <a:cubicBezTo>
                      <a:pt x="1369" y="448"/>
                      <a:pt x="1369" y="448"/>
                      <a:pt x="1369" y="448"/>
                    </a:cubicBezTo>
                    <a:cubicBezTo>
                      <a:pt x="1369" y="450"/>
                      <a:pt x="1369" y="450"/>
                      <a:pt x="1369" y="450"/>
                    </a:cubicBezTo>
                    <a:cubicBezTo>
                      <a:pt x="1369" y="453"/>
                      <a:pt x="1369" y="453"/>
                      <a:pt x="1369" y="453"/>
                    </a:cubicBezTo>
                    <a:cubicBezTo>
                      <a:pt x="1369" y="455"/>
                      <a:pt x="1369" y="455"/>
                      <a:pt x="1369" y="455"/>
                    </a:cubicBezTo>
                    <a:cubicBezTo>
                      <a:pt x="1367" y="457"/>
                      <a:pt x="1367" y="457"/>
                      <a:pt x="1367" y="457"/>
                    </a:cubicBezTo>
                    <a:cubicBezTo>
                      <a:pt x="1369" y="460"/>
                      <a:pt x="1369" y="460"/>
                      <a:pt x="1369" y="460"/>
                    </a:cubicBezTo>
                    <a:cubicBezTo>
                      <a:pt x="1368" y="462"/>
                      <a:pt x="1368" y="462"/>
                      <a:pt x="1368" y="462"/>
                    </a:cubicBezTo>
                    <a:cubicBezTo>
                      <a:pt x="1369" y="464"/>
                      <a:pt x="1369" y="464"/>
                      <a:pt x="1369" y="464"/>
                    </a:cubicBezTo>
                    <a:cubicBezTo>
                      <a:pt x="1369" y="465"/>
                      <a:pt x="1369" y="465"/>
                      <a:pt x="1369" y="465"/>
                    </a:cubicBezTo>
                    <a:cubicBezTo>
                      <a:pt x="1369" y="468"/>
                      <a:pt x="1369" y="468"/>
                      <a:pt x="1369" y="468"/>
                    </a:cubicBezTo>
                    <a:cubicBezTo>
                      <a:pt x="1371" y="472"/>
                      <a:pt x="1371" y="472"/>
                      <a:pt x="1371" y="472"/>
                    </a:cubicBezTo>
                    <a:cubicBezTo>
                      <a:pt x="1370" y="473"/>
                      <a:pt x="1370" y="473"/>
                      <a:pt x="1370" y="473"/>
                    </a:cubicBezTo>
                    <a:cubicBezTo>
                      <a:pt x="1372" y="474"/>
                      <a:pt x="1372" y="474"/>
                      <a:pt x="1372" y="474"/>
                    </a:cubicBezTo>
                    <a:cubicBezTo>
                      <a:pt x="1374" y="476"/>
                      <a:pt x="1374" y="476"/>
                      <a:pt x="1374" y="476"/>
                    </a:cubicBezTo>
                    <a:cubicBezTo>
                      <a:pt x="1377" y="480"/>
                      <a:pt x="1377" y="480"/>
                      <a:pt x="1377" y="480"/>
                    </a:cubicBezTo>
                    <a:cubicBezTo>
                      <a:pt x="1379" y="482"/>
                      <a:pt x="1379" y="482"/>
                      <a:pt x="1379" y="482"/>
                    </a:cubicBezTo>
                    <a:cubicBezTo>
                      <a:pt x="1380" y="481"/>
                      <a:pt x="1380" y="481"/>
                      <a:pt x="1380" y="481"/>
                    </a:cubicBezTo>
                    <a:cubicBezTo>
                      <a:pt x="1381" y="479"/>
                      <a:pt x="1381" y="479"/>
                      <a:pt x="1381" y="479"/>
                    </a:cubicBezTo>
                    <a:cubicBezTo>
                      <a:pt x="1378" y="476"/>
                      <a:pt x="1378" y="476"/>
                      <a:pt x="1378" y="476"/>
                    </a:cubicBezTo>
                    <a:cubicBezTo>
                      <a:pt x="1378" y="474"/>
                      <a:pt x="1378" y="474"/>
                      <a:pt x="1378" y="474"/>
                    </a:cubicBezTo>
                    <a:cubicBezTo>
                      <a:pt x="1379" y="473"/>
                      <a:pt x="1379" y="473"/>
                      <a:pt x="1379" y="473"/>
                    </a:cubicBezTo>
                    <a:cubicBezTo>
                      <a:pt x="1382" y="473"/>
                      <a:pt x="1382" y="473"/>
                      <a:pt x="1382" y="473"/>
                    </a:cubicBezTo>
                    <a:cubicBezTo>
                      <a:pt x="1386" y="476"/>
                      <a:pt x="1386" y="476"/>
                      <a:pt x="1386" y="476"/>
                    </a:cubicBezTo>
                    <a:cubicBezTo>
                      <a:pt x="1387" y="475"/>
                      <a:pt x="1387" y="475"/>
                      <a:pt x="1387" y="475"/>
                    </a:cubicBezTo>
                    <a:cubicBezTo>
                      <a:pt x="1389" y="476"/>
                      <a:pt x="1389" y="476"/>
                      <a:pt x="1389" y="476"/>
                    </a:cubicBezTo>
                    <a:cubicBezTo>
                      <a:pt x="1389" y="478"/>
                      <a:pt x="1389" y="478"/>
                      <a:pt x="1389" y="478"/>
                    </a:cubicBezTo>
                    <a:cubicBezTo>
                      <a:pt x="1389" y="479"/>
                      <a:pt x="1389" y="479"/>
                      <a:pt x="1389" y="479"/>
                    </a:cubicBezTo>
                    <a:cubicBezTo>
                      <a:pt x="1390" y="481"/>
                      <a:pt x="1390" y="481"/>
                      <a:pt x="1390" y="481"/>
                    </a:cubicBezTo>
                    <a:cubicBezTo>
                      <a:pt x="1389" y="483"/>
                      <a:pt x="1389" y="483"/>
                      <a:pt x="1389" y="483"/>
                    </a:cubicBezTo>
                    <a:cubicBezTo>
                      <a:pt x="1389" y="485"/>
                      <a:pt x="1389" y="485"/>
                      <a:pt x="1389" y="485"/>
                    </a:cubicBezTo>
                    <a:cubicBezTo>
                      <a:pt x="1389" y="486"/>
                      <a:pt x="1389" y="486"/>
                      <a:pt x="1389" y="486"/>
                    </a:cubicBezTo>
                    <a:cubicBezTo>
                      <a:pt x="1387" y="488"/>
                      <a:pt x="1387" y="488"/>
                      <a:pt x="1387" y="488"/>
                    </a:cubicBezTo>
                    <a:cubicBezTo>
                      <a:pt x="1389" y="492"/>
                      <a:pt x="1389" y="492"/>
                      <a:pt x="1389" y="492"/>
                    </a:cubicBezTo>
                    <a:cubicBezTo>
                      <a:pt x="1391" y="495"/>
                      <a:pt x="1391" y="495"/>
                      <a:pt x="1391" y="495"/>
                    </a:cubicBezTo>
                    <a:cubicBezTo>
                      <a:pt x="1390" y="499"/>
                      <a:pt x="1390" y="499"/>
                      <a:pt x="1390" y="499"/>
                    </a:cubicBezTo>
                    <a:cubicBezTo>
                      <a:pt x="1393" y="500"/>
                      <a:pt x="1393" y="500"/>
                      <a:pt x="1393" y="500"/>
                    </a:cubicBezTo>
                    <a:cubicBezTo>
                      <a:pt x="1394" y="499"/>
                      <a:pt x="1394" y="499"/>
                      <a:pt x="1394" y="499"/>
                    </a:cubicBezTo>
                    <a:cubicBezTo>
                      <a:pt x="1394" y="498"/>
                      <a:pt x="1394" y="498"/>
                      <a:pt x="1394" y="498"/>
                    </a:cubicBezTo>
                    <a:cubicBezTo>
                      <a:pt x="1396" y="497"/>
                      <a:pt x="1396" y="497"/>
                      <a:pt x="1396" y="497"/>
                    </a:cubicBezTo>
                    <a:cubicBezTo>
                      <a:pt x="1396" y="496"/>
                      <a:pt x="1396" y="496"/>
                      <a:pt x="1396" y="496"/>
                    </a:cubicBezTo>
                    <a:cubicBezTo>
                      <a:pt x="1397" y="496"/>
                      <a:pt x="1397" y="496"/>
                      <a:pt x="1397" y="496"/>
                    </a:cubicBezTo>
                    <a:cubicBezTo>
                      <a:pt x="1399" y="498"/>
                      <a:pt x="1399" y="498"/>
                      <a:pt x="1399" y="498"/>
                    </a:cubicBezTo>
                    <a:cubicBezTo>
                      <a:pt x="1399" y="503"/>
                      <a:pt x="1399" y="503"/>
                      <a:pt x="1399" y="503"/>
                    </a:cubicBezTo>
                    <a:cubicBezTo>
                      <a:pt x="1404" y="507"/>
                      <a:pt x="1404" y="507"/>
                      <a:pt x="1404" y="507"/>
                    </a:cubicBezTo>
                    <a:cubicBezTo>
                      <a:pt x="1406" y="511"/>
                      <a:pt x="1406" y="511"/>
                      <a:pt x="1406" y="511"/>
                    </a:cubicBezTo>
                    <a:cubicBezTo>
                      <a:pt x="1405" y="512"/>
                      <a:pt x="1405" y="512"/>
                      <a:pt x="1405" y="512"/>
                    </a:cubicBezTo>
                    <a:cubicBezTo>
                      <a:pt x="1405" y="516"/>
                      <a:pt x="1405" y="516"/>
                      <a:pt x="1405" y="516"/>
                    </a:cubicBezTo>
                    <a:cubicBezTo>
                      <a:pt x="1403" y="516"/>
                      <a:pt x="1403" y="516"/>
                      <a:pt x="1403" y="516"/>
                    </a:cubicBezTo>
                    <a:cubicBezTo>
                      <a:pt x="1401" y="514"/>
                      <a:pt x="1401" y="514"/>
                      <a:pt x="1401" y="514"/>
                    </a:cubicBezTo>
                    <a:cubicBezTo>
                      <a:pt x="1397" y="513"/>
                      <a:pt x="1397" y="513"/>
                      <a:pt x="1397" y="513"/>
                    </a:cubicBezTo>
                    <a:cubicBezTo>
                      <a:pt x="1397" y="509"/>
                      <a:pt x="1397" y="509"/>
                      <a:pt x="1397" y="509"/>
                    </a:cubicBezTo>
                    <a:cubicBezTo>
                      <a:pt x="1398" y="507"/>
                      <a:pt x="1398" y="507"/>
                      <a:pt x="1398" y="507"/>
                    </a:cubicBezTo>
                    <a:cubicBezTo>
                      <a:pt x="1398" y="504"/>
                      <a:pt x="1398" y="504"/>
                      <a:pt x="1398" y="504"/>
                    </a:cubicBezTo>
                    <a:cubicBezTo>
                      <a:pt x="1398" y="502"/>
                      <a:pt x="1398" y="502"/>
                      <a:pt x="1398" y="502"/>
                    </a:cubicBezTo>
                    <a:cubicBezTo>
                      <a:pt x="1396" y="504"/>
                      <a:pt x="1396" y="504"/>
                      <a:pt x="1396" y="504"/>
                    </a:cubicBezTo>
                    <a:cubicBezTo>
                      <a:pt x="1397" y="504"/>
                      <a:pt x="1397" y="504"/>
                      <a:pt x="1397" y="504"/>
                    </a:cubicBezTo>
                    <a:cubicBezTo>
                      <a:pt x="1397" y="506"/>
                      <a:pt x="1397" y="506"/>
                      <a:pt x="1397" y="506"/>
                    </a:cubicBezTo>
                    <a:cubicBezTo>
                      <a:pt x="1395" y="507"/>
                      <a:pt x="1395" y="507"/>
                      <a:pt x="1395" y="507"/>
                    </a:cubicBezTo>
                    <a:cubicBezTo>
                      <a:pt x="1392" y="510"/>
                      <a:pt x="1392" y="510"/>
                      <a:pt x="1392" y="510"/>
                    </a:cubicBezTo>
                    <a:cubicBezTo>
                      <a:pt x="1393" y="511"/>
                      <a:pt x="1393" y="511"/>
                      <a:pt x="1393" y="511"/>
                    </a:cubicBezTo>
                    <a:cubicBezTo>
                      <a:pt x="1396" y="510"/>
                      <a:pt x="1396" y="510"/>
                      <a:pt x="1396" y="510"/>
                    </a:cubicBezTo>
                    <a:cubicBezTo>
                      <a:pt x="1396" y="513"/>
                      <a:pt x="1396" y="513"/>
                      <a:pt x="1396" y="513"/>
                    </a:cubicBezTo>
                    <a:cubicBezTo>
                      <a:pt x="1394" y="515"/>
                      <a:pt x="1394" y="515"/>
                      <a:pt x="1394" y="515"/>
                    </a:cubicBezTo>
                    <a:cubicBezTo>
                      <a:pt x="1395" y="519"/>
                      <a:pt x="1395" y="519"/>
                      <a:pt x="1395" y="519"/>
                    </a:cubicBezTo>
                    <a:cubicBezTo>
                      <a:pt x="1395" y="520"/>
                      <a:pt x="1395" y="520"/>
                      <a:pt x="1395" y="520"/>
                    </a:cubicBezTo>
                    <a:cubicBezTo>
                      <a:pt x="1395" y="528"/>
                      <a:pt x="1395" y="528"/>
                      <a:pt x="1395" y="528"/>
                    </a:cubicBezTo>
                    <a:cubicBezTo>
                      <a:pt x="1396" y="530"/>
                      <a:pt x="1396" y="530"/>
                      <a:pt x="1396" y="530"/>
                    </a:cubicBezTo>
                    <a:cubicBezTo>
                      <a:pt x="1396" y="531"/>
                      <a:pt x="1396" y="531"/>
                      <a:pt x="1396" y="531"/>
                    </a:cubicBezTo>
                    <a:cubicBezTo>
                      <a:pt x="1402" y="540"/>
                      <a:pt x="1402" y="540"/>
                      <a:pt x="1402" y="540"/>
                    </a:cubicBezTo>
                    <a:cubicBezTo>
                      <a:pt x="1404" y="540"/>
                      <a:pt x="1404" y="540"/>
                      <a:pt x="1404" y="540"/>
                    </a:cubicBezTo>
                    <a:cubicBezTo>
                      <a:pt x="1408" y="546"/>
                      <a:pt x="1408" y="546"/>
                      <a:pt x="1408" y="546"/>
                    </a:cubicBezTo>
                    <a:cubicBezTo>
                      <a:pt x="1410" y="547"/>
                      <a:pt x="1410" y="547"/>
                      <a:pt x="1410" y="547"/>
                    </a:cubicBezTo>
                    <a:cubicBezTo>
                      <a:pt x="1409" y="549"/>
                      <a:pt x="1409" y="549"/>
                      <a:pt x="1409" y="549"/>
                    </a:cubicBezTo>
                    <a:cubicBezTo>
                      <a:pt x="1409" y="552"/>
                      <a:pt x="1409" y="552"/>
                      <a:pt x="1409" y="552"/>
                    </a:cubicBezTo>
                    <a:cubicBezTo>
                      <a:pt x="1402" y="554"/>
                      <a:pt x="1402" y="554"/>
                      <a:pt x="1402" y="554"/>
                    </a:cubicBezTo>
                    <a:cubicBezTo>
                      <a:pt x="1402" y="553"/>
                      <a:pt x="1402" y="553"/>
                      <a:pt x="1402" y="553"/>
                    </a:cubicBezTo>
                    <a:cubicBezTo>
                      <a:pt x="1398" y="555"/>
                      <a:pt x="1398" y="555"/>
                      <a:pt x="1398" y="555"/>
                    </a:cubicBezTo>
                    <a:cubicBezTo>
                      <a:pt x="1396" y="555"/>
                      <a:pt x="1396" y="555"/>
                      <a:pt x="1396" y="555"/>
                    </a:cubicBezTo>
                    <a:cubicBezTo>
                      <a:pt x="1397" y="556"/>
                      <a:pt x="1397" y="556"/>
                      <a:pt x="1397" y="556"/>
                    </a:cubicBezTo>
                    <a:cubicBezTo>
                      <a:pt x="1395" y="560"/>
                      <a:pt x="1395" y="560"/>
                      <a:pt x="1395" y="560"/>
                    </a:cubicBezTo>
                    <a:cubicBezTo>
                      <a:pt x="1395" y="563"/>
                      <a:pt x="1395" y="563"/>
                      <a:pt x="1395" y="563"/>
                    </a:cubicBezTo>
                    <a:cubicBezTo>
                      <a:pt x="1393" y="565"/>
                      <a:pt x="1393" y="565"/>
                      <a:pt x="1393" y="565"/>
                    </a:cubicBezTo>
                    <a:cubicBezTo>
                      <a:pt x="1395" y="567"/>
                      <a:pt x="1395" y="567"/>
                      <a:pt x="1395" y="567"/>
                    </a:cubicBezTo>
                    <a:cubicBezTo>
                      <a:pt x="1394" y="573"/>
                      <a:pt x="1394" y="573"/>
                      <a:pt x="1394" y="573"/>
                    </a:cubicBezTo>
                    <a:cubicBezTo>
                      <a:pt x="1396" y="579"/>
                      <a:pt x="1396" y="579"/>
                      <a:pt x="1396" y="579"/>
                    </a:cubicBezTo>
                    <a:cubicBezTo>
                      <a:pt x="1399" y="581"/>
                      <a:pt x="1399" y="581"/>
                      <a:pt x="1399" y="581"/>
                    </a:cubicBezTo>
                    <a:cubicBezTo>
                      <a:pt x="1399" y="584"/>
                      <a:pt x="1399" y="584"/>
                      <a:pt x="1399" y="584"/>
                    </a:cubicBezTo>
                    <a:cubicBezTo>
                      <a:pt x="1402" y="585"/>
                      <a:pt x="1402" y="585"/>
                      <a:pt x="1402" y="585"/>
                    </a:cubicBezTo>
                    <a:cubicBezTo>
                      <a:pt x="1404" y="587"/>
                      <a:pt x="1404" y="587"/>
                      <a:pt x="1404" y="587"/>
                    </a:cubicBezTo>
                    <a:cubicBezTo>
                      <a:pt x="1401" y="587"/>
                      <a:pt x="1401" y="587"/>
                      <a:pt x="1401" y="587"/>
                    </a:cubicBezTo>
                    <a:cubicBezTo>
                      <a:pt x="1400" y="586"/>
                      <a:pt x="1400" y="586"/>
                      <a:pt x="1400" y="586"/>
                    </a:cubicBezTo>
                    <a:cubicBezTo>
                      <a:pt x="1398" y="588"/>
                      <a:pt x="1398" y="588"/>
                      <a:pt x="1398" y="588"/>
                    </a:cubicBezTo>
                    <a:cubicBezTo>
                      <a:pt x="1396" y="590"/>
                      <a:pt x="1396" y="590"/>
                      <a:pt x="1396" y="590"/>
                    </a:cubicBezTo>
                    <a:cubicBezTo>
                      <a:pt x="1395" y="589"/>
                      <a:pt x="1395" y="589"/>
                      <a:pt x="1395" y="589"/>
                    </a:cubicBezTo>
                    <a:cubicBezTo>
                      <a:pt x="1391" y="592"/>
                      <a:pt x="1391" y="592"/>
                      <a:pt x="1391" y="592"/>
                    </a:cubicBezTo>
                    <a:cubicBezTo>
                      <a:pt x="1389" y="591"/>
                      <a:pt x="1389" y="591"/>
                      <a:pt x="1389" y="591"/>
                    </a:cubicBezTo>
                    <a:cubicBezTo>
                      <a:pt x="1388" y="593"/>
                      <a:pt x="1388" y="593"/>
                      <a:pt x="1388" y="593"/>
                    </a:cubicBezTo>
                    <a:cubicBezTo>
                      <a:pt x="1389" y="594"/>
                      <a:pt x="1389" y="594"/>
                      <a:pt x="1389" y="594"/>
                    </a:cubicBezTo>
                    <a:cubicBezTo>
                      <a:pt x="1392" y="594"/>
                      <a:pt x="1392" y="594"/>
                      <a:pt x="1392" y="594"/>
                    </a:cubicBezTo>
                    <a:cubicBezTo>
                      <a:pt x="1391" y="596"/>
                      <a:pt x="1391" y="596"/>
                      <a:pt x="1391" y="596"/>
                    </a:cubicBezTo>
                    <a:cubicBezTo>
                      <a:pt x="1391" y="598"/>
                      <a:pt x="1391" y="598"/>
                      <a:pt x="1391" y="598"/>
                    </a:cubicBezTo>
                    <a:cubicBezTo>
                      <a:pt x="1393" y="600"/>
                      <a:pt x="1393" y="600"/>
                      <a:pt x="1393" y="600"/>
                    </a:cubicBezTo>
                    <a:cubicBezTo>
                      <a:pt x="1392" y="601"/>
                      <a:pt x="1392" y="601"/>
                      <a:pt x="1392" y="601"/>
                    </a:cubicBezTo>
                    <a:cubicBezTo>
                      <a:pt x="1391" y="601"/>
                      <a:pt x="1391" y="601"/>
                      <a:pt x="1391" y="601"/>
                    </a:cubicBezTo>
                    <a:cubicBezTo>
                      <a:pt x="1392" y="604"/>
                      <a:pt x="1392" y="604"/>
                      <a:pt x="1392" y="604"/>
                    </a:cubicBezTo>
                    <a:cubicBezTo>
                      <a:pt x="1391" y="606"/>
                      <a:pt x="1391" y="606"/>
                      <a:pt x="1391" y="606"/>
                    </a:cubicBezTo>
                    <a:cubicBezTo>
                      <a:pt x="1393" y="606"/>
                      <a:pt x="1393" y="606"/>
                      <a:pt x="1393" y="606"/>
                    </a:cubicBezTo>
                    <a:cubicBezTo>
                      <a:pt x="1394" y="605"/>
                      <a:pt x="1394" y="605"/>
                      <a:pt x="1394" y="605"/>
                    </a:cubicBezTo>
                    <a:cubicBezTo>
                      <a:pt x="1396" y="607"/>
                      <a:pt x="1396" y="607"/>
                      <a:pt x="1396" y="607"/>
                    </a:cubicBezTo>
                    <a:cubicBezTo>
                      <a:pt x="1394" y="609"/>
                      <a:pt x="1394" y="609"/>
                      <a:pt x="1394" y="609"/>
                    </a:cubicBezTo>
                    <a:cubicBezTo>
                      <a:pt x="1394" y="613"/>
                      <a:pt x="1394" y="613"/>
                      <a:pt x="1394" y="613"/>
                    </a:cubicBezTo>
                    <a:cubicBezTo>
                      <a:pt x="1395" y="615"/>
                      <a:pt x="1395" y="615"/>
                      <a:pt x="1395" y="615"/>
                    </a:cubicBezTo>
                    <a:cubicBezTo>
                      <a:pt x="1395" y="619"/>
                      <a:pt x="1395" y="619"/>
                      <a:pt x="1395" y="619"/>
                    </a:cubicBezTo>
                    <a:cubicBezTo>
                      <a:pt x="1394" y="621"/>
                      <a:pt x="1394" y="621"/>
                      <a:pt x="1394" y="621"/>
                    </a:cubicBezTo>
                    <a:cubicBezTo>
                      <a:pt x="1394" y="622"/>
                      <a:pt x="1394" y="622"/>
                      <a:pt x="1394" y="622"/>
                    </a:cubicBezTo>
                    <a:cubicBezTo>
                      <a:pt x="1394" y="624"/>
                      <a:pt x="1394" y="624"/>
                      <a:pt x="1394" y="624"/>
                    </a:cubicBezTo>
                    <a:cubicBezTo>
                      <a:pt x="1391" y="627"/>
                      <a:pt x="1391" y="627"/>
                      <a:pt x="1391" y="627"/>
                    </a:cubicBezTo>
                    <a:cubicBezTo>
                      <a:pt x="1391" y="629"/>
                      <a:pt x="1391" y="629"/>
                      <a:pt x="1391" y="629"/>
                    </a:cubicBezTo>
                    <a:cubicBezTo>
                      <a:pt x="1390" y="630"/>
                      <a:pt x="1390" y="630"/>
                      <a:pt x="1390" y="630"/>
                    </a:cubicBezTo>
                    <a:cubicBezTo>
                      <a:pt x="1389" y="635"/>
                      <a:pt x="1389" y="635"/>
                      <a:pt x="1389" y="635"/>
                    </a:cubicBezTo>
                    <a:cubicBezTo>
                      <a:pt x="1386" y="640"/>
                      <a:pt x="1386" y="640"/>
                      <a:pt x="1386" y="640"/>
                    </a:cubicBezTo>
                    <a:cubicBezTo>
                      <a:pt x="1387" y="637"/>
                      <a:pt x="1387" y="637"/>
                      <a:pt x="1387" y="637"/>
                    </a:cubicBezTo>
                    <a:cubicBezTo>
                      <a:pt x="1386" y="636"/>
                      <a:pt x="1386" y="636"/>
                      <a:pt x="1386" y="636"/>
                    </a:cubicBezTo>
                    <a:cubicBezTo>
                      <a:pt x="1386" y="633"/>
                      <a:pt x="1386" y="633"/>
                      <a:pt x="1386" y="633"/>
                    </a:cubicBezTo>
                    <a:cubicBezTo>
                      <a:pt x="1386" y="632"/>
                      <a:pt x="1386" y="632"/>
                      <a:pt x="1386" y="632"/>
                    </a:cubicBezTo>
                    <a:cubicBezTo>
                      <a:pt x="1381" y="631"/>
                      <a:pt x="1381" y="631"/>
                      <a:pt x="1381" y="631"/>
                    </a:cubicBezTo>
                    <a:cubicBezTo>
                      <a:pt x="1379" y="628"/>
                      <a:pt x="1379" y="628"/>
                      <a:pt x="1379" y="628"/>
                    </a:cubicBezTo>
                    <a:cubicBezTo>
                      <a:pt x="1378" y="624"/>
                      <a:pt x="1378" y="624"/>
                      <a:pt x="1378" y="624"/>
                    </a:cubicBezTo>
                    <a:cubicBezTo>
                      <a:pt x="1374" y="614"/>
                      <a:pt x="1374" y="614"/>
                      <a:pt x="1374" y="614"/>
                    </a:cubicBezTo>
                    <a:cubicBezTo>
                      <a:pt x="1371" y="609"/>
                      <a:pt x="1371" y="609"/>
                      <a:pt x="1371" y="609"/>
                    </a:cubicBezTo>
                    <a:cubicBezTo>
                      <a:pt x="1373" y="610"/>
                      <a:pt x="1373" y="610"/>
                      <a:pt x="1373" y="610"/>
                    </a:cubicBezTo>
                    <a:cubicBezTo>
                      <a:pt x="1374" y="609"/>
                      <a:pt x="1374" y="609"/>
                      <a:pt x="1374" y="609"/>
                    </a:cubicBezTo>
                    <a:cubicBezTo>
                      <a:pt x="1375" y="607"/>
                      <a:pt x="1375" y="607"/>
                      <a:pt x="1375" y="607"/>
                    </a:cubicBezTo>
                    <a:cubicBezTo>
                      <a:pt x="1374" y="608"/>
                      <a:pt x="1374" y="608"/>
                      <a:pt x="1374" y="608"/>
                    </a:cubicBezTo>
                    <a:cubicBezTo>
                      <a:pt x="1371" y="607"/>
                      <a:pt x="1371" y="607"/>
                      <a:pt x="1371" y="607"/>
                    </a:cubicBezTo>
                    <a:cubicBezTo>
                      <a:pt x="1367" y="605"/>
                      <a:pt x="1367" y="605"/>
                      <a:pt x="1367" y="605"/>
                    </a:cubicBezTo>
                    <a:cubicBezTo>
                      <a:pt x="1358" y="590"/>
                      <a:pt x="1358" y="590"/>
                      <a:pt x="1358" y="590"/>
                    </a:cubicBezTo>
                    <a:cubicBezTo>
                      <a:pt x="1350" y="580"/>
                      <a:pt x="1350" y="580"/>
                      <a:pt x="1350" y="580"/>
                    </a:cubicBezTo>
                    <a:cubicBezTo>
                      <a:pt x="1350" y="577"/>
                      <a:pt x="1350" y="577"/>
                      <a:pt x="1350" y="577"/>
                    </a:cubicBezTo>
                    <a:cubicBezTo>
                      <a:pt x="1347" y="573"/>
                      <a:pt x="1347" y="573"/>
                      <a:pt x="1347" y="573"/>
                    </a:cubicBezTo>
                    <a:cubicBezTo>
                      <a:pt x="1340" y="564"/>
                      <a:pt x="1340" y="564"/>
                      <a:pt x="1340" y="564"/>
                    </a:cubicBezTo>
                    <a:cubicBezTo>
                      <a:pt x="1334" y="552"/>
                      <a:pt x="1334" y="552"/>
                      <a:pt x="1334" y="552"/>
                    </a:cubicBezTo>
                    <a:cubicBezTo>
                      <a:pt x="1329" y="540"/>
                      <a:pt x="1329" y="540"/>
                      <a:pt x="1329" y="540"/>
                    </a:cubicBezTo>
                    <a:cubicBezTo>
                      <a:pt x="1329" y="536"/>
                      <a:pt x="1329" y="536"/>
                      <a:pt x="1329" y="536"/>
                    </a:cubicBezTo>
                    <a:cubicBezTo>
                      <a:pt x="1326" y="531"/>
                      <a:pt x="1326" y="531"/>
                      <a:pt x="1326" y="531"/>
                    </a:cubicBezTo>
                    <a:cubicBezTo>
                      <a:pt x="1325" y="523"/>
                      <a:pt x="1325" y="523"/>
                      <a:pt x="1325" y="523"/>
                    </a:cubicBezTo>
                    <a:cubicBezTo>
                      <a:pt x="1323" y="519"/>
                      <a:pt x="1323" y="519"/>
                      <a:pt x="1323" y="519"/>
                    </a:cubicBezTo>
                    <a:cubicBezTo>
                      <a:pt x="1324" y="515"/>
                      <a:pt x="1324" y="515"/>
                      <a:pt x="1324" y="515"/>
                    </a:cubicBezTo>
                    <a:cubicBezTo>
                      <a:pt x="1326" y="512"/>
                      <a:pt x="1326" y="512"/>
                      <a:pt x="1326" y="512"/>
                    </a:cubicBezTo>
                    <a:cubicBezTo>
                      <a:pt x="1327" y="508"/>
                      <a:pt x="1327" y="508"/>
                      <a:pt x="1327" y="508"/>
                    </a:cubicBezTo>
                    <a:cubicBezTo>
                      <a:pt x="1329" y="507"/>
                      <a:pt x="1329" y="507"/>
                      <a:pt x="1329" y="507"/>
                    </a:cubicBezTo>
                    <a:cubicBezTo>
                      <a:pt x="1328" y="506"/>
                      <a:pt x="1328" y="506"/>
                      <a:pt x="1328" y="506"/>
                    </a:cubicBezTo>
                    <a:cubicBezTo>
                      <a:pt x="1329" y="504"/>
                      <a:pt x="1329" y="504"/>
                      <a:pt x="1329" y="504"/>
                    </a:cubicBezTo>
                    <a:cubicBezTo>
                      <a:pt x="1329" y="499"/>
                      <a:pt x="1329" y="499"/>
                      <a:pt x="1329" y="499"/>
                    </a:cubicBezTo>
                    <a:cubicBezTo>
                      <a:pt x="1324" y="493"/>
                      <a:pt x="1324" y="493"/>
                      <a:pt x="1324" y="493"/>
                    </a:cubicBezTo>
                    <a:cubicBezTo>
                      <a:pt x="1322" y="493"/>
                      <a:pt x="1322" y="493"/>
                      <a:pt x="1322" y="493"/>
                    </a:cubicBezTo>
                    <a:cubicBezTo>
                      <a:pt x="1321" y="491"/>
                      <a:pt x="1321" y="491"/>
                      <a:pt x="1321" y="491"/>
                    </a:cubicBezTo>
                    <a:cubicBezTo>
                      <a:pt x="1324" y="489"/>
                      <a:pt x="1324" y="489"/>
                      <a:pt x="1324" y="489"/>
                    </a:cubicBezTo>
                    <a:cubicBezTo>
                      <a:pt x="1328" y="491"/>
                      <a:pt x="1328" y="491"/>
                      <a:pt x="1328" y="491"/>
                    </a:cubicBezTo>
                    <a:cubicBezTo>
                      <a:pt x="1331" y="489"/>
                      <a:pt x="1331" y="489"/>
                      <a:pt x="1331" y="489"/>
                    </a:cubicBezTo>
                    <a:cubicBezTo>
                      <a:pt x="1330" y="487"/>
                      <a:pt x="1330" y="487"/>
                      <a:pt x="1330" y="487"/>
                    </a:cubicBezTo>
                    <a:cubicBezTo>
                      <a:pt x="1330" y="482"/>
                      <a:pt x="1330" y="482"/>
                      <a:pt x="1330" y="482"/>
                    </a:cubicBezTo>
                    <a:cubicBezTo>
                      <a:pt x="1334" y="482"/>
                      <a:pt x="1334" y="482"/>
                      <a:pt x="1334" y="482"/>
                    </a:cubicBezTo>
                    <a:cubicBezTo>
                      <a:pt x="1336" y="482"/>
                      <a:pt x="1336" y="482"/>
                      <a:pt x="1336" y="482"/>
                    </a:cubicBezTo>
                    <a:cubicBezTo>
                      <a:pt x="1334" y="480"/>
                      <a:pt x="1334" y="480"/>
                      <a:pt x="1334" y="480"/>
                    </a:cubicBezTo>
                    <a:cubicBezTo>
                      <a:pt x="1338" y="473"/>
                      <a:pt x="1338" y="473"/>
                      <a:pt x="1338" y="473"/>
                    </a:cubicBezTo>
                    <a:cubicBezTo>
                      <a:pt x="1336" y="469"/>
                      <a:pt x="1336" y="469"/>
                      <a:pt x="1336" y="469"/>
                    </a:cubicBezTo>
                    <a:cubicBezTo>
                      <a:pt x="1336" y="464"/>
                      <a:pt x="1336" y="464"/>
                      <a:pt x="1336" y="464"/>
                    </a:cubicBezTo>
                    <a:cubicBezTo>
                      <a:pt x="1335" y="462"/>
                      <a:pt x="1335" y="462"/>
                      <a:pt x="1335" y="462"/>
                    </a:cubicBezTo>
                    <a:cubicBezTo>
                      <a:pt x="1337" y="460"/>
                      <a:pt x="1337" y="460"/>
                      <a:pt x="1337" y="460"/>
                    </a:cubicBezTo>
                    <a:cubicBezTo>
                      <a:pt x="1337" y="457"/>
                      <a:pt x="1337" y="457"/>
                      <a:pt x="1337" y="457"/>
                    </a:cubicBezTo>
                    <a:cubicBezTo>
                      <a:pt x="1336" y="456"/>
                      <a:pt x="1336" y="456"/>
                      <a:pt x="1336" y="456"/>
                    </a:cubicBezTo>
                    <a:cubicBezTo>
                      <a:pt x="1337" y="452"/>
                      <a:pt x="1337" y="452"/>
                      <a:pt x="1337" y="452"/>
                    </a:cubicBezTo>
                    <a:cubicBezTo>
                      <a:pt x="1338" y="452"/>
                      <a:pt x="1338" y="452"/>
                      <a:pt x="1338" y="452"/>
                    </a:cubicBezTo>
                    <a:cubicBezTo>
                      <a:pt x="1336" y="450"/>
                      <a:pt x="1336" y="450"/>
                      <a:pt x="1336" y="450"/>
                    </a:cubicBezTo>
                    <a:cubicBezTo>
                      <a:pt x="1336" y="448"/>
                      <a:pt x="1336" y="448"/>
                      <a:pt x="1336" y="448"/>
                    </a:cubicBezTo>
                    <a:cubicBezTo>
                      <a:pt x="1337" y="447"/>
                      <a:pt x="1337" y="447"/>
                      <a:pt x="1337" y="447"/>
                    </a:cubicBezTo>
                    <a:cubicBezTo>
                      <a:pt x="1337" y="443"/>
                      <a:pt x="1337" y="443"/>
                      <a:pt x="1337" y="443"/>
                    </a:cubicBezTo>
                    <a:cubicBezTo>
                      <a:pt x="1336" y="442"/>
                      <a:pt x="1336" y="442"/>
                      <a:pt x="1336" y="442"/>
                    </a:cubicBezTo>
                    <a:cubicBezTo>
                      <a:pt x="1337" y="440"/>
                      <a:pt x="1337" y="440"/>
                      <a:pt x="1337" y="440"/>
                    </a:cubicBezTo>
                    <a:cubicBezTo>
                      <a:pt x="1339" y="439"/>
                      <a:pt x="1339" y="439"/>
                      <a:pt x="1339" y="439"/>
                    </a:cubicBezTo>
                    <a:cubicBezTo>
                      <a:pt x="1340" y="437"/>
                      <a:pt x="1340" y="437"/>
                      <a:pt x="1340" y="437"/>
                    </a:cubicBezTo>
                    <a:cubicBezTo>
                      <a:pt x="1339" y="433"/>
                      <a:pt x="1339" y="433"/>
                      <a:pt x="1339" y="433"/>
                    </a:cubicBezTo>
                    <a:cubicBezTo>
                      <a:pt x="1340" y="429"/>
                      <a:pt x="1340" y="429"/>
                      <a:pt x="1340" y="429"/>
                    </a:cubicBezTo>
                    <a:cubicBezTo>
                      <a:pt x="1339" y="428"/>
                      <a:pt x="1339" y="428"/>
                      <a:pt x="1339" y="428"/>
                    </a:cubicBezTo>
                    <a:cubicBezTo>
                      <a:pt x="1339" y="426"/>
                      <a:pt x="1339" y="426"/>
                      <a:pt x="1339" y="426"/>
                    </a:cubicBezTo>
                    <a:cubicBezTo>
                      <a:pt x="1341" y="423"/>
                      <a:pt x="1341" y="423"/>
                      <a:pt x="1341" y="423"/>
                    </a:cubicBezTo>
                    <a:cubicBezTo>
                      <a:pt x="1341" y="420"/>
                      <a:pt x="1341" y="420"/>
                      <a:pt x="1341" y="420"/>
                    </a:cubicBezTo>
                    <a:cubicBezTo>
                      <a:pt x="1339" y="420"/>
                      <a:pt x="1339" y="420"/>
                      <a:pt x="1339" y="420"/>
                    </a:cubicBezTo>
                    <a:cubicBezTo>
                      <a:pt x="1338" y="417"/>
                      <a:pt x="1338" y="417"/>
                      <a:pt x="1338" y="417"/>
                    </a:cubicBezTo>
                    <a:cubicBezTo>
                      <a:pt x="1339" y="416"/>
                      <a:pt x="1339" y="416"/>
                      <a:pt x="1339" y="416"/>
                    </a:cubicBezTo>
                    <a:cubicBezTo>
                      <a:pt x="1340" y="413"/>
                      <a:pt x="1340" y="413"/>
                      <a:pt x="1340" y="413"/>
                    </a:cubicBezTo>
                    <a:cubicBezTo>
                      <a:pt x="1341" y="413"/>
                      <a:pt x="1341" y="413"/>
                      <a:pt x="1341" y="413"/>
                    </a:cubicBezTo>
                    <a:cubicBezTo>
                      <a:pt x="1342" y="412"/>
                      <a:pt x="1342" y="412"/>
                      <a:pt x="1342" y="412"/>
                    </a:cubicBezTo>
                    <a:cubicBezTo>
                      <a:pt x="1345" y="410"/>
                      <a:pt x="1345" y="410"/>
                      <a:pt x="1345" y="410"/>
                    </a:cubicBezTo>
                    <a:cubicBezTo>
                      <a:pt x="1345" y="408"/>
                      <a:pt x="1345" y="408"/>
                      <a:pt x="1345" y="408"/>
                    </a:cubicBezTo>
                    <a:cubicBezTo>
                      <a:pt x="1348" y="405"/>
                      <a:pt x="1348" y="405"/>
                      <a:pt x="1348" y="405"/>
                    </a:cubicBezTo>
                    <a:cubicBezTo>
                      <a:pt x="1348" y="405"/>
                      <a:pt x="1348" y="405"/>
                      <a:pt x="1348" y="405"/>
                    </a:cubicBezTo>
                    <a:cubicBezTo>
                      <a:pt x="1350" y="404"/>
                      <a:pt x="1350" y="404"/>
                      <a:pt x="1350" y="404"/>
                    </a:cubicBezTo>
                    <a:cubicBezTo>
                      <a:pt x="1352" y="404"/>
                      <a:pt x="1352" y="404"/>
                      <a:pt x="1352" y="404"/>
                    </a:cubicBezTo>
                    <a:cubicBezTo>
                      <a:pt x="1352" y="402"/>
                      <a:pt x="1352" y="402"/>
                      <a:pt x="1352" y="402"/>
                    </a:cubicBezTo>
                    <a:cubicBezTo>
                      <a:pt x="1352" y="401"/>
                      <a:pt x="1352" y="401"/>
                      <a:pt x="1352" y="401"/>
                    </a:cubicBezTo>
                    <a:cubicBezTo>
                      <a:pt x="1350" y="401"/>
                      <a:pt x="1350" y="401"/>
                      <a:pt x="1350" y="401"/>
                    </a:cubicBezTo>
                    <a:cubicBezTo>
                      <a:pt x="1348" y="402"/>
                      <a:pt x="1348" y="402"/>
                      <a:pt x="1348" y="402"/>
                    </a:cubicBezTo>
                    <a:cubicBezTo>
                      <a:pt x="1346" y="401"/>
                      <a:pt x="1346" y="401"/>
                      <a:pt x="1346" y="401"/>
                    </a:cubicBezTo>
                    <a:cubicBezTo>
                      <a:pt x="1346" y="396"/>
                      <a:pt x="1346" y="396"/>
                      <a:pt x="1346" y="396"/>
                    </a:cubicBezTo>
                    <a:cubicBezTo>
                      <a:pt x="1348" y="393"/>
                      <a:pt x="1348" y="393"/>
                      <a:pt x="1348" y="393"/>
                    </a:cubicBezTo>
                    <a:cubicBezTo>
                      <a:pt x="1347" y="392"/>
                      <a:pt x="1347" y="392"/>
                      <a:pt x="1347" y="392"/>
                    </a:cubicBezTo>
                    <a:cubicBezTo>
                      <a:pt x="1346" y="389"/>
                      <a:pt x="1346" y="389"/>
                      <a:pt x="1346" y="389"/>
                    </a:cubicBezTo>
                    <a:cubicBezTo>
                      <a:pt x="1345" y="389"/>
                      <a:pt x="1345" y="389"/>
                      <a:pt x="1345" y="389"/>
                    </a:cubicBezTo>
                    <a:cubicBezTo>
                      <a:pt x="1344" y="391"/>
                      <a:pt x="1344" y="391"/>
                      <a:pt x="1344" y="391"/>
                    </a:cubicBezTo>
                    <a:cubicBezTo>
                      <a:pt x="1343" y="390"/>
                      <a:pt x="1343" y="390"/>
                      <a:pt x="1343" y="390"/>
                    </a:cubicBezTo>
                    <a:cubicBezTo>
                      <a:pt x="1343" y="385"/>
                      <a:pt x="1343" y="385"/>
                      <a:pt x="1343" y="385"/>
                    </a:cubicBezTo>
                    <a:cubicBezTo>
                      <a:pt x="1344" y="384"/>
                      <a:pt x="1344" y="384"/>
                      <a:pt x="1344" y="384"/>
                    </a:cubicBezTo>
                    <a:cubicBezTo>
                      <a:pt x="1344" y="382"/>
                      <a:pt x="1344" y="382"/>
                      <a:pt x="1344" y="382"/>
                    </a:cubicBezTo>
                    <a:cubicBezTo>
                      <a:pt x="1343" y="380"/>
                      <a:pt x="1343" y="380"/>
                      <a:pt x="1343" y="380"/>
                    </a:cubicBezTo>
                    <a:cubicBezTo>
                      <a:pt x="1341" y="379"/>
                      <a:pt x="1341" y="379"/>
                      <a:pt x="1341" y="379"/>
                    </a:cubicBezTo>
                    <a:cubicBezTo>
                      <a:pt x="1341" y="378"/>
                      <a:pt x="1341" y="378"/>
                      <a:pt x="1341" y="378"/>
                    </a:cubicBezTo>
                    <a:cubicBezTo>
                      <a:pt x="1341" y="378"/>
                      <a:pt x="1341" y="378"/>
                      <a:pt x="1341" y="378"/>
                    </a:cubicBezTo>
                    <a:cubicBezTo>
                      <a:pt x="1341" y="376"/>
                      <a:pt x="1341" y="376"/>
                      <a:pt x="1341" y="376"/>
                    </a:cubicBezTo>
                    <a:cubicBezTo>
                      <a:pt x="1338" y="373"/>
                      <a:pt x="1338" y="373"/>
                      <a:pt x="1338" y="373"/>
                    </a:cubicBezTo>
                    <a:cubicBezTo>
                      <a:pt x="1338" y="372"/>
                      <a:pt x="1338" y="372"/>
                      <a:pt x="1338" y="372"/>
                    </a:cubicBezTo>
                    <a:cubicBezTo>
                      <a:pt x="1337" y="370"/>
                      <a:pt x="1337" y="370"/>
                      <a:pt x="1337" y="370"/>
                    </a:cubicBezTo>
                    <a:cubicBezTo>
                      <a:pt x="1336" y="368"/>
                      <a:pt x="1336" y="368"/>
                      <a:pt x="1336" y="368"/>
                    </a:cubicBezTo>
                    <a:cubicBezTo>
                      <a:pt x="1335" y="365"/>
                      <a:pt x="1335" y="365"/>
                      <a:pt x="1335" y="365"/>
                    </a:cubicBezTo>
                    <a:cubicBezTo>
                      <a:pt x="1335" y="364"/>
                      <a:pt x="1335" y="364"/>
                      <a:pt x="1335" y="364"/>
                    </a:cubicBezTo>
                    <a:cubicBezTo>
                      <a:pt x="1338" y="360"/>
                      <a:pt x="1338" y="360"/>
                      <a:pt x="1338" y="360"/>
                    </a:cubicBezTo>
                    <a:cubicBezTo>
                      <a:pt x="1341" y="361"/>
                      <a:pt x="1341" y="361"/>
                      <a:pt x="1341" y="361"/>
                    </a:cubicBezTo>
                    <a:cubicBezTo>
                      <a:pt x="1343" y="360"/>
                      <a:pt x="1343" y="360"/>
                      <a:pt x="1343" y="360"/>
                    </a:cubicBezTo>
                    <a:cubicBezTo>
                      <a:pt x="1342" y="359"/>
                      <a:pt x="1342" y="359"/>
                      <a:pt x="1342" y="359"/>
                    </a:cubicBezTo>
                    <a:cubicBezTo>
                      <a:pt x="1345" y="357"/>
                      <a:pt x="1345" y="357"/>
                      <a:pt x="1345" y="357"/>
                    </a:cubicBezTo>
                    <a:cubicBezTo>
                      <a:pt x="1343" y="358"/>
                      <a:pt x="1343" y="358"/>
                      <a:pt x="1343" y="358"/>
                    </a:cubicBezTo>
                    <a:cubicBezTo>
                      <a:pt x="1341" y="358"/>
                      <a:pt x="1341" y="358"/>
                      <a:pt x="1341" y="358"/>
                    </a:cubicBezTo>
                    <a:cubicBezTo>
                      <a:pt x="1340" y="357"/>
                      <a:pt x="1340" y="357"/>
                      <a:pt x="1340" y="357"/>
                    </a:cubicBezTo>
                    <a:cubicBezTo>
                      <a:pt x="1337" y="357"/>
                      <a:pt x="1337" y="357"/>
                      <a:pt x="1337" y="357"/>
                    </a:cubicBezTo>
                    <a:cubicBezTo>
                      <a:pt x="1333" y="354"/>
                      <a:pt x="1333" y="354"/>
                      <a:pt x="1333" y="354"/>
                    </a:cubicBezTo>
                    <a:cubicBezTo>
                      <a:pt x="1333" y="355"/>
                      <a:pt x="1333" y="355"/>
                      <a:pt x="1333" y="355"/>
                    </a:cubicBezTo>
                    <a:cubicBezTo>
                      <a:pt x="1330" y="355"/>
                      <a:pt x="1330" y="355"/>
                      <a:pt x="1330" y="355"/>
                    </a:cubicBezTo>
                    <a:cubicBezTo>
                      <a:pt x="1328" y="357"/>
                      <a:pt x="1328" y="357"/>
                      <a:pt x="1328" y="357"/>
                    </a:cubicBezTo>
                    <a:cubicBezTo>
                      <a:pt x="1325" y="358"/>
                      <a:pt x="1325" y="358"/>
                      <a:pt x="1325" y="358"/>
                    </a:cubicBezTo>
                    <a:cubicBezTo>
                      <a:pt x="1322" y="360"/>
                      <a:pt x="1322" y="360"/>
                      <a:pt x="1322" y="360"/>
                    </a:cubicBezTo>
                    <a:cubicBezTo>
                      <a:pt x="1323" y="362"/>
                      <a:pt x="1323" y="362"/>
                      <a:pt x="1323" y="362"/>
                    </a:cubicBezTo>
                    <a:cubicBezTo>
                      <a:pt x="1323" y="363"/>
                      <a:pt x="1323" y="363"/>
                      <a:pt x="1323" y="363"/>
                    </a:cubicBezTo>
                    <a:cubicBezTo>
                      <a:pt x="1326" y="365"/>
                      <a:pt x="1326" y="365"/>
                      <a:pt x="1326" y="365"/>
                    </a:cubicBezTo>
                    <a:cubicBezTo>
                      <a:pt x="1326" y="368"/>
                      <a:pt x="1326" y="368"/>
                      <a:pt x="1326" y="368"/>
                    </a:cubicBezTo>
                    <a:cubicBezTo>
                      <a:pt x="1325" y="369"/>
                      <a:pt x="1325" y="369"/>
                      <a:pt x="1325" y="369"/>
                    </a:cubicBezTo>
                    <a:cubicBezTo>
                      <a:pt x="1326" y="372"/>
                      <a:pt x="1326" y="372"/>
                      <a:pt x="1326" y="372"/>
                    </a:cubicBezTo>
                    <a:cubicBezTo>
                      <a:pt x="1328" y="374"/>
                      <a:pt x="1328" y="374"/>
                      <a:pt x="1328" y="374"/>
                    </a:cubicBezTo>
                    <a:cubicBezTo>
                      <a:pt x="1328" y="375"/>
                      <a:pt x="1328" y="375"/>
                      <a:pt x="1328" y="375"/>
                    </a:cubicBezTo>
                    <a:cubicBezTo>
                      <a:pt x="1330" y="376"/>
                      <a:pt x="1330" y="376"/>
                      <a:pt x="1330" y="376"/>
                    </a:cubicBezTo>
                    <a:cubicBezTo>
                      <a:pt x="1331" y="380"/>
                      <a:pt x="1331" y="380"/>
                      <a:pt x="1331" y="380"/>
                    </a:cubicBezTo>
                    <a:cubicBezTo>
                      <a:pt x="1334" y="382"/>
                      <a:pt x="1334" y="382"/>
                      <a:pt x="1334" y="382"/>
                    </a:cubicBezTo>
                    <a:cubicBezTo>
                      <a:pt x="1334" y="384"/>
                      <a:pt x="1334" y="384"/>
                      <a:pt x="1334" y="384"/>
                    </a:cubicBezTo>
                    <a:cubicBezTo>
                      <a:pt x="1335" y="386"/>
                      <a:pt x="1335" y="386"/>
                      <a:pt x="1335" y="386"/>
                    </a:cubicBezTo>
                    <a:cubicBezTo>
                      <a:pt x="1334" y="387"/>
                      <a:pt x="1334" y="387"/>
                      <a:pt x="1334" y="387"/>
                    </a:cubicBezTo>
                    <a:cubicBezTo>
                      <a:pt x="1333" y="386"/>
                      <a:pt x="1333" y="386"/>
                      <a:pt x="1333" y="386"/>
                    </a:cubicBezTo>
                    <a:cubicBezTo>
                      <a:pt x="1332" y="384"/>
                      <a:pt x="1332" y="384"/>
                      <a:pt x="1332" y="384"/>
                    </a:cubicBezTo>
                    <a:cubicBezTo>
                      <a:pt x="1329" y="385"/>
                      <a:pt x="1329" y="385"/>
                      <a:pt x="1329" y="385"/>
                    </a:cubicBezTo>
                    <a:cubicBezTo>
                      <a:pt x="1327" y="386"/>
                      <a:pt x="1327" y="386"/>
                      <a:pt x="1327" y="386"/>
                    </a:cubicBezTo>
                    <a:cubicBezTo>
                      <a:pt x="1326" y="390"/>
                      <a:pt x="1326" y="390"/>
                      <a:pt x="1326" y="390"/>
                    </a:cubicBezTo>
                    <a:cubicBezTo>
                      <a:pt x="1327" y="391"/>
                      <a:pt x="1327" y="391"/>
                      <a:pt x="1327" y="391"/>
                    </a:cubicBezTo>
                    <a:cubicBezTo>
                      <a:pt x="1327" y="394"/>
                      <a:pt x="1327" y="394"/>
                      <a:pt x="1327" y="394"/>
                    </a:cubicBezTo>
                    <a:cubicBezTo>
                      <a:pt x="1326" y="395"/>
                      <a:pt x="1326" y="395"/>
                      <a:pt x="1326" y="395"/>
                    </a:cubicBezTo>
                    <a:cubicBezTo>
                      <a:pt x="1326" y="396"/>
                      <a:pt x="1326" y="396"/>
                      <a:pt x="1326" y="396"/>
                    </a:cubicBezTo>
                    <a:cubicBezTo>
                      <a:pt x="1326" y="396"/>
                      <a:pt x="1326" y="396"/>
                      <a:pt x="1326" y="396"/>
                    </a:cubicBezTo>
                    <a:cubicBezTo>
                      <a:pt x="1326" y="398"/>
                      <a:pt x="1326" y="398"/>
                      <a:pt x="1326" y="398"/>
                    </a:cubicBezTo>
                    <a:cubicBezTo>
                      <a:pt x="1324" y="400"/>
                      <a:pt x="1324" y="400"/>
                      <a:pt x="1324" y="400"/>
                    </a:cubicBezTo>
                    <a:cubicBezTo>
                      <a:pt x="1326" y="401"/>
                      <a:pt x="1326" y="401"/>
                      <a:pt x="1326" y="401"/>
                    </a:cubicBezTo>
                    <a:cubicBezTo>
                      <a:pt x="1325" y="403"/>
                      <a:pt x="1325" y="403"/>
                      <a:pt x="1325" y="403"/>
                    </a:cubicBezTo>
                    <a:cubicBezTo>
                      <a:pt x="1324" y="409"/>
                      <a:pt x="1324" y="409"/>
                      <a:pt x="1324" y="409"/>
                    </a:cubicBezTo>
                    <a:cubicBezTo>
                      <a:pt x="1324" y="410"/>
                      <a:pt x="1324" y="410"/>
                      <a:pt x="1324" y="410"/>
                    </a:cubicBezTo>
                    <a:cubicBezTo>
                      <a:pt x="1323" y="411"/>
                      <a:pt x="1323" y="411"/>
                      <a:pt x="1323" y="411"/>
                    </a:cubicBezTo>
                    <a:cubicBezTo>
                      <a:pt x="1322" y="413"/>
                      <a:pt x="1322" y="413"/>
                      <a:pt x="1322" y="413"/>
                    </a:cubicBezTo>
                    <a:cubicBezTo>
                      <a:pt x="1320" y="416"/>
                      <a:pt x="1320" y="416"/>
                      <a:pt x="1320" y="416"/>
                    </a:cubicBezTo>
                    <a:cubicBezTo>
                      <a:pt x="1320" y="413"/>
                      <a:pt x="1320" y="413"/>
                      <a:pt x="1320" y="413"/>
                    </a:cubicBezTo>
                    <a:cubicBezTo>
                      <a:pt x="1318" y="412"/>
                      <a:pt x="1318" y="412"/>
                      <a:pt x="1318" y="412"/>
                    </a:cubicBezTo>
                    <a:cubicBezTo>
                      <a:pt x="1320" y="408"/>
                      <a:pt x="1320" y="408"/>
                      <a:pt x="1320" y="408"/>
                    </a:cubicBezTo>
                    <a:cubicBezTo>
                      <a:pt x="1319" y="407"/>
                      <a:pt x="1319" y="407"/>
                      <a:pt x="1319" y="407"/>
                    </a:cubicBezTo>
                    <a:cubicBezTo>
                      <a:pt x="1317" y="407"/>
                      <a:pt x="1317" y="407"/>
                      <a:pt x="1317" y="407"/>
                    </a:cubicBezTo>
                    <a:cubicBezTo>
                      <a:pt x="1315" y="409"/>
                      <a:pt x="1315" y="409"/>
                      <a:pt x="1315" y="409"/>
                    </a:cubicBezTo>
                    <a:cubicBezTo>
                      <a:pt x="1315" y="410"/>
                      <a:pt x="1315" y="410"/>
                      <a:pt x="1315" y="410"/>
                    </a:cubicBezTo>
                    <a:cubicBezTo>
                      <a:pt x="1314" y="411"/>
                      <a:pt x="1314" y="411"/>
                      <a:pt x="1314" y="411"/>
                    </a:cubicBezTo>
                    <a:cubicBezTo>
                      <a:pt x="1313" y="407"/>
                      <a:pt x="1313" y="407"/>
                      <a:pt x="1313" y="407"/>
                    </a:cubicBezTo>
                    <a:cubicBezTo>
                      <a:pt x="1311" y="407"/>
                      <a:pt x="1311" y="407"/>
                      <a:pt x="1311" y="407"/>
                    </a:cubicBezTo>
                    <a:cubicBezTo>
                      <a:pt x="1310" y="405"/>
                      <a:pt x="1310" y="405"/>
                      <a:pt x="1310" y="405"/>
                    </a:cubicBezTo>
                    <a:cubicBezTo>
                      <a:pt x="1308" y="407"/>
                      <a:pt x="1308" y="407"/>
                      <a:pt x="1308" y="407"/>
                    </a:cubicBezTo>
                    <a:cubicBezTo>
                      <a:pt x="1308" y="406"/>
                      <a:pt x="1308" y="406"/>
                      <a:pt x="1308" y="406"/>
                    </a:cubicBezTo>
                    <a:cubicBezTo>
                      <a:pt x="1308" y="405"/>
                      <a:pt x="1308" y="405"/>
                      <a:pt x="1308" y="405"/>
                    </a:cubicBezTo>
                    <a:cubicBezTo>
                      <a:pt x="1309" y="404"/>
                      <a:pt x="1309" y="404"/>
                      <a:pt x="1309" y="404"/>
                    </a:cubicBezTo>
                    <a:cubicBezTo>
                      <a:pt x="1309" y="403"/>
                      <a:pt x="1309" y="403"/>
                      <a:pt x="1309" y="403"/>
                    </a:cubicBezTo>
                    <a:cubicBezTo>
                      <a:pt x="1309" y="401"/>
                      <a:pt x="1309" y="401"/>
                      <a:pt x="1309" y="401"/>
                    </a:cubicBezTo>
                    <a:cubicBezTo>
                      <a:pt x="1309" y="401"/>
                      <a:pt x="1309" y="401"/>
                      <a:pt x="1309" y="401"/>
                    </a:cubicBezTo>
                    <a:cubicBezTo>
                      <a:pt x="1309" y="398"/>
                      <a:pt x="1309" y="398"/>
                      <a:pt x="1309" y="398"/>
                    </a:cubicBezTo>
                    <a:cubicBezTo>
                      <a:pt x="1308" y="398"/>
                      <a:pt x="1308" y="398"/>
                      <a:pt x="1308" y="398"/>
                    </a:cubicBezTo>
                    <a:cubicBezTo>
                      <a:pt x="1309" y="396"/>
                      <a:pt x="1309" y="396"/>
                      <a:pt x="1309" y="396"/>
                    </a:cubicBezTo>
                    <a:cubicBezTo>
                      <a:pt x="1308" y="394"/>
                      <a:pt x="1308" y="394"/>
                      <a:pt x="1308" y="394"/>
                    </a:cubicBezTo>
                    <a:cubicBezTo>
                      <a:pt x="1307" y="393"/>
                      <a:pt x="1307" y="393"/>
                      <a:pt x="1307" y="393"/>
                    </a:cubicBezTo>
                    <a:cubicBezTo>
                      <a:pt x="1308" y="392"/>
                      <a:pt x="1308" y="392"/>
                      <a:pt x="1308" y="392"/>
                    </a:cubicBezTo>
                    <a:cubicBezTo>
                      <a:pt x="1308" y="389"/>
                      <a:pt x="1308" y="389"/>
                      <a:pt x="1308" y="389"/>
                    </a:cubicBezTo>
                    <a:cubicBezTo>
                      <a:pt x="1306" y="387"/>
                      <a:pt x="1306" y="387"/>
                      <a:pt x="1306" y="387"/>
                    </a:cubicBezTo>
                    <a:cubicBezTo>
                      <a:pt x="1305" y="386"/>
                      <a:pt x="1305" y="386"/>
                      <a:pt x="1305" y="386"/>
                    </a:cubicBezTo>
                    <a:cubicBezTo>
                      <a:pt x="1304" y="386"/>
                      <a:pt x="1304" y="386"/>
                      <a:pt x="1304" y="386"/>
                    </a:cubicBezTo>
                    <a:cubicBezTo>
                      <a:pt x="1304" y="388"/>
                      <a:pt x="1304" y="388"/>
                      <a:pt x="1304" y="388"/>
                    </a:cubicBezTo>
                    <a:cubicBezTo>
                      <a:pt x="1302" y="389"/>
                      <a:pt x="1302" y="389"/>
                      <a:pt x="1302" y="389"/>
                    </a:cubicBezTo>
                    <a:cubicBezTo>
                      <a:pt x="1302" y="392"/>
                      <a:pt x="1302" y="392"/>
                      <a:pt x="1302" y="392"/>
                    </a:cubicBezTo>
                    <a:cubicBezTo>
                      <a:pt x="1300" y="394"/>
                      <a:pt x="1300" y="394"/>
                      <a:pt x="1300" y="394"/>
                    </a:cubicBezTo>
                    <a:cubicBezTo>
                      <a:pt x="1299" y="394"/>
                      <a:pt x="1299" y="394"/>
                      <a:pt x="1299" y="394"/>
                    </a:cubicBezTo>
                    <a:cubicBezTo>
                      <a:pt x="1298" y="391"/>
                      <a:pt x="1298" y="391"/>
                      <a:pt x="1298" y="391"/>
                    </a:cubicBezTo>
                    <a:cubicBezTo>
                      <a:pt x="1297" y="391"/>
                      <a:pt x="1297" y="391"/>
                      <a:pt x="1297" y="391"/>
                    </a:cubicBezTo>
                    <a:cubicBezTo>
                      <a:pt x="1296" y="392"/>
                      <a:pt x="1296" y="392"/>
                      <a:pt x="1296" y="392"/>
                    </a:cubicBezTo>
                    <a:cubicBezTo>
                      <a:pt x="1296" y="390"/>
                      <a:pt x="1296" y="390"/>
                      <a:pt x="1296" y="390"/>
                    </a:cubicBezTo>
                    <a:cubicBezTo>
                      <a:pt x="1293" y="390"/>
                      <a:pt x="1293" y="390"/>
                      <a:pt x="1293" y="390"/>
                    </a:cubicBezTo>
                    <a:cubicBezTo>
                      <a:pt x="1292" y="390"/>
                      <a:pt x="1292" y="390"/>
                      <a:pt x="1292" y="390"/>
                    </a:cubicBezTo>
                    <a:cubicBezTo>
                      <a:pt x="1291" y="390"/>
                      <a:pt x="1291" y="390"/>
                      <a:pt x="1291" y="390"/>
                    </a:cubicBezTo>
                    <a:cubicBezTo>
                      <a:pt x="1291" y="393"/>
                      <a:pt x="1291" y="393"/>
                      <a:pt x="1291" y="393"/>
                    </a:cubicBezTo>
                    <a:cubicBezTo>
                      <a:pt x="1289" y="393"/>
                      <a:pt x="1289" y="393"/>
                      <a:pt x="1289" y="393"/>
                    </a:cubicBezTo>
                    <a:cubicBezTo>
                      <a:pt x="1289" y="394"/>
                      <a:pt x="1289" y="394"/>
                      <a:pt x="1289" y="394"/>
                    </a:cubicBezTo>
                    <a:cubicBezTo>
                      <a:pt x="1285" y="394"/>
                      <a:pt x="1285" y="394"/>
                      <a:pt x="1285" y="394"/>
                    </a:cubicBezTo>
                    <a:cubicBezTo>
                      <a:pt x="1284" y="396"/>
                      <a:pt x="1284" y="396"/>
                      <a:pt x="1284" y="396"/>
                    </a:cubicBezTo>
                    <a:cubicBezTo>
                      <a:pt x="1282" y="395"/>
                      <a:pt x="1282" y="395"/>
                      <a:pt x="1282" y="395"/>
                    </a:cubicBezTo>
                    <a:cubicBezTo>
                      <a:pt x="1281" y="396"/>
                      <a:pt x="1281" y="396"/>
                      <a:pt x="1281" y="396"/>
                    </a:cubicBezTo>
                    <a:cubicBezTo>
                      <a:pt x="1278" y="396"/>
                      <a:pt x="1278" y="396"/>
                      <a:pt x="1278" y="396"/>
                    </a:cubicBezTo>
                    <a:cubicBezTo>
                      <a:pt x="1276" y="400"/>
                      <a:pt x="1276" y="400"/>
                      <a:pt x="1276" y="400"/>
                    </a:cubicBezTo>
                    <a:cubicBezTo>
                      <a:pt x="1274" y="401"/>
                      <a:pt x="1274" y="401"/>
                      <a:pt x="1274" y="401"/>
                    </a:cubicBezTo>
                    <a:cubicBezTo>
                      <a:pt x="1274" y="404"/>
                      <a:pt x="1274" y="404"/>
                      <a:pt x="1274" y="404"/>
                    </a:cubicBezTo>
                    <a:cubicBezTo>
                      <a:pt x="1272" y="406"/>
                      <a:pt x="1272" y="406"/>
                      <a:pt x="1272" y="406"/>
                    </a:cubicBezTo>
                    <a:cubicBezTo>
                      <a:pt x="1272" y="407"/>
                      <a:pt x="1272" y="407"/>
                      <a:pt x="1272" y="407"/>
                    </a:cubicBezTo>
                    <a:cubicBezTo>
                      <a:pt x="1274" y="408"/>
                      <a:pt x="1274" y="408"/>
                      <a:pt x="1274" y="408"/>
                    </a:cubicBezTo>
                    <a:cubicBezTo>
                      <a:pt x="1274" y="411"/>
                      <a:pt x="1274" y="411"/>
                      <a:pt x="1274" y="411"/>
                    </a:cubicBezTo>
                    <a:cubicBezTo>
                      <a:pt x="1276" y="414"/>
                      <a:pt x="1276" y="414"/>
                      <a:pt x="1276" y="414"/>
                    </a:cubicBezTo>
                    <a:cubicBezTo>
                      <a:pt x="1275" y="415"/>
                      <a:pt x="1275" y="415"/>
                      <a:pt x="1275" y="415"/>
                    </a:cubicBezTo>
                    <a:cubicBezTo>
                      <a:pt x="1273" y="423"/>
                      <a:pt x="1273" y="423"/>
                      <a:pt x="1273" y="423"/>
                    </a:cubicBezTo>
                    <a:cubicBezTo>
                      <a:pt x="1276" y="427"/>
                      <a:pt x="1276" y="427"/>
                      <a:pt x="1276" y="427"/>
                    </a:cubicBezTo>
                    <a:cubicBezTo>
                      <a:pt x="1274" y="428"/>
                      <a:pt x="1274" y="428"/>
                      <a:pt x="1274" y="428"/>
                    </a:cubicBezTo>
                    <a:cubicBezTo>
                      <a:pt x="1275" y="428"/>
                      <a:pt x="1275" y="428"/>
                      <a:pt x="1275" y="428"/>
                    </a:cubicBezTo>
                    <a:cubicBezTo>
                      <a:pt x="1275" y="430"/>
                      <a:pt x="1275" y="430"/>
                      <a:pt x="1275" y="430"/>
                    </a:cubicBezTo>
                    <a:cubicBezTo>
                      <a:pt x="1273" y="433"/>
                      <a:pt x="1273" y="433"/>
                      <a:pt x="1273" y="433"/>
                    </a:cubicBezTo>
                    <a:cubicBezTo>
                      <a:pt x="1272" y="436"/>
                      <a:pt x="1272" y="436"/>
                      <a:pt x="1272" y="436"/>
                    </a:cubicBezTo>
                    <a:cubicBezTo>
                      <a:pt x="1271" y="438"/>
                      <a:pt x="1271" y="438"/>
                      <a:pt x="1271" y="438"/>
                    </a:cubicBezTo>
                    <a:cubicBezTo>
                      <a:pt x="1271" y="441"/>
                      <a:pt x="1271" y="441"/>
                      <a:pt x="1271" y="441"/>
                    </a:cubicBezTo>
                    <a:cubicBezTo>
                      <a:pt x="1269" y="445"/>
                      <a:pt x="1269" y="445"/>
                      <a:pt x="1269" y="445"/>
                    </a:cubicBezTo>
                    <a:cubicBezTo>
                      <a:pt x="1272" y="448"/>
                      <a:pt x="1272" y="448"/>
                      <a:pt x="1272" y="448"/>
                    </a:cubicBezTo>
                    <a:cubicBezTo>
                      <a:pt x="1270" y="449"/>
                      <a:pt x="1270" y="449"/>
                      <a:pt x="1270" y="449"/>
                    </a:cubicBezTo>
                    <a:cubicBezTo>
                      <a:pt x="1273" y="453"/>
                      <a:pt x="1273" y="453"/>
                      <a:pt x="1273" y="453"/>
                    </a:cubicBezTo>
                    <a:cubicBezTo>
                      <a:pt x="1272" y="454"/>
                      <a:pt x="1272" y="454"/>
                      <a:pt x="1272" y="454"/>
                    </a:cubicBezTo>
                    <a:cubicBezTo>
                      <a:pt x="1271" y="456"/>
                      <a:pt x="1271" y="456"/>
                      <a:pt x="1271" y="456"/>
                    </a:cubicBezTo>
                    <a:cubicBezTo>
                      <a:pt x="1273" y="457"/>
                      <a:pt x="1273" y="457"/>
                      <a:pt x="1273" y="457"/>
                    </a:cubicBezTo>
                    <a:cubicBezTo>
                      <a:pt x="1274" y="456"/>
                      <a:pt x="1274" y="456"/>
                      <a:pt x="1274" y="456"/>
                    </a:cubicBezTo>
                    <a:cubicBezTo>
                      <a:pt x="1276" y="456"/>
                      <a:pt x="1276" y="456"/>
                      <a:pt x="1276" y="456"/>
                    </a:cubicBezTo>
                    <a:cubicBezTo>
                      <a:pt x="1276" y="455"/>
                      <a:pt x="1276" y="455"/>
                      <a:pt x="1276" y="455"/>
                    </a:cubicBezTo>
                    <a:cubicBezTo>
                      <a:pt x="1276" y="454"/>
                      <a:pt x="1276" y="454"/>
                      <a:pt x="1276" y="454"/>
                    </a:cubicBezTo>
                    <a:cubicBezTo>
                      <a:pt x="1278" y="456"/>
                      <a:pt x="1278" y="456"/>
                      <a:pt x="1278" y="456"/>
                    </a:cubicBezTo>
                    <a:cubicBezTo>
                      <a:pt x="1280" y="456"/>
                      <a:pt x="1280" y="456"/>
                      <a:pt x="1280" y="456"/>
                    </a:cubicBezTo>
                    <a:cubicBezTo>
                      <a:pt x="1279" y="455"/>
                      <a:pt x="1279" y="455"/>
                      <a:pt x="1279" y="455"/>
                    </a:cubicBezTo>
                    <a:cubicBezTo>
                      <a:pt x="1280" y="454"/>
                      <a:pt x="1280" y="454"/>
                      <a:pt x="1280" y="454"/>
                    </a:cubicBezTo>
                    <a:cubicBezTo>
                      <a:pt x="1281" y="455"/>
                      <a:pt x="1281" y="455"/>
                      <a:pt x="1281" y="455"/>
                    </a:cubicBezTo>
                    <a:cubicBezTo>
                      <a:pt x="1283" y="456"/>
                      <a:pt x="1283" y="456"/>
                      <a:pt x="1283" y="456"/>
                    </a:cubicBezTo>
                    <a:cubicBezTo>
                      <a:pt x="1284" y="457"/>
                      <a:pt x="1284" y="457"/>
                      <a:pt x="1284" y="457"/>
                    </a:cubicBezTo>
                    <a:cubicBezTo>
                      <a:pt x="1283" y="458"/>
                      <a:pt x="1283" y="458"/>
                      <a:pt x="1283" y="458"/>
                    </a:cubicBezTo>
                    <a:cubicBezTo>
                      <a:pt x="1285" y="460"/>
                      <a:pt x="1285" y="460"/>
                      <a:pt x="1285" y="460"/>
                    </a:cubicBezTo>
                    <a:cubicBezTo>
                      <a:pt x="1285" y="461"/>
                      <a:pt x="1285" y="461"/>
                      <a:pt x="1285" y="461"/>
                    </a:cubicBezTo>
                    <a:cubicBezTo>
                      <a:pt x="1283" y="461"/>
                      <a:pt x="1283" y="461"/>
                      <a:pt x="1283" y="461"/>
                    </a:cubicBezTo>
                    <a:cubicBezTo>
                      <a:pt x="1282" y="462"/>
                      <a:pt x="1282" y="462"/>
                      <a:pt x="1282" y="462"/>
                    </a:cubicBezTo>
                    <a:cubicBezTo>
                      <a:pt x="1280" y="461"/>
                      <a:pt x="1280" y="461"/>
                      <a:pt x="1280" y="461"/>
                    </a:cubicBezTo>
                    <a:cubicBezTo>
                      <a:pt x="1278" y="462"/>
                      <a:pt x="1278" y="462"/>
                      <a:pt x="1278" y="462"/>
                    </a:cubicBezTo>
                    <a:cubicBezTo>
                      <a:pt x="1278" y="463"/>
                      <a:pt x="1278" y="463"/>
                      <a:pt x="1278" y="463"/>
                    </a:cubicBezTo>
                    <a:cubicBezTo>
                      <a:pt x="1280" y="464"/>
                      <a:pt x="1280" y="464"/>
                      <a:pt x="1280" y="464"/>
                    </a:cubicBezTo>
                    <a:cubicBezTo>
                      <a:pt x="1277" y="467"/>
                      <a:pt x="1277" y="467"/>
                      <a:pt x="1277" y="467"/>
                    </a:cubicBezTo>
                    <a:cubicBezTo>
                      <a:pt x="1275" y="466"/>
                      <a:pt x="1275" y="466"/>
                      <a:pt x="1275" y="466"/>
                    </a:cubicBezTo>
                    <a:cubicBezTo>
                      <a:pt x="1275" y="465"/>
                      <a:pt x="1275" y="465"/>
                      <a:pt x="1275" y="465"/>
                    </a:cubicBezTo>
                    <a:cubicBezTo>
                      <a:pt x="1273" y="464"/>
                      <a:pt x="1273" y="464"/>
                      <a:pt x="1273" y="464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71" y="464"/>
                      <a:pt x="1271" y="464"/>
                      <a:pt x="1271" y="464"/>
                    </a:cubicBezTo>
                    <a:cubicBezTo>
                      <a:pt x="1269" y="464"/>
                      <a:pt x="1269" y="464"/>
                      <a:pt x="1269" y="464"/>
                    </a:cubicBezTo>
                    <a:cubicBezTo>
                      <a:pt x="1269" y="466"/>
                      <a:pt x="1269" y="466"/>
                      <a:pt x="1269" y="466"/>
                    </a:cubicBezTo>
                    <a:cubicBezTo>
                      <a:pt x="1269" y="468"/>
                      <a:pt x="1269" y="468"/>
                      <a:pt x="1269" y="468"/>
                    </a:cubicBezTo>
                    <a:cubicBezTo>
                      <a:pt x="1269" y="468"/>
                      <a:pt x="1269" y="468"/>
                      <a:pt x="1269" y="468"/>
                    </a:cubicBezTo>
                    <a:cubicBezTo>
                      <a:pt x="1268" y="469"/>
                      <a:pt x="1268" y="469"/>
                      <a:pt x="1268" y="469"/>
                    </a:cubicBezTo>
                    <a:cubicBezTo>
                      <a:pt x="1266" y="470"/>
                      <a:pt x="1266" y="470"/>
                      <a:pt x="1266" y="470"/>
                    </a:cubicBezTo>
                    <a:cubicBezTo>
                      <a:pt x="1267" y="471"/>
                      <a:pt x="1267" y="471"/>
                      <a:pt x="1267" y="471"/>
                    </a:cubicBezTo>
                    <a:cubicBezTo>
                      <a:pt x="1266" y="473"/>
                      <a:pt x="1266" y="473"/>
                      <a:pt x="1266" y="473"/>
                    </a:cubicBezTo>
                    <a:cubicBezTo>
                      <a:pt x="1264" y="472"/>
                      <a:pt x="1264" y="472"/>
                      <a:pt x="1264" y="472"/>
                    </a:cubicBezTo>
                    <a:cubicBezTo>
                      <a:pt x="1262" y="469"/>
                      <a:pt x="1262" y="469"/>
                      <a:pt x="1262" y="469"/>
                    </a:cubicBezTo>
                    <a:cubicBezTo>
                      <a:pt x="1260" y="469"/>
                      <a:pt x="1260" y="469"/>
                      <a:pt x="1260" y="469"/>
                    </a:cubicBezTo>
                    <a:cubicBezTo>
                      <a:pt x="1262" y="472"/>
                      <a:pt x="1262" y="472"/>
                      <a:pt x="1262" y="472"/>
                    </a:cubicBezTo>
                    <a:cubicBezTo>
                      <a:pt x="1260" y="473"/>
                      <a:pt x="1260" y="473"/>
                      <a:pt x="1260" y="473"/>
                    </a:cubicBezTo>
                    <a:cubicBezTo>
                      <a:pt x="1260" y="474"/>
                      <a:pt x="1260" y="474"/>
                      <a:pt x="1260" y="474"/>
                    </a:cubicBezTo>
                    <a:cubicBezTo>
                      <a:pt x="1259" y="476"/>
                      <a:pt x="1259" y="476"/>
                      <a:pt x="1259" y="476"/>
                    </a:cubicBezTo>
                    <a:cubicBezTo>
                      <a:pt x="1255" y="477"/>
                      <a:pt x="1255" y="477"/>
                      <a:pt x="1255" y="477"/>
                    </a:cubicBezTo>
                    <a:cubicBezTo>
                      <a:pt x="1254" y="478"/>
                      <a:pt x="1254" y="478"/>
                      <a:pt x="1254" y="478"/>
                    </a:cubicBezTo>
                    <a:cubicBezTo>
                      <a:pt x="1251" y="474"/>
                      <a:pt x="1251" y="474"/>
                      <a:pt x="1251" y="474"/>
                    </a:cubicBezTo>
                    <a:cubicBezTo>
                      <a:pt x="1249" y="474"/>
                      <a:pt x="1249" y="474"/>
                      <a:pt x="1249" y="474"/>
                    </a:cubicBezTo>
                    <a:cubicBezTo>
                      <a:pt x="1249" y="473"/>
                      <a:pt x="1249" y="473"/>
                      <a:pt x="1249" y="473"/>
                    </a:cubicBezTo>
                    <a:cubicBezTo>
                      <a:pt x="1249" y="472"/>
                      <a:pt x="1249" y="472"/>
                      <a:pt x="1249" y="472"/>
                    </a:cubicBezTo>
                    <a:cubicBezTo>
                      <a:pt x="1251" y="472"/>
                      <a:pt x="1251" y="472"/>
                      <a:pt x="1251" y="472"/>
                    </a:cubicBezTo>
                    <a:cubicBezTo>
                      <a:pt x="1251" y="470"/>
                      <a:pt x="1251" y="470"/>
                      <a:pt x="1251" y="470"/>
                    </a:cubicBezTo>
                    <a:cubicBezTo>
                      <a:pt x="1252" y="469"/>
                      <a:pt x="1252" y="469"/>
                      <a:pt x="1252" y="469"/>
                    </a:cubicBezTo>
                    <a:cubicBezTo>
                      <a:pt x="1255" y="469"/>
                      <a:pt x="1255" y="469"/>
                      <a:pt x="1255" y="469"/>
                    </a:cubicBezTo>
                    <a:cubicBezTo>
                      <a:pt x="1259" y="466"/>
                      <a:pt x="1259" y="466"/>
                      <a:pt x="1259" y="466"/>
                    </a:cubicBezTo>
                    <a:cubicBezTo>
                      <a:pt x="1259" y="464"/>
                      <a:pt x="1259" y="464"/>
                      <a:pt x="1259" y="464"/>
                    </a:cubicBezTo>
                    <a:cubicBezTo>
                      <a:pt x="1257" y="464"/>
                      <a:pt x="1257" y="464"/>
                      <a:pt x="1257" y="464"/>
                    </a:cubicBezTo>
                    <a:cubicBezTo>
                      <a:pt x="1255" y="466"/>
                      <a:pt x="1255" y="466"/>
                      <a:pt x="1255" y="466"/>
                    </a:cubicBezTo>
                    <a:cubicBezTo>
                      <a:pt x="1252" y="465"/>
                      <a:pt x="1252" y="465"/>
                      <a:pt x="1252" y="465"/>
                    </a:cubicBezTo>
                    <a:cubicBezTo>
                      <a:pt x="1252" y="464"/>
                      <a:pt x="1252" y="464"/>
                      <a:pt x="1252" y="464"/>
                    </a:cubicBezTo>
                    <a:cubicBezTo>
                      <a:pt x="1250" y="463"/>
                      <a:pt x="1250" y="463"/>
                      <a:pt x="1250" y="463"/>
                    </a:cubicBezTo>
                    <a:cubicBezTo>
                      <a:pt x="1248" y="462"/>
                      <a:pt x="1248" y="462"/>
                      <a:pt x="1248" y="462"/>
                    </a:cubicBezTo>
                    <a:cubicBezTo>
                      <a:pt x="1244" y="462"/>
                      <a:pt x="1244" y="462"/>
                      <a:pt x="1244" y="462"/>
                    </a:cubicBezTo>
                    <a:cubicBezTo>
                      <a:pt x="1241" y="462"/>
                      <a:pt x="1241" y="462"/>
                      <a:pt x="1241" y="462"/>
                    </a:cubicBezTo>
                    <a:cubicBezTo>
                      <a:pt x="1242" y="464"/>
                      <a:pt x="1242" y="464"/>
                      <a:pt x="1242" y="464"/>
                    </a:cubicBezTo>
                    <a:cubicBezTo>
                      <a:pt x="1240" y="464"/>
                      <a:pt x="1240" y="464"/>
                      <a:pt x="1240" y="464"/>
                    </a:cubicBezTo>
                    <a:cubicBezTo>
                      <a:pt x="1239" y="463"/>
                      <a:pt x="1239" y="463"/>
                      <a:pt x="1239" y="463"/>
                    </a:cubicBezTo>
                    <a:cubicBezTo>
                      <a:pt x="1239" y="462"/>
                      <a:pt x="1239" y="462"/>
                      <a:pt x="1239" y="462"/>
                    </a:cubicBezTo>
                    <a:cubicBezTo>
                      <a:pt x="1236" y="462"/>
                      <a:pt x="1236" y="462"/>
                      <a:pt x="1236" y="462"/>
                    </a:cubicBezTo>
                    <a:cubicBezTo>
                      <a:pt x="1232" y="461"/>
                      <a:pt x="1232" y="461"/>
                      <a:pt x="1232" y="461"/>
                    </a:cubicBezTo>
                    <a:cubicBezTo>
                      <a:pt x="1230" y="462"/>
                      <a:pt x="1230" y="462"/>
                      <a:pt x="1230" y="462"/>
                    </a:cubicBezTo>
                    <a:cubicBezTo>
                      <a:pt x="1229" y="461"/>
                      <a:pt x="1229" y="461"/>
                      <a:pt x="1229" y="461"/>
                    </a:cubicBezTo>
                    <a:cubicBezTo>
                      <a:pt x="1225" y="461"/>
                      <a:pt x="1225" y="461"/>
                      <a:pt x="1225" y="461"/>
                    </a:cubicBezTo>
                    <a:cubicBezTo>
                      <a:pt x="1222" y="464"/>
                      <a:pt x="1222" y="464"/>
                      <a:pt x="1222" y="464"/>
                    </a:cubicBezTo>
                    <a:cubicBezTo>
                      <a:pt x="1221" y="464"/>
                      <a:pt x="1221" y="464"/>
                      <a:pt x="1221" y="464"/>
                    </a:cubicBezTo>
                    <a:cubicBezTo>
                      <a:pt x="1221" y="466"/>
                      <a:pt x="1221" y="466"/>
                      <a:pt x="1221" y="466"/>
                    </a:cubicBezTo>
                    <a:cubicBezTo>
                      <a:pt x="1224" y="468"/>
                      <a:pt x="1224" y="468"/>
                      <a:pt x="1224" y="468"/>
                    </a:cubicBezTo>
                    <a:cubicBezTo>
                      <a:pt x="1221" y="469"/>
                      <a:pt x="1221" y="469"/>
                      <a:pt x="1221" y="469"/>
                    </a:cubicBezTo>
                    <a:cubicBezTo>
                      <a:pt x="1220" y="467"/>
                      <a:pt x="1220" y="467"/>
                      <a:pt x="1220" y="467"/>
                    </a:cubicBezTo>
                    <a:cubicBezTo>
                      <a:pt x="1218" y="470"/>
                      <a:pt x="1218" y="470"/>
                      <a:pt x="1218" y="470"/>
                    </a:cubicBezTo>
                    <a:cubicBezTo>
                      <a:pt x="1221" y="471"/>
                      <a:pt x="1221" y="471"/>
                      <a:pt x="1221" y="471"/>
                    </a:cubicBezTo>
                    <a:cubicBezTo>
                      <a:pt x="1222" y="471"/>
                      <a:pt x="1222" y="471"/>
                      <a:pt x="1222" y="471"/>
                    </a:cubicBezTo>
                    <a:cubicBezTo>
                      <a:pt x="1223" y="471"/>
                      <a:pt x="1223" y="471"/>
                      <a:pt x="1223" y="471"/>
                    </a:cubicBezTo>
                    <a:cubicBezTo>
                      <a:pt x="1223" y="473"/>
                      <a:pt x="1223" y="473"/>
                      <a:pt x="1223" y="473"/>
                    </a:cubicBezTo>
                    <a:cubicBezTo>
                      <a:pt x="1219" y="475"/>
                      <a:pt x="1219" y="475"/>
                      <a:pt x="1219" y="475"/>
                    </a:cubicBezTo>
                    <a:cubicBezTo>
                      <a:pt x="1217" y="473"/>
                      <a:pt x="1217" y="473"/>
                      <a:pt x="1217" y="473"/>
                    </a:cubicBezTo>
                    <a:cubicBezTo>
                      <a:pt x="1214" y="473"/>
                      <a:pt x="1214" y="473"/>
                      <a:pt x="1214" y="473"/>
                    </a:cubicBezTo>
                    <a:cubicBezTo>
                      <a:pt x="1212" y="474"/>
                      <a:pt x="1212" y="474"/>
                      <a:pt x="1212" y="474"/>
                    </a:cubicBezTo>
                    <a:cubicBezTo>
                      <a:pt x="1213" y="476"/>
                      <a:pt x="1213" y="476"/>
                      <a:pt x="1213" y="476"/>
                    </a:cubicBezTo>
                    <a:cubicBezTo>
                      <a:pt x="1211" y="475"/>
                      <a:pt x="1211" y="475"/>
                      <a:pt x="1211" y="475"/>
                    </a:cubicBezTo>
                    <a:cubicBezTo>
                      <a:pt x="1210" y="477"/>
                      <a:pt x="1210" y="477"/>
                      <a:pt x="1210" y="477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5"/>
                      <a:pt x="1208" y="475"/>
                      <a:pt x="1208" y="475"/>
                    </a:cubicBezTo>
                    <a:cubicBezTo>
                      <a:pt x="1204" y="475"/>
                      <a:pt x="1204" y="475"/>
                      <a:pt x="1204" y="475"/>
                    </a:cubicBezTo>
                    <a:cubicBezTo>
                      <a:pt x="1202" y="476"/>
                      <a:pt x="1202" y="476"/>
                      <a:pt x="1202" y="476"/>
                    </a:cubicBezTo>
                    <a:cubicBezTo>
                      <a:pt x="1197" y="475"/>
                      <a:pt x="1197" y="475"/>
                      <a:pt x="1197" y="475"/>
                    </a:cubicBezTo>
                    <a:cubicBezTo>
                      <a:pt x="1195" y="477"/>
                      <a:pt x="1195" y="477"/>
                      <a:pt x="1195" y="477"/>
                    </a:cubicBezTo>
                    <a:cubicBezTo>
                      <a:pt x="1195" y="478"/>
                      <a:pt x="1195" y="478"/>
                      <a:pt x="1195" y="478"/>
                    </a:cubicBezTo>
                    <a:cubicBezTo>
                      <a:pt x="1198" y="480"/>
                      <a:pt x="1198" y="480"/>
                      <a:pt x="1198" y="480"/>
                    </a:cubicBezTo>
                    <a:cubicBezTo>
                      <a:pt x="1196" y="482"/>
                      <a:pt x="1196" y="482"/>
                      <a:pt x="1196" y="482"/>
                    </a:cubicBezTo>
                    <a:cubicBezTo>
                      <a:pt x="1195" y="484"/>
                      <a:pt x="1195" y="484"/>
                      <a:pt x="1195" y="484"/>
                    </a:cubicBezTo>
                    <a:cubicBezTo>
                      <a:pt x="1193" y="482"/>
                      <a:pt x="1193" y="482"/>
                      <a:pt x="1193" y="482"/>
                    </a:cubicBezTo>
                    <a:cubicBezTo>
                      <a:pt x="1191" y="482"/>
                      <a:pt x="1191" y="482"/>
                      <a:pt x="1191" y="482"/>
                    </a:cubicBezTo>
                    <a:cubicBezTo>
                      <a:pt x="1192" y="479"/>
                      <a:pt x="1192" y="479"/>
                      <a:pt x="1192" y="479"/>
                    </a:cubicBezTo>
                    <a:cubicBezTo>
                      <a:pt x="1190" y="478"/>
                      <a:pt x="1190" y="478"/>
                      <a:pt x="1190" y="478"/>
                    </a:cubicBezTo>
                    <a:cubicBezTo>
                      <a:pt x="1189" y="480"/>
                      <a:pt x="1189" y="480"/>
                      <a:pt x="1189" y="480"/>
                    </a:cubicBezTo>
                    <a:cubicBezTo>
                      <a:pt x="1187" y="480"/>
                      <a:pt x="1187" y="480"/>
                      <a:pt x="1187" y="480"/>
                    </a:cubicBezTo>
                    <a:cubicBezTo>
                      <a:pt x="1185" y="480"/>
                      <a:pt x="1185" y="480"/>
                      <a:pt x="1185" y="480"/>
                    </a:cubicBezTo>
                    <a:cubicBezTo>
                      <a:pt x="1183" y="481"/>
                      <a:pt x="1183" y="481"/>
                      <a:pt x="1183" y="481"/>
                    </a:cubicBezTo>
                    <a:cubicBezTo>
                      <a:pt x="1181" y="481"/>
                      <a:pt x="1181" y="481"/>
                      <a:pt x="1181" y="481"/>
                    </a:cubicBezTo>
                    <a:cubicBezTo>
                      <a:pt x="1177" y="483"/>
                      <a:pt x="1177" y="483"/>
                      <a:pt x="1177" y="483"/>
                    </a:cubicBezTo>
                    <a:cubicBezTo>
                      <a:pt x="1174" y="483"/>
                      <a:pt x="1174" y="483"/>
                      <a:pt x="1174" y="483"/>
                    </a:cubicBezTo>
                    <a:cubicBezTo>
                      <a:pt x="1170" y="487"/>
                      <a:pt x="1170" y="487"/>
                      <a:pt x="1170" y="487"/>
                    </a:cubicBezTo>
                    <a:cubicBezTo>
                      <a:pt x="1168" y="487"/>
                      <a:pt x="1168" y="487"/>
                      <a:pt x="1168" y="487"/>
                    </a:cubicBezTo>
                    <a:cubicBezTo>
                      <a:pt x="1166" y="485"/>
                      <a:pt x="1166" y="485"/>
                      <a:pt x="1166" y="485"/>
                    </a:cubicBezTo>
                    <a:cubicBezTo>
                      <a:pt x="1165" y="486"/>
                      <a:pt x="1165" y="486"/>
                      <a:pt x="1165" y="486"/>
                    </a:cubicBezTo>
                    <a:cubicBezTo>
                      <a:pt x="1164" y="488"/>
                      <a:pt x="1164" y="488"/>
                      <a:pt x="1164" y="488"/>
                    </a:cubicBezTo>
                    <a:cubicBezTo>
                      <a:pt x="1160" y="491"/>
                      <a:pt x="1160" y="491"/>
                      <a:pt x="1160" y="491"/>
                    </a:cubicBezTo>
                    <a:cubicBezTo>
                      <a:pt x="1159" y="493"/>
                      <a:pt x="1159" y="493"/>
                      <a:pt x="1159" y="493"/>
                    </a:cubicBezTo>
                    <a:cubicBezTo>
                      <a:pt x="1157" y="495"/>
                      <a:pt x="1157" y="495"/>
                      <a:pt x="1157" y="495"/>
                    </a:cubicBezTo>
                    <a:cubicBezTo>
                      <a:pt x="1157" y="498"/>
                      <a:pt x="1157" y="498"/>
                      <a:pt x="1157" y="498"/>
                    </a:cubicBezTo>
                    <a:cubicBezTo>
                      <a:pt x="1160" y="502"/>
                      <a:pt x="1160" y="502"/>
                      <a:pt x="1160" y="502"/>
                    </a:cubicBezTo>
                    <a:cubicBezTo>
                      <a:pt x="1159" y="507"/>
                      <a:pt x="1159" y="507"/>
                      <a:pt x="1159" y="507"/>
                    </a:cubicBezTo>
                    <a:cubicBezTo>
                      <a:pt x="1156" y="510"/>
                      <a:pt x="1156" y="510"/>
                      <a:pt x="1156" y="510"/>
                    </a:cubicBezTo>
                    <a:cubicBezTo>
                      <a:pt x="1154" y="514"/>
                      <a:pt x="1154" y="514"/>
                      <a:pt x="1154" y="514"/>
                    </a:cubicBezTo>
                    <a:cubicBezTo>
                      <a:pt x="1155" y="517"/>
                      <a:pt x="1155" y="517"/>
                      <a:pt x="1155" y="517"/>
                    </a:cubicBezTo>
                    <a:cubicBezTo>
                      <a:pt x="1154" y="521"/>
                      <a:pt x="1154" y="521"/>
                      <a:pt x="1154" y="521"/>
                    </a:cubicBezTo>
                    <a:cubicBezTo>
                      <a:pt x="1155" y="523"/>
                      <a:pt x="1155" y="523"/>
                      <a:pt x="1155" y="523"/>
                    </a:cubicBezTo>
                    <a:cubicBezTo>
                      <a:pt x="1156" y="526"/>
                      <a:pt x="1156" y="526"/>
                      <a:pt x="1156" y="526"/>
                    </a:cubicBezTo>
                    <a:cubicBezTo>
                      <a:pt x="1155" y="525"/>
                      <a:pt x="1155" y="525"/>
                      <a:pt x="1155" y="525"/>
                    </a:cubicBezTo>
                    <a:cubicBezTo>
                      <a:pt x="1153" y="526"/>
                      <a:pt x="1153" y="526"/>
                      <a:pt x="1153" y="526"/>
                    </a:cubicBezTo>
                    <a:cubicBezTo>
                      <a:pt x="1153" y="529"/>
                      <a:pt x="1153" y="529"/>
                      <a:pt x="1153" y="529"/>
                    </a:cubicBezTo>
                    <a:cubicBezTo>
                      <a:pt x="1152" y="530"/>
                      <a:pt x="1152" y="530"/>
                      <a:pt x="1152" y="530"/>
                    </a:cubicBezTo>
                    <a:cubicBezTo>
                      <a:pt x="1153" y="534"/>
                      <a:pt x="1153" y="534"/>
                      <a:pt x="1153" y="534"/>
                    </a:cubicBezTo>
                    <a:cubicBezTo>
                      <a:pt x="1151" y="535"/>
                      <a:pt x="1151" y="535"/>
                      <a:pt x="1151" y="535"/>
                    </a:cubicBezTo>
                    <a:cubicBezTo>
                      <a:pt x="1151" y="538"/>
                      <a:pt x="1151" y="538"/>
                      <a:pt x="1151" y="538"/>
                    </a:cubicBezTo>
                    <a:cubicBezTo>
                      <a:pt x="1148" y="542"/>
                      <a:pt x="1148" y="542"/>
                      <a:pt x="1148" y="542"/>
                    </a:cubicBezTo>
                    <a:cubicBezTo>
                      <a:pt x="1148" y="545"/>
                      <a:pt x="1148" y="545"/>
                      <a:pt x="1148" y="545"/>
                    </a:cubicBezTo>
                    <a:cubicBezTo>
                      <a:pt x="1146" y="545"/>
                      <a:pt x="1146" y="545"/>
                      <a:pt x="1146" y="545"/>
                    </a:cubicBezTo>
                    <a:cubicBezTo>
                      <a:pt x="1146" y="550"/>
                      <a:pt x="1146" y="550"/>
                      <a:pt x="1146" y="550"/>
                    </a:cubicBezTo>
                    <a:cubicBezTo>
                      <a:pt x="1145" y="550"/>
                      <a:pt x="1145" y="550"/>
                      <a:pt x="1145" y="550"/>
                    </a:cubicBezTo>
                    <a:cubicBezTo>
                      <a:pt x="1143" y="555"/>
                      <a:pt x="1143" y="555"/>
                      <a:pt x="1143" y="555"/>
                    </a:cubicBezTo>
                    <a:cubicBezTo>
                      <a:pt x="1144" y="559"/>
                      <a:pt x="1144" y="559"/>
                      <a:pt x="1144" y="559"/>
                    </a:cubicBezTo>
                    <a:cubicBezTo>
                      <a:pt x="1143" y="561"/>
                      <a:pt x="1143" y="561"/>
                      <a:pt x="1143" y="561"/>
                    </a:cubicBezTo>
                    <a:cubicBezTo>
                      <a:pt x="1144" y="563"/>
                      <a:pt x="1144" y="563"/>
                      <a:pt x="1144" y="563"/>
                    </a:cubicBezTo>
                    <a:cubicBezTo>
                      <a:pt x="1142" y="566"/>
                      <a:pt x="1142" y="566"/>
                      <a:pt x="1142" y="566"/>
                    </a:cubicBezTo>
                    <a:cubicBezTo>
                      <a:pt x="1142" y="568"/>
                      <a:pt x="1142" y="568"/>
                      <a:pt x="1142" y="568"/>
                    </a:cubicBezTo>
                    <a:cubicBezTo>
                      <a:pt x="1140" y="572"/>
                      <a:pt x="1140" y="572"/>
                      <a:pt x="1140" y="572"/>
                    </a:cubicBezTo>
                    <a:cubicBezTo>
                      <a:pt x="1140" y="573"/>
                      <a:pt x="1140" y="573"/>
                      <a:pt x="1140" y="573"/>
                    </a:cubicBezTo>
                    <a:cubicBezTo>
                      <a:pt x="1139" y="573"/>
                      <a:pt x="1139" y="573"/>
                      <a:pt x="1139" y="573"/>
                    </a:cubicBezTo>
                    <a:cubicBezTo>
                      <a:pt x="1139" y="576"/>
                      <a:pt x="1139" y="576"/>
                      <a:pt x="1139" y="576"/>
                    </a:cubicBezTo>
                    <a:cubicBezTo>
                      <a:pt x="1135" y="579"/>
                      <a:pt x="1135" y="579"/>
                      <a:pt x="1135" y="579"/>
                    </a:cubicBezTo>
                    <a:cubicBezTo>
                      <a:pt x="1135" y="583"/>
                      <a:pt x="1135" y="583"/>
                      <a:pt x="1135" y="583"/>
                    </a:cubicBezTo>
                    <a:cubicBezTo>
                      <a:pt x="1132" y="586"/>
                      <a:pt x="1132" y="586"/>
                      <a:pt x="1132" y="586"/>
                    </a:cubicBezTo>
                    <a:cubicBezTo>
                      <a:pt x="1132" y="587"/>
                      <a:pt x="1132" y="587"/>
                      <a:pt x="1132" y="587"/>
                    </a:cubicBezTo>
                    <a:cubicBezTo>
                      <a:pt x="1130" y="591"/>
                      <a:pt x="1130" y="591"/>
                      <a:pt x="1130" y="591"/>
                    </a:cubicBezTo>
                    <a:cubicBezTo>
                      <a:pt x="1129" y="593"/>
                      <a:pt x="1129" y="593"/>
                      <a:pt x="1129" y="593"/>
                    </a:cubicBezTo>
                    <a:cubicBezTo>
                      <a:pt x="1128" y="595"/>
                      <a:pt x="1128" y="595"/>
                      <a:pt x="1128" y="595"/>
                    </a:cubicBezTo>
                    <a:cubicBezTo>
                      <a:pt x="1129" y="597"/>
                      <a:pt x="1129" y="597"/>
                      <a:pt x="1129" y="597"/>
                    </a:cubicBezTo>
                    <a:cubicBezTo>
                      <a:pt x="1131" y="599"/>
                      <a:pt x="1131" y="599"/>
                      <a:pt x="1131" y="599"/>
                    </a:cubicBezTo>
                    <a:cubicBezTo>
                      <a:pt x="1133" y="598"/>
                      <a:pt x="1133" y="598"/>
                      <a:pt x="1133" y="598"/>
                    </a:cubicBezTo>
                    <a:cubicBezTo>
                      <a:pt x="1135" y="600"/>
                      <a:pt x="1135" y="600"/>
                      <a:pt x="1135" y="600"/>
                    </a:cubicBezTo>
                    <a:cubicBezTo>
                      <a:pt x="1137" y="600"/>
                      <a:pt x="1137" y="600"/>
                      <a:pt x="1137" y="600"/>
                    </a:cubicBezTo>
                    <a:cubicBezTo>
                      <a:pt x="1140" y="598"/>
                      <a:pt x="1140" y="598"/>
                      <a:pt x="1140" y="598"/>
                    </a:cubicBezTo>
                    <a:cubicBezTo>
                      <a:pt x="1142" y="597"/>
                      <a:pt x="1142" y="597"/>
                      <a:pt x="1142" y="597"/>
                    </a:cubicBezTo>
                    <a:cubicBezTo>
                      <a:pt x="1144" y="596"/>
                      <a:pt x="1144" y="596"/>
                      <a:pt x="1144" y="596"/>
                    </a:cubicBezTo>
                    <a:cubicBezTo>
                      <a:pt x="1145" y="596"/>
                      <a:pt x="1145" y="596"/>
                      <a:pt x="1145" y="596"/>
                    </a:cubicBezTo>
                    <a:cubicBezTo>
                      <a:pt x="1147" y="595"/>
                      <a:pt x="1147" y="595"/>
                      <a:pt x="1147" y="595"/>
                    </a:cubicBezTo>
                    <a:cubicBezTo>
                      <a:pt x="1147" y="601"/>
                      <a:pt x="1147" y="601"/>
                      <a:pt x="1147" y="601"/>
                    </a:cubicBezTo>
                    <a:cubicBezTo>
                      <a:pt x="1150" y="605"/>
                      <a:pt x="1150" y="605"/>
                      <a:pt x="1150" y="605"/>
                    </a:cubicBezTo>
                    <a:cubicBezTo>
                      <a:pt x="1151" y="608"/>
                      <a:pt x="1151" y="608"/>
                      <a:pt x="1151" y="608"/>
                    </a:cubicBezTo>
                    <a:cubicBezTo>
                      <a:pt x="1151" y="611"/>
                      <a:pt x="1151" y="611"/>
                      <a:pt x="1151" y="611"/>
                    </a:cubicBezTo>
                    <a:cubicBezTo>
                      <a:pt x="1153" y="614"/>
                      <a:pt x="1153" y="614"/>
                      <a:pt x="1153" y="614"/>
                    </a:cubicBezTo>
                    <a:cubicBezTo>
                      <a:pt x="1155" y="612"/>
                      <a:pt x="1155" y="612"/>
                      <a:pt x="1155" y="612"/>
                    </a:cubicBezTo>
                    <a:cubicBezTo>
                      <a:pt x="1156" y="612"/>
                      <a:pt x="1156" y="612"/>
                      <a:pt x="1156" y="612"/>
                    </a:cubicBezTo>
                    <a:cubicBezTo>
                      <a:pt x="1157" y="611"/>
                      <a:pt x="1157" y="611"/>
                      <a:pt x="1157" y="611"/>
                    </a:cubicBezTo>
                    <a:cubicBezTo>
                      <a:pt x="1158" y="609"/>
                      <a:pt x="1158" y="609"/>
                      <a:pt x="1158" y="609"/>
                    </a:cubicBezTo>
                    <a:cubicBezTo>
                      <a:pt x="1160" y="608"/>
                      <a:pt x="1160" y="608"/>
                      <a:pt x="1160" y="608"/>
                    </a:cubicBezTo>
                    <a:cubicBezTo>
                      <a:pt x="1160" y="609"/>
                      <a:pt x="1160" y="609"/>
                      <a:pt x="1160" y="609"/>
                    </a:cubicBezTo>
                    <a:cubicBezTo>
                      <a:pt x="1162" y="608"/>
                      <a:pt x="1162" y="608"/>
                      <a:pt x="1162" y="608"/>
                    </a:cubicBezTo>
                    <a:cubicBezTo>
                      <a:pt x="1164" y="608"/>
                      <a:pt x="1164" y="608"/>
                      <a:pt x="1164" y="608"/>
                    </a:cubicBezTo>
                    <a:cubicBezTo>
                      <a:pt x="1163" y="609"/>
                      <a:pt x="1163" y="609"/>
                      <a:pt x="1163" y="609"/>
                    </a:cubicBezTo>
                    <a:cubicBezTo>
                      <a:pt x="1162" y="611"/>
                      <a:pt x="1162" y="611"/>
                      <a:pt x="1162" y="611"/>
                    </a:cubicBezTo>
                    <a:cubicBezTo>
                      <a:pt x="1162" y="614"/>
                      <a:pt x="1162" y="614"/>
                      <a:pt x="1162" y="614"/>
                    </a:cubicBezTo>
                    <a:cubicBezTo>
                      <a:pt x="1161" y="614"/>
                      <a:pt x="1161" y="614"/>
                      <a:pt x="1161" y="614"/>
                    </a:cubicBezTo>
                    <a:cubicBezTo>
                      <a:pt x="1159" y="616"/>
                      <a:pt x="1159" y="616"/>
                      <a:pt x="1159" y="616"/>
                    </a:cubicBezTo>
                    <a:cubicBezTo>
                      <a:pt x="1160" y="617"/>
                      <a:pt x="1160" y="617"/>
                      <a:pt x="1160" y="617"/>
                    </a:cubicBezTo>
                    <a:cubicBezTo>
                      <a:pt x="1165" y="616"/>
                      <a:pt x="1165" y="616"/>
                      <a:pt x="1165" y="616"/>
                    </a:cubicBezTo>
                    <a:cubicBezTo>
                      <a:pt x="1168" y="615"/>
                      <a:pt x="1168" y="615"/>
                      <a:pt x="1168" y="615"/>
                    </a:cubicBezTo>
                    <a:cubicBezTo>
                      <a:pt x="1169" y="611"/>
                      <a:pt x="1169" y="611"/>
                      <a:pt x="1169" y="611"/>
                    </a:cubicBezTo>
                    <a:cubicBezTo>
                      <a:pt x="1168" y="609"/>
                      <a:pt x="1168" y="609"/>
                      <a:pt x="1168" y="609"/>
                    </a:cubicBezTo>
                    <a:cubicBezTo>
                      <a:pt x="1169" y="607"/>
                      <a:pt x="1169" y="607"/>
                      <a:pt x="1169" y="607"/>
                    </a:cubicBezTo>
                    <a:cubicBezTo>
                      <a:pt x="1170" y="611"/>
                      <a:pt x="1170" y="611"/>
                      <a:pt x="1170" y="611"/>
                    </a:cubicBezTo>
                    <a:cubicBezTo>
                      <a:pt x="1170" y="613"/>
                      <a:pt x="1170" y="613"/>
                      <a:pt x="1170" y="613"/>
                    </a:cubicBezTo>
                    <a:cubicBezTo>
                      <a:pt x="1170" y="616"/>
                      <a:pt x="1170" y="616"/>
                      <a:pt x="1170" y="616"/>
                    </a:cubicBezTo>
                    <a:cubicBezTo>
                      <a:pt x="1172" y="615"/>
                      <a:pt x="1172" y="615"/>
                      <a:pt x="1172" y="615"/>
                    </a:cubicBezTo>
                    <a:cubicBezTo>
                      <a:pt x="1173" y="612"/>
                      <a:pt x="1173" y="612"/>
                      <a:pt x="1173" y="612"/>
                    </a:cubicBezTo>
                    <a:cubicBezTo>
                      <a:pt x="1171" y="608"/>
                      <a:pt x="1171" y="608"/>
                      <a:pt x="1171" y="608"/>
                    </a:cubicBezTo>
                    <a:cubicBezTo>
                      <a:pt x="1172" y="606"/>
                      <a:pt x="1172" y="606"/>
                      <a:pt x="1172" y="606"/>
                    </a:cubicBezTo>
                    <a:cubicBezTo>
                      <a:pt x="1170" y="604"/>
                      <a:pt x="1170" y="604"/>
                      <a:pt x="1170" y="604"/>
                    </a:cubicBezTo>
                    <a:cubicBezTo>
                      <a:pt x="1169" y="600"/>
                      <a:pt x="1169" y="600"/>
                      <a:pt x="1169" y="600"/>
                    </a:cubicBezTo>
                    <a:cubicBezTo>
                      <a:pt x="1171" y="600"/>
                      <a:pt x="1171" y="600"/>
                      <a:pt x="1171" y="600"/>
                    </a:cubicBezTo>
                    <a:cubicBezTo>
                      <a:pt x="1174" y="602"/>
                      <a:pt x="1174" y="602"/>
                      <a:pt x="1174" y="602"/>
                    </a:cubicBezTo>
                    <a:cubicBezTo>
                      <a:pt x="1173" y="603"/>
                      <a:pt x="1173" y="603"/>
                      <a:pt x="1173" y="603"/>
                    </a:cubicBezTo>
                    <a:cubicBezTo>
                      <a:pt x="1174" y="604"/>
                      <a:pt x="1174" y="604"/>
                      <a:pt x="1174" y="604"/>
                    </a:cubicBezTo>
                    <a:cubicBezTo>
                      <a:pt x="1176" y="604"/>
                      <a:pt x="1176" y="604"/>
                      <a:pt x="1176" y="604"/>
                    </a:cubicBezTo>
                    <a:cubicBezTo>
                      <a:pt x="1176" y="602"/>
                      <a:pt x="1176" y="602"/>
                      <a:pt x="1176" y="602"/>
                    </a:cubicBezTo>
                    <a:cubicBezTo>
                      <a:pt x="1179" y="602"/>
                      <a:pt x="1179" y="602"/>
                      <a:pt x="1179" y="602"/>
                    </a:cubicBezTo>
                    <a:cubicBezTo>
                      <a:pt x="1181" y="600"/>
                      <a:pt x="1181" y="600"/>
                      <a:pt x="1181" y="600"/>
                    </a:cubicBezTo>
                    <a:cubicBezTo>
                      <a:pt x="1184" y="602"/>
                      <a:pt x="1184" y="602"/>
                      <a:pt x="1184" y="602"/>
                    </a:cubicBezTo>
                    <a:cubicBezTo>
                      <a:pt x="1186" y="602"/>
                      <a:pt x="1186" y="602"/>
                      <a:pt x="1186" y="602"/>
                    </a:cubicBezTo>
                    <a:cubicBezTo>
                      <a:pt x="1188" y="604"/>
                      <a:pt x="1188" y="604"/>
                      <a:pt x="1188" y="604"/>
                    </a:cubicBezTo>
                    <a:cubicBezTo>
                      <a:pt x="1189" y="607"/>
                      <a:pt x="1189" y="607"/>
                      <a:pt x="1189" y="607"/>
                    </a:cubicBezTo>
                    <a:cubicBezTo>
                      <a:pt x="1191" y="607"/>
                      <a:pt x="1191" y="607"/>
                      <a:pt x="1191" y="607"/>
                    </a:cubicBezTo>
                    <a:cubicBezTo>
                      <a:pt x="1194" y="608"/>
                      <a:pt x="1194" y="608"/>
                      <a:pt x="1194" y="608"/>
                    </a:cubicBezTo>
                    <a:cubicBezTo>
                      <a:pt x="1195" y="609"/>
                      <a:pt x="1195" y="609"/>
                      <a:pt x="1195" y="609"/>
                    </a:cubicBezTo>
                    <a:cubicBezTo>
                      <a:pt x="1200" y="611"/>
                      <a:pt x="1200" y="611"/>
                      <a:pt x="1200" y="611"/>
                    </a:cubicBezTo>
                    <a:cubicBezTo>
                      <a:pt x="1201" y="613"/>
                      <a:pt x="1201" y="613"/>
                      <a:pt x="1201" y="613"/>
                    </a:cubicBezTo>
                    <a:cubicBezTo>
                      <a:pt x="1202" y="613"/>
                      <a:pt x="1202" y="613"/>
                      <a:pt x="1202" y="613"/>
                    </a:cubicBezTo>
                    <a:cubicBezTo>
                      <a:pt x="1204" y="615"/>
                      <a:pt x="1204" y="615"/>
                      <a:pt x="1204" y="615"/>
                    </a:cubicBezTo>
                    <a:cubicBezTo>
                      <a:pt x="1205" y="615"/>
                      <a:pt x="1205" y="615"/>
                      <a:pt x="1205" y="615"/>
                    </a:cubicBezTo>
                    <a:cubicBezTo>
                      <a:pt x="1207" y="618"/>
                      <a:pt x="1207" y="618"/>
                      <a:pt x="1207" y="618"/>
                    </a:cubicBezTo>
                    <a:cubicBezTo>
                      <a:pt x="1206" y="620"/>
                      <a:pt x="1206" y="620"/>
                      <a:pt x="1206" y="620"/>
                    </a:cubicBezTo>
                    <a:cubicBezTo>
                      <a:pt x="1206" y="622"/>
                      <a:pt x="1206" y="622"/>
                      <a:pt x="1206" y="622"/>
                    </a:cubicBezTo>
                    <a:cubicBezTo>
                      <a:pt x="1204" y="623"/>
                      <a:pt x="1204" y="623"/>
                      <a:pt x="1204" y="623"/>
                    </a:cubicBezTo>
                    <a:cubicBezTo>
                      <a:pt x="1206" y="626"/>
                      <a:pt x="1206" y="626"/>
                      <a:pt x="1206" y="626"/>
                    </a:cubicBezTo>
                    <a:cubicBezTo>
                      <a:pt x="1208" y="625"/>
                      <a:pt x="1208" y="625"/>
                      <a:pt x="1208" y="625"/>
                    </a:cubicBezTo>
                    <a:cubicBezTo>
                      <a:pt x="1211" y="629"/>
                      <a:pt x="1211" y="629"/>
                      <a:pt x="1211" y="629"/>
                    </a:cubicBezTo>
                    <a:cubicBezTo>
                      <a:pt x="1211" y="631"/>
                      <a:pt x="1211" y="631"/>
                      <a:pt x="1211" y="631"/>
                    </a:cubicBezTo>
                    <a:cubicBezTo>
                      <a:pt x="1210" y="633"/>
                      <a:pt x="1210" y="633"/>
                      <a:pt x="1210" y="633"/>
                    </a:cubicBezTo>
                    <a:cubicBezTo>
                      <a:pt x="1210" y="635"/>
                      <a:pt x="1210" y="635"/>
                      <a:pt x="1210" y="635"/>
                    </a:cubicBezTo>
                    <a:cubicBezTo>
                      <a:pt x="1212" y="637"/>
                      <a:pt x="1212" y="637"/>
                      <a:pt x="1212" y="637"/>
                    </a:cubicBezTo>
                    <a:cubicBezTo>
                      <a:pt x="1214" y="638"/>
                      <a:pt x="1214" y="638"/>
                      <a:pt x="1214" y="638"/>
                    </a:cubicBezTo>
                    <a:cubicBezTo>
                      <a:pt x="1216" y="637"/>
                      <a:pt x="1216" y="637"/>
                      <a:pt x="1216" y="637"/>
                    </a:cubicBezTo>
                    <a:cubicBezTo>
                      <a:pt x="1216" y="639"/>
                      <a:pt x="1216" y="639"/>
                      <a:pt x="1216" y="639"/>
                    </a:cubicBezTo>
                    <a:cubicBezTo>
                      <a:pt x="1215" y="640"/>
                      <a:pt x="1215" y="640"/>
                      <a:pt x="1215" y="640"/>
                    </a:cubicBezTo>
                    <a:cubicBezTo>
                      <a:pt x="1215" y="643"/>
                      <a:pt x="1215" y="643"/>
                      <a:pt x="1215" y="643"/>
                    </a:cubicBezTo>
                    <a:cubicBezTo>
                      <a:pt x="1217" y="644"/>
                      <a:pt x="1217" y="644"/>
                      <a:pt x="1217" y="644"/>
                    </a:cubicBezTo>
                    <a:cubicBezTo>
                      <a:pt x="1216" y="645"/>
                      <a:pt x="1216" y="645"/>
                      <a:pt x="1216" y="645"/>
                    </a:cubicBezTo>
                    <a:cubicBezTo>
                      <a:pt x="1216" y="647"/>
                      <a:pt x="1216" y="647"/>
                      <a:pt x="1216" y="647"/>
                    </a:cubicBezTo>
                    <a:cubicBezTo>
                      <a:pt x="1216" y="649"/>
                      <a:pt x="1216" y="649"/>
                      <a:pt x="1216" y="649"/>
                    </a:cubicBezTo>
                    <a:cubicBezTo>
                      <a:pt x="1215" y="651"/>
                      <a:pt x="1215" y="651"/>
                      <a:pt x="1215" y="651"/>
                    </a:cubicBezTo>
                    <a:cubicBezTo>
                      <a:pt x="1216" y="652"/>
                      <a:pt x="1216" y="652"/>
                      <a:pt x="1216" y="652"/>
                    </a:cubicBezTo>
                    <a:cubicBezTo>
                      <a:pt x="1216" y="654"/>
                      <a:pt x="1216" y="654"/>
                      <a:pt x="1216" y="654"/>
                    </a:cubicBezTo>
                    <a:cubicBezTo>
                      <a:pt x="1216" y="655"/>
                      <a:pt x="1216" y="655"/>
                      <a:pt x="1216" y="655"/>
                    </a:cubicBezTo>
                    <a:cubicBezTo>
                      <a:pt x="1217" y="656"/>
                      <a:pt x="1217" y="656"/>
                      <a:pt x="1217" y="656"/>
                    </a:cubicBezTo>
                    <a:cubicBezTo>
                      <a:pt x="1215" y="657"/>
                      <a:pt x="1215" y="657"/>
                      <a:pt x="1215" y="657"/>
                    </a:cubicBezTo>
                    <a:cubicBezTo>
                      <a:pt x="1217" y="663"/>
                      <a:pt x="1217" y="663"/>
                      <a:pt x="1217" y="663"/>
                    </a:cubicBezTo>
                    <a:cubicBezTo>
                      <a:pt x="1216" y="664"/>
                      <a:pt x="1216" y="664"/>
                      <a:pt x="1216" y="664"/>
                    </a:cubicBezTo>
                    <a:cubicBezTo>
                      <a:pt x="1217" y="668"/>
                      <a:pt x="1217" y="668"/>
                      <a:pt x="1217" y="668"/>
                    </a:cubicBezTo>
                    <a:cubicBezTo>
                      <a:pt x="1217" y="670"/>
                      <a:pt x="1217" y="670"/>
                      <a:pt x="1217" y="670"/>
                    </a:cubicBezTo>
                    <a:cubicBezTo>
                      <a:pt x="1217" y="672"/>
                      <a:pt x="1217" y="672"/>
                      <a:pt x="1217" y="672"/>
                    </a:cubicBezTo>
                    <a:cubicBezTo>
                      <a:pt x="1219" y="679"/>
                      <a:pt x="1219" y="679"/>
                      <a:pt x="1219" y="679"/>
                    </a:cubicBezTo>
                    <a:cubicBezTo>
                      <a:pt x="1221" y="680"/>
                      <a:pt x="1221" y="680"/>
                      <a:pt x="1221" y="680"/>
                    </a:cubicBezTo>
                    <a:cubicBezTo>
                      <a:pt x="1223" y="678"/>
                      <a:pt x="1223" y="678"/>
                      <a:pt x="1223" y="678"/>
                    </a:cubicBezTo>
                    <a:cubicBezTo>
                      <a:pt x="1223" y="679"/>
                      <a:pt x="1223" y="679"/>
                      <a:pt x="1223" y="679"/>
                    </a:cubicBezTo>
                    <a:cubicBezTo>
                      <a:pt x="1222" y="682"/>
                      <a:pt x="1222" y="682"/>
                      <a:pt x="1222" y="682"/>
                    </a:cubicBezTo>
                    <a:cubicBezTo>
                      <a:pt x="1221" y="683"/>
                      <a:pt x="1221" y="683"/>
                      <a:pt x="1221" y="683"/>
                    </a:cubicBezTo>
                    <a:cubicBezTo>
                      <a:pt x="1222" y="685"/>
                      <a:pt x="1222" y="685"/>
                      <a:pt x="1222" y="685"/>
                    </a:cubicBezTo>
                    <a:cubicBezTo>
                      <a:pt x="1223" y="685"/>
                      <a:pt x="1223" y="685"/>
                      <a:pt x="1223" y="685"/>
                    </a:cubicBezTo>
                    <a:cubicBezTo>
                      <a:pt x="1226" y="689"/>
                      <a:pt x="1226" y="689"/>
                      <a:pt x="1226" y="689"/>
                    </a:cubicBezTo>
                    <a:cubicBezTo>
                      <a:pt x="1226" y="693"/>
                      <a:pt x="1226" y="693"/>
                      <a:pt x="1226" y="693"/>
                    </a:cubicBezTo>
                    <a:cubicBezTo>
                      <a:pt x="1227" y="694"/>
                      <a:pt x="1227" y="694"/>
                      <a:pt x="1227" y="694"/>
                    </a:cubicBezTo>
                    <a:cubicBezTo>
                      <a:pt x="1226" y="696"/>
                      <a:pt x="1226" y="696"/>
                      <a:pt x="1226" y="696"/>
                    </a:cubicBezTo>
                    <a:cubicBezTo>
                      <a:pt x="1227" y="701"/>
                      <a:pt x="1227" y="701"/>
                      <a:pt x="1227" y="701"/>
                    </a:cubicBezTo>
                    <a:cubicBezTo>
                      <a:pt x="1229" y="701"/>
                      <a:pt x="1229" y="701"/>
                      <a:pt x="1229" y="701"/>
                    </a:cubicBezTo>
                    <a:cubicBezTo>
                      <a:pt x="1229" y="704"/>
                      <a:pt x="1229" y="704"/>
                      <a:pt x="1229" y="704"/>
                    </a:cubicBezTo>
                    <a:cubicBezTo>
                      <a:pt x="1228" y="705"/>
                      <a:pt x="1228" y="705"/>
                      <a:pt x="1228" y="705"/>
                    </a:cubicBezTo>
                    <a:cubicBezTo>
                      <a:pt x="1228" y="708"/>
                      <a:pt x="1228" y="708"/>
                      <a:pt x="1228" y="708"/>
                    </a:cubicBezTo>
                    <a:cubicBezTo>
                      <a:pt x="1229" y="710"/>
                      <a:pt x="1229" y="710"/>
                      <a:pt x="1229" y="710"/>
                    </a:cubicBezTo>
                    <a:cubicBezTo>
                      <a:pt x="1229" y="713"/>
                      <a:pt x="1229" y="713"/>
                      <a:pt x="1229" y="713"/>
                    </a:cubicBezTo>
                    <a:cubicBezTo>
                      <a:pt x="1226" y="717"/>
                      <a:pt x="1226" y="717"/>
                      <a:pt x="1226" y="717"/>
                    </a:cubicBezTo>
                    <a:cubicBezTo>
                      <a:pt x="1226" y="720"/>
                      <a:pt x="1226" y="720"/>
                      <a:pt x="1226" y="720"/>
                    </a:cubicBezTo>
                    <a:cubicBezTo>
                      <a:pt x="1225" y="724"/>
                      <a:pt x="1225" y="724"/>
                      <a:pt x="1225" y="724"/>
                    </a:cubicBezTo>
                    <a:cubicBezTo>
                      <a:pt x="1225" y="727"/>
                      <a:pt x="1225" y="727"/>
                      <a:pt x="1225" y="727"/>
                    </a:cubicBezTo>
                    <a:cubicBezTo>
                      <a:pt x="1226" y="728"/>
                      <a:pt x="1226" y="728"/>
                      <a:pt x="1226" y="728"/>
                    </a:cubicBezTo>
                    <a:cubicBezTo>
                      <a:pt x="1225" y="731"/>
                      <a:pt x="1225" y="731"/>
                      <a:pt x="1225" y="731"/>
                    </a:cubicBezTo>
                    <a:cubicBezTo>
                      <a:pt x="1223" y="733"/>
                      <a:pt x="1223" y="733"/>
                      <a:pt x="1223" y="733"/>
                    </a:cubicBezTo>
                    <a:cubicBezTo>
                      <a:pt x="1223" y="736"/>
                      <a:pt x="1223" y="736"/>
                      <a:pt x="1223" y="736"/>
                    </a:cubicBezTo>
                    <a:cubicBezTo>
                      <a:pt x="1222" y="740"/>
                      <a:pt x="1222" y="740"/>
                      <a:pt x="1222" y="740"/>
                    </a:cubicBezTo>
                    <a:cubicBezTo>
                      <a:pt x="1223" y="740"/>
                      <a:pt x="1223" y="740"/>
                      <a:pt x="1223" y="740"/>
                    </a:cubicBezTo>
                    <a:cubicBezTo>
                      <a:pt x="1223" y="742"/>
                      <a:pt x="1223" y="742"/>
                      <a:pt x="1223" y="742"/>
                    </a:cubicBezTo>
                    <a:cubicBezTo>
                      <a:pt x="1221" y="744"/>
                      <a:pt x="1221" y="744"/>
                      <a:pt x="1221" y="744"/>
                    </a:cubicBezTo>
                    <a:cubicBezTo>
                      <a:pt x="1222" y="749"/>
                      <a:pt x="1222" y="749"/>
                      <a:pt x="1222" y="749"/>
                    </a:cubicBezTo>
                    <a:cubicBezTo>
                      <a:pt x="1220" y="751"/>
                      <a:pt x="1220" y="751"/>
                      <a:pt x="1220" y="751"/>
                    </a:cubicBezTo>
                    <a:cubicBezTo>
                      <a:pt x="1220" y="754"/>
                      <a:pt x="1220" y="754"/>
                      <a:pt x="1220" y="754"/>
                    </a:cubicBezTo>
                    <a:cubicBezTo>
                      <a:pt x="1221" y="755"/>
                      <a:pt x="1221" y="755"/>
                      <a:pt x="1221" y="755"/>
                    </a:cubicBezTo>
                    <a:cubicBezTo>
                      <a:pt x="1221" y="757"/>
                      <a:pt x="1221" y="757"/>
                      <a:pt x="1221" y="757"/>
                    </a:cubicBezTo>
                    <a:cubicBezTo>
                      <a:pt x="1219" y="761"/>
                      <a:pt x="1219" y="761"/>
                      <a:pt x="1219" y="761"/>
                    </a:cubicBezTo>
                    <a:cubicBezTo>
                      <a:pt x="1218" y="763"/>
                      <a:pt x="1218" y="763"/>
                      <a:pt x="1218" y="763"/>
                    </a:cubicBezTo>
                    <a:cubicBezTo>
                      <a:pt x="1216" y="765"/>
                      <a:pt x="1216" y="765"/>
                      <a:pt x="1216" y="765"/>
                    </a:cubicBezTo>
                    <a:cubicBezTo>
                      <a:pt x="1216" y="767"/>
                      <a:pt x="1216" y="767"/>
                      <a:pt x="1216" y="767"/>
                    </a:cubicBezTo>
                    <a:cubicBezTo>
                      <a:pt x="1213" y="770"/>
                      <a:pt x="1213" y="770"/>
                      <a:pt x="1213" y="770"/>
                    </a:cubicBezTo>
                    <a:cubicBezTo>
                      <a:pt x="1211" y="780"/>
                      <a:pt x="1211" y="780"/>
                      <a:pt x="1211" y="780"/>
                    </a:cubicBezTo>
                    <a:cubicBezTo>
                      <a:pt x="1210" y="781"/>
                      <a:pt x="1210" y="781"/>
                      <a:pt x="1210" y="781"/>
                    </a:cubicBezTo>
                    <a:cubicBezTo>
                      <a:pt x="1209" y="783"/>
                      <a:pt x="1209" y="783"/>
                      <a:pt x="1209" y="783"/>
                    </a:cubicBezTo>
                    <a:cubicBezTo>
                      <a:pt x="1210" y="784"/>
                      <a:pt x="1210" y="784"/>
                      <a:pt x="1210" y="784"/>
                    </a:cubicBezTo>
                    <a:cubicBezTo>
                      <a:pt x="1210" y="785"/>
                      <a:pt x="1210" y="785"/>
                      <a:pt x="1210" y="785"/>
                    </a:cubicBezTo>
                    <a:cubicBezTo>
                      <a:pt x="1207" y="787"/>
                      <a:pt x="1207" y="787"/>
                      <a:pt x="1207" y="787"/>
                    </a:cubicBezTo>
                    <a:cubicBezTo>
                      <a:pt x="1207" y="790"/>
                      <a:pt x="1207" y="790"/>
                      <a:pt x="1207" y="790"/>
                    </a:cubicBezTo>
                    <a:cubicBezTo>
                      <a:pt x="1205" y="791"/>
                      <a:pt x="1205" y="791"/>
                      <a:pt x="1205" y="791"/>
                    </a:cubicBezTo>
                    <a:cubicBezTo>
                      <a:pt x="1205" y="794"/>
                      <a:pt x="1205" y="794"/>
                      <a:pt x="1205" y="794"/>
                    </a:cubicBezTo>
                    <a:cubicBezTo>
                      <a:pt x="1204" y="795"/>
                      <a:pt x="1204" y="795"/>
                      <a:pt x="1204" y="795"/>
                    </a:cubicBezTo>
                    <a:cubicBezTo>
                      <a:pt x="1205" y="797"/>
                      <a:pt x="1205" y="797"/>
                      <a:pt x="1205" y="797"/>
                    </a:cubicBezTo>
                    <a:cubicBezTo>
                      <a:pt x="1202" y="801"/>
                      <a:pt x="1202" y="801"/>
                      <a:pt x="1202" y="801"/>
                    </a:cubicBezTo>
                    <a:cubicBezTo>
                      <a:pt x="1202" y="800"/>
                      <a:pt x="1202" y="800"/>
                      <a:pt x="1202" y="800"/>
                    </a:cubicBezTo>
                    <a:cubicBezTo>
                      <a:pt x="1200" y="800"/>
                      <a:pt x="1200" y="800"/>
                      <a:pt x="1200" y="800"/>
                    </a:cubicBezTo>
                    <a:cubicBezTo>
                      <a:pt x="1201" y="802"/>
                      <a:pt x="1201" y="802"/>
                      <a:pt x="1201" y="802"/>
                    </a:cubicBezTo>
                    <a:cubicBezTo>
                      <a:pt x="1201" y="805"/>
                      <a:pt x="1201" y="805"/>
                      <a:pt x="1201" y="805"/>
                    </a:cubicBezTo>
                    <a:cubicBezTo>
                      <a:pt x="1198" y="806"/>
                      <a:pt x="1198" y="806"/>
                      <a:pt x="1198" y="806"/>
                    </a:cubicBezTo>
                    <a:cubicBezTo>
                      <a:pt x="1199" y="807"/>
                      <a:pt x="1199" y="807"/>
                      <a:pt x="1199" y="807"/>
                    </a:cubicBezTo>
                    <a:cubicBezTo>
                      <a:pt x="1195" y="812"/>
                      <a:pt x="1195" y="812"/>
                      <a:pt x="1195" y="812"/>
                    </a:cubicBezTo>
                    <a:cubicBezTo>
                      <a:pt x="1194" y="815"/>
                      <a:pt x="1194" y="815"/>
                      <a:pt x="1194" y="815"/>
                    </a:cubicBezTo>
                    <a:cubicBezTo>
                      <a:pt x="1192" y="815"/>
                      <a:pt x="1192" y="815"/>
                      <a:pt x="1192" y="815"/>
                    </a:cubicBezTo>
                    <a:cubicBezTo>
                      <a:pt x="1192" y="816"/>
                      <a:pt x="1192" y="816"/>
                      <a:pt x="1192" y="816"/>
                    </a:cubicBezTo>
                    <a:cubicBezTo>
                      <a:pt x="1188" y="817"/>
                      <a:pt x="1188" y="817"/>
                      <a:pt x="1188" y="817"/>
                    </a:cubicBezTo>
                    <a:cubicBezTo>
                      <a:pt x="1186" y="819"/>
                      <a:pt x="1186" y="819"/>
                      <a:pt x="1186" y="819"/>
                    </a:cubicBezTo>
                    <a:cubicBezTo>
                      <a:pt x="1184" y="818"/>
                      <a:pt x="1184" y="818"/>
                      <a:pt x="1184" y="818"/>
                    </a:cubicBezTo>
                    <a:cubicBezTo>
                      <a:pt x="1183" y="819"/>
                      <a:pt x="1183" y="819"/>
                      <a:pt x="1183" y="819"/>
                    </a:cubicBezTo>
                    <a:cubicBezTo>
                      <a:pt x="1180" y="817"/>
                      <a:pt x="1180" y="817"/>
                      <a:pt x="1180" y="817"/>
                    </a:cubicBezTo>
                    <a:cubicBezTo>
                      <a:pt x="1176" y="816"/>
                      <a:pt x="1176" y="816"/>
                      <a:pt x="1176" y="816"/>
                    </a:cubicBezTo>
                    <a:cubicBezTo>
                      <a:pt x="1176" y="812"/>
                      <a:pt x="1176" y="812"/>
                      <a:pt x="1176" y="812"/>
                    </a:cubicBezTo>
                    <a:cubicBezTo>
                      <a:pt x="1175" y="811"/>
                      <a:pt x="1175" y="811"/>
                      <a:pt x="1175" y="811"/>
                    </a:cubicBezTo>
                    <a:cubicBezTo>
                      <a:pt x="1172" y="812"/>
                      <a:pt x="1172" y="812"/>
                      <a:pt x="1172" y="812"/>
                    </a:cubicBezTo>
                    <a:cubicBezTo>
                      <a:pt x="1169" y="810"/>
                      <a:pt x="1169" y="810"/>
                      <a:pt x="1169" y="810"/>
                    </a:cubicBezTo>
                    <a:cubicBezTo>
                      <a:pt x="1169" y="812"/>
                      <a:pt x="1169" y="812"/>
                      <a:pt x="1169" y="812"/>
                    </a:cubicBezTo>
                    <a:cubicBezTo>
                      <a:pt x="1169" y="814"/>
                      <a:pt x="1169" y="814"/>
                      <a:pt x="1169" y="814"/>
                    </a:cubicBezTo>
                    <a:cubicBezTo>
                      <a:pt x="1167" y="815"/>
                      <a:pt x="1167" y="815"/>
                      <a:pt x="1167" y="815"/>
                    </a:cubicBezTo>
                    <a:cubicBezTo>
                      <a:pt x="1167" y="819"/>
                      <a:pt x="1167" y="819"/>
                      <a:pt x="1167" y="819"/>
                    </a:cubicBezTo>
                    <a:cubicBezTo>
                      <a:pt x="1165" y="821"/>
                      <a:pt x="1165" y="821"/>
                      <a:pt x="1165" y="821"/>
                    </a:cubicBezTo>
                    <a:cubicBezTo>
                      <a:pt x="1164" y="824"/>
                      <a:pt x="1164" y="824"/>
                      <a:pt x="1164" y="824"/>
                    </a:cubicBezTo>
                    <a:cubicBezTo>
                      <a:pt x="1163" y="823"/>
                      <a:pt x="1163" y="823"/>
                      <a:pt x="1163" y="823"/>
                    </a:cubicBezTo>
                    <a:cubicBezTo>
                      <a:pt x="1160" y="824"/>
                      <a:pt x="1160" y="824"/>
                      <a:pt x="1160" y="824"/>
                    </a:cubicBezTo>
                    <a:cubicBezTo>
                      <a:pt x="1160" y="827"/>
                      <a:pt x="1160" y="827"/>
                      <a:pt x="1160" y="827"/>
                    </a:cubicBezTo>
                    <a:lnTo>
                      <a:pt x="1159" y="827"/>
                    </a:lnTo>
                    <a:close/>
                    <a:moveTo>
                      <a:pt x="376" y="835"/>
                    </a:moveTo>
                    <a:cubicBezTo>
                      <a:pt x="373" y="833"/>
                      <a:pt x="373" y="833"/>
                      <a:pt x="373" y="833"/>
                    </a:cubicBezTo>
                    <a:cubicBezTo>
                      <a:pt x="360" y="835"/>
                      <a:pt x="360" y="835"/>
                      <a:pt x="360" y="835"/>
                    </a:cubicBezTo>
                    <a:lnTo>
                      <a:pt x="376" y="835"/>
                    </a:lnTo>
                    <a:close/>
                    <a:moveTo>
                      <a:pt x="1326" y="787"/>
                    </a:moveTo>
                    <a:cubicBezTo>
                      <a:pt x="1327" y="787"/>
                      <a:pt x="1327" y="787"/>
                      <a:pt x="1327" y="787"/>
                    </a:cubicBezTo>
                    <a:cubicBezTo>
                      <a:pt x="1329" y="786"/>
                      <a:pt x="1329" y="786"/>
                      <a:pt x="1329" y="786"/>
                    </a:cubicBezTo>
                    <a:cubicBezTo>
                      <a:pt x="1329" y="784"/>
                      <a:pt x="1329" y="784"/>
                      <a:pt x="1329" y="784"/>
                    </a:cubicBezTo>
                    <a:cubicBezTo>
                      <a:pt x="1328" y="785"/>
                      <a:pt x="1328" y="785"/>
                      <a:pt x="1328" y="785"/>
                    </a:cubicBezTo>
                    <a:lnTo>
                      <a:pt x="1326" y="787"/>
                    </a:lnTo>
                    <a:close/>
                    <a:moveTo>
                      <a:pt x="74" y="115"/>
                    </a:moveTo>
                    <a:cubicBezTo>
                      <a:pt x="73" y="113"/>
                      <a:pt x="73" y="113"/>
                      <a:pt x="73" y="113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1" y="103"/>
                      <a:pt x="81" y="103"/>
                      <a:pt x="81" y="103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65" y="99"/>
                      <a:pt x="65" y="99"/>
                      <a:pt x="65" y="99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58" y="106"/>
                      <a:pt x="58" y="106"/>
                      <a:pt x="58" y="106"/>
                    </a:cubicBezTo>
                    <a:cubicBezTo>
                      <a:pt x="58" y="112"/>
                      <a:pt x="58" y="112"/>
                      <a:pt x="58" y="112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4" y="117"/>
                      <a:pt x="74" y="117"/>
                      <a:pt x="74" y="117"/>
                    </a:cubicBezTo>
                    <a:lnTo>
                      <a:pt x="74" y="115"/>
                    </a:lnTo>
                    <a:close/>
                    <a:moveTo>
                      <a:pt x="92" y="82"/>
                    </a:moveTo>
                    <a:cubicBezTo>
                      <a:pt x="93" y="80"/>
                      <a:pt x="93" y="80"/>
                      <a:pt x="93" y="80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83"/>
                      <a:pt x="92" y="82"/>
                      <a:pt x="92" y="82"/>
                    </a:cubicBezTo>
                    <a:moveTo>
                      <a:pt x="87" y="127"/>
                    </a:moveTo>
                    <a:cubicBezTo>
                      <a:pt x="88" y="127"/>
                      <a:pt x="88" y="127"/>
                      <a:pt x="88" y="127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3"/>
                      <a:pt x="91" y="123"/>
                      <a:pt x="91" y="123"/>
                    </a:cubicBezTo>
                    <a:cubicBezTo>
                      <a:pt x="91" y="122"/>
                      <a:pt x="91" y="122"/>
                      <a:pt x="91" y="122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4" y="122"/>
                      <a:pt x="94" y="122"/>
                      <a:pt x="94" y="122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4" y="112"/>
                      <a:pt x="94" y="112"/>
                      <a:pt x="94" y="112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1" y="105"/>
                      <a:pt x="101" y="105"/>
                      <a:pt x="101" y="105"/>
                    </a:cubicBezTo>
                    <a:cubicBezTo>
                      <a:pt x="102" y="105"/>
                      <a:pt x="102" y="105"/>
                      <a:pt x="102" y="105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5" y="98"/>
                      <a:pt x="105" y="98"/>
                      <a:pt x="105" y="98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6" y="98"/>
                      <a:pt x="96" y="98"/>
                      <a:pt x="96" y="98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6" y="90"/>
                      <a:pt x="96" y="90"/>
                      <a:pt x="96" y="90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4" y="96"/>
                      <a:pt x="94" y="96"/>
                      <a:pt x="94" y="96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86" y="106"/>
                      <a:pt x="86" y="106"/>
                      <a:pt x="86" y="106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1" y="112"/>
                      <a:pt x="81" y="112"/>
                      <a:pt x="81" y="112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1" y="125"/>
                      <a:pt x="81" y="125"/>
                      <a:pt x="81" y="125"/>
                    </a:cubicBezTo>
                    <a:cubicBezTo>
                      <a:pt x="83" y="125"/>
                      <a:pt x="83" y="125"/>
                      <a:pt x="83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1"/>
                      <a:pt x="84" y="121"/>
                      <a:pt x="84" y="121"/>
                    </a:cubicBezTo>
                    <a:cubicBezTo>
                      <a:pt x="86" y="121"/>
                      <a:pt x="86" y="121"/>
                      <a:pt x="86" y="121"/>
                    </a:cubicBezTo>
                    <a:cubicBezTo>
                      <a:pt x="87" y="123"/>
                      <a:pt x="87" y="123"/>
                      <a:pt x="87" y="123"/>
                    </a:cubicBezTo>
                    <a:lnTo>
                      <a:pt x="87" y="127"/>
                    </a:lnTo>
                    <a:close/>
                    <a:moveTo>
                      <a:pt x="102" y="123"/>
                    </a:move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4" y="119"/>
                      <a:pt x="104" y="119"/>
                      <a:pt x="104" y="119"/>
                    </a:cubicBezTo>
                    <a:cubicBezTo>
                      <a:pt x="104" y="117"/>
                      <a:pt x="104" y="117"/>
                      <a:pt x="104" y="117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9" y="121"/>
                      <a:pt x="99" y="121"/>
                      <a:pt x="99" y="121"/>
                    </a:cubicBezTo>
                    <a:lnTo>
                      <a:pt x="102" y="123"/>
                    </a:lnTo>
                    <a:close/>
                    <a:moveTo>
                      <a:pt x="106" y="129"/>
                    </a:moveTo>
                    <a:cubicBezTo>
                      <a:pt x="106" y="129"/>
                      <a:pt x="108" y="129"/>
                      <a:pt x="108" y="129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3" y="125"/>
                      <a:pt x="113" y="125"/>
                      <a:pt x="113" y="125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08" y="119"/>
                      <a:pt x="108" y="119"/>
                      <a:pt x="108" y="119"/>
                    </a:cubicBezTo>
                    <a:cubicBezTo>
                      <a:pt x="107" y="120"/>
                      <a:pt x="107" y="120"/>
                      <a:pt x="107" y="120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06" y="125"/>
                      <a:pt x="106" y="125"/>
                      <a:pt x="106" y="125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5" y="127"/>
                      <a:pt x="105" y="127"/>
                      <a:pt x="105" y="127"/>
                    </a:cubicBezTo>
                    <a:lnTo>
                      <a:pt x="106" y="129"/>
                    </a:lnTo>
                    <a:close/>
                    <a:moveTo>
                      <a:pt x="135" y="49"/>
                    </a:moveTo>
                    <a:cubicBezTo>
                      <a:pt x="137" y="47"/>
                      <a:pt x="137" y="47"/>
                      <a:pt x="137" y="47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1" y="46"/>
                      <a:pt x="141" y="46"/>
                      <a:pt x="141" y="46"/>
                    </a:cubicBezTo>
                    <a:cubicBezTo>
                      <a:pt x="140" y="44"/>
                      <a:pt x="140" y="44"/>
                      <a:pt x="140" y="44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4" y="47"/>
                      <a:pt x="134" y="47"/>
                      <a:pt x="134" y="47"/>
                    </a:cubicBezTo>
                    <a:cubicBezTo>
                      <a:pt x="134" y="47"/>
                      <a:pt x="135" y="49"/>
                      <a:pt x="135" y="49"/>
                    </a:cubicBezTo>
                    <a:moveTo>
                      <a:pt x="137" y="53"/>
                    </a:moveTo>
                    <a:cubicBezTo>
                      <a:pt x="137" y="51"/>
                      <a:pt x="137" y="51"/>
                      <a:pt x="137" y="51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38" y="52"/>
                      <a:pt x="138" y="52"/>
                      <a:pt x="138" y="52"/>
                    </a:cubicBezTo>
                    <a:lnTo>
                      <a:pt x="137" y="53"/>
                    </a:lnTo>
                    <a:close/>
                    <a:moveTo>
                      <a:pt x="138" y="60"/>
                    </a:moveTo>
                    <a:cubicBezTo>
                      <a:pt x="139" y="58"/>
                      <a:pt x="139" y="58"/>
                      <a:pt x="139" y="58"/>
                    </a:cubicBezTo>
                    <a:cubicBezTo>
                      <a:pt x="140" y="58"/>
                      <a:pt x="140" y="58"/>
                      <a:pt x="140" y="58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30" y="60"/>
                      <a:pt x="130" y="60"/>
                      <a:pt x="130" y="60"/>
                    </a:cubicBezTo>
                    <a:cubicBezTo>
                      <a:pt x="132" y="61"/>
                      <a:pt x="132" y="61"/>
                      <a:pt x="132" y="61"/>
                    </a:cubicBezTo>
                    <a:cubicBezTo>
                      <a:pt x="134" y="60"/>
                      <a:pt x="134" y="60"/>
                      <a:pt x="134" y="60"/>
                    </a:cubicBezTo>
                    <a:cubicBezTo>
                      <a:pt x="135" y="61"/>
                      <a:pt x="135" y="61"/>
                      <a:pt x="135" y="61"/>
                    </a:cubicBezTo>
                    <a:cubicBezTo>
                      <a:pt x="136" y="61"/>
                      <a:pt x="136" y="61"/>
                      <a:pt x="136" y="61"/>
                    </a:cubicBezTo>
                    <a:lnTo>
                      <a:pt x="138" y="60"/>
                    </a:lnTo>
                    <a:close/>
                    <a:moveTo>
                      <a:pt x="143" y="61"/>
                    </a:moveTo>
                    <a:cubicBezTo>
                      <a:pt x="143" y="58"/>
                      <a:pt x="143" y="58"/>
                      <a:pt x="143" y="58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45" y="56"/>
                      <a:pt x="145" y="56"/>
                      <a:pt x="145" y="56"/>
                    </a:cubicBezTo>
                    <a:cubicBezTo>
                      <a:pt x="146" y="57"/>
                      <a:pt x="146" y="57"/>
                      <a:pt x="146" y="57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5" y="61"/>
                      <a:pt x="145" y="61"/>
                    </a:cubicBezTo>
                    <a:lnTo>
                      <a:pt x="143" y="61"/>
                    </a:lnTo>
                    <a:close/>
                    <a:moveTo>
                      <a:pt x="134" y="72"/>
                    </a:moveTo>
                    <a:cubicBezTo>
                      <a:pt x="136" y="69"/>
                      <a:pt x="136" y="69"/>
                      <a:pt x="136" y="69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40" y="64"/>
                      <a:pt x="140" y="64"/>
                      <a:pt x="140" y="64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5" y="64"/>
                      <a:pt x="135" y="64"/>
                      <a:pt x="135" y="64"/>
                    </a:cubicBezTo>
                    <a:cubicBezTo>
                      <a:pt x="133" y="63"/>
                      <a:pt x="133" y="63"/>
                      <a:pt x="133" y="63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1" y="67"/>
                      <a:pt x="131" y="67"/>
                      <a:pt x="131" y="6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6" y="75"/>
                      <a:pt x="126" y="75"/>
                      <a:pt x="126" y="75"/>
                    </a:cubicBezTo>
                    <a:cubicBezTo>
                      <a:pt x="129" y="75"/>
                      <a:pt x="129" y="75"/>
                      <a:pt x="129" y="75"/>
                    </a:cubicBezTo>
                    <a:cubicBezTo>
                      <a:pt x="131" y="73"/>
                      <a:pt x="131" y="73"/>
                      <a:pt x="131" y="73"/>
                    </a:cubicBezTo>
                    <a:cubicBezTo>
                      <a:pt x="131" y="73"/>
                      <a:pt x="134" y="73"/>
                      <a:pt x="134" y="72"/>
                    </a:cubicBezTo>
                    <a:moveTo>
                      <a:pt x="140" y="73"/>
                    </a:moveTo>
                    <a:cubicBezTo>
                      <a:pt x="138" y="72"/>
                      <a:pt x="138" y="72"/>
                      <a:pt x="138" y="72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39" y="68"/>
                      <a:pt x="139" y="68"/>
                      <a:pt x="139" y="68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41" y="71"/>
                      <a:pt x="141" y="71"/>
                      <a:pt x="141" y="71"/>
                    </a:cubicBezTo>
                    <a:lnTo>
                      <a:pt x="140" y="73"/>
                    </a:lnTo>
                    <a:close/>
                    <a:moveTo>
                      <a:pt x="147" y="77"/>
                    </a:moveTo>
                    <a:cubicBezTo>
                      <a:pt x="144" y="75"/>
                      <a:pt x="144" y="75"/>
                      <a:pt x="144" y="75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45" y="73"/>
                      <a:pt x="145" y="73"/>
                      <a:pt x="145" y="73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49" y="74"/>
                      <a:pt x="149" y="74"/>
                      <a:pt x="149" y="74"/>
                    </a:cubicBezTo>
                    <a:cubicBezTo>
                      <a:pt x="149" y="76"/>
                      <a:pt x="149" y="76"/>
                      <a:pt x="149" y="76"/>
                    </a:cubicBezTo>
                    <a:lnTo>
                      <a:pt x="147" y="77"/>
                    </a:lnTo>
                    <a:close/>
                    <a:moveTo>
                      <a:pt x="144" y="84"/>
                    </a:moveTo>
                    <a:cubicBezTo>
                      <a:pt x="142" y="81"/>
                      <a:pt x="142" y="81"/>
                      <a:pt x="142" y="81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34" y="77"/>
                      <a:pt x="134" y="77"/>
                      <a:pt x="134" y="77"/>
                    </a:cubicBezTo>
                    <a:cubicBezTo>
                      <a:pt x="132" y="77"/>
                      <a:pt x="132" y="77"/>
                      <a:pt x="132" y="7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1" y="75"/>
                      <a:pt x="131" y="75"/>
                      <a:pt x="131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3" y="79"/>
                      <a:pt x="143" y="79"/>
                      <a:pt x="143" y="79"/>
                    </a:cubicBezTo>
                    <a:cubicBezTo>
                      <a:pt x="145" y="79"/>
                      <a:pt x="145" y="79"/>
                      <a:pt x="145" y="79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5" y="83"/>
                      <a:pt x="145" y="83"/>
                      <a:pt x="145" y="83"/>
                    </a:cubicBezTo>
                    <a:lnTo>
                      <a:pt x="144" y="84"/>
                    </a:lnTo>
                    <a:close/>
                    <a:moveTo>
                      <a:pt x="145" y="90"/>
                    </a:moveTo>
                    <a:cubicBezTo>
                      <a:pt x="146" y="86"/>
                      <a:pt x="146" y="86"/>
                      <a:pt x="146" y="86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2" y="84"/>
                      <a:pt x="142" y="84"/>
                      <a:pt x="142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33" y="79"/>
                      <a:pt x="133" y="79"/>
                      <a:pt x="133" y="79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28" y="78"/>
                      <a:pt x="128" y="78"/>
                      <a:pt x="128" y="78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0" y="79"/>
                      <a:pt x="120" y="79"/>
                      <a:pt x="120" y="79"/>
                    </a:cubicBezTo>
                    <a:cubicBezTo>
                      <a:pt x="121" y="81"/>
                      <a:pt x="121" y="81"/>
                      <a:pt x="121" y="81"/>
                    </a:cubicBezTo>
                    <a:cubicBezTo>
                      <a:pt x="121" y="82"/>
                      <a:pt x="121" y="82"/>
                      <a:pt x="121" y="82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2" y="86"/>
                      <a:pt x="132" y="86"/>
                      <a:pt x="132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34" y="88"/>
                      <a:pt x="134" y="88"/>
                      <a:pt x="134" y="88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4" y="90"/>
                      <a:pt x="144" y="90"/>
                      <a:pt x="144" y="90"/>
                    </a:cubicBezTo>
                    <a:lnTo>
                      <a:pt x="145" y="90"/>
                    </a:lnTo>
                    <a:close/>
                    <a:moveTo>
                      <a:pt x="129" y="94"/>
                    </a:moveTo>
                    <a:cubicBezTo>
                      <a:pt x="129" y="94"/>
                      <a:pt x="127" y="93"/>
                      <a:pt x="127" y="93"/>
                    </a:cubicBezTo>
                    <a:cubicBezTo>
                      <a:pt x="126" y="92"/>
                      <a:pt x="126" y="92"/>
                      <a:pt x="126" y="92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8" y="88"/>
                      <a:pt x="128" y="88"/>
                      <a:pt x="128" y="88"/>
                    </a:cubicBezTo>
                    <a:cubicBezTo>
                      <a:pt x="129" y="87"/>
                      <a:pt x="129" y="87"/>
                      <a:pt x="129" y="87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4" y="90"/>
                      <a:pt x="134" y="90"/>
                      <a:pt x="134" y="90"/>
                    </a:cubicBezTo>
                    <a:cubicBezTo>
                      <a:pt x="134" y="91"/>
                      <a:pt x="134" y="91"/>
                      <a:pt x="134" y="91"/>
                    </a:cubicBezTo>
                    <a:lnTo>
                      <a:pt x="129" y="94"/>
                    </a:lnTo>
                    <a:close/>
                    <a:moveTo>
                      <a:pt x="124" y="106"/>
                    </a:move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23" y="100"/>
                      <a:pt x="123" y="100"/>
                      <a:pt x="123" y="100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6"/>
                      <a:pt x="123" y="106"/>
                      <a:pt x="123" y="106"/>
                    </a:cubicBezTo>
                    <a:lnTo>
                      <a:pt x="124" y="106"/>
                    </a:lnTo>
                    <a:close/>
                    <a:moveTo>
                      <a:pt x="126" y="105"/>
                    </a:move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5" y="99"/>
                      <a:pt x="125" y="99"/>
                      <a:pt x="125" y="99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4" y="102"/>
                      <a:pt x="124" y="102"/>
                      <a:pt x="124" y="102"/>
                    </a:cubicBezTo>
                    <a:lnTo>
                      <a:pt x="126" y="105"/>
                    </a:lnTo>
                    <a:close/>
                    <a:moveTo>
                      <a:pt x="131" y="103"/>
                    </a:moveTo>
                    <a:cubicBezTo>
                      <a:pt x="131" y="103"/>
                      <a:pt x="133" y="103"/>
                      <a:pt x="133" y="103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32" y="100"/>
                      <a:pt x="132" y="100"/>
                      <a:pt x="132" y="100"/>
                    </a:cubicBezTo>
                    <a:cubicBezTo>
                      <a:pt x="130" y="100"/>
                      <a:pt x="130" y="100"/>
                      <a:pt x="130" y="100"/>
                    </a:cubicBezTo>
                    <a:cubicBezTo>
                      <a:pt x="129" y="101"/>
                      <a:pt x="129" y="101"/>
                      <a:pt x="129" y="101"/>
                    </a:cubicBezTo>
                    <a:lnTo>
                      <a:pt x="131" y="103"/>
                    </a:lnTo>
                    <a:close/>
                    <a:moveTo>
                      <a:pt x="130" y="108"/>
                    </a:move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29" y="107"/>
                      <a:pt x="129" y="107"/>
                      <a:pt x="129" y="107"/>
                    </a:cubicBezTo>
                    <a:lnTo>
                      <a:pt x="130" y="108"/>
                    </a:lnTo>
                    <a:close/>
                    <a:moveTo>
                      <a:pt x="127" y="114"/>
                    </a:move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5" y="112"/>
                      <a:pt x="125" y="112"/>
                      <a:pt x="125" y="112"/>
                    </a:cubicBezTo>
                    <a:cubicBezTo>
                      <a:pt x="123" y="110"/>
                      <a:pt x="123" y="110"/>
                      <a:pt x="123" y="110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6" y="117"/>
                      <a:pt x="126" y="117"/>
                      <a:pt x="126" y="117"/>
                    </a:cubicBezTo>
                    <a:lnTo>
                      <a:pt x="127" y="114"/>
                    </a:lnTo>
                    <a:close/>
                    <a:moveTo>
                      <a:pt x="129" y="110"/>
                    </a:move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0" y="111"/>
                      <a:pt x="130" y="111"/>
                      <a:pt x="130" y="111"/>
                    </a:cubicBezTo>
                    <a:lnTo>
                      <a:pt x="129" y="110"/>
                    </a:lnTo>
                    <a:close/>
                    <a:moveTo>
                      <a:pt x="147" y="85"/>
                    </a:moveTo>
                    <a:cubicBezTo>
                      <a:pt x="147" y="83"/>
                      <a:pt x="147" y="83"/>
                      <a:pt x="147" y="83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79"/>
                      <a:pt x="151" y="79"/>
                      <a:pt x="151" y="79"/>
                    </a:cubicBezTo>
                    <a:cubicBezTo>
                      <a:pt x="152" y="81"/>
                      <a:pt x="152" y="81"/>
                      <a:pt x="152" y="81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1" y="83"/>
                      <a:pt x="151" y="83"/>
                      <a:pt x="151" y="83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0" y="86"/>
                      <a:pt x="150" y="86"/>
                      <a:pt x="150" y="86"/>
                    </a:cubicBezTo>
                    <a:cubicBezTo>
                      <a:pt x="148" y="86"/>
                      <a:pt x="148" y="86"/>
                      <a:pt x="148" y="86"/>
                    </a:cubicBezTo>
                    <a:lnTo>
                      <a:pt x="147" y="85"/>
                    </a:lnTo>
                    <a:close/>
                    <a:moveTo>
                      <a:pt x="133" y="110"/>
                    </a:move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5" y="109"/>
                      <a:pt x="135" y="109"/>
                      <a:pt x="135" y="109"/>
                    </a:cubicBezTo>
                    <a:lnTo>
                      <a:pt x="133" y="110"/>
                    </a:lnTo>
                    <a:close/>
                    <a:moveTo>
                      <a:pt x="135" y="105"/>
                    </a:move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6" y="104"/>
                      <a:pt x="136" y="104"/>
                      <a:pt x="136" y="104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5" y="103"/>
                      <a:pt x="135" y="103"/>
                      <a:pt x="135" y="103"/>
                    </a:cubicBezTo>
                    <a:lnTo>
                      <a:pt x="135" y="105"/>
                    </a:lnTo>
                    <a:close/>
                    <a:moveTo>
                      <a:pt x="138" y="104"/>
                    </a:move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1" y="104"/>
                      <a:pt x="141" y="104"/>
                      <a:pt x="141" y="104"/>
                    </a:cubicBezTo>
                    <a:cubicBezTo>
                      <a:pt x="142" y="103"/>
                      <a:pt x="142" y="103"/>
                      <a:pt x="142" y="103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39" y="103"/>
                      <a:pt x="139" y="103"/>
                      <a:pt x="139" y="103"/>
                    </a:cubicBezTo>
                    <a:lnTo>
                      <a:pt x="138" y="104"/>
                    </a:lnTo>
                    <a:close/>
                    <a:moveTo>
                      <a:pt x="138" y="94"/>
                    </a:moveTo>
                    <a:cubicBezTo>
                      <a:pt x="137" y="96"/>
                      <a:pt x="137" y="96"/>
                      <a:pt x="137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4" y="95"/>
                      <a:pt x="134" y="95"/>
                      <a:pt x="134" y="95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9" y="90"/>
                      <a:pt x="139" y="90"/>
                      <a:pt x="139" y="90"/>
                    </a:cubicBezTo>
                    <a:cubicBezTo>
                      <a:pt x="140" y="90"/>
                      <a:pt x="140" y="90"/>
                      <a:pt x="140" y="90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3" y="94"/>
                      <a:pt x="143" y="94"/>
                      <a:pt x="143" y="94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40" y="95"/>
                      <a:pt x="140" y="95"/>
                      <a:pt x="140" y="95"/>
                    </a:cubicBezTo>
                    <a:lnTo>
                      <a:pt x="138" y="94"/>
                    </a:lnTo>
                    <a:close/>
                    <a:moveTo>
                      <a:pt x="147" y="93"/>
                    </a:moveTo>
                    <a:cubicBezTo>
                      <a:pt x="149" y="95"/>
                      <a:pt x="149" y="95"/>
                      <a:pt x="149" y="95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2" y="94"/>
                      <a:pt x="152" y="94"/>
                      <a:pt x="152" y="94"/>
                    </a:cubicBezTo>
                    <a:cubicBezTo>
                      <a:pt x="152" y="93"/>
                      <a:pt x="152" y="93"/>
                      <a:pt x="152" y="93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50" y="92"/>
                      <a:pt x="150" y="92"/>
                      <a:pt x="150" y="92"/>
                    </a:cubicBezTo>
                    <a:cubicBezTo>
                      <a:pt x="149" y="93"/>
                      <a:pt x="149" y="93"/>
                      <a:pt x="149" y="93"/>
                    </a:cubicBezTo>
                    <a:lnTo>
                      <a:pt x="147" y="93"/>
                    </a:lnTo>
                    <a:close/>
                    <a:moveTo>
                      <a:pt x="152" y="115"/>
                    </a:move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51" y="112"/>
                      <a:pt x="151" y="112"/>
                      <a:pt x="151" y="112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1" y="107"/>
                      <a:pt x="151" y="107"/>
                      <a:pt x="151" y="107"/>
                    </a:cubicBez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0" y="108"/>
                      <a:pt x="140" y="108"/>
                      <a:pt x="140" y="108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4" y="116"/>
                      <a:pt x="144" y="116"/>
                      <a:pt x="144" y="116"/>
                    </a:cubicBezTo>
                    <a:cubicBezTo>
                      <a:pt x="146" y="116"/>
                      <a:pt x="146" y="116"/>
                      <a:pt x="146" y="116"/>
                    </a:cubicBezTo>
                    <a:cubicBezTo>
                      <a:pt x="149" y="115"/>
                      <a:pt x="149" y="115"/>
                      <a:pt x="149" y="115"/>
                    </a:cubicBezTo>
                    <a:lnTo>
                      <a:pt x="152" y="115"/>
                    </a:lnTo>
                    <a:close/>
                    <a:moveTo>
                      <a:pt x="158" y="113"/>
                    </a:move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6" y="110"/>
                      <a:pt x="156" y="110"/>
                      <a:pt x="156" y="110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9" y="106"/>
                      <a:pt x="159" y="106"/>
                      <a:pt x="159" y="106"/>
                    </a:cubicBezTo>
                    <a:cubicBezTo>
                      <a:pt x="159" y="105"/>
                      <a:pt x="159" y="105"/>
                      <a:pt x="159" y="105"/>
                    </a:cubicBezTo>
                    <a:cubicBezTo>
                      <a:pt x="162" y="103"/>
                      <a:pt x="162" y="103"/>
                      <a:pt x="162" y="103"/>
                    </a:cubicBezTo>
                    <a:cubicBezTo>
                      <a:pt x="164" y="103"/>
                      <a:pt x="164" y="103"/>
                      <a:pt x="164" y="103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62" y="101"/>
                      <a:pt x="162" y="101"/>
                      <a:pt x="162" y="101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0" y="99"/>
                      <a:pt x="150" y="99"/>
                      <a:pt x="150" y="99"/>
                    </a:cubicBezTo>
                    <a:cubicBezTo>
                      <a:pt x="150" y="98"/>
                      <a:pt x="150" y="98"/>
                      <a:pt x="150" y="98"/>
                    </a:cubicBezTo>
                    <a:cubicBezTo>
                      <a:pt x="150" y="100"/>
                      <a:pt x="150" y="100"/>
                      <a:pt x="150" y="100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6" y="113"/>
                      <a:pt x="156" y="113"/>
                      <a:pt x="156" y="113"/>
                    </a:cubicBezTo>
                    <a:lnTo>
                      <a:pt x="158" y="113"/>
                    </a:lnTo>
                    <a:close/>
                    <a:moveTo>
                      <a:pt x="165" y="113"/>
                    </a:moveTo>
                    <a:cubicBezTo>
                      <a:pt x="165" y="115"/>
                      <a:pt x="165" y="115"/>
                      <a:pt x="165" y="115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72" y="118"/>
                      <a:pt x="172" y="118"/>
                      <a:pt x="172" y="118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3" y="111"/>
                      <a:pt x="173" y="111"/>
                      <a:pt x="173" y="111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68" y="111"/>
                      <a:pt x="168" y="111"/>
                      <a:pt x="168" y="111"/>
                    </a:cubicBezTo>
                    <a:lnTo>
                      <a:pt x="165" y="113"/>
                    </a:lnTo>
                    <a:close/>
                    <a:moveTo>
                      <a:pt x="164" y="118"/>
                    </a:moveTo>
                    <a:cubicBezTo>
                      <a:pt x="164" y="119"/>
                      <a:pt x="164" y="119"/>
                      <a:pt x="164" y="119"/>
                    </a:cubicBezTo>
                    <a:cubicBezTo>
                      <a:pt x="166" y="120"/>
                      <a:pt x="166" y="120"/>
                      <a:pt x="166" y="120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6" y="118"/>
                      <a:pt x="166" y="118"/>
                      <a:pt x="166" y="118"/>
                    </a:cubicBezTo>
                    <a:lnTo>
                      <a:pt x="164" y="118"/>
                    </a:lnTo>
                    <a:close/>
                    <a:moveTo>
                      <a:pt x="165" y="45"/>
                    </a:moveTo>
                    <a:cubicBezTo>
                      <a:pt x="166" y="45"/>
                      <a:pt x="166" y="45"/>
                      <a:pt x="166" y="45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69" y="46"/>
                      <a:pt x="169" y="46"/>
                      <a:pt x="169" y="46"/>
                    </a:cubicBezTo>
                    <a:cubicBezTo>
                      <a:pt x="165" y="46"/>
                      <a:pt x="165" y="46"/>
                      <a:pt x="165" y="46"/>
                    </a:cubicBezTo>
                    <a:lnTo>
                      <a:pt x="165" y="45"/>
                    </a:lnTo>
                    <a:close/>
                    <a:moveTo>
                      <a:pt x="169" y="77"/>
                    </a:moveTo>
                    <a:cubicBezTo>
                      <a:pt x="170" y="74"/>
                      <a:pt x="170" y="74"/>
                      <a:pt x="170" y="74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69" y="69"/>
                      <a:pt x="169" y="69"/>
                      <a:pt x="169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4" y="70"/>
                      <a:pt x="164" y="70"/>
                      <a:pt x="164" y="70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4" y="77"/>
                      <a:pt x="164" y="77"/>
                      <a:pt x="164" y="77"/>
                    </a:cubicBezTo>
                    <a:cubicBezTo>
                      <a:pt x="167" y="78"/>
                      <a:pt x="167" y="78"/>
                      <a:pt x="167" y="78"/>
                    </a:cubicBezTo>
                    <a:lnTo>
                      <a:pt x="169" y="77"/>
                    </a:lnTo>
                    <a:close/>
                    <a:moveTo>
                      <a:pt x="175" y="73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2" y="79"/>
                      <a:pt x="172" y="79"/>
                      <a:pt x="172" y="79"/>
                    </a:cubicBezTo>
                    <a:cubicBezTo>
                      <a:pt x="171" y="78"/>
                      <a:pt x="171" y="78"/>
                      <a:pt x="171" y="78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3" y="80"/>
                      <a:pt x="163" y="80"/>
                      <a:pt x="163" y="80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91"/>
                      <a:pt x="162" y="91"/>
                      <a:pt x="162" y="91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75" y="97"/>
                      <a:pt x="175" y="97"/>
                      <a:pt x="175" y="97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80" y="95"/>
                      <a:pt x="180" y="95"/>
                      <a:pt x="180" y="95"/>
                    </a:cubicBezTo>
                    <a:cubicBezTo>
                      <a:pt x="180" y="93"/>
                      <a:pt x="180" y="93"/>
                      <a:pt x="180" y="93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7" y="89"/>
                      <a:pt x="177" y="89"/>
                      <a:pt x="177" y="89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3" y="85"/>
                      <a:pt x="173" y="85"/>
                      <a:pt x="173" y="85"/>
                    </a:cubicBezTo>
                    <a:cubicBezTo>
                      <a:pt x="173" y="84"/>
                      <a:pt x="173" y="84"/>
                      <a:pt x="173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0"/>
                      <a:pt x="180" y="80"/>
                      <a:pt x="180" y="80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6" y="76"/>
                      <a:pt x="176" y="76"/>
                      <a:pt x="176" y="76"/>
                    </a:cubicBezTo>
                    <a:lnTo>
                      <a:pt x="175" y="73"/>
                    </a:lnTo>
                    <a:close/>
                    <a:moveTo>
                      <a:pt x="185" y="78"/>
                    </a:move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8" y="68"/>
                      <a:pt x="178" y="68"/>
                      <a:pt x="178" y="68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81" y="56"/>
                      <a:pt x="181" y="56"/>
                      <a:pt x="181" y="56"/>
                    </a:cubicBezTo>
                    <a:cubicBezTo>
                      <a:pt x="181" y="54"/>
                      <a:pt x="181" y="54"/>
                      <a:pt x="181" y="54"/>
                    </a:cubicBezTo>
                    <a:cubicBezTo>
                      <a:pt x="182" y="53"/>
                      <a:pt x="182" y="53"/>
                      <a:pt x="182" y="53"/>
                    </a:cubicBezTo>
                    <a:cubicBezTo>
                      <a:pt x="183" y="52"/>
                      <a:pt x="183" y="52"/>
                      <a:pt x="183" y="52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7" y="54"/>
                      <a:pt x="187" y="54"/>
                      <a:pt x="187" y="54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8" y="60"/>
                      <a:pt x="188" y="60"/>
                      <a:pt x="188" y="60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90" y="62"/>
                      <a:pt x="190" y="62"/>
                      <a:pt x="190" y="62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4" y="64"/>
                      <a:pt x="194" y="64"/>
                      <a:pt x="194" y="64"/>
                    </a:cubicBezTo>
                    <a:cubicBezTo>
                      <a:pt x="194" y="65"/>
                      <a:pt x="194" y="65"/>
                      <a:pt x="194" y="65"/>
                    </a:cubicBezTo>
                    <a:cubicBezTo>
                      <a:pt x="191" y="68"/>
                      <a:pt x="191" y="68"/>
                      <a:pt x="191" y="68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3"/>
                      <a:pt x="187" y="73"/>
                      <a:pt x="187" y="73"/>
                    </a:cubicBezTo>
                    <a:cubicBezTo>
                      <a:pt x="187" y="75"/>
                      <a:pt x="187" y="75"/>
                      <a:pt x="187" y="75"/>
                    </a:cubicBezTo>
                    <a:lnTo>
                      <a:pt x="185" y="78"/>
                    </a:lnTo>
                    <a:close/>
                    <a:moveTo>
                      <a:pt x="1158" y="142"/>
                    </a:moveTo>
                    <a:cubicBezTo>
                      <a:pt x="1159" y="141"/>
                      <a:pt x="1159" y="141"/>
                      <a:pt x="1159" y="141"/>
                    </a:cubicBezTo>
                    <a:cubicBezTo>
                      <a:pt x="1159" y="140"/>
                      <a:pt x="1159" y="140"/>
                      <a:pt x="1159" y="140"/>
                    </a:cubicBezTo>
                    <a:cubicBezTo>
                      <a:pt x="1158" y="139"/>
                      <a:pt x="1158" y="139"/>
                      <a:pt x="1158" y="139"/>
                    </a:cubicBezTo>
                    <a:cubicBezTo>
                      <a:pt x="1157" y="140"/>
                      <a:pt x="1157" y="140"/>
                      <a:pt x="1157" y="140"/>
                    </a:cubicBezTo>
                    <a:lnTo>
                      <a:pt x="1158" y="142"/>
                    </a:lnTo>
                    <a:close/>
                    <a:moveTo>
                      <a:pt x="1149" y="140"/>
                    </a:moveTo>
                    <a:cubicBezTo>
                      <a:pt x="1151" y="140"/>
                      <a:pt x="1151" y="140"/>
                      <a:pt x="1151" y="140"/>
                    </a:cubicBezTo>
                    <a:cubicBezTo>
                      <a:pt x="1152" y="138"/>
                      <a:pt x="1152" y="138"/>
                      <a:pt x="1152" y="138"/>
                    </a:cubicBezTo>
                    <a:cubicBezTo>
                      <a:pt x="1149" y="138"/>
                      <a:pt x="1149" y="138"/>
                      <a:pt x="1149" y="138"/>
                    </a:cubicBezTo>
                    <a:cubicBezTo>
                      <a:pt x="1148" y="139"/>
                      <a:pt x="1148" y="139"/>
                      <a:pt x="1148" y="139"/>
                    </a:cubicBezTo>
                    <a:lnTo>
                      <a:pt x="1149" y="140"/>
                    </a:lnTo>
                    <a:close/>
                    <a:moveTo>
                      <a:pt x="1141" y="143"/>
                    </a:moveTo>
                    <a:cubicBezTo>
                      <a:pt x="1142" y="143"/>
                      <a:pt x="1142" y="143"/>
                      <a:pt x="1142" y="143"/>
                    </a:cubicBezTo>
                    <a:cubicBezTo>
                      <a:pt x="1143" y="142"/>
                      <a:pt x="1143" y="142"/>
                      <a:pt x="1143" y="142"/>
                    </a:cubicBezTo>
                    <a:cubicBezTo>
                      <a:pt x="1142" y="140"/>
                      <a:pt x="1142" y="140"/>
                      <a:pt x="1142" y="140"/>
                    </a:cubicBezTo>
                    <a:cubicBezTo>
                      <a:pt x="1140" y="140"/>
                      <a:pt x="1140" y="140"/>
                      <a:pt x="1140" y="140"/>
                    </a:cubicBezTo>
                    <a:cubicBezTo>
                      <a:pt x="1139" y="141"/>
                      <a:pt x="1139" y="141"/>
                      <a:pt x="1139" y="141"/>
                    </a:cubicBezTo>
                    <a:lnTo>
                      <a:pt x="1141" y="143"/>
                    </a:lnTo>
                    <a:close/>
                    <a:moveTo>
                      <a:pt x="1338" y="384"/>
                    </a:moveTo>
                    <a:cubicBezTo>
                      <a:pt x="1337" y="384"/>
                      <a:pt x="1337" y="384"/>
                      <a:pt x="1337" y="384"/>
                    </a:cubicBezTo>
                    <a:cubicBezTo>
                      <a:pt x="1338" y="386"/>
                      <a:pt x="1338" y="386"/>
                      <a:pt x="1338" y="386"/>
                    </a:cubicBezTo>
                    <a:cubicBezTo>
                      <a:pt x="1339" y="385"/>
                      <a:pt x="1339" y="385"/>
                      <a:pt x="1339" y="385"/>
                    </a:cubicBezTo>
                    <a:cubicBezTo>
                      <a:pt x="1339" y="384"/>
                      <a:pt x="1339" y="384"/>
                      <a:pt x="1339" y="384"/>
                    </a:cubicBezTo>
                    <a:cubicBezTo>
                      <a:pt x="1338" y="383"/>
                      <a:pt x="1338" y="383"/>
                      <a:pt x="1338" y="383"/>
                    </a:cubicBezTo>
                    <a:lnTo>
                      <a:pt x="1338" y="384"/>
                    </a:lnTo>
                    <a:close/>
                    <a:moveTo>
                      <a:pt x="1334" y="379"/>
                    </a:moveTo>
                    <a:cubicBezTo>
                      <a:pt x="1337" y="381"/>
                      <a:pt x="1337" y="381"/>
                      <a:pt x="1337" y="381"/>
                    </a:cubicBezTo>
                    <a:cubicBezTo>
                      <a:pt x="1338" y="381"/>
                      <a:pt x="1338" y="381"/>
                      <a:pt x="1338" y="381"/>
                    </a:cubicBezTo>
                    <a:cubicBezTo>
                      <a:pt x="1338" y="380"/>
                      <a:pt x="1338" y="380"/>
                      <a:pt x="1338" y="380"/>
                    </a:cubicBezTo>
                    <a:cubicBezTo>
                      <a:pt x="1336" y="378"/>
                      <a:pt x="1336" y="378"/>
                      <a:pt x="1336" y="378"/>
                    </a:cubicBezTo>
                    <a:cubicBezTo>
                      <a:pt x="1335" y="378"/>
                      <a:pt x="1335" y="378"/>
                      <a:pt x="1335" y="378"/>
                    </a:cubicBezTo>
                    <a:lnTo>
                      <a:pt x="1334" y="379"/>
                    </a:lnTo>
                    <a:close/>
                    <a:moveTo>
                      <a:pt x="212" y="241"/>
                    </a:moveTo>
                    <a:cubicBezTo>
                      <a:pt x="213" y="241"/>
                      <a:pt x="213" y="241"/>
                      <a:pt x="213" y="241"/>
                    </a:cubicBezTo>
                    <a:cubicBezTo>
                      <a:pt x="214" y="240"/>
                      <a:pt x="214" y="240"/>
                      <a:pt x="214" y="240"/>
                    </a:cubicBezTo>
                    <a:cubicBezTo>
                      <a:pt x="217" y="238"/>
                      <a:pt x="217" y="238"/>
                      <a:pt x="217" y="238"/>
                    </a:cubicBezTo>
                    <a:cubicBezTo>
                      <a:pt x="217" y="236"/>
                      <a:pt x="217" y="236"/>
                      <a:pt x="217" y="236"/>
                    </a:cubicBezTo>
                    <a:cubicBezTo>
                      <a:pt x="217" y="236"/>
                      <a:pt x="217" y="236"/>
                      <a:pt x="217" y="236"/>
                    </a:cubicBezTo>
                    <a:cubicBezTo>
                      <a:pt x="214" y="238"/>
                      <a:pt x="214" y="238"/>
                      <a:pt x="214" y="238"/>
                    </a:cubicBezTo>
                    <a:cubicBezTo>
                      <a:pt x="213" y="239"/>
                      <a:pt x="213" y="239"/>
                      <a:pt x="213" y="239"/>
                    </a:cubicBezTo>
                    <a:cubicBezTo>
                      <a:pt x="212" y="240"/>
                      <a:pt x="212" y="240"/>
                      <a:pt x="212" y="240"/>
                    </a:cubicBezTo>
                    <a:lnTo>
                      <a:pt x="212" y="241"/>
                    </a:lnTo>
                    <a:close/>
                    <a:moveTo>
                      <a:pt x="199" y="314"/>
                    </a:moveTo>
                    <a:cubicBezTo>
                      <a:pt x="202" y="314"/>
                      <a:pt x="202" y="314"/>
                      <a:pt x="202" y="314"/>
                    </a:cubicBezTo>
                    <a:cubicBezTo>
                      <a:pt x="205" y="313"/>
                      <a:pt x="205" y="313"/>
                      <a:pt x="205" y="313"/>
                    </a:cubicBezTo>
                    <a:cubicBezTo>
                      <a:pt x="208" y="311"/>
                      <a:pt x="208" y="311"/>
                      <a:pt x="208" y="311"/>
                    </a:cubicBezTo>
                    <a:cubicBezTo>
                      <a:pt x="210" y="312"/>
                      <a:pt x="210" y="312"/>
                      <a:pt x="210" y="312"/>
                    </a:cubicBezTo>
                    <a:cubicBezTo>
                      <a:pt x="211" y="313"/>
                      <a:pt x="211" y="313"/>
                      <a:pt x="211" y="313"/>
                    </a:cubicBezTo>
                    <a:cubicBezTo>
                      <a:pt x="214" y="314"/>
                      <a:pt x="214" y="314"/>
                      <a:pt x="214" y="314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14" y="312"/>
                      <a:pt x="214" y="312"/>
                      <a:pt x="214" y="312"/>
                    </a:cubicBezTo>
                    <a:cubicBezTo>
                      <a:pt x="215" y="310"/>
                      <a:pt x="215" y="310"/>
                      <a:pt x="215" y="310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7" y="313"/>
                      <a:pt x="217" y="313"/>
                      <a:pt x="217" y="313"/>
                    </a:cubicBezTo>
                    <a:cubicBezTo>
                      <a:pt x="218" y="314"/>
                      <a:pt x="218" y="314"/>
                      <a:pt x="218" y="314"/>
                    </a:cubicBezTo>
                    <a:cubicBezTo>
                      <a:pt x="222" y="314"/>
                      <a:pt x="222" y="314"/>
                      <a:pt x="222" y="314"/>
                    </a:cubicBezTo>
                    <a:cubicBezTo>
                      <a:pt x="222" y="312"/>
                      <a:pt x="222" y="312"/>
                      <a:pt x="222" y="312"/>
                    </a:cubicBezTo>
                    <a:cubicBezTo>
                      <a:pt x="224" y="312"/>
                      <a:pt x="224" y="312"/>
                      <a:pt x="224" y="312"/>
                    </a:cubicBezTo>
                    <a:cubicBezTo>
                      <a:pt x="225" y="309"/>
                      <a:pt x="225" y="309"/>
                      <a:pt x="225" y="309"/>
                    </a:cubicBezTo>
                    <a:cubicBezTo>
                      <a:pt x="225" y="307"/>
                      <a:pt x="225" y="307"/>
                      <a:pt x="225" y="307"/>
                    </a:cubicBezTo>
                    <a:cubicBezTo>
                      <a:pt x="227" y="304"/>
                      <a:pt x="227" y="304"/>
                      <a:pt x="227" y="304"/>
                    </a:cubicBezTo>
                    <a:cubicBezTo>
                      <a:pt x="227" y="302"/>
                      <a:pt x="227" y="302"/>
                      <a:pt x="227" y="302"/>
                    </a:cubicBezTo>
                    <a:cubicBezTo>
                      <a:pt x="225" y="301"/>
                      <a:pt x="225" y="301"/>
                      <a:pt x="225" y="301"/>
                    </a:cubicBezTo>
                    <a:cubicBezTo>
                      <a:pt x="224" y="298"/>
                      <a:pt x="224" y="298"/>
                      <a:pt x="224" y="298"/>
                    </a:cubicBezTo>
                    <a:cubicBezTo>
                      <a:pt x="222" y="297"/>
                      <a:pt x="222" y="297"/>
                      <a:pt x="222" y="297"/>
                    </a:cubicBezTo>
                    <a:cubicBezTo>
                      <a:pt x="220" y="297"/>
                      <a:pt x="220" y="297"/>
                      <a:pt x="220" y="297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1" y="296"/>
                      <a:pt x="221" y="296"/>
                      <a:pt x="221" y="296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4" y="296"/>
                      <a:pt x="224" y="296"/>
                      <a:pt x="224" y="296"/>
                    </a:cubicBezTo>
                    <a:cubicBezTo>
                      <a:pt x="225" y="298"/>
                      <a:pt x="225" y="298"/>
                      <a:pt x="225" y="298"/>
                    </a:cubicBezTo>
                    <a:cubicBezTo>
                      <a:pt x="225" y="299"/>
                      <a:pt x="225" y="299"/>
                      <a:pt x="225" y="299"/>
                    </a:cubicBezTo>
                    <a:cubicBezTo>
                      <a:pt x="227" y="300"/>
                      <a:pt x="227" y="300"/>
                      <a:pt x="227" y="300"/>
                    </a:cubicBezTo>
                    <a:cubicBezTo>
                      <a:pt x="228" y="298"/>
                      <a:pt x="228" y="298"/>
                      <a:pt x="228" y="298"/>
                    </a:cubicBezTo>
                    <a:cubicBezTo>
                      <a:pt x="227" y="295"/>
                      <a:pt x="227" y="295"/>
                      <a:pt x="227" y="295"/>
                    </a:cubicBezTo>
                    <a:cubicBezTo>
                      <a:pt x="224" y="292"/>
                      <a:pt x="224" y="292"/>
                      <a:pt x="224" y="292"/>
                    </a:cubicBezTo>
                    <a:cubicBezTo>
                      <a:pt x="222" y="289"/>
                      <a:pt x="222" y="289"/>
                      <a:pt x="222" y="289"/>
                    </a:cubicBezTo>
                    <a:cubicBezTo>
                      <a:pt x="223" y="287"/>
                      <a:pt x="223" y="287"/>
                      <a:pt x="223" y="287"/>
                    </a:cubicBezTo>
                    <a:cubicBezTo>
                      <a:pt x="224" y="289"/>
                      <a:pt x="224" y="289"/>
                      <a:pt x="224" y="289"/>
                    </a:cubicBezTo>
                    <a:cubicBezTo>
                      <a:pt x="225" y="291"/>
                      <a:pt x="225" y="291"/>
                      <a:pt x="225" y="291"/>
                    </a:cubicBezTo>
                    <a:cubicBezTo>
                      <a:pt x="227" y="292"/>
                      <a:pt x="227" y="292"/>
                      <a:pt x="227" y="292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9" y="291"/>
                      <a:pt x="229" y="291"/>
                      <a:pt x="229" y="291"/>
                    </a:cubicBezTo>
                    <a:cubicBezTo>
                      <a:pt x="229" y="289"/>
                      <a:pt x="229" y="289"/>
                      <a:pt x="229" y="289"/>
                    </a:cubicBezTo>
                    <a:cubicBezTo>
                      <a:pt x="228" y="289"/>
                      <a:pt x="228" y="289"/>
                      <a:pt x="228" y="289"/>
                    </a:cubicBezTo>
                    <a:cubicBezTo>
                      <a:pt x="228" y="287"/>
                      <a:pt x="228" y="287"/>
                      <a:pt x="228" y="287"/>
                    </a:cubicBezTo>
                    <a:cubicBezTo>
                      <a:pt x="230" y="285"/>
                      <a:pt x="230" y="285"/>
                      <a:pt x="230" y="285"/>
                    </a:cubicBezTo>
                    <a:cubicBezTo>
                      <a:pt x="229" y="283"/>
                      <a:pt x="229" y="283"/>
                      <a:pt x="229" y="283"/>
                    </a:cubicBezTo>
                    <a:cubicBezTo>
                      <a:pt x="228" y="281"/>
                      <a:pt x="228" y="281"/>
                      <a:pt x="228" y="281"/>
                    </a:cubicBezTo>
                    <a:cubicBezTo>
                      <a:pt x="225" y="278"/>
                      <a:pt x="225" y="278"/>
                      <a:pt x="225" y="278"/>
                    </a:cubicBezTo>
                    <a:cubicBezTo>
                      <a:pt x="227" y="277"/>
                      <a:pt x="227" y="277"/>
                      <a:pt x="227" y="277"/>
                    </a:cubicBezTo>
                    <a:cubicBezTo>
                      <a:pt x="229" y="279"/>
                      <a:pt x="229" y="279"/>
                      <a:pt x="229" y="279"/>
                    </a:cubicBezTo>
                    <a:cubicBezTo>
                      <a:pt x="230" y="279"/>
                      <a:pt x="230" y="279"/>
                      <a:pt x="230" y="279"/>
                    </a:cubicBezTo>
                    <a:cubicBezTo>
                      <a:pt x="231" y="276"/>
                      <a:pt x="231" y="276"/>
                      <a:pt x="231" y="276"/>
                    </a:cubicBezTo>
                    <a:cubicBezTo>
                      <a:pt x="231" y="276"/>
                      <a:pt x="231" y="276"/>
                      <a:pt x="231" y="276"/>
                    </a:cubicBezTo>
                    <a:cubicBezTo>
                      <a:pt x="229" y="276"/>
                      <a:pt x="229" y="276"/>
                      <a:pt x="229" y="276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31" y="272"/>
                      <a:pt x="231" y="272"/>
                      <a:pt x="231" y="272"/>
                    </a:cubicBezTo>
                    <a:cubicBezTo>
                      <a:pt x="233" y="274"/>
                      <a:pt x="233" y="274"/>
                      <a:pt x="233" y="274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6" y="273"/>
                      <a:pt x="236" y="273"/>
                      <a:pt x="236" y="273"/>
                    </a:cubicBezTo>
                    <a:cubicBezTo>
                      <a:pt x="235" y="272"/>
                      <a:pt x="235" y="272"/>
                      <a:pt x="235" y="272"/>
                    </a:cubicBezTo>
                    <a:cubicBezTo>
                      <a:pt x="235" y="271"/>
                      <a:pt x="235" y="271"/>
                      <a:pt x="235" y="271"/>
                    </a:cubicBezTo>
                    <a:cubicBezTo>
                      <a:pt x="236" y="271"/>
                      <a:pt x="236" y="271"/>
                      <a:pt x="236" y="271"/>
                    </a:cubicBezTo>
                    <a:cubicBezTo>
                      <a:pt x="238" y="272"/>
                      <a:pt x="238" y="272"/>
                      <a:pt x="238" y="272"/>
                    </a:cubicBezTo>
                    <a:cubicBezTo>
                      <a:pt x="239" y="270"/>
                      <a:pt x="239" y="270"/>
                      <a:pt x="239" y="270"/>
                    </a:cubicBezTo>
                    <a:cubicBezTo>
                      <a:pt x="239" y="268"/>
                      <a:pt x="239" y="268"/>
                      <a:pt x="239" y="268"/>
                    </a:cubicBezTo>
                    <a:cubicBezTo>
                      <a:pt x="239" y="267"/>
                      <a:pt x="239" y="267"/>
                      <a:pt x="239" y="267"/>
                    </a:cubicBezTo>
                    <a:cubicBezTo>
                      <a:pt x="239" y="266"/>
                      <a:pt x="239" y="266"/>
                      <a:pt x="239" y="266"/>
                    </a:cubicBezTo>
                    <a:cubicBezTo>
                      <a:pt x="242" y="265"/>
                      <a:pt x="242" y="265"/>
                      <a:pt x="242" y="265"/>
                    </a:cubicBezTo>
                    <a:cubicBezTo>
                      <a:pt x="243" y="263"/>
                      <a:pt x="243" y="263"/>
                      <a:pt x="243" y="263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1" y="259"/>
                      <a:pt x="241" y="259"/>
                      <a:pt x="241" y="259"/>
                    </a:cubicBezTo>
                    <a:cubicBezTo>
                      <a:pt x="242" y="261"/>
                      <a:pt x="242" y="261"/>
                      <a:pt x="242" y="261"/>
                    </a:cubicBezTo>
                    <a:cubicBezTo>
                      <a:pt x="243" y="259"/>
                      <a:pt x="243" y="259"/>
                      <a:pt x="243" y="259"/>
                    </a:cubicBezTo>
                    <a:cubicBezTo>
                      <a:pt x="247" y="255"/>
                      <a:pt x="247" y="255"/>
                      <a:pt x="247" y="255"/>
                    </a:cubicBezTo>
                    <a:cubicBezTo>
                      <a:pt x="247" y="253"/>
                      <a:pt x="247" y="253"/>
                      <a:pt x="247" y="253"/>
                    </a:cubicBezTo>
                    <a:cubicBezTo>
                      <a:pt x="249" y="252"/>
                      <a:pt x="249" y="252"/>
                      <a:pt x="249" y="252"/>
                    </a:cubicBezTo>
                    <a:cubicBezTo>
                      <a:pt x="249" y="249"/>
                      <a:pt x="249" y="249"/>
                      <a:pt x="249" y="249"/>
                    </a:cubicBezTo>
                    <a:cubicBezTo>
                      <a:pt x="252" y="247"/>
                      <a:pt x="252" y="247"/>
                      <a:pt x="252" y="247"/>
                    </a:cubicBezTo>
                    <a:cubicBezTo>
                      <a:pt x="254" y="244"/>
                      <a:pt x="254" y="244"/>
                      <a:pt x="254" y="244"/>
                    </a:cubicBezTo>
                    <a:cubicBezTo>
                      <a:pt x="255" y="240"/>
                      <a:pt x="255" y="240"/>
                      <a:pt x="255" y="240"/>
                    </a:cubicBezTo>
                    <a:cubicBezTo>
                      <a:pt x="257" y="239"/>
                      <a:pt x="257" y="239"/>
                      <a:pt x="257" y="239"/>
                    </a:cubicBezTo>
                    <a:cubicBezTo>
                      <a:pt x="261" y="236"/>
                      <a:pt x="261" y="236"/>
                      <a:pt x="261" y="236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70" y="228"/>
                      <a:pt x="270" y="228"/>
                      <a:pt x="270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4" y="225"/>
                      <a:pt x="274" y="225"/>
                      <a:pt x="274" y="225"/>
                    </a:cubicBezTo>
                    <a:cubicBezTo>
                      <a:pt x="278" y="224"/>
                      <a:pt x="278" y="224"/>
                      <a:pt x="278" y="224"/>
                    </a:cubicBezTo>
                    <a:cubicBezTo>
                      <a:pt x="280" y="222"/>
                      <a:pt x="280" y="222"/>
                      <a:pt x="280" y="222"/>
                    </a:cubicBezTo>
                    <a:cubicBezTo>
                      <a:pt x="283" y="219"/>
                      <a:pt x="283" y="219"/>
                      <a:pt x="283" y="219"/>
                    </a:cubicBezTo>
                    <a:cubicBezTo>
                      <a:pt x="285" y="217"/>
                      <a:pt x="285" y="217"/>
                      <a:pt x="285" y="217"/>
                    </a:cubicBezTo>
                    <a:cubicBezTo>
                      <a:pt x="286" y="218"/>
                      <a:pt x="286" y="218"/>
                      <a:pt x="286" y="218"/>
                    </a:cubicBezTo>
                    <a:cubicBezTo>
                      <a:pt x="288" y="217"/>
                      <a:pt x="288" y="217"/>
                      <a:pt x="288" y="217"/>
                    </a:cubicBezTo>
                    <a:cubicBezTo>
                      <a:pt x="288" y="215"/>
                      <a:pt x="288" y="215"/>
                      <a:pt x="288" y="215"/>
                    </a:cubicBezTo>
                    <a:cubicBezTo>
                      <a:pt x="287" y="214"/>
                      <a:pt x="287" y="214"/>
                      <a:pt x="287" y="214"/>
                    </a:cubicBezTo>
                    <a:cubicBezTo>
                      <a:pt x="288" y="212"/>
                      <a:pt x="288" y="212"/>
                      <a:pt x="288" y="212"/>
                    </a:cubicBezTo>
                    <a:cubicBezTo>
                      <a:pt x="288" y="210"/>
                      <a:pt x="288" y="210"/>
                      <a:pt x="288" y="210"/>
                    </a:cubicBezTo>
                    <a:cubicBezTo>
                      <a:pt x="288" y="207"/>
                      <a:pt x="288" y="207"/>
                      <a:pt x="288" y="207"/>
                    </a:cubicBezTo>
                    <a:cubicBezTo>
                      <a:pt x="287" y="207"/>
                      <a:pt x="287" y="207"/>
                      <a:pt x="287" y="207"/>
                    </a:cubicBezTo>
                    <a:cubicBezTo>
                      <a:pt x="286" y="206"/>
                      <a:pt x="286" y="206"/>
                      <a:pt x="286" y="206"/>
                    </a:cubicBezTo>
                    <a:cubicBezTo>
                      <a:pt x="285" y="204"/>
                      <a:pt x="285" y="204"/>
                      <a:pt x="285" y="204"/>
                    </a:cubicBezTo>
                    <a:cubicBezTo>
                      <a:pt x="287" y="201"/>
                      <a:pt x="287" y="201"/>
                      <a:pt x="287" y="201"/>
                    </a:cubicBezTo>
                    <a:cubicBezTo>
                      <a:pt x="286" y="200"/>
                      <a:pt x="286" y="200"/>
                      <a:pt x="286" y="200"/>
                    </a:cubicBezTo>
                    <a:cubicBezTo>
                      <a:pt x="284" y="199"/>
                      <a:pt x="284" y="199"/>
                      <a:pt x="284" y="199"/>
                    </a:cubicBezTo>
                    <a:cubicBezTo>
                      <a:pt x="283" y="198"/>
                      <a:pt x="283" y="198"/>
                      <a:pt x="283" y="198"/>
                    </a:cubicBezTo>
                    <a:cubicBezTo>
                      <a:pt x="280" y="198"/>
                      <a:pt x="280" y="198"/>
                      <a:pt x="280" y="198"/>
                    </a:cubicBezTo>
                    <a:cubicBezTo>
                      <a:pt x="279" y="196"/>
                      <a:pt x="279" y="196"/>
                      <a:pt x="279" y="196"/>
                    </a:cubicBezTo>
                    <a:cubicBezTo>
                      <a:pt x="279" y="194"/>
                      <a:pt x="279" y="194"/>
                      <a:pt x="279" y="194"/>
                    </a:cubicBezTo>
                    <a:cubicBezTo>
                      <a:pt x="278" y="193"/>
                      <a:pt x="278" y="193"/>
                      <a:pt x="278" y="193"/>
                    </a:cubicBezTo>
                    <a:cubicBezTo>
                      <a:pt x="276" y="195"/>
                      <a:pt x="276" y="195"/>
                      <a:pt x="276" y="195"/>
                    </a:cubicBezTo>
                    <a:cubicBezTo>
                      <a:pt x="275" y="196"/>
                      <a:pt x="275" y="196"/>
                      <a:pt x="275" y="196"/>
                    </a:cubicBezTo>
                    <a:cubicBezTo>
                      <a:pt x="274" y="196"/>
                      <a:pt x="274" y="196"/>
                      <a:pt x="274" y="196"/>
                    </a:cubicBezTo>
                    <a:cubicBezTo>
                      <a:pt x="272" y="195"/>
                      <a:pt x="272" y="195"/>
                      <a:pt x="272" y="195"/>
                    </a:cubicBezTo>
                    <a:cubicBezTo>
                      <a:pt x="270" y="195"/>
                      <a:pt x="270" y="195"/>
                      <a:pt x="270" y="195"/>
                    </a:cubicBezTo>
                    <a:cubicBezTo>
                      <a:pt x="267" y="197"/>
                      <a:pt x="267" y="197"/>
                      <a:pt x="267" y="197"/>
                    </a:cubicBezTo>
                    <a:cubicBezTo>
                      <a:pt x="267" y="199"/>
                      <a:pt x="267" y="199"/>
                      <a:pt x="267" y="199"/>
                    </a:cubicBezTo>
                    <a:cubicBezTo>
                      <a:pt x="265" y="200"/>
                      <a:pt x="265" y="200"/>
                      <a:pt x="265" y="200"/>
                    </a:cubicBezTo>
                    <a:cubicBezTo>
                      <a:pt x="264" y="200"/>
                      <a:pt x="264" y="200"/>
                      <a:pt x="264" y="200"/>
                    </a:cubicBezTo>
                    <a:cubicBezTo>
                      <a:pt x="262" y="202"/>
                      <a:pt x="262" y="202"/>
                      <a:pt x="262" y="202"/>
                    </a:cubicBezTo>
                    <a:cubicBezTo>
                      <a:pt x="262" y="203"/>
                      <a:pt x="262" y="203"/>
                      <a:pt x="262" y="203"/>
                    </a:cubicBezTo>
                    <a:cubicBezTo>
                      <a:pt x="261" y="205"/>
                      <a:pt x="261" y="205"/>
                      <a:pt x="261" y="205"/>
                    </a:cubicBezTo>
                    <a:cubicBezTo>
                      <a:pt x="260" y="206"/>
                      <a:pt x="260" y="206"/>
                      <a:pt x="260" y="206"/>
                    </a:cubicBezTo>
                    <a:cubicBezTo>
                      <a:pt x="262" y="209"/>
                      <a:pt x="262" y="209"/>
                      <a:pt x="262" y="209"/>
                    </a:cubicBezTo>
                    <a:cubicBezTo>
                      <a:pt x="262" y="210"/>
                      <a:pt x="262" y="210"/>
                      <a:pt x="262" y="210"/>
                    </a:cubicBezTo>
                    <a:cubicBezTo>
                      <a:pt x="260" y="210"/>
                      <a:pt x="260" y="210"/>
                      <a:pt x="260" y="210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59" y="213"/>
                      <a:pt x="259" y="213"/>
                      <a:pt x="259" y="213"/>
                    </a:cubicBezTo>
                    <a:cubicBezTo>
                      <a:pt x="258" y="214"/>
                      <a:pt x="258" y="214"/>
                      <a:pt x="258" y="214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3" y="218"/>
                      <a:pt x="253" y="218"/>
                      <a:pt x="253" y="218"/>
                    </a:cubicBezTo>
                    <a:cubicBezTo>
                      <a:pt x="251" y="219"/>
                      <a:pt x="251" y="219"/>
                      <a:pt x="251" y="219"/>
                    </a:cubicBezTo>
                    <a:cubicBezTo>
                      <a:pt x="250" y="219"/>
                      <a:pt x="250" y="219"/>
                      <a:pt x="250" y="219"/>
                    </a:cubicBezTo>
                    <a:cubicBezTo>
                      <a:pt x="248" y="219"/>
                      <a:pt x="248" y="219"/>
                      <a:pt x="248" y="219"/>
                    </a:cubicBezTo>
                    <a:cubicBezTo>
                      <a:pt x="247" y="220"/>
                      <a:pt x="247" y="220"/>
                      <a:pt x="247" y="220"/>
                    </a:cubicBezTo>
                    <a:cubicBezTo>
                      <a:pt x="245" y="223"/>
                      <a:pt x="245" y="223"/>
                      <a:pt x="245" y="223"/>
                    </a:cubicBezTo>
                    <a:cubicBezTo>
                      <a:pt x="243" y="224"/>
                      <a:pt x="243" y="224"/>
                      <a:pt x="243" y="224"/>
                    </a:cubicBezTo>
                    <a:cubicBezTo>
                      <a:pt x="242" y="223"/>
                      <a:pt x="242" y="223"/>
                      <a:pt x="242" y="223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1" y="222"/>
                      <a:pt x="241" y="222"/>
                      <a:pt x="241" y="222"/>
                    </a:cubicBezTo>
                    <a:cubicBezTo>
                      <a:pt x="240" y="223"/>
                      <a:pt x="240" y="223"/>
                      <a:pt x="240" y="223"/>
                    </a:cubicBezTo>
                    <a:cubicBezTo>
                      <a:pt x="241" y="226"/>
                      <a:pt x="241" y="226"/>
                      <a:pt x="241" y="226"/>
                    </a:cubicBezTo>
                    <a:cubicBezTo>
                      <a:pt x="240" y="226"/>
                      <a:pt x="240" y="226"/>
                      <a:pt x="240" y="226"/>
                    </a:cubicBezTo>
                    <a:cubicBezTo>
                      <a:pt x="239" y="224"/>
                      <a:pt x="239" y="224"/>
                      <a:pt x="239" y="224"/>
                    </a:cubicBezTo>
                    <a:cubicBezTo>
                      <a:pt x="238" y="223"/>
                      <a:pt x="238" y="223"/>
                      <a:pt x="238" y="223"/>
                    </a:cubicBezTo>
                    <a:cubicBezTo>
                      <a:pt x="235" y="223"/>
                      <a:pt x="235" y="223"/>
                      <a:pt x="235" y="223"/>
                    </a:cubicBezTo>
                    <a:cubicBezTo>
                      <a:pt x="230" y="224"/>
                      <a:pt x="230" y="224"/>
                      <a:pt x="230" y="22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228" y="225"/>
                      <a:pt x="228" y="225"/>
                      <a:pt x="228" y="225"/>
                    </a:cubicBezTo>
                    <a:cubicBezTo>
                      <a:pt x="227" y="226"/>
                      <a:pt x="227" y="226"/>
                      <a:pt x="227" y="226"/>
                    </a:cubicBezTo>
                    <a:cubicBezTo>
                      <a:pt x="229" y="229"/>
                      <a:pt x="229" y="229"/>
                      <a:pt x="229" y="229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29" y="231"/>
                      <a:pt x="229" y="231"/>
                      <a:pt x="229" y="231"/>
                    </a:cubicBezTo>
                    <a:cubicBezTo>
                      <a:pt x="228" y="232"/>
                      <a:pt x="228" y="232"/>
                      <a:pt x="228" y="232"/>
                    </a:cubicBezTo>
                    <a:cubicBezTo>
                      <a:pt x="227" y="234"/>
                      <a:pt x="227" y="234"/>
                      <a:pt x="227" y="234"/>
                    </a:cubicBezTo>
                    <a:cubicBezTo>
                      <a:pt x="226" y="233"/>
                      <a:pt x="226" y="233"/>
                      <a:pt x="226" y="233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29"/>
                      <a:pt x="227" y="229"/>
                      <a:pt x="227" y="229"/>
                    </a:cubicBezTo>
                    <a:cubicBezTo>
                      <a:pt x="225" y="229"/>
                      <a:pt x="225" y="229"/>
                      <a:pt x="225" y="229"/>
                    </a:cubicBezTo>
                    <a:cubicBezTo>
                      <a:pt x="224" y="232"/>
                      <a:pt x="224" y="232"/>
                      <a:pt x="224" y="232"/>
                    </a:cubicBezTo>
                    <a:cubicBezTo>
                      <a:pt x="222" y="233"/>
                      <a:pt x="222" y="233"/>
                      <a:pt x="222" y="233"/>
                    </a:cubicBezTo>
                    <a:cubicBezTo>
                      <a:pt x="222" y="235"/>
                      <a:pt x="222" y="235"/>
                      <a:pt x="222" y="235"/>
                    </a:cubicBezTo>
                    <a:cubicBezTo>
                      <a:pt x="223" y="236"/>
                      <a:pt x="223" y="236"/>
                      <a:pt x="223" y="236"/>
                    </a:cubicBezTo>
                    <a:cubicBezTo>
                      <a:pt x="222" y="236"/>
                      <a:pt x="222" y="236"/>
                      <a:pt x="222" y="236"/>
                    </a:cubicBezTo>
                    <a:cubicBezTo>
                      <a:pt x="221" y="238"/>
                      <a:pt x="221" y="238"/>
                      <a:pt x="221" y="238"/>
                    </a:cubicBezTo>
                    <a:cubicBezTo>
                      <a:pt x="219" y="238"/>
                      <a:pt x="219" y="238"/>
                      <a:pt x="219" y="238"/>
                    </a:cubicBezTo>
                    <a:cubicBezTo>
                      <a:pt x="217" y="239"/>
                      <a:pt x="217" y="239"/>
                      <a:pt x="217" y="239"/>
                    </a:cubicBezTo>
                    <a:cubicBezTo>
                      <a:pt x="217" y="241"/>
                      <a:pt x="217" y="241"/>
                      <a:pt x="217" y="241"/>
                    </a:cubicBezTo>
                    <a:cubicBezTo>
                      <a:pt x="215" y="241"/>
                      <a:pt x="215" y="241"/>
                      <a:pt x="215" y="241"/>
                    </a:cubicBezTo>
                    <a:cubicBezTo>
                      <a:pt x="214" y="243"/>
                      <a:pt x="214" y="243"/>
                      <a:pt x="214" y="243"/>
                    </a:cubicBez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4" y="247"/>
                      <a:pt x="214" y="247"/>
                      <a:pt x="214" y="247"/>
                    </a:cubicBezTo>
                    <a:cubicBezTo>
                      <a:pt x="215" y="247"/>
                      <a:pt x="215" y="247"/>
                      <a:pt x="215" y="247"/>
                    </a:cubicBezTo>
                    <a:cubicBezTo>
                      <a:pt x="214" y="249"/>
                      <a:pt x="214" y="249"/>
                      <a:pt x="214" y="249"/>
                    </a:cubicBezTo>
                    <a:cubicBezTo>
                      <a:pt x="210" y="249"/>
                      <a:pt x="210" y="249"/>
                      <a:pt x="210" y="249"/>
                    </a:cubicBezTo>
                    <a:cubicBezTo>
                      <a:pt x="209" y="250"/>
                      <a:pt x="209" y="250"/>
                      <a:pt x="209" y="250"/>
                    </a:cubicBezTo>
                    <a:cubicBezTo>
                      <a:pt x="209" y="252"/>
                      <a:pt x="209" y="252"/>
                      <a:pt x="209" y="252"/>
                    </a:cubicBezTo>
                    <a:cubicBezTo>
                      <a:pt x="209" y="254"/>
                      <a:pt x="209" y="254"/>
                      <a:pt x="209" y="254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212" y="254"/>
                      <a:pt x="212" y="254"/>
                      <a:pt x="212" y="254"/>
                    </a:cubicBezTo>
                    <a:cubicBezTo>
                      <a:pt x="212" y="255"/>
                      <a:pt x="212" y="255"/>
                      <a:pt x="212" y="255"/>
                    </a:cubicBezTo>
                    <a:cubicBezTo>
                      <a:pt x="212" y="256"/>
                      <a:pt x="212" y="256"/>
                      <a:pt x="212" y="256"/>
                    </a:cubicBezTo>
                    <a:cubicBezTo>
                      <a:pt x="212" y="258"/>
                      <a:pt x="212" y="258"/>
                      <a:pt x="212" y="258"/>
                    </a:cubicBezTo>
                    <a:cubicBezTo>
                      <a:pt x="211" y="259"/>
                      <a:pt x="211" y="259"/>
                      <a:pt x="211" y="259"/>
                    </a:cubicBezTo>
                    <a:cubicBezTo>
                      <a:pt x="209" y="259"/>
                      <a:pt x="209" y="259"/>
                      <a:pt x="209" y="259"/>
                    </a:cubicBezTo>
                    <a:cubicBezTo>
                      <a:pt x="207" y="258"/>
                      <a:pt x="207" y="258"/>
                      <a:pt x="207" y="258"/>
                    </a:cubicBezTo>
                    <a:cubicBezTo>
                      <a:pt x="204" y="259"/>
                      <a:pt x="204" y="259"/>
                      <a:pt x="204" y="259"/>
                    </a:cubicBezTo>
                    <a:cubicBezTo>
                      <a:pt x="204" y="261"/>
                      <a:pt x="204" y="261"/>
                      <a:pt x="204" y="261"/>
                    </a:cubicBezTo>
                    <a:cubicBezTo>
                      <a:pt x="204" y="262"/>
                      <a:pt x="204" y="262"/>
                      <a:pt x="204" y="262"/>
                    </a:cubicBezTo>
                    <a:cubicBezTo>
                      <a:pt x="203" y="264"/>
                      <a:pt x="203" y="264"/>
                      <a:pt x="203" y="264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199" y="265"/>
                      <a:pt x="199" y="265"/>
                      <a:pt x="199" y="265"/>
                    </a:cubicBezTo>
                    <a:cubicBezTo>
                      <a:pt x="198" y="264"/>
                      <a:pt x="198" y="264"/>
                      <a:pt x="198" y="264"/>
                    </a:cubicBezTo>
                    <a:cubicBezTo>
                      <a:pt x="197" y="262"/>
                      <a:pt x="197" y="262"/>
                      <a:pt x="197" y="262"/>
                    </a:cubicBezTo>
                    <a:cubicBezTo>
                      <a:pt x="196" y="263"/>
                      <a:pt x="196" y="263"/>
                      <a:pt x="196" y="263"/>
                    </a:cubicBezTo>
                    <a:cubicBezTo>
                      <a:pt x="196" y="266"/>
                      <a:pt x="196" y="266"/>
                      <a:pt x="196" y="266"/>
                    </a:cubicBezTo>
                    <a:cubicBezTo>
                      <a:pt x="196" y="268"/>
                      <a:pt x="196" y="268"/>
                      <a:pt x="196" y="268"/>
                    </a:cubicBezTo>
                    <a:cubicBezTo>
                      <a:pt x="198" y="270"/>
                      <a:pt x="198" y="270"/>
                      <a:pt x="198" y="270"/>
                    </a:cubicBezTo>
                    <a:cubicBezTo>
                      <a:pt x="200" y="269"/>
                      <a:pt x="200" y="269"/>
                      <a:pt x="200" y="269"/>
                    </a:cubicBezTo>
                    <a:cubicBezTo>
                      <a:pt x="200" y="269"/>
                      <a:pt x="200" y="269"/>
                      <a:pt x="200" y="269"/>
                    </a:cubicBezTo>
                    <a:cubicBezTo>
                      <a:pt x="201" y="271"/>
                      <a:pt x="201" y="271"/>
                      <a:pt x="201" y="271"/>
                    </a:cubicBezTo>
                    <a:cubicBezTo>
                      <a:pt x="200" y="273"/>
                      <a:pt x="200" y="273"/>
                      <a:pt x="200" y="273"/>
                    </a:cubicBezTo>
                    <a:cubicBezTo>
                      <a:pt x="200" y="274"/>
                      <a:pt x="200" y="274"/>
                      <a:pt x="200" y="274"/>
                    </a:cubicBezTo>
                    <a:cubicBezTo>
                      <a:pt x="201" y="275"/>
                      <a:pt x="201" y="275"/>
                      <a:pt x="201" y="275"/>
                    </a:cubicBezTo>
                    <a:cubicBezTo>
                      <a:pt x="202" y="274"/>
                      <a:pt x="202" y="274"/>
                      <a:pt x="202" y="274"/>
                    </a:cubicBezTo>
                    <a:cubicBezTo>
                      <a:pt x="203" y="274"/>
                      <a:pt x="203" y="274"/>
                      <a:pt x="203" y="274"/>
                    </a:cubicBezTo>
                    <a:cubicBezTo>
                      <a:pt x="204" y="274"/>
                      <a:pt x="204" y="274"/>
                      <a:pt x="204" y="274"/>
                    </a:cubicBezTo>
                    <a:cubicBezTo>
                      <a:pt x="207" y="274"/>
                      <a:pt x="207" y="274"/>
                      <a:pt x="207" y="27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9" y="274"/>
                      <a:pt x="209" y="274"/>
                      <a:pt x="209" y="274"/>
                    </a:cubicBezTo>
                    <a:cubicBezTo>
                      <a:pt x="208" y="276"/>
                      <a:pt x="208" y="276"/>
                      <a:pt x="208" y="276"/>
                    </a:cubicBezTo>
                    <a:cubicBezTo>
                      <a:pt x="206" y="276"/>
                      <a:pt x="206" y="276"/>
                      <a:pt x="206" y="276"/>
                    </a:cubicBezTo>
                    <a:cubicBezTo>
                      <a:pt x="203" y="276"/>
                      <a:pt x="203" y="276"/>
                      <a:pt x="203" y="276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1" y="277"/>
                      <a:pt x="201" y="277"/>
                      <a:pt x="201" y="277"/>
                    </a:cubicBezTo>
                    <a:cubicBezTo>
                      <a:pt x="200" y="278"/>
                      <a:pt x="200" y="278"/>
                      <a:pt x="200" y="278"/>
                    </a:cubicBezTo>
                    <a:cubicBezTo>
                      <a:pt x="201" y="281"/>
                      <a:pt x="201" y="281"/>
                      <a:pt x="201" y="281"/>
                    </a:cubicBezTo>
                    <a:cubicBezTo>
                      <a:pt x="203" y="282"/>
                      <a:pt x="203" y="282"/>
                      <a:pt x="203" y="282"/>
                    </a:cubicBezTo>
                    <a:cubicBezTo>
                      <a:pt x="204" y="282"/>
                      <a:pt x="204" y="282"/>
                      <a:pt x="204" y="282"/>
                    </a:cubicBezTo>
                    <a:cubicBezTo>
                      <a:pt x="206" y="281"/>
                      <a:pt x="206" y="281"/>
                      <a:pt x="206" y="281"/>
                    </a:cubicBezTo>
                    <a:cubicBezTo>
                      <a:pt x="206" y="282"/>
                      <a:pt x="206" y="282"/>
                      <a:pt x="206" y="282"/>
                    </a:cubicBezTo>
                    <a:cubicBezTo>
                      <a:pt x="206" y="283"/>
                      <a:pt x="206" y="283"/>
                      <a:pt x="206" y="283"/>
                    </a:cubicBezTo>
                    <a:cubicBezTo>
                      <a:pt x="203" y="284"/>
                      <a:pt x="203" y="284"/>
                      <a:pt x="203" y="284"/>
                    </a:cubicBezTo>
                    <a:cubicBezTo>
                      <a:pt x="201" y="284"/>
                      <a:pt x="201" y="284"/>
                      <a:pt x="201" y="284"/>
                    </a:cubicBezTo>
                    <a:cubicBezTo>
                      <a:pt x="199" y="285"/>
                      <a:pt x="199" y="285"/>
                      <a:pt x="199" y="285"/>
                    </a:cubicBezTo>
                    <a:cubicBezTo>
                      <a:pt x="199" y="286"/>
                      <a:pt x="199" y="286"/>
                      <a:pt x="199" y="286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204" y="287"/>
                      <a:pt x="204" y="287"/>
                      <a:pt x="204" y="287"/>
                    </a:cubicBezTo>
                    <a:cubicBezTo>
                      <a:pt x="204" y="287"/>
                      <a:pt x="204" y="287"/>
                      <a:pt x="204" y="287"/>
                    </a:cubicBezTo>
                    <a:cubicBezTo>
                      <a:pt x="203" y="288"/>
                      <a:pt x="203" y="288"/>
                      <a:pt x="203" y="288"/>
                    </a:cubicBezTo>
                    <a:cubicBezTo>
                      <a:pt x="201" y="288"/>
                      <a:pt x="201" y="288"/>
                      <a:pt x="201" y="288"/>
                    </a:cubicBezTo>
                    <a:cubicBezTo>
                      <a:pt x="201" y="290"/>
                      <a:pt x="201" y="290"/>
                      <a:pt x="201" y="290"/>
                    </a:cubicBezTo>
                    <a:cubicBezTo>
                      <a:pt x="202" y="290"/>
                      <a:pt x="202" y="290"/>
                      <a:pt x="202" y="290"/>
                    </a:cubicBezTo>
                    <a:cubicBezTo>
                      <a:pt x="204" y="290"/>
                      <a:pt x="204" y="290"/>
                      <a:pt x="204" y="290"/>
                    </a:cubicBezTo>
                    <a:cubicBezTo>
                      <a:pt x="208" y="292"/>
                      <a:pt x="208" y="292"/>
                      <a:pt x="208" y="292"/>
                    </a:cubicBezTo>
                    <a:cubicBezTo>
                      <a:pt x="209" y="293"/>
                      <a:pt x="209" y="293"/>
                      <a:pt x="209" y="293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08" y="293"/>
                      <a:pt x="208" y="293"/>
                      <a:pt x="208" y="293"/>
                    </a:cubicBezTo>
                    <a:cubicBezTo>
                      <a:pt x="206" y="292"/>
                      <a:pt x="206" y="292"/>
                      <a:pt x="206" y="292"/>
                    </a:cubicBezTo>
                    <a:cubicBezTo>
                      <a:pt x="204" y="292"/>
                      <a:pt x="204" y="292"/>
                      <a:pt x="204" y="292"/>
                    </a:cubicBezTo>
                    <a:cubicBezTo>
                      <a:pt x="202" y="291"/>
                      <a:pt x="202" y="291"/>
                      <a:pt x="202" y="291"/>
                    </a:cubicBezTo>
                    <a:cubicBezTo>
                      <a:pt x="200" y="291"/>
                      <a:pt x="200" y="291"/>
                      <a:pt x="200" y="291"/>
                    </a:cubicBezTo>
                    <a:cubicBezTo>
                      <a:pt x="199" y="292"/>
                      <a:pt x="199" y="292"/>
                      <a:pt x="199" y="292"/>
                    </a:cubicBezTo>
                    <a:cubicBezTo>
                      <a:pt x="198" y="294"/>
                      <a:pt x="198" y="294"/>
                      <a:pt x="198" y="294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7" y="298"/>
                      <a:pt x="197" y="298"/>
                      <a:pt x="197" y="298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5" y="300"/>
                      <a:pt x="195" y="300"/>
                      <a:pt x="195" y="300"/>
                    </a:cubicBezTo>
                    <a:cubicBezTo>
                      <a:pt x="194" y="302"/>
                      <a:pt x="194" y="302"/>
                      <a:pt x="194" y="302"/>
                    </a:cubicBezTo>
                    <a:cubicBezTo>
                      <a:pt x="194" y="302"/>
                      <a:pt x="194" y="302"/>
                      <a:pt x="194" y="302"/>
                    </a:cubicBezTo>
                    <a:cubicBezTo>
                      <a:pt x="194" y="303"/>
                      <a:pt x="194" y="303"/>
                      <a:pt x="194" y="303"/>
                    </a:cubicBezTo>
                    <a:cubicBezTo>
                      <a:pt x="192" y="304"/>
                      <a:pt x="192" y="304"/>
                      <a:pt x="192" y="304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6" y="308"/>
                      <a:pt x="196" y="308"/>
                      <a:pt x="196" y="308"/>
                    </a:cubicBezTo>
                    <a:cubicBezTo>
                      <a:pt x="197" y="307"/>
                      <a:pt x="197" y="307"/>
                      <a:pt x="197" y="307"/>
                    </a:cubicBezTo>
                    <a:cubicBezTo>
                      <a:pt x="198" y="306"/>
                      <a:pt x="198" y="306"/>
                      <a:pt x="198" y="306"/>
                    </a:cubicBezTo>
                    <a:cubicBezTo>
                      <a:pt x="199" y="305"/>
                      <a:pt x="199" y="305"/>
                      <a:pt x="199" y="305"/>
                    </a:cubicBezTo>
                    <a:cubicBezTo>
                      <a:pt x="202" y="303"/>
                      <a:pt x="202" y="303"/>
                      <a:pt x="202" y="303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207" y="302"/>
                      <a:pt x="207" y="302"/>
                      <a:pt x="207" y="302"/>
                    </a:cubicBezTo>
                    <a:cubicBezTo>
                      <a:pt x="208" y="303"/>
                      <a:pt x="208" y="303"/>
                      <a:pt x="208" y="30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305"/>
                      <a:pt x="207" y="305"/>
                      <a:pt x="207" y="305"/>
                    </a:cubicBezTo>
                    <a:cubicBezTo>
                      <a:pt x="205" y="303"/>
                      <a:pt x="205" y="303"/>
                      <a:pt x="205" y="303"/>
                    </a:cubicBezTo>
                    <a:cubicBezTo>
                      <a:pt x="204" y="303"/>
                      <a:pt x="204" y="303"/>
                      <a:pt x="204" y="303"/>
                    </a:cubicBezTo>
                    <a:cubicBezTo>
                      <a:pt x="203" y="305"/>
                      <a:pt x="203" y="305"/>
                      <a:pt x="203" y="305"/>
                    </a:cubicBezTo>
                    <a:cubicBezTo>
                      <a:pt x="200" y="307"/>
                      <a:pt x="200" y="307"/>
                      <a:pt x="200" y="307"/>
                    </a:cubicBezTo>
                    <a:cubicBezTo>
                      <a:pt x="199" y="308"/>
                      <a:pt x="199" y="308"/>
                      <a:pt x="199" y="308"/>
                    </a:cubicBezTo>
                    <a:cubicBezTo>
                      <a:pt x="199" y="310"/>
                      <a:pt x="199" y="310"/>
                      <a:pt x="199" y="310"/>
                    </a:cubicBezTo>
                    <a:cubicBezTo>
                      <a:pt x="199" y="312"/>
                      <a:pt x="199" y="312"/>
                      <a:pt x="199" y="312"/>
                    </a:cubicBezTo>
                    <a:cubicBezTo>
                      <a:pt x="199" y="313"/>
                      <a:pt x="199" y="313"/>
                      <a:pt x="199" y="313"/>
                    </a:cubicBezTo>
                    <a:cubicBezTo>
                      <a:pt x="199" y="313"/>
                      <a:pt x="199" y="314"/>
                      <a:pt x="199" y="314"/>
                    </a:cubicBezTo>
                    <a:moveTo>
                      <a:pt x="209" y="376"/>
                    </a:moveTo>
                    <a:cubicBezTo>
                      <a:pt x="210" y="376"/>
                      <a:pt x="210" y="376"/>
                      <a:pt x="210" y="376"/>
                    </a:cubicBezTo>
                    <a:cubicBezTo>
                      <a:pt x="210" y="375"/>
                      <a:pt x="210" y="375"/>
                      <a:pt x="210" y="375"/>
                    </a:cubicBezTo>
                    <a:cubicBezTo>
                      <a:pt x="209" y="373"/>
                      <a:pt x="209" y="373"/>
                      <a:pt x="209" y="373"/>
                    </a:cubicBezTo>
                    <a:cubicBezTo>
                      <a:pt x="210" y="372"/>
                      <a:pt x="210" y="372"/>
                      <a:pt x="210" y="372"/>
                    </a:cubicBezTo>
                    <a:cubicBezTo>
                      <a:pt x="209" y="370"/>
                      <a:pt x="209" y="370"/>
                      <a:pt x="209" y="370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6" y="368"/>
                      <a:pt x="206" y="368"/>
                      <a:pt x="206" y="368"/>
                    </a:cubicBezTo>
                    <a:cubicBezTo>
                      <a:pt x="205" y="367"/>
                      <a:pt x="205" y="367"/>
                      <a:pt x="205" y="367"/>
                    </a:cubicBezTo>
                    <a:cubicBezTo>
                      <a:pt x="202" y="367"/>
                      <a:pt x="202" y="367"/>
                      <a:pt x="202" y="367"/>
                    </a:cubicBezTo>
                    <a:cubicBezTo>
                      <a:pt x="201" y="368"/>
                      <a:pt x="201" y="368"/>
                      <a:pt x="201" y="368"/>
                    </a:cubicBezTo>
                    <a:cubicBezTo>
                      <a:pt x="201" y="370"/>
                      <a:pt x="201" y="370"/>
                      <a:pt x="201" y="370"/>
                    </a:cubicBezTo>
                    <a:cubicBezTo>
                      <a:pt x="202" y="371"/>
                      <a:pt x="202" y="371"/>
                      <a:pt x="202" y="371"/>
                    </a:cubicBezTo>
                    <a:cubicBezTo>
                      <a:pt x="204" y="370"/>
                      <a:pt x="204" y="370"/>
                      <a:pt x="204" y="370"/>
                    </a:cubicBezTo>
                    <a:cubicBezTo>
                      <a:pt x="205" y="371"/>
                      <a:pt x="205" y="371"/>
                      <a:pt x="205" y="371"/>
                    </a:cubicBezTo>
                    <a:cubicBezTo>
                      <a:pt x="205" y="373"/>
                      <a:pt x="205" y="373"/>
                      <a:pt x="205" y="373"/>
                    </a:cubicBezTo>
                    <a:cubicBezTo>
                      <a:pt x="207" y="373"/>
                      <a:pt x="207" y="373"/>
                      <a:pt x="207" y="373"/>
                    </a:cubicBezTo>
                    <a:lnTo>
                      <a:pt x="209" y="376"/>
                    </a:lnTo>
                    <a:close/>
                    <a:moveTo>
                      <a:pt x="250" y="375"/>
                    </a:moveTo>
                    <a:cubicBezTo>
                      <a:pt x="247" y="374"/>
                      <a:pt x="247" y="374"/>
                      <a:pt x="247" y="374"/>
                    </a:cubicBezTo>
                    <a:cubicBezTo>
                      <a:pt x="246" y="374"/>
                      <a:pt x="246" y="374"/>
                      <a:pt x="246" y="374"/>
                    </a:cubicBezTo>
                    <a:cubicBezTo>
                      <a:pt x="244" y="374"/>
                      <a:pt x="244" y="374"/>
                      <a:pt x="244" y="374"/>
                    </a:cubicBezTo>
                    <a:cubicBezTo>
                      <a:pt x="242" y="371"/>
                      <a:pt x="242" y="371"/>
                      <a:pt x="242" y="371"/>
                    </a:cubicBezTo>
                    <a:cubicBezTo>
                      <a:pt x="240" y="371"/>
                      <a:pt x="240" y="371"/>
                      <a:pt x="240" y="371"/>
                    </a:cubicBezTo>
                    <a:cubicBezTo>
                      <a:pt x="236" y="368"/>
                      <a:pt x="236" y="368"/>
                      <a:pt x="236" y="368"/>
                    </a:cubicBezTo>
                    <a:cubicBezTo>
                      <a:pt x="235" y="366"/>
                      <a:pt x="235" y="366"/>
                      <a:pt x="235" y="366"/>
                    </a:cubicBezTo>
                    <a:cubicBezTo>
                      <a:pt x="233" y="366"/>
                      <a:pt x="233" y="366"/>
                      <a:pt x="233" y="366"/>
                    </a:cubicBezTo>
                    <a:cubicBezTo>
                      <a:pt x="230" y="361"/>
                      <a:pt x="230" y="361"/>
                      <a:pt x="230" y="361"/>
                    </a:cubicBezTo>
                    <a:cubicBezTo>
                      <a:pt x="226" y="356"/>
                      <a:pt x="226" y="356"/>
                      <a:pt x="226" y="356"/>
                    </a:cubicBezTo>
                    <a:cubicBezTo>
                      <a:pt x="224" y="351"/>
                      <a:pt x="224" y="351"/>
                      <a:pt x="224" y="351"/>
                    </a:cubicBezTo>
                    <a:cubicBezTo>
                      <a:pt x="222" y="347"/>
                      <a:pt x="222" y="347"/>
                      <a:pt x="222" y="347"/>
                    </a:cubicBezTo>
                    <a:cubicBezTo>
                      <a:pt x="222" y="342"/>
                      <a:pt x="222" y="342"/>
                      <a:pt x="222" y="342"/>
                    </a:cubicBezTo>
                    <a:cubicBezTo>
                      <a:pt x="220" y="339"/>
                      <a:pt x="220" y="339"/>
                      <a:pt x="220" y="339"/>
                    </a:cubicBezTo>
                    <a:cubicBezTo>
                      <a:pt x="219" y="332"/>
                      <a:pt x="219" y="332"/>
                      <a:pt x="219" y="332"/>
                    </a:cubicBezTo>
                    <a:cubicBezTo>
                      <a:pt x="219" y="331"/>
                      <a:pt x="219" y="331"/>
                      <a:pt x="219" y="331"/>
                    </a:cubicBezTo>
                    <a:cubicBezTo>
                      <a:pt x="220" y="329"/>
                      <a:pt x="220" y="329"/>
                      <a:pt x="220" y="329"/>
                    </a:cubicBezTo>
                    <a:cubicBezTo>
                      <a:pt x="220" y="328"/>
                      <a:pt x="220" y="328"/>
                      <a:pt x="220" y="328"/>
                    </a:cubicBezTo>
                    <a:cubicBezTo>
                      <a:pt x="218" y="327"/>
                      <a:pt x="218" y="327"/>
                      <a:pt x="218" y="327"/>
                    </a:cubicBezTo>
                    <a:cubicBezTo>
                      <a:pt x="216" y="328"/>
                      <a:pt x="216" y="328"/>
                      <a:pt x="216" y="328"/>
                    </a:cubicBezTo>
                    <a:cubicBezTo>
                      <a:pt x="215" y="327"/>
                      <a:pt x="215" y="327"/>
                      <a:pt x="215" y="327"/>
                    </a:cubicBezTo>
                    <a:cubicBezTo>
                      <a:pt x="215" y="326"/>
                      <a:pt x="215" y="326"/>
                      <a:pt x="215" y="326"/>
                    </a:cubicBezTo>
                    <a:cubicBezTo>
                      <a:pt x="218" y="326"/>
                      <a:pt x="218" y="326"/>
                      <a:pt x="218" y="326"/>
                    </a:cubicBezTo>
                    <a:cubicBezTo>
                      <a:pt x="221" y="325"/>
                      <a:pt x="221" y="325"/>
                      <a:pt x="221" y="325"/>
                    </a:cubicBezTo>
                    <a:cubicBezTo>
                      <a:pt x="221" y="320"/>
                      <a:pt x="221" y="320"/>
                      <a:pt x="221" y="320"/>
                    </a:cubicBezTo>
                    <a:cubicBezTo>
                      <a:pt x="221" y="318"/>
                      <a:pt x="221" y="318"/>
                      <a:pt x="221" y="318"/>
                    </a:cubicBezTo>
                    <a:cubicBezTo>
                      <a:pt x="219" y="319"/>
                      <a:pt x="219" y="319"/>
                      <a:pt x="219" y="319"/>
                    </a:cubicBezTo>
                    <a:cubicBezTo>
                      <a:pt x="217" y="319"/>
                      <a:pt x="217" y="319"/>
                      <a:pt x="217" y="319"/>
                    </a:cubicBezTo>
                    <a:cubicBezTo>
                      <a:pt x="218" y="318"/>
                      <a:pt x="218" y="318"/>
                      <a:pt x="218" y="318"/>
                    </a:cubicBezTo>
                    <a:cubicBezTo>
                      <a:pt x="221" y="317"/>
                      <a:pt x="221" y="317"/>
                      <a:pt x="221" y="317"/>
                    </a:cubicBezTo>
                    <a:cubicBezTo>
                      <a:pt x="221" y="316"/>
                      <a:pt x="221" y="316"/>
                      <a:pt x="221" y="316"/>
                    </a:cubicBezTo>
                    <a:cubicBezTo>
                      <a:pt x="220" y="315"/>
                      <a:pt x="220" y="315"/>
                      <a:pt x="220" y="315"/>
                    </a:cubicBezTo>
                    <a:cubicBezTo>
                      <a:pt x="216" y="315"/>
                      <a:pt x="216" y="315"/>
                      <a:pt x="216" y="315"/>
                    </a:cubicBezTo>
                    <a:cubicBezTo>
                      <a:pt x="211" y="314"/>
                      <a:pt x="211" y="314"/>
                      <a:pt x="211" y="314"/>
                    </a:cubicBezTo>
                    <a:cubicBezTo>
                      <a:pt x="208" y="313"/>
                      <a:pt x="208" y="313"/>
                      <a:pt x="208" y="313"/>
                    </a:cubicBezTo>
                    <a:cubicBezTo>
                      <a:pt x="207" y="313"/>
                      <a:pt x="207" y="313"/>
                      <a:pt x="207" y="313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99" y="315"/>
                      <a:pt x="199" y="315"/>
                      <a:pt x="199" y="315"/>
                    </a:cubicBezTo>
                    <a:cubicBezTo>
                      <a:pt x="197" y="317"/>
                      <a:pt x="197" y="317"/>
                      <a:pt x="197" y="317"/>
                    </a:cubicBezTo>
                    <a:cubicBezTo>
                      <a:pt x="194" y="319"/>
                      <a:pt x="194" y="319"/>
                      <a:pt x="194" y="319"/>
                    </a:cubicBezTo>
                    <a:cubicBezTo>
                      <a:pt x="194" y="321"/>
                      <a:pt x="194" y="321"/>
                      <a:pt x="194" y="321"/>
                    </a:cubicBezTo>
                    <a:cubicBezTo>
                      <a:pt x="194" y="323"/>
                      <a:pt x="194" y="323"/>
                      <a:pt x="194" y="323"/>
                    </a:cubicBezTo>
                    <a:cubicBezTo>
                      <a:pt x="194" y="325"/>
                      <a:pt x="194" y="325"/>
                      <a:pt x="194" y="325"/>
                    </a:cubicBezTo>
                    <a:cubicBezTo>
                      <a:pt x="196" y="325"/>
                      <a:pt x="196" y="325"/>
                      <a:pt x="196" y="325"/>
                    </a:cubicBezTo>
                    <a:cubicBezTo>
                      <a:pt x="197" y="326"/>
                      <a:pt x="197" y="326"/>
                      <a:pt x="197" y="326"/>
                    </a:cubicBezTo>
                    <a:cubicBezTo>
                      <a:pt x="196" y="327"/>
                      <a:pt x="196" y="327"/>
                      <a:pt x="196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192" y="328"/>
                      <a:pt x="192" y="328"/>
                      <a:pt x="192" y="328"/>
                    </a:cubicBezTo>
                    <a:cubicBezTo>
                      <a:pt x="190" y="331"/>
                      <a:pt x="190" y="331"/>
                      <a:pt x="190" y="331"/>
                    </a:cubicBezTo>
                    <a:cubicBezTo>
                      <a:pt x="190" y="334"/>
                      <a:pt x="190" y="334"/>
                      <a:pt x="190" y="334"/>
                    </a:cubicBezTo>
                    <a:cubicBezTo>
                      <a:pt x="191" y="335"/>
                      <a:pt x="191" y="335"/>
                      <a:pt x="191" y="335"/>
                    </a:cubicBezTo>
                    <a:cubicBezTo>
                      <a:pt x="193" y="334"/>
                      <a:pt x="193" y="334"/>
                      <a:pt x="193" y="334"/>
                    </a:cubicBezTo>
                    <a:cubicBezTo>
                      <a:pt x="196" y="333"/>
                      <a:pt x="196" y="333"/>
                      <a:pt x="196" y="333"/>
                    </a:cubicBezTo>
                    <a:cubicBezTo>
                      <a:pt x="196" y="334"/>
                      <a:pt x="196" y="334"/>
                      <a:pt x="196" y="334"/>
                    </a:cubicBezTo>
                    <a:cubicBezTo>
                      <a:pt x="194" y="336"/>
                      <a:pt x="194" y="336"/>
                      <a:pt x="194" y="336"/>
                    </a:cubicBezTo>
                    <a:cubicBezTo>
                      <a:pt x="194" y="337"/>
                      <a:pt x="194" y="337"/>
                      <a:pt x="194" y="337"/>
                    </a:cubicBezTo>
                    <a:cubicBezTo>
                      <a:pt x="195" y="337"/>
                      <a:pt x="195" y="337"/>
                      <a:pt x="195" y="337"/>
                    </a:cubicBezTo>
                    <a:cubicBezTo>
                      <a:pt x="196" y="336"/>
                      <a:pt x="196" y="336"/>
                      <a:pt x="196" y="336"/>
                    </a:cubicBezTo>
                    <a:cubicBezTo>
                      <a:pt x="198" y="335"/>
                      <a:pt x="198" y="335"/>
                      <a:pt x="198" y="335"/>
                    </a:cubicBezTo>
                    <a:cubicBezTo>
                      <a:pt x="198" y="336"/>
                      <a:pt x="198" y="336"/>
                      <a:pt x="198" y="336"/>
                    </a:cubicBezTo>
                    <a:cubicBezTo>
                      <a:pt x="197" y="338"/>
                      <a:pt x="197" y="338"/>
                      <a:pt x="197" y="338"/>
                    </a:cubicBezTo>
                    <a:cubicBezTo>
                      <a:pt x="196" y="339"/>
                      <a:pt x="196" y="339"/>
                      <a:pt x="196" y="339"/>
                    </a:cubicBezTo>
                    <a:cubicBezTo>
                      <a:pt x="198" y="341"/>
                      <a:pt x="198" y="341"/>
                      <a:pt x="198" y="341"/>
                    </a:cubicBezTo>
                    <a:cubicBezTo>
                      <a:pt x="200" y="341"/>
                      <a:pt x="200" y="341"/>
                      <a:pt x="200" y="341"/>
                    </a:cubicBezTo>
                    <a:cubicBezTo>
                      <a:pt x="199" y="342"/>
                      <a:pt x="199" y="342"/>
                      <a:pt x="199" y="342"/>
                    </a:cubicBezTo>
                    <a:cubicBezTo>
                      <a:pt x="197" y="342"/>
                      <a:pt x="197" y="342"/>
                      <a:pt x="197" y="342"/>
                    </a:cubicBezTo>
                    <a:cubicBezTo>
                      <a:pt x="196" y="343"/>
                      <a:pt x="196" y="343"/>
                      <a:pt x="196" y="343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7"/>
                      <a:pt x="197" y="347"/>
                      <a:pt x="197" y="347"/>
                    </a:cubicBezTo>
                    <a:cubicBezTo>
                      <a:pt x="196" y="348"/>
                      <a:pt x="196" y="348"/>
                      <a:pt x="196" y="348"/>
                    </a:cubicBezTo>
                    <a:cubicBezTo>
                      <a:pt x="195" y="348"/>
                      <a:pt x="195" y="348"/>
                      <a:pt x="195" y="348"/>
                    </a:cubicBezTo>
                    <a:cubicBezTo>
                      <a:pt x="193" y="348"/>
                      <a:pt x="193" y="348"/>
                      <a:pt x="193" y="348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0" y="347"/>
                      <a:pt x="190" y="347"/>
                      <a:pt x="190" y="347"/>
                    </a:cubicBezTo>
                    <a:cubicBezTo>
                      <a:pt x="188" y="350"/>
                      <a:pt x="188" y="350"/>
                      <a:pt x="188" y="350"/>
                    </a:cubicBezTo>
                    <a:cubicBezTo>
                      <a:pt x="188" y="352"/>
                      <a:pt x="188" y="352"/>
                      <a:pt x="188" y="352"/>
                    </a:cubicBezTo>
                    <a:cubicBezTo>
                      <a:pt x="189" y="355"/>
                      <a:pt x="189" y="355"/>
                      <a:pt x="189" y="355"/>
                    </a:cubicBezTo>
                    <a:cubicBezTo>
                      <a:pt x="188" y="358"/>
                      <a:pt x="188" y="358"/>
                      <a:pt x="188" y="358"/>
                    </a:cubicBezTo>
                    <a:cubicBezTo>
                      <a:pt x="189" y="360"/>
                      <a:pt x="189" y="360"/>
                      <a:pt x="189" y="360"/>
                    </a:cubicBezTo>
                    <a:cubicBezTo>
                      <a:pt x="192" y="362"/>
                      <a:pt x="192" y="362"/>
                      <a:pt x="192" y="362"/>
                    </a:cubicBezTo>
                    <a:cubicBezTo>
                      <a:pt x="192" y="364"/>
                      <a:pt x="192" y="364"/>
                      <a:pt x="192" y="364"/>
                    </a:cubicBezTo>
                    <a:cubicBezTo>
                      <a:pt x="195" y="366"/>
                      <a:pt x="195" y="366"/>
                      <a:pt x="195" y="366"/>
                    </a:cubicBezTo>
                    <a:cubicBezTo>
                      <a:pt x="197" y="367"/>
                      <a:pt x="197" y="367"/>
                      <a:pt x="197" y="367"/>
                    </a:cubicBezTo>
                    <a:cubicBezTo>
                      <a:pt x="198" y="366"/>
                      <a:pt x="198" y="366"/>
                      <a:pt x="198" y="366"/>
                    </a:cubicBezTo>
                    <a:cubicBezTo>
                      <a:pt x="200" y="366"/>
                      <a:pt x="200" y="366"/>
                      <a:pt x="200" y="366"/>
                    </a:cubicBezTo>
                    <a:cubicBezTo>
                      <a:pt x="202" y="363"/>
                      <a:pt x="202" y="363"/>
                      <a:pt x="202" y="363"/>
                    </a:cubicBezTo>
                    <a:cubicBezTo>
                      <a:pt x="201" y="360"/>
                      <a:pt x="201" y="360"/>
                      <a:pt x="201" y="360"/>
                    </a:cubicBezTo>
                    <a:cubicBezTo>
                      <a:pt x="201" y="357"/>
                      <a:pt x="201" y="357"/>
                      <a:pt x="201" y="357"/>
                    </a:cubicBezTo>
                    <a:cubicBezTo>
                      <a:pt x="203" y="355"/>
                      <a:pt x="203" y="355"/>
                      <a:pt x="203" y="355"/>
                    </a:cubicBezTo>
                    <a:cubicBezTo>
                      <a:pt x="202" y="358"/>
                      <a:pt x="202" y="358"/>
                      <a:pt x="202" y="358"/>
                    </a:cubicBezTo>
                    <a:cubicBezTo>
                      <a:pt x="202" y="360"/>
                      <a:pt x="202" y="360"/>
                      <a:pt x="202" y="360"/>
                    </a:cubicBezTo>
                    <a:cubicBezTo>
                      <a:pt x="203" y="361"/>
                      <a:pt x="203" y="361"/>
                      <a:pt x="203" y="361"/>
                    </a:cubicBezTo>
                    <a:cubicBezTo>
                      <a:pt x="203" y="364"/>
                      <a:pt x="203" y="364"/>
                      <a:pt x="203" y="364"/>
                    </a:cubicBezTo>
                    <a:cubicBezTo>
                      <a:pt x="205" y="365"/>
                      <a:pt x="205" y="365"/>
                      <a:pt x="205" y="365"/>
                    </a:cubicBezTo>
                    <a:cubicBezTo>
                      <a:pt x="206" y="364"/>
                      <a:pt x="206" y="364"/>
                      <a:pt x="206" y="364"/>
                    </a:cubicBezTo>
                    <a:cubicBezTo>
                      <a:pt x="206" y="362"/>
                      <a:pt x="206" y="362"/>
                      <a:pt x="206" y="362"/>
                    </a:cubicBezTo>
                    <a:cubicBezTo>
                      <a:pt x="207" y="360"/>
                      <a:pt x="207" y="360"/>
                      <a:pt x="207" y="360"/>
                    </a:cubicBezTo>
                    <a:cubicBezTo>
                      <a:pt x="208" y="361"/>
                      <a:pt x="208" y="361"/>
                      <a:pt x="208" y="361"/>
                    </a:cubicBezTo>
                    <a:cubicBezTo>
                      <a:pt x="208" y="362"/>
                      <a:pt x="208" y="362"/>
                      <a:pt x="208" y="362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10" y="367"/>
                      <a:pt x="210" y="367"/>
                      <a:pt x="210" y="367"/>
                    </a:cubicBezTo>
                    <a:cubicBezTo>
                      <a:pt x="213" y="369"/>
                      <a:pt x="213" y="369"/>
                      <a:pt x="213" y="369"/>
                    </a:cubicBezTo>
                    <a:cubicBezTo>
                      <a:pt x="214" y="369"/>
                      <a:pt x="214" y="369"/>
                      <a:pt x="214" y="369"/>
                    </a:cubicBezTo>
                    <a:cubicBezTo>
                      <a:pt x="216" y="368"/>
                      <a:pt x="216" y="368"/>
                      <a:pt x="216" y="368"/>
                    </a:cubicBezTo>
                    <a:cubicBezTo>
                      <a:pt x="217" y="368"/>
                      <a:pt x="217" y="368"/>
                      <a:pt x="217" y="368"/>
                    </a:cubicBezTo>
                    <a:cubicBezTo>
                      <a:pt x="216" y="369"/>
                      <a:pt x="216" y="369"/>
                      <a:pt x="216" y="369"/>
                    </a:cubicBezTo>
                    <a:cubicBezTo>
                      <a:pt x="215" y="369"/>
                      <a:pt x="215" y="369"/>
                      <a:pt x="215" y="369"/>
                    </a:cubicBezTo>
                    <a:cubicBezTo>
                      <a:pt x="214" y="371"/>
                      <a:pt x="214" y="371"/>
                      <a:pt x="214" y="371"/>
                    </a:cubicBezTo>
                    <a:cubicBezTo>
                      <a:pt x="213" y="372"/>
                      <a:pt x="213" y="372"/>
                      <a:pt x="213" y="372"/>
                    </a:cubicBezTo>
                    <a:cubicBezTo>
                      <a:pt x="213" y="373"/>
                      <a:pt x="213" y="373"/>
                      <a:pt x="213" y="373"/>
                    </a:cubicBezTo>
                    <a:cubicBezTo>
                      <a:pt x="215" y="375"/>
                      <a:pt x="215" y="375"/>
                      <a:pt x="215" y="375"/>
                    </a:cubicBezTo>
                    <a:cubicBezTo>
                      <a:pt x="215" y="376"/>
                      <a:pt x="215" y="376"/>
                      <a:pt x="215" y="376"/>
                    </a:cubicBezTo>
                    <a:cubicBezTo>
                      <a:pt x="213" y="376"/>
                      <a:pt x="213" y="376"/>
                      <a:pt x="213" y="376"/>
                    </a:cubicBezTo>
                    <a:cubicBezTo>
                      <a:pt x="212" y="376"/>
                      <a:pt x="212" y="376"/>
                      <a:pt x="212" y="376"/>
                    </a:cubicBezTo>
                    <a:cubicBezTo>
                      <a:pt x="212" y="377"/>
                      <a:pt x="212" y="377"/>
                      <a:pt x="212" y="377"/>
                    </a:cubicBezTo>
                    <a:cubicBezTo>
                      <a:pt x="213" y="379"/>
                      <a:pt x="213" y="379"/>
                      <a:pt x="213" y="379"/>
                    </a:cubicBezTo>
                    <a:cubicBezTo>
                      <a:pt x="217" y="379"/>
                      <a:pt x="217" y="379"/>
                      <a:pt x="217" y="379"/>
                    </a:cubicBezTo>
                    <a:cubicBezTo>
                      <a:pt x="219" y="380"/>
                      <a:pt x="219" y="380"/>
                      <a:pt x="219" y="380"/>
                    </a:cubicBezTo>
                    <a:cubicBezTo>
                      <a:pt x="221" y="379"/>
                      <a:pt x="221" y="379"/>
                      <a:pt x="221" y="379"/>
                    </a:cubicBezTo>
                    <a:cubicBezTo>
                      <a:pt x="224" y="380"/>
                      <a:pt x="224" y="380"/>
                      <a:pt x="224" y="380"/>
                    </a:cubicBezTo>
                    <a:cubicBezTo>
                      <a:pt x="224" y="378"/>
                      <a:pt x="224" y="378"/>
                      <a:pt x="224" y="378"/>
                    </a:cubicBezTo>
                    <a:cubicBezTo>
                      <a:pt x="225" y="379"/>
                      <a:pt x="225" y="379"/>
                      <a:pt x="225" y="379"/>
                    </a:cubicBezTo>
                    <a:cubicBezTo>
                      <a:pt x="226" y="380"/>
                      <a:pt x="226" y="380"/>
                      <a:pt x="226" y="380"/>
                    </a:cubicBezTo>
                    <a:cubicBezTo>
                      <a:pt x="227" y="383"/>
                      <a:pt x="227" y="383"/>
                      <a:pt x="227" y="383"/>
                    </a:cubicBezTo>
                    <a:cubicBezTo>
                      <a:pt x="229" y="385"/>
                      <a:pt x="229" y="385"/>
                      <a:pt x="229" y="385"/>
                    </a:cubicBezTo>
                    <a:cubicBezTo>
                      <a:pt x="230" y="385"/>
                      <a:pt x="230" y="385"/>
                      <a:pt x="230" y="385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31" y="380"/>
                      <a:pt x="231" y="380"/>
                      <a:pt x="231" y="380"/>
                    </a:cubicBezTo>
                    <a:cubicBezTo>
                      <a:pt x="228" y="379"/>
                      <a:pt x="228" y="379"/>
                      <a:pt x="228" y="379"/>
                    </a:cubicBezTo>
                    <a:cubicBezTo>
                      <a:pt x="227" y="379"/>
                      <a:pt x="227" y="379"/>
                      <a:pt x="227" y="379"/>
                    </a:cubicBezTo>
                    <a:cubicBezTo>
                      <a:pt x="228" y="378"/>
                      <a:pt x="228" y="378"/>
                      <a:pt x="228" y="378"/>
                    </a:cubicBezTo>
                    <a:cubicBezTo>
                      <a:pt x="230" y="378"/>
                      <a:pt x="230" y="378"/>
                      <a:pt x="230" y="378"/>
                    </a:cubicBezTo>
                    <a:cubicBezTo>
                      <a:pt x="232" y="380"/>
                      <a:pt x="232" y="380"/>
                      <a:pt x="232" y="380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5" y="383"/>
                      <a:pt x="235" y="383"/>
                      <a:pt x="235" y="383"/>
                    </a:cubicBezTo>
                    <a:cubicBezTo>
                      <a:pt x="236" y="382"/>
                      <a:pt x="236" y="382"/>
                      <a:pt x="236" y="382"/>
                    </a:cubicBezTo>
                    <a:cubicBezTo>
                      <a:pt x="236" y="381"/>
                      <a:pt x="236" y="381"/>
                      <a:pt x="236" y="381"/>
                    </a:cubicBezTo>
                    <a:cubicBezTo>
                      <a:pt x="238" y="383"/>
                      <a:pt x="238" y="383"/>
                      <a:pt x="238" y="383"/>
                    </a:cubicBezTo>
                    <a:cubicBezTo>
                      <a:pt x="240" y="384"/>
                      <a:pt x="240" y="384"/>
                      <a:pt x="240" y="384"/>
                    </a:cubicBezTo>
                    <a:cubicBezTo>
                      <a:pt x="242" y="384"/>
                      <a:pt x="242" y="384"/>
                      <a:pt x="242" y="384"/>
                    </a:cubicBezTo>
                    <a:cubicBezTo>
                      <a:pt x="242" y="383"/>
                      <a:pt x="242" y="383"/>
                      <a:pt x="242" y="383"/>
                    </a:cubicBezTo>
                    <a:cubicBezTo>
                      <a:pt x="240" y="381"/>
                      <a:pt x="240" y="381"/>
                      <a:pt x="240" y="381"/>
                    </a:cubicBezTo>
                    <a:cubicBezTo>
                      <a:pt x="240" y="380"/>
                      <a:pt x="240" y="380"/>
                      <a:pt x="240" y="380"/>
                    </a:cubicBezTo>
                    <a:cubicBezTo>
                      <a:pt x="241" y="380"/>
                      <a:pt x="241" y="380"/>
                      <a:pt x="241" y="380"/>
                    </a:cubicBezTo>
                    <a:cubicBezTo>
                      <a:pt x="243" y="381"/>
                      <a:pt x="243" y="381"/>
                      <a:pt x="243" y="381"/>
                    </a:cubicBezTo>
                    <a:cubicBezTo>
                      <a:pt x="244" y="382"/>
                      <a:pt x="244" y="382"/>
                      <a:pt x="244" y="382"/>
                    </a:cubicBezTo>
                    <a:cubicBezTo>
                      <a:pt x="245" y="382"/>
                      <a:pt x="245" y="382"/>
                      <a:pt x="245" y="382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7" y="385"/>
                      <a:pt x="247" y="385"/>
                      <a:pt x="247" y="385"/>
                    </a:cubicBezTo>
                    <a:cubicBezTo>
                      <a:pt x="248" y="385"/>
                      <a:pt x="248" y="385"/>
                      <a:pt x="248" y="385"/>
                    </a:cubicBezTo>
                    <a:cubicBezTo>
                      <a:pt x="248" y="383"/>
                      <a:pt x="248" y="383"/>
                      <a:pt x="248" y="383"/>
                    </a:cubicBezTo>
                    <a:cubicBezTo>
                      <a:pt x="247" y="381"/>
                      <a:pt x="247" y="381"/>
                      <a:pt x="247" y="381"/>
                    </a:cubicBezTo>
                    <a:cubicBezTo>
                      <a:pt x="246" y="381"/>
                      <a:pt x="246" y="381"/>
                      <a:pt x="246" y="381"/>
                    </a:cubicBezTo>
                    <a:cubicBezTo>
                      <a:pt x="245" y="380"/>
                      <a:pt x="245" y="380"/>
                      <a:pt x="245" y="380"/>
                    </a:cubicBezTo>
                    <a:cubicBezTo>
                      <a:pt x="245" y="379"/>
                      <a:pt x="245" y="379"/>
                      <a:pt x="245" y="379"/>
                    </a:cubicBezTo>
                    <a:cubicBezTo>
                      <a:pt x="246" y="380"/>
                      <a:pt x="246" y="380"/>
                      <a:pt x="246" y="380"/>
                    </a:cubicBezTo>
                    <a:cubicBezTo>
                      <a:pt x="248" y="380"/>
                      <a:pt x="248" y="380"/>
                      <a:pt x="248" y="380"/>
                    </a:cubicBezTo>
                    <a:cubicBezTo>
                      <a:pt x="249" y="378"/>
                      <a:pt x="249" y="378"/>
                      <a:pt x="249" y="378"/>
                    </a:cubicBezTo>
                    <a:cubicBezTo>
                      <a:pt x="250" y="377"/>
                      <a:pt x="250" y="377"/>
                      <a:pt x="250" y="377"/>
                    </a:cubicBezTo>
                    <a:lnTo>
                      <a:pt x="250" y="375"/>
                    </a:lnTo>
                    <a:close/>
                    <a:moveTo>
                      <a:pt x="79" y="517"/>
                    </a:moveTo>
                    <a:cubicBezTo>
                      <a:pt x="78" y="515"/>
                      <a:pt x="78" y="515"/>
                      <a:pt x="78" y="515"/>
                    </a:cubicBezTo>
                    <a:cubicBezTo>
                      <a:pt x="79" y="514"/>
                      <a:pt x="79" y="514"/>
                      <a:pt x="79" y="514"/>
                    </a:cubicBezTo>
                    <a:cubicBezTo>
                      <a:pt x="79" y="513"/>
                      <a:pt x="79" y="513"/>
                      <a:pt x="79" y="513"/>
                    </a:cubicBezTo>
                    <a:cubicBezTo>
                      <a:pt x="77" y="513"/>
                      <a:pt x="77" y="513"/>
                      <a:pt x="77" y="513"/>
                    </a:cubicBezTo>
                    <a:cubicBezTo>
                      <a:pt x="76" y="514"/>
                      <a:pt x="76" y="514"/>
                      <a:pt x="76" y="514"/>
                    </a:cubicBezTo>
                    <a:cubicBezTo>
                      <a:pt x="76" y="516"/>
                      <a:pt x="76" y="516"/>
                      <a:pt x="76" y="516"/>
                    </a:cubicBezTo>
                    <a:cubicBezTo>
                      <a:pt x="77" y="517"/>
                      <a:pt x="77" y="517"/>
                      <a:pt x="77" y="517"/>
                    </a:cubicBezTo>
                    <a:cubicBezTo>
                      <a:pt x="78" y="518"/>
                      <a:pt x="78" y="518"/>
                      <a:pt x="78" y="518"/>
                    </a:cubicBezTo>
                    <a:cubicBezTo>
                      <a:pt x="79" y="518"/>
                      <a:pt x="79" y="518"/>
                      <a:pt x="79" y="518"/>
                    </a:cubicBezTo>
                    <a:lnTo>
                      <a:pt x="79" y="517"/>
                    </a:lnTo>
                    <a:close/>
                    <a:moveTo>
                      <a:pt x="138" y="480"/>
                    </a:moveTo>
                    <a:cubicBezTo>
                      <a:pt x="139" y="480"/>
                      <a:pt x="139" y="480"/>
                      <a:pt x="139" y="480"/>
                    </a:cubicBezTo>
                    <a:cubicBezTo>
                      <a:pt x="139" y="478"/>
                      <a:pt x="139" y="478"/>
                      <a:pt x="139" y="478"/>
                    </a:cubicBezTo>
                    <a:cubicBezTo>
                      <a:pt x="138" y="477"/>
                      <a:pt x="138" y="477"/>
                      <a:pt x="138" y="477"/>
                    </a:cubicBezTo>
                    <a:cubicBezTo>
                      <a:pt x="136" y="477"/>
                      <a:pt x="136" y="477"/>
                      <a:pt x="136" y="477"/>
                    </a:cubicBezTo>
                    <a:cubicBezTo>
                      <a:pt x="136" y="478"/>
                      <a:pt x="136" y="478"/>
                      <a:pt x="136" y="478"/>
                    </a:cubicBezTo>
                    <a:lnTo>
                      <a:pt x="138" y="480"/>
                    </a:lnTo>
                    <a:close/>
                    <a:moveTo>
                      <a:pt x="183" y="431"/>
                    </a:moveTo>
                    <a:cubicBezTo>
                      <a:pt x="186" y="430"/>
                      <a:pt x="186" y="430"/>
                      <a:pt x="186" y="430"/>
                    </a:cubicBezTo>
                    <a:cubicBezTo>
                      <a:pt x="189" y="428"/>
                      <a:pt x="189" y="428"/>
                      <a:pt x="189" y="428"/>
                    </a:cubicBezTo>
                    <a:cubicBezTo>
                      <a:pt x="191" y="425"/>
                      <a:pt x="191" y="425"/>
                      <a:pt x="191" y="425"/>
                    </a:cubicBezTo>
                    <a:cubicBezTo>
                      <a:pt x="191" y="421"/>
                      <a:pt x="191" y="421"/>
                      <a:pt x="191" y="421"/>
                    </a:cubicBezTo>
                    <a:cubicBezTo>
                      <a:pt x="192" y="420"/>
                      <a:pt x="192" y="420"/>
                      <a:pt x="192" y="420"/>
                    </a:cubicBezTo>
                    <a:cubicBezTo>
                      <a:pt x="193" y="422"/>
                      <a:pt x="193" y="422"/>
                      <a:pt x="193" y="422"/>
                    </a:cubicBezTo>
                    <a:cubicBezTo>
                      <a:pt x="192" y="425"/>
                      <a:pt x="192" y="425"/>
                      <a:pt x="192" y="425"/>
                    </a:cubicBezTo>
                    <a:cubicBezTo>
                      <a:pt x="194" y="422"/>
                      <a:pt x="194" y="422"/>
                      <a:pt x="194" y="422"/>
                    </a:cubicBezTo>
                    <a:cubicBezTo>
                      <a:pt x="194" y="420"/>
                      <a:pt x="194" y="420"/>
                      <a:pt x="194" y="420"/>
                    </a:cubicBezTo>
                    <a:cubicBezTo>
                      <a:pt x="192" y="417"/>
                      <a:pt x="192" y="417"/>
                      <a:pt x="192" y="417"/>
                    </a:cubicBezTo>
                    <a:cubicBezTo>
                      <a:pt x="184" y="414"/>
                      <a:pt x="184" y="414"/>
                      <a:pt x="184" y="414"/>
                    </a:cubicBezTo>
                    <a:cubicBezTo>
                      <a:pt x="180" y="413"/>
                      <a:pt x="180" y="413"/>
                      <a:pt x="180" y="413"/>
                    </a:cubicBezTo>
                    <a:cubicBezTo>
                      <a:pt x="178" y="415"/>
                      <a:pt x="178" y="415"/>
                      <a:pt x="178" y="415"/>
                    </a:cubicBezTo>
                    <a:cubicBezTo>
                      <a:pt x="176" y="419"/>
                      <a:pt x="176" y="419"/>
                      <a:pt x="176" y="419"/>
                    </a:cubicBezTo>
                    <a:cubicBezTo>
                      <a:pt x="176" y="425"/>
                      <a:pt x="176" y="425"/>
                      <a:pt x="176" y="425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78" y="430"/>
                      <a:pt x="178" y="430"/>
                      <a:pt x="178" y="430"/>
                    </a:cubicBezTo>
                    <a:cubicBezTo>
                      <a:pt x="179" y="430"/>
                      <a:pt x="179" y="430"/>
                      <a:pt x="179" y="430"/>
                    </a:cubicBezTo>
                    <a:cubicBezTo>
                      <a:pt x="181" y="431"/>
                      <a:pt x="181" y="431"/>
                      <a:pt x="181" y="431"/>
                    </a:cubicBezTo>
                    <a:cubicBezTo>
                      <a:pt x="180" y="432"/>
                      <a:pt x="180" y="432"/>
                      <a:pt x="180" y="432"/>
                    </a:cubicBezTo>
                    <a:cubicBezTo>
                      <a:pt x="182" y="432"/>
                      <a:pt x="182" y="432"/>
                      <a:pt x="182" y="432"/>
                    </a:cubicBezTo>
                    <a:lnTo>
                      <a:pt x="183" y="431"/>
                    </a:lnTo>
                    <a:close/>
                    <a:moveTo>
                      <a:pt x="204" y="435"/>
                    </a:moveTo>
                    <a:cubicBezTo>
                      <a:pt x="205" y="435"/>
                      <a:pt x="205" y="435"/>
                      <a:pt x="205" y="435"/>
                    </a:cubicBezTo>
                    <a:cubicBezTo>
                      <a:pt x="205" y="434"/>
                      <a:pt x="205" y="434"/>
                      <a:pt x="205" y="434"/>
                    </a:cubicBezTo>
                    <a:cubicBezTo>
                      <a:pt x="208" y="434"/>
                      <a:pt x="208" y="434"/>
                      <a:pt x="208" y="434"/>
                    </a:cubicBezTo>
                    <a:cubicBezTo>
                      <a:pt x="209" y="433"/>
                      <a:pt x="209" y="433"/>
                      <a:pt x="209" y="433"/>
                    </a:cubicBezTo>
                    <a:cubicBezTo>
                      <a:pt x="206" y="433"/>
                      <a:pt x="206" y="433"/>
                      <a:pt x="206" y="433"/>
                    </a:cubicBezTo>
                    <a:cubicBezTo>
                      <a:pt x="204" y="434"/>
                      <a:pt x="204" y="434"/>
                      <a:pt x="204" y="434"/>
                    </a:cubicBezTo>
                    <a:lnTo>
                      <a:pt x="204" y="435"/>
                    </a:lnTo>
                    <a:close/>
                    <a:moveTo>
                      <a:pt x="237" y="434"/>
                    </a:moveTo>
                    <a:cubicBezTo>
                      <a:pt x="237" y="435"/>
                      <a:pt x="237" y="435"/>
                      <a:pt x="237" y="435"/>
                    </a:cubicBezTo>
                    <a:cubicBezTo>
                      <a:pt x="239" y="433"/>
                      <a:pt x="239" y="433"/>
                      <a:pt x="239" y="433"/>
                    </a:cubicBezTo>
                    <a:cubicBezTo>
                      <a:pt x="239" y="431"/>
                      <a:pt x="239" y="431"/>
                      <a:pt x="239" y="431"/>
                    </a:cubicBezTo>
                    <a:cubicBezTo>
                      <a:pt x="237" y="432"/>
                      <a:pt x="237" y="432"/>
                      <a:pt x="237" y="432"/>
                    </a:cubicBezTo>
                    <a:cubicBezTo>
                      <a:pt x="236" y="433"/>
                      <a:pt x="236" y="433"/>
                      <a:pt x="236" y="433"/>
                    </a:cubicBezTo>
                    <a:lnTo>
                      <a:pt x="237" y="434"/>
                    </a:lnTo>
                    <a:close/>
                    <a:moveTo>
                      <a:pt x="232" y="435"/>
                    </a:moveTo>
                    <a:cubicBezTo>
                      <a:pt x="234" y="435"/>
                      <a:pt x="234" y="435"/>
                      <a:pt x="234" y="435"/>
                    </a:cubicBezTo>
                    <a:cubicBezTo>
                      <a:pt x="235" y="434"/>
                      <a:pt x="235" y="434"/>
                      <a:pt x="235" y="434"/>
                    </a:cubicBezTo>
                    <a:cubicBezTo>
                      <a:pt x="234" y="432"/>
                      <a:pt x="234" y="432"/>
                      <a:pt x="234" y="432"/>
                    </a:cubicBezTo>
                    <a:cubicBezTo>
                      <a:pt x="233" y="433"/>
                      <a:pt x="233" y="433"/>
                      <a:pt x="233" y="433"/>
                    </a:cubicBezTo>
                    <a:lnTo>
                      <a:pt x="232" y="435"/>
                    </a:lnTo>
                    <a:close/>
                    <a:moveTo>
                      <a:pt x="259" y="423"/>
                    </a:move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1" y="423"/>
                      <a:pt x="261" y="423"/>
                      <a:pt x="261" y="423"/>
                    </a:cubicBezTo>
                    <a:cubicBezTo>
                      <a:pt x="265" y="422"/>
                      <a:pt x="265" y="422"/>
                      <a:pt x="265" y="422"/>
                    </a:cubicBezTo>
                    <a:cubicBezTo>
                      <a:pt x="265" y="420"/>
                      <a:pt x="265" y="420"/>
                      <a:pt x="265" y="420"/>
                    </a:cubicBezTo>
                    <a:cubicBezTo>
                      <a:pt x="263" y="420"/>
                      <a:pt x="263" y="420"/>
                      <a:pt x="263" y="420"/>
                    </a:cubicBezTo>
                    <a:cubicBezTo>
                      <a:pt x="260" y="421"/>
                      <a:pt x="260" y="421"/>
                      <a:pt x="260" y="421"/>
                    </a:cubicBezTo>
                    <a:lnTo>
                      <a:pt x="259" y="423"/>
                    </a:lnTo>
                    <a:close/>
                    <a:moveTo>
                      <a:pt x="248" y="421"/>
                    </a:moveTo>
                    <a:cubicBezTo>
                      <a:pt x="249" y="422"/>
                      <a:pt x="249" y="422"/>
                      <a:pt x="249" y="422"/>
                    </a:cubicBezTo>
                    <a:cubicBezTo>
                      <a:pt x="251" y="422"/>
                      <a:pt x="251" y="422"/>
                      <a:pt x="251" y="422"/>
                    </a:cubicBezTo>
                    <a:cubicBezTo>
                      <a:pt x="251" y="421"/>
                      <a:pt x="251" y="421"/>
                      <a:pt x="251" y="421"/>
                    </a:cubicBezTo>
                    <a:cubicBezTo>
                      <a:pt x="249" y="420"/>
                      <a:pt x="249" y="420"/>
                      <a:pt x="249" y="420"/>
                    </a:cubicBezTo>
                    <a:lnTo>
                      <a:pt x="248" y="421"/>
                    </a:lnTo>
                    <a:close/>
                    <a:moveTo>
                      <a:pt x="241" y="420"/>
                    </a:moveTo>
                    <a:cubicBezTo>
                      <a:pt x="243" y="421"/>
                      <a:pt x="243" y="421"/>
                      <a:pt x="243" y="421"/>
                    </a:cubicBezTo>
                    <a:cubicBezTo>
                      <a:pt x="244" y="422"/>
                      <a:pt x="244" y="422"/>
                      <a:pt x="244" y="422"/>
                    </a:cubicBezTo>
                    <a:cubicBezTo>
                      <a:pt x="246" y="422"/>
                      <a:pt x="246" y="422"/>
                      <a:pt x="246" y="422"/>
                    </a:cubicBezTo>
                    <a:cubicBezTo>
                      <a:pt x="245" y="420"/>
                      <a:pt x="245" y="420"/>
                      <a:pt x="245" y="420"/>
                    </a:cubicBezTo>
                    <a:cubicBezTo>
                      <a:pt x="243" y="419"/>
                      <a:pt x="243" y="419"/>
                      <a:pt x="243" y="419"/>
                    </a:cubicBezTo>
                    <a:lnTo>
                      <a:pt x="241" y="420"/>
                    </a:lnTo>
                    <a:close/>
                    <a:moveTo>
                      <a:pt x="238" y="421"/>
                    </a:moveTo>
                    <a:cubicBezTo>
                      <a:pt x="238" y="421"/>
                      <a:pt x="238" y="421"/>
                      <a:pt x="238" y="421"/>
                    </a:cubicBezTo>
                    <a:cubicBezTo>
                      <a:pt x="240" y="421"/>
                      <a:pt x="240" y="421"/>
                      <a:pt x="240" y="421"/>
                    </a:cubicBezTo>
                    <a:cubicBezTo>
                      <a:pt x="241" y="420"/>
                      <a:pt x="241" y="420"/>
                      <a:pt x="241" y="420"/>
                    </a:cubicBezTo>
                    <a:cubicBezTo>
                      <a:pt x="239" y="420"/>
                      <a:pt x="239" y="420"/>
                      <a:pt x="239" y="420"/>
                    </a:cubicBezTo>
                    <a:lnTo>
                      <a:pt x="238" y="421"/>
                    </a:lnTo>
                    <a:close/>
                    <a:moveTo>
                      <a:pt x="480" y="347"/>
                    </a:moveTo>
                    <a:cubicBezTo>
                      <a:pt x="480" y="349"/>
                      <a:pt x="480" y="349"/>
                      <a:pt x="480" y="349"/>
                    </a:cubicBezTo>
                    <a:cubicBezTo>
                      <a:pt x="482" y="351"/>
                      <a:pt x="482" y="351"/>
                      <a:pt x="482" y="351"/>
                    </a:cubicBezTo>
                    <a:cubicBezTo>
                      <a:pt x="482" y="349"/>
                      <a:pt x="482" y="349"/>
                      <a:pt x="482" y="349"/>
                    </a:cubicBezTo>
                    <a:cubicBezTo>
                      <a:pt x="481" y="347"/>
                      <a:pt x="481" y="347"/>
                      <a:pt x="481" y="347"/>
                    </a:cubicBezTo>
                    <a:lnTo>
                      <a:pt x="480" y="347"/>
                    </a:lnTo>
                    <a:close/>
                    <a:moveTo>
                      <a:pt x="476" y="340"/>
                    </a:moveTo>
                    <a:cubicBezTo>
                      <a:pt x="476" y="344"/>
                      <a:pt x="476" y="344"/>
                      <a:pt x="476" y="344"/>
                    </a:cubicBezTo>
                    <a:cubicBezTo>
                      <a:pt x="477" y="346"/>
                      <a:pt x="477" y="346"/>
                      <a:pt x="477" y="346"/>
                    </a:cubicBezTo>
                    <a:cubicBezTo>
                      <a:pt x="477" y="350"/>
                      <a:pt x="477" y="350"/>
                      <a:pt x="477" y="350"/>
                    </a:cubicBezTo>
                    <a:cubicBezTo>
                      <a:pt x="477" y="351"/>
                      <a:pt x="477" y="351"/>
                      <a:pt x="477" y="351"/>
                    </a:cubicBezTo>
                    <a:cubicBezTo>
                      <a:pt x="479" y="349"/>
                      <a:pt x="479" y="349"/>
                      <a:pt x="479" y="349"/>
                    </a:cubicBezTo>
                    <a:cubicBezTo>
                      <a:pt x="478" y="343"/>
                      <a:pt x="478" y="343"/>
                      <a:pt x="478" y="343"/>
                    </a:cubicBezTo>
                    <a:cubicBezTo>
                      <a:pt x="477" y="340"/>
                      <a:pt x="477" y="340"/>
                      <a:pt x="477" y="340"/>
                    </a:cubicBezTo>
                    <a:lnTo>
                      <a:pt x="476" y="340"/>
                    </a:lnTo>
                    <a:close/>
                    <a:moveTo>
                      <a:pt x="473" y="336"/>
                    </a:moveTo>
                    <a:cubicBezTo>
                      <a:pt x="474" y="338"/>
                      <a:pt x="474" y="338"/>
                      <a:pt x="474" y="338"/>
                    </a:cubicBezTo>
                    <a:cubicBezTo>
                      <a:pt x="475" y="339"/>
                      <a:pt x="475" y="339"/>
                      <a:pt x="475" y="339"/>
                    </a:cubicBezTo>
                    <a:cubicBezTo>
                      <a:pt x="475" y="337"/>
                      <a:pt x="475" y="337"/>
                      <a:pt x="475" y="337"/>
                    </a:cubicBezTo>
                    <a:cubicBezTo>
                      <a:pt x="474" y="335"/>
                      <a:pt x="474" y="335"/>
                      <a:pt x="474" y="335"/>
                    </a:cubicBezTo>
                    <a:lnTo>
                      <a:pt x="473" y="336"/>
                    </a:lnTo>
                    <a:close/>
                    <a:moveTo>
                      <a:pt x="266" y="404"/>
                    </a:moveTo>
                    <a:cubicBezTo>
                      <a:pt x="267" y="404"/>
                      <a:pt x="267" y="404"/>
                      <a:pt x="267" y="404"/>
                    </a:cubicBezTo>
                    <a:cubicBezTo>
                      <a:pt x="268" y="402"/>
                      <a:pt x="268" y="402"/>
                      <a:pt x="268" y="402"/>
                    </a:cubicBezTo>
                    <a:cubicBezTo>
                      <a:pt x="267" y="401"/>
                      <a:pt x="267" y="401"/>
                      <a:pt x="267" y="401"/>
                    </a:cubicBezTo>
                    <a:lnTo>
                      <a:pt x="266" y="404"/>
                    </a:lnTo>
                    <a:close/>
                    <a:moveTo>
                      <a:pt x="277" y="413"/>
                    </a:moveTo>
                    <a:cubicBezTo>
                      <a:pt x="277" y="413"/>
                      <a:pt x="279" y="411"/>
                      <a:pt x="279" y="411"/>
                    </a:cubicBezTo>
                    <a:cubicBezTo>
                      <a:pt x="277" y="412"/>
                      <a:pt x="277" y="412"/>
                      <a:pt x="277" y="412"/>
                    </a:cubicBezTo>
                    <a:lnTo>
                      <a:pt x="277" y="413"/>
                    </a:lnTo>
                    <a:close/>
                    <a:moveTo>
                      <a:pt x="276" y="410"/>
                    </a:moveTo>
                    <a:cubicBezTo>
                      <a:pt x="275" y="407"/>
                      <a:pt x="275" y="407"/>
                      <a:pt x="275" y="407"/>
                    </a:cubicBezTo>
                    <a:cubicBezTo>
                      <a:pt x="272" y="405"/>
                      <a:pt x="272" y="405"/>
                      <a:pt x="272" y="405"/>
                    </a:cubicBezTo>
                    <a:cubicBezTo>
                      <a:pt x="270" y="404"/>
                      <a:pt x="270" y="404"/>
                      <a:pt x="270" y="404"/>
                    </a:cubicBezTo>
                    <a:cubicBezTo>
                      <a:pt x="270" y="405"/>
                      <a:pt x="270" y="405"/>
                      <a:pt x="270" y="405"/>
                    </a:cubicBezTo>
                    <a:cubicBezTo>
                      <a:pt x="272" y="407"/>
                      <a:pt x="272" y="407"/>
                      <a:pt x="272" y="407"/>
                    </a:cubicBezTo>
                    <a:lnTo>
                      <a:pt x="276" y="410"/>
                    </a:lnTo>
                    <a:close/>
                    <a:moveTo>
                      <a:pt x="281" y="399"/>
                    </a:moveTo>
                    <a:cubicBezTo>
                      <a:pt x="282" y="397"/>
                      <a:pt x="282" y="397"/>
                      <a:pt x="282" y="397"/>
                    </a:cubicBezTo>
                    <a:cubicBezTo>
                      <a:pt x="282" y="393"/>
                      <a:pt x="282" y="393"/>
                      <a:pt x="282" y="393"/>
                    </a:cubicBezTo>
                    <a:cubicBezTo>
                      <a:pt x="278" y="390"/>
                      <a:pt x="278" y="390"/>
                      <a:pt x="278" y="390"/>
                    </a:cubicBezTo>
                    <a:cubicBezTo>
                      <a:pt x="275" y="388"/>
                      <a:pt x="275" y="388"/>
                      <a:pt x="275" y="388"/>
                    </a:cubicBezTo>
                    <a:cubicBezTo>
                      <a:pt x="273" y="387"/>
                      <a:pt x="273" y="387"/>
                      <a:pt x="273" y="387"/>
                    </a:cubicBezTo>
                    <a:cubicBezTo>
                      <a:pt x="270" y="385"/>
                      <a:pt x="270" y="385"/>
                      <a:pt x="270" y="385"/>
                    </a:cubicBezTo>
                    <a:cubicBezTo>
                      <a:pt x="268" y="383"/>
                      <a:pt x="268" y="383"/>
                      <a:pt x="268" y="383"/>
                    </a:cubicBezTo>
                    <a:cubicBezTo>
                      <a:pt x="267" y="382"/>
                      <a:pt x="267" y="382"/>
                      <a:pt x="267" y="382"/>
                    </a:cubicBezTo>
                    <a:cubicBezTo>
                      <a:pt x="264" y="380"/>
                      <a:pt x="264" y="380"/>
                      <a:pt x="264" y="380"/>
                    </a:cubicBezTo>
                    <a:cubicBezTo>
                      <a:pt x="263" y="380"/>
                      <a:pt x="263" y="380"/>
                      <a:pt x="263" y="380"/>
                    </a:cubicBezTo>
                    <a:cubicBezTo>
                      <a:pt x="262" y="381"/>
                      <a:pt x="262" y="381"/>
                      <a:pt x="262" y="381"/>
                    </a:cubicBezTo>
                    <a:cubicBezTo>
                      <a:pt x="262" y="382"/>
                      <a:pt x="262" y="382"/>
                      <a:pt x="262" y="382"/>
                    </a:cubicBezTo>
                    <a:cubicBezTo>
                      <a:pt x="260" y="383"/>
                      <a:pt x="260" y="383"/>
                      <a:pt x="260" y="383"/>
                    </a:cubicBezTo>
                    <a:cubicBezTo>
                      <a:pt x="262" y="385"/>
                      <a:pt x="262" y="385"/>
                      <a:pt x="262" y="385"/>
                    </a:cubicBezTo>
                    <a:cubicBezTo>
                      <a:pt x="263" y="385"/>
                      <a:pt x="263" y="385"/>
                      <a:pt x="263" y="385"/>
                    </a:cubicBezTo>
                    <a:cubicBezTo>
                      <a:pt x="263" y="386"/>
                      <a:pt x="263" y="386"/>
                      <a:pt x="263" y="386"/>
                    </a:cubicBezTo>
                    <a:cubicBezTo>
                      <a:pt x="262" y="387"/>
                      <a:pt x="262" y="387"/>
                      <a:pt x="262" y="387"/>
                    </a:cubicBezTo>
                    <a:cubicBezTo>
                      <a:pt x="260" y="385"/>
                      <a:pt x="260" y="385"/>
                      <a:pt x="260" y="385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60" y="388"/>
                      <a:pt x="260" y="388"/>
                      <a:pt x="260" y="388"/>
                    </a:cubicBezTo>
                    <a:cubicBezTo>
                      <a:pt x="264" y="392"/>
                      <a:pt x="264" y="392"/>
                      <a:pt x="264" y="392"/>
                    </a:cubicBezTo>
                    <a:cubicBezTo>
                      <a:pt x="266" y="393"/>
                      <a:pt x="266" y="393"/>
                      <a:pt x="266" y="393"/>
                    </a:cubicBezTo>
                    <a:cubicBezTo>
                      <a:pt x="268" y="395"/>
                      <a:pt x="268" y="395"/>
                      <a:pt x="268" y="395"/>
                    </a:cubicBezTo>
                    <a:cubicBezTo>
                      <a:pt x="269" y="395"/>
                      <a:pt x="269" y="395"/>
                      <a:pt x="269" y="395"/>
                    </a:cubicBezTo>
                    <a:cubicBezTo>
                      <a:pt x="269" y="393"/>
                      <a:pt x="269" y="393"/>
                      <a:pt x="269" y="393"/>
                    </a:cubicBezTo>
                    <a:cubicBezTo>
                      <a:pt x="271" y="394"/>
                      <a:pt x="271" y="394"/>
                      <a:pt x="271" y="394"/>
                    </a:cubicBezTo>
                    <a:cubicBezTo>
                      <a:pt x="273" y="393"/>
                      <a:pt x="273" y="393"/>
                      <a:pt x="273" y="393"/>
                    </a:cubicBezTo>
                    <a:cubicBezTo>
                      <a:pt x="273" y="394"/>
                      <a:pt x="273" y="394"/>
                      <a:pt x="273" y="394"/>
                    </a:cubicBezTo>
                    <a:cubicBezTo>
                      <a:pt x="274" y="397"/>
                      <a:pt x="274" y="397"/>
                      <a:pt x="274" y="397"/>
                    </a:cubicBezTo>
                    <a:cubicBezTo>
                      <a:pt x="274" y="398"/>
                      <a:pt x="274" y="398"/>
                      <a:pt x="274" y="398"/>
                    </a:cubicBezTo>
                    <a:cubicBezTo>
                      <a:pt x="275" y="399"/>
                      <a:pt x="275" y="399"/>
                      <a:pt x="275" y="399"/>
                    </a:cubicBezTo>
                    <a:cubicBezTo>
                      <a:pt x="278" y="400"/>
                      <a:pt x="278" y="400"/>
                      <a:pt x="278" y="400"/>
                    </a:cubicBezTo>
                    <a:cubicBezTo>
                      <a:pt x="279" y="398"/>
                      <a:pt x="279" y="398"/>
                      <a:pt x="279" y="398"/>
                    </a:cubicBezTo>
                    <a:lnTo>
                      <a:pt x="281" y="399"/>
                    </a:lnTo>
                    <a:close/>
                    <a:moveTo>
                      <a:pt x="335" y="303"/>
                    </a:moveTo>
                    <a:cubicBezTo>
                      <a:pt x="336" y="303"/>
                      <a:pt x="336" y="303"/>
                      <a:pt x="336" y="303"/>
                    </a:cubicBezTo>
                    <a:cubicBezTo>
                      <a:pt x="336" y="301"/>
                      <a:pt x="336" y="301"/>
                      <a:pt x="336" y="301"/>
                    </a:cubicBezTo>
                    <a:cubicBezTo>
                      <a:pt x="336" y="300"/>
                      <a:pt x="336" y="300"/>
                      <a:pt x="336" y="300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38" y="302"/>
                      <a:pt x="338" y="302"/>
                      <a:pt x="338" y="302"/>
                    </a:cubicBezTo>
                    <a:cubicBezTo>
                      <a:pt x="339" y="302"/>
                      <a:pt x="339" y="302"/>
                      <a:pt x="339" y="302"/>
                    </a:cubicBezTo>
                    <a:cubicBezTo>
                      <a:pt x="340" y="302"/>
                      <a:pt x="340" y="302"/>
                      <a:pt x="340" y="302"/>
                    </a:cubicBezTo>
                    <a:cubicBezTo>
                      <a:pt x="342" y="302"/>
                      <a:pt x="342" y="302"/>
                      <a:pt x="342" y="302"/>
                    </a:cubicBezTo>
                    <a:cubicBezTo>
                      <a:pt x="343" y="300"/>
                      <a:pt x="343" y="300"/>
                      <a:pt x="343" y="300"/>
                    </a:cubicBezTo>
                    <a:cubicBezTo>
                      <a:pt x="345" y="298"/>
                      <a:pt x="345" y="298"/>
                      <a:pt x="345" y="298"/>
                    </a:cubicBezTo>
                    <a:cubicBezTo>
                      <a:pt x="347" y="297"/>
                      <a:pt x="347" y="297"/>
                      <a:pt x="347" y="297"/>
                    </a:cubicBezTo>
                    <a:cubicBezTo>
                      <a:pt x="347" y="296"/>
                      <a:pt x="347" y="296"/>
                      <a:pt x="347" y="296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3" y="292"/>
                      <a:pt x="343" y="292"/>
                      <a:pt x="343" y="292"/>
                    </a:cubicBezTo>
                    <a:cubicBezTo>
                      <a:pt x="343" y="290"/>
                      <a:pt x="343" y="290"/>
                      <a:pt x="343" y="290"/>
                    </a:cubicBezTo>
                    <a:cubicBezTo>
                      <a:pt x="341" y="288"/>
                      <a:pt x="341" y="288"/>
                      <a:pt x="341" y="288"/>
                    </a:cubicBezTo>
                    <a:cubicBezTo>
                      <a:pt x="339" y="287"/>
                      <a:pt x="339" y="287"/>
                      <a:pt x="339" y="287"/>
                    </a:cubicBezTo>
                    <a:cubicBezTo>
                      <a:pt x="338" y="288"/>
                      <a:pt x="338" y="288"/>
                      <a:pt x="338" y="288"/>
                    </a:cubicBezTo>
                    <a:cubicBezTo>
                      <a:pt x="336" y="290"/>
                      <a:pt x="336" y="290"/>
                      <a:pt x="336" y="290"/>
                    </a:cubicBezTo>
                    <a:cubicBezTo>
                      <a:pt x="334" y="290"/>
                      <a:pt x="334" y="290"/>
                      <a:pt x="334" y="290"/>
                    </a:cubicBezTo>
                    <a:cubicBezTo>
                      <a:pt x="332" y="292"/>
                      <a:pt x="332" y="292"/>
                      <a:pt x="332" y="292"/>
                    </a:cubicBezTo>
                    <a:cubicBezTo>
                      <a:pt x="332" y="293"/>
                      <a:pt x="332" y="293"/>
                      <a:pt x="332" y="293"/>
                    </a:cubicBezTo>
                    <a:cubicBezTo>
                      <a:pt x="333" y="296"/>
                      <a:pt x="333" y="296"/>
                      <a:pt x="333" y="296"/>
                    </a:cubicBezTo>
                    <a:cubicBezTo>
                      <a:pt x="334" y="298"/>
                      <a:pt x="334" y="298"/>
                      <a:pt x="334" y="298"/>
                    </a:cubicBezTo>
                    <a:cubicBezTo>
                      <a:pt x="333" y="301"/>
                      <a:pt x="333" y="301"/>
                      <a:pt x="333" y="301"/>
                    </a:cubicBezTo>
                    <a:lnTo>
                      <a:pt x="335" y="303"/>
                    </a:lnTo>
                    <a:close/>
                    <a:moveTo>
                      <a:pt x="342" y="398"/>
                    </a:moveTo>
                    <a:cubicBezTo>
                      <a:pt x="342" y="398"/>
                      <a:pt x="343" y="399"/>
                      <a:pt x="343" y="399"/>
                    </a:cubicBezTo>
                    <a:cubicBezTo>
                      <a:pt x="344" y="399"/>
                      <a:pt x="344" y="399"/>
                      <a:pt x="344" y="399"/>
                    </a:cubicBezTo>
                    <a:cubicBezTo>
                      <a:pt x="345" y="398"/>
                      <a:pt x="345" y="398"/>
                      <a:pt x="345" y="398"/>
                    </a:cubicBezTo>
                    <a:cubicBezTo>
                      <a:pt x="345" y="396"/>
                      <a:pt x="345" y="396"/>
                      <a:pt x="345" y="396"/>
                    </a:cubicBezTo>
                    <a:cubicBezTo>
                      <a:pt x="344" y="395"/>
                      <a:pt x="344" y="395"/>
                      <a:pt x="344" y="395"/>
                    </a:cubicBezTo>
                    <a:cubicBezTo>
                      <a:pt x="343" y="396"/>
                      <a:pt x="343" y="396"/>
                      <a:pt x="343" y="396"/>
                    </a:cubicBezTo>
                    <a:cubicBezTo>
                      <a:pt x="343" y="397"/>
                      <a:pt x="343" y="397"/>
                      <a:pt x="343" y="397"/>
                    </a:cubicBezTo>
                    <a:lnTo>
                      <a:pt x="342" y="398"/>
                    </a:lnTo>
                    <a:close/>
                    <a:moveTo>
                      <a:pt x="385" y="452"/>
                    </a:moveTo>
                    <a:cubicBezTo>
                      <a:pt x="385" y="453"/>
                      <a:pt x="385" y="453"/>
                      <a:pt x="385" y="453"/>
                    </a:cubicBezTo>
                    <a:cubicBezTo>
                      <a:pt x="386" y="453"/>
                      <a:pt x="386" y="453"/>
                      <a:pt x="386" y="453"/>
                    </a:cubicBezTo>
                    <a:cubicBezTo>
                      <a:pt x="386" y="455"/>
                      <a:pt x="386" y="455"/>
                      <a:pt x="386" y="455"/>
                    </a:cubicBezTo>
                    <a:cubicBezTo>
                      <a:pt x="389" y="456"/>
                      <a:pt x="389" y="456"/>
                      <a:pt x="389" y="456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2" y="455"/>
                      <a:pt x="392" y="455"/>
                      <a:pt x="392" y="455"/>
                    </a:cubicBezTo>
                    <a:cubicBezTo>
                      <a:pt x="391" y="452"/>
                      <a:pt x="391" y="452"/>
                      <a:pt x="391" y="452"/>
                    </a:cubicBezTo>
                    <a:cubicBezTo>
                      <a:pt x="389" y="452"/>
                      <a:pt x="389" y="452"/>
                      <a:pt x="389" y="452"/>
                    </a:cubicBezTo>
                    <a:cubicBezTo>
                      <a:pt x="388" y="452"/>
                      <a:pt x="388" y="452"/>
                      <a:pt x="388" y="452"/>
                    </a:cubicBezTo>
                    <a:cubicBezTo>
                      <a:pt x="386" y="452"/>
                      <a:pt x="386" y="452"/>
                      <a:pt x="386" y="452"/>
                    </a:cubicBezTo>
                    <a:lnTo>
                      <a:pt x="385" y="452"/>
                    </a:lnTo>
                    <a:close/>
                    <a:moveTo>
                      <a:pt x="377" y="301"/>
                    </a:moveTo>
                    <a:cubicBezTo>
                      <a:pt x="376" y="299"/>
                      <a:pt x="376" y="299"/>
                      <a:pt x="376" y="299"/>
                    </a:cubicBezTo>
                    <a:cubicBezTo>
                      <a:pt x="375" y="298"/>
                      <a:pt x="375" y="298"/>
                      <a:pt x="375" y="298"/>
                    </a:cubicBezTo>
                    <a:cubicBezTo>
                      <a:pt x="375" y="296"/>
                      <a:pt x="375" y="296"/>
                      <a:pt x="375" y="296"/>
                    </a:cubicBezTo>
                    <a:cubicBezTo>
                      <a:pt x="376" y="295"/>
                      <a:pt x="376" y="295"/>
                      <a:pt x="376" y="295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74" y="293"/>
                      <a:pt x="374" y="293"/>
                      <a:pt x="374" y="293"/>
                    </a:cubicBezTo>
                    <a:cubicBezTo>
                      <a:pt x="372" y="294"/>
                      <a:pt x="372" y="294"/>
                      <a:pt x="372" y="294"/>
                    </a:cubicBezTo>
                    <a:cubicBezTo>
                      <a:pt x="371" y="298"/>
                      <a:pt x="371" y="298"/>
                      <a:pt x="371" y="298"/>
                    </a:cubicBezTo>
                    <a:cubicBezTo>
                      <a:pt x="372" y="300"/>
                      <a:pt x="372" y="300"/>
                      <a:pt x="372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5" y="301"/>
                      <a:pt x="375" y="301"/>
                    </a:cubicBezTo>
                    <a:lnTo>
                      <a:pt x="377" y="301"/>
                    </a:lnTo>
                    <a:close/>
                    <a:moveTo>
                      <a:pt x="373" y="285"/>
                    </a:moveTo>
                    <a:cubicBezTo>
                      <a:pt x="375" y="283"/>
                      <a:pt x="375" y="283"/>
                      <a:pt x="375" y="283"/>
                    </a:cubicBezTo>
                    <a:cubicBezTo>
                      <a:pt x="376" y="283"/>
                      <a:pt x="376" y="283"/>
                      <a:pt x="376" y="283"/>
                    </a:cubicBezTo>
                    <a:cubicBezTo>
                      <a:pt x="378" y="282"/>
                      <a:pt x="378" y="282"/>
                      <a:pt x="378" y="282"/>
                    </a:cubicBezTo>
                    <a:cubicBezTo>
                      <a:pt x="378" y="281"/>
                      <a:pt x="378" y="281"/>
                      <a:pt x="378" y="281"/>
                    </a:cubicBezTo>
                    <a:cubicBezTo>
                      <a:pt x="378" y="279"/>
                      <a:pt x="378" y="279"/>
                      <a:pt x="378" y="279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79" y="278"/>
                      <a:pt x="379" y="278"/>
                      <a:pt x="379" y="278"/>
                    </a:cubicBezTo>
                    <a:cubicBezTo>
                      <a:pt x="377" y="278"/>
                      <a:pt x="377" y="278"/>
                      <a:pt x="377" y="278"/>
                    </a:cubicBezTo>
                    <a:cubicBezTo>
                      <a:pt x="374" y="280"/>
                      <a:pt x="374" y="280"/>
                      <a:pt x="374" y="280"/>
                    </a:cubicBezTo>
                    <a:cubicBezTo>
                      <a:pt x="373" y="283"/>
                      <a:pt x="373" y="283"/>
                      <a:pt x="373" y="283"/>
                    </a:cubicBezTo>
                    <a:lnTo>
                      <a:pt x="373" y="285"/>
                    </a:lnTo>
                    <a:close/>
                    <a:moveTo>
                      <a:pt x="383" y="287"/>
                    </a:moveTo>
                    <a:cubicBezTo>
                      <a:pt x="385" y="289"/>
                      <a:pt x="385" y="289"/>
                      <a:pt x="385" y="289"/>
                    </a:cubicBezTo>
                    <a:cubicBezTo>
                      <a:pt x="388" y="290"/>
                      <a:pt x="388" y="290"/>
                      <a:pt x="388" y="290"/>
                    </a:cubicBezTo>
                    <a:cubicBezTo>
                      <a:pt x="390" y="290"/>
                      <a:pt x="390" y="290"/>
                      <a:pt x="390" y="290"/>
                    </a:cubicBezTo>
                    <a:cubicBezTo>
                      <a:pt x="390" y="288"/>
                      <a:pt x="390" y="288"/>
                      <a:pt x="390" y="288"/>
                    </a:cubicBezTo>
                    <a:cubicBezTo>
                      <a:pt x="386" y="288"/>
                      <a:pt x="386" y="288"/>
                      <a:pt x="386" y="288"/>
                    </a:cubicBezTo>
                    <a:cubicBezTo>
                      <a:pt x="384" y="287"/>
                      <a:pt x="384" y="287"/>
                      <a:pt x="384" y="287"/>
                    </a:cubicBezTo>
                    <a:lnTo>
                      <a:pt x="383" y="287"/>
                    </a:lnTo>
                    <a:close/>
                    <a:moveTo>
                      <a:pt x="405" y="304"/>
                    </a:moveTo>
                    <a:cubicBezTo>
                      <a:pt x="405" y="306"/>
                      <a:pt x="405" y="306"/>
                      <a:pt x="405" y="306"/>
                    </a:cubicBezTo>
                    <a:cubicBezTo>
                      <a:pt x="404" y="308"/>
                      <a:pt x="404" y="308"/>
                      <a:pt x="404" y="308"/>
                    </a:cubicBezTo>
                    <a:cubicBezTo>
                      <a:pt x="402" y="309"/>
                      <a:pt x="402" y="309"/>
                      <a:pt x="402" y="309"/>
                    </a:cubicBezTo>
                    <a:cubicBezTo>
                      <a:pt x="402" y="311"/>
                      <a:pt x="402" y="311"/>
                      <a:pt x="402" y="311"/>
                    </a:cubicBezTo>
                    <a:cubicBezTo>
                      <a:pt x="403" y="312"/>
                      <a:pt x="403" y="312"/>
                      <a:pt x="403" y="312"/>
                    </a:cubicBezTo>
                    <a:cubicBezTo>
                      <a:pt x="404" y="312"/>
                      <a:pt x="404" y="312"/>
                      <a:pt x="404" y="312"/>
                    </a:cubicBezTo>
                    <a:cubicBezTo>
                      <a:pt x="406" y="310"/>
                      <a:pt x="406" y="310"/>
                      <a:pt x="406" y="310"/>
                    </a:cubicBezTo>
                    <a:cubicBezTo>
                      <a:pt x="408" y="309"/>
                      <a:pt x="408" y="309"/>
                      <a:pt x="408" y="309"/>
                    </a:cubicBezTo>
                    <a:cubicBezTo>
                      <a:pt x="409" y="307"/>
                      <a:pt x="409" y="307"/>
                      <a:pt x="409" y="307"/>
                    </a:cubicBezTo>
                    <a:cubicBezTo>
                      <a:pt x="411" y="306"/>
                      <a:pt x="411" y="306"/>
                      <a:pt x="411" y="306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13" y="302"/>
                      <a:pt x="413" y="302"/>
                      <a:pt x="413" y="302"/>
                    </a:cubicBezTo>
                    <a:cubicBezTo>
                      <a:pt x="412" y="301"/>
                      <a:pt x="412" y="301"/>
                      <a:pt x="412" y="301"/>
                    </a:cubicBezTo>
                    <a:cubicBezTo>
                      <a:pt x="410" y="301"/>
                      <a:pt x="410" y="301"/>
                      <a:pt x="410" y="301"/>
                    </a:cubicBezTo>
                    <a:cubicBezTo>
                      <a:pt x="406" y="302"/>
                      <a:pt x="406" y="302"/>
                      <a:pt x="406" y="302"/>
                    </a:cubicBezTo>
                    <a:lnTo>
                      <a:pt x="405" y="304"/>
                    </a:lnTo>
                    <a:close/>
                    <a:moveTo>
                      <a:pt x="413" y="283"/>
                    </a:moveTo>
                    <a:cubicBezTo>
                      <a:pt x="411" y="286"/>
                      <a:pt x="411" y="286"/>
                      <a:pt x="411" y="286"/>
                    </a:cubicBezTo>
                    <a:cubicBezTo>
                      <a:pt x="410" y="289"/>
                      <a:pt x="410" y="289"/>
                      <a:pt x="410" y="289"/>
                    </a:cubicBezTo>
                    <a:cubicBezTo>
                      <a:pt x="409" y="292"/>
                      <a:pt x="409" y="292"/>
                      <a:pt x="409" y="292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3" y="295"/>
                      <a:pt x="413" y="295"/>
                      <a:pt x="413" y="295"/>
                    </a:cubicBezTo>
                    <a:cubicBezTo>
                      <a:pt x="415" y="295"/>
                      <a:pt x="415" y="295"/>
                      <a:pt x="415" y="295"/>
                    </a:cubicBezTo>
                    <a:cubicBezTo>
                      <a:pt x="417" y="296"/>
                      <a:pt x="417" y="296"/>
                      <a:pt x="417" y="296"/>
                    </a:cubicBezTo>
                    <a:cubicBezTo>
                      <a:pt x="419" y="296"/>
                      <a:pt x="419" y="296"/>
                      <a:pt x="419" y="296"/>
                    </a:cubicBezTo>
                    <a:cubicBezTo>
                      <a:pt x="419" y="294"/>
                      <a:pt x="419" y="294"/>
                      <a:pt x="419" y="294"/>
                    </a:cubicBezTo>
                    <a:cubicBezTo>
                      <a:pt x="417" y="291"/>
                      <a:pt x="417" y="291"/>
                      <a:pt x="417" y="291"/>
                    </a:cubicBezTo>
                    <a:cubicBezTo>
                      <a:pt x="417" y="288"/>
                      <a:pt x="417" y="288"/>
                      <a:pt x="417" y="288"/>
                    </a:cubicBezTo>
                    <a:cubicBezTo>
                      <a:pt x="414" y="285"/>
                      <a:pt x="414" y="285"/>
                      <a:pt x="414" y="285"/>
                    </a:cubicBezTo>
                    <a:lnTo>
                      <a:pt x="413" y="283"/>
                    </a:lnTo>
                    <a:close/>
                    <a:moveTo>
                      <a:pt x="397" y="245"/>
                    </a:moveTo>
                    <a:cubicBezTo>
                      <a:pt x="397" y="243"/>
                      <a:pt x="397" y="243"/>
                      <a:pt x="397" y="243"/>
                    </a:cubicBezTo>
                    <a:cubicBezTo>
                      <a:pt x="397" y="242"/>
                      <a:pt x="397" y="242"/>
                      <a:pt x="397" y="242"/>
                    </a:cubicBezTo>
                    <a:cubicBezTo>
                      <a:pt x="395" y="241"/>
                      <a:pt x="395" y="241"/>
                      <a:pt x="395" y="241"/>
                    </a:cubicBezTo>
                    <a:cubicBezTo>
                      <a:pt x="393" y="242"/>
                      <a:pt x="393" y="242"/>
                      <a:pt x="393" y="242"/>
                    </a:cubicBezTo>
                    <a:cubicBezTo>
                      <a:pt x="392" y="243"/>
                      <a:pt x="392" y="243"/>
                      <a:pt x="392" y="243"/>
                    </a:cubicBezTo>
                    <a:cubicBezTo>
                      <a:pt x="394" y="243"/>
                      <a:pt x="394" y="243"/>
                      <a:pt x="394" y="243"/>
                    </a:cubicBezTo>
                    <a:cubicBezTo>
                      <a:pt x="394" y="245"/>
                      <a:pt x="394" y="245"/>
                      <a:pt x="394" y="245"/>
                    </a:cubicBezTo>
                    <a:cubicBezTo>
                      <a:pt x="396" y="246"/>
                      <a:pt x="396" y="246"/>
                      <a:pt x="396" y="246"/>
                    </a:cubicBezTo>
                    <a:lnTo>
                      <a:pt x="397" y="245"/>
                    </a:lnTo>
                    <a:close/>
                    <a:moveTo>
                      <a:pt x="404" y="217"/>
                    </a:moveTo>
                    <a:cubicBezTo>
                      <a:pt x="403" y="216"/>
                      <a:pt x="403" y="216"/>
                      <a:pt x="403" y="216"/>
                    </a:cubicBezTo>
                    <a:cubicBezTo>
                      <a:pt x="402" y="215"/>
                      <a:pt x="402" y="215"/>
                      <a:pt x="402" y="215"/>
                    </a:cubicBezTo>
                    <a:cubicBezTo>
                      <a:pt x="402" y="219"/>
                      <a:pt x="402" y="219"/>
                      <a:pt x="402" y="219"/>
                    </a:cubicBezTo>
                    <a:cubicBezTo>
                      <a:pt x="404" y="220"/>
                      <a:pt x="404" y="220"/>
                      <a:pt x="404" y="220"/>
                    </a:cubicBezTo>
                    <a:cubicBezTo>
                      <a:pt x="405" y="219"/>
                      <a:pt x="405" y="219"/>
                      <a:pt x="405" y="219"/>
                    </a:cubicBezTo>
                    <a:cubicBezTo>
                      <a:pt x="406" y="220"/>
                      <a:pt x="406" y="220"/>
                      <a:pt x="406" y="220"/>
                    </a:cubicBezTo>
                    <a:cubicBezTo>
                      <a:pt x="406" y="222"/>
                      <a:pt x="406" y="222"/>
                      <a:pt x="406" y="222"/>
                    </a:cubicBezTo>
                    <a:cubicBezTo>
                      <a:pt x="407" y="223"/>
                      <a:pt x="407" y="223"/>
                      <a:pt x="407" y="223"/>
                    </a:cubicBezTo>
                    <a:cubicBezTo>
                      <a:pt x="408" y="221"/>
                      <a:pt x="408" y="221"/>
                      <a:pt x="408" y="221"/>
                    </a:cubicBezTo>
                    <a:cubicBezTo>
                      <a:pt x="407" y="218"/>
                      <a:pt x="407" y="218"/>
                      <a:pt x="407" y="218"/>
                    </a:cubicBezTo>
                    <a:cubicBezTo>
                      <a:pt x="408" y="217"/>
                      <a:pt x="408" y="217"/>
                      <a:pt x="408" y="217"/>
                    </a:cubicBezTo>
                    <a:cubicBezTo>
                      <a:pt x="408" y="216"/>
                      <a:pt x="408" y="216"/>
                      <a:pt x="408" y="216"/>
                    </a:cubicBezTo>
                    <a:cubicBezTo>
                      <a:pt x="407" y="215"/>
                      <a:pt x="407" y="215"/>
                      <a:pt x="407" y="215"/>
                    </a:cubicBezTo>
                    <a:cubicBezTo>
                      <a:pt x="407" y="213"/>
                      <a:pt x="407" y="213"/>
                      <a:pt x="407" y="213"/>
                    </a:cubicBezTo>
                    <a:cubicBezTo>
                      <a:pt x="406" y="211"/>
                      <a:pt x="406" y="211"/>
                      <a:pt x="406" y="211"/>
                    </a:cubicBezTo>
                    <a:cubicBezTo>
                      <a:pt x="405" y="212"/>
                      <a:pt x="405" y="212"/>
                      <a:pt x="405" y="212"/>
                    </a:cubicBezTo>
                    <a:cubicBezTo>
                      <a:pt x="404" y="212"/>
                      <a:pt x="404" y="212"/>
                      <a:pt x="404" y="212"/>
                    </a:cubicBezTo>
                    <a:cubicBezTo>
                      <a:pt x="403" y="213"/>
                      <a:pt x="403" y="213"/>
                      <a:pt x="403" y="213"/>
                    </a:cubicBezTo>
                    <a:cubicBezTo>
                      <a:pt x="404" y="215"/>
                      <a:pt x="404" y="215"/>
                      <a:pt x="404" y="215"/>
                    </a:cubicBezTo>
                    <a:lnTo>
                      <a:pt x="404" y="217"/>
                    </a:lnTo>
                    <a:close/>
                    <a:moveTo>
                      <a:pt x="401" y="203"/>
                    </a:moveTo>
                    <a:cubicBezTo>
                      <a:pt x="398" y="203"/>
                      <a:pt x="398" y="203"/>
                      <a:pt x="398" y="203"/>
                    </a:cubicBezTo>
                    <a:cubicBezTo>
                      <a:pt x="397" y="201"/>
                      <a:pt x="397" y="201"/>
                      <a:pt x="397" y="201"/>
                    </a:cubicBezTo>
                    <a:cubicBezTo>
                      <a:pt x="396" y="201"/>
                      <a:pt x="396" y="201"/>
                      <a:pt x="396" y="201"/>
                    </a:cubicBezTo>
                    <a:cubicBezTo>
                      <a:pt x="395" y="202"/>
                      <a:pt x="395" y="202"/>
                      <a:pt x="395" y="202"/>
                    </a:cubicBezTo>
                    <a:cubicBezTo>
                      <a:pt x="395" y="203"/>
                      <a:pt x="395" y="203"/>
                      <a:pt x="395" y="203"/>
                    </a:cubicBezTo>
                    <a:cubicBezTo>
                      <a:pt x="398" y="204"/>
                      <a:pt x="398" y="204"/>
                      <a:pt x="398" y="204"/>
                    </a:cubicBezTo>
                    <a:cubicBezTo>
                      <a:pt x="400" y="204"/>
                      <a:pt x="400" y="204"/>
                      <a:pt x="400" y="204"/>
                    </a:cubicBezTo>
                    <a:lnTo>
                      <a:pt x="401" y="203"/>
                    </a:lnTo>
                    <a:close/>
                    <a:moveTo>
                      <a:pt x="401" y="201"/>
                    </a:moveTo>
                    <a:cubicBezTo>
                      <a:pt x="401" y="201"/>
                      <a:pt x="402" y="202"/>
                      <a:pt x="402" y="202"/>
                    </a:cubicBezTo>
                    <a:cubicBezTo>
                      <a:pt x="405" y="201"/>
                      <a:pt x="405" y="201"/>
                      <a:pt x="405" y="201"/>
                    </a:cubicBezTo>
                    <a:cubicBezTo>
                      <a:pt x="406" y="201"/>
                      <a:pt x="406" y="201"/>
                      <a:pt x="406" y="201"/>
                    </a:cubicBezTo>
                    <a:cubicBezTo>
                      <a:pt x="408" y="200"/>
                      <a:pt x="408" y="200"/>
                      <a:pt x="408" y="200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4" y="198"/>
                      <a:pt x="404" y="198"/>
                      <a:pt x="404" y="198"/>
                    </a:cubicBezTo>
                    <a:cubicBezTo>
                      <a:pt x="402" y="198"/>
                      <a:pt x="402" y="198"/>
                      <a:pt x="402" y="198"/>
                    </a:cubicBezTo>
                    <a:lnTo>
                      <a:pt x="401" y="201"/>
                    </a:lnTo>
                    <a:close/>
                    <a:moveTo>
                      <a:pt x="427" y="256"/>
                    </a:moveTo>
                    <a:cubicBezTo>
                      <a:pt x="428" y="253"/>
                      <a:pt x="428" y="253"/>
                      <a:pt x="428" y="253"/>
                    </a:cubicBezTo>
                    <a:cubicBezTo>
                      <a:pt x="427" y="252"/>
                      <a:pt x="427" y="252"/>
                      <a:pt x="427" y="252"/>
                    </a:cubicBezTo>
                    <a:cubicBezTo>
                      <a:pt x="426" y="252"/>
                      <a:pt x="426" y="252"/>
                      <a:pt x="426" y="252"/>
                    </a:cubicBezTo>
                    <a:cubicBezTo>
                      <a:pt x="424" y="253"/>
                      <a:pt x="424" y="253"/>
                      <a:pt x="424" y="253"/>
                    </a:cubicBezTo>
                    <a:cubicBezTo>
                      <a:pt x="425" y="255"/>
                      <a:pt x="425" y="255"/>
                      <a:pt x="425" y="255"/>
                    </a:cubicBezTo>
                    <a:lnTo>
                      <a:pt x="427" y="256"/>
                    </a:lnTo>
                    <a:close/>
                    <a:moveTo>
                      <a:pt x="433" y="254"/>
                    </a:moveTo>
                    <a:cubicBezTo>
                      <a:pt x="435" y="252"/>
                      <a:pt x="435" y="252"/>
                      <a:pt x="435" y="252"/>
                    </a:cubicBezTo>
                    <a:cubicBezTo>
                      <a:pt x="435" y="251"/>
                      <a:pt x="435" y="251"/>
                      <a:pt x="435" y="251"/>
                    </a:cubicBezTo>
                    <a:cubicBezTo>
                      <a:pt x="433" y="250"/>
                      <a:pt x="433" y="250"/>
                      <a:pt x="433" y="250"/>
                    </a:cubicBezTo>
                    <a:cubicBezTo>
                      <a:pt x="432" y="251"/>
                      <a:pt x="432" y="251"/>
                      <a:pt x="432" y="251"/>
                    </a:cubicBezTo>
                    <a:cubicBezTo>
                      <a:pt x="430" y="252"/>
                      <a:pt x="430" y="252"/>
                      <a:pt x="430" y="252"/>
                    </a:cubicBezTo>
                    <a:cubicBezTo>
                      <a:pt x="431" y="253"/>
                      <a:pt x="431" y="253"/>
                      <a:pt x="431" y="253"/>
                    </a:cubicBezTo>
                    <a:lnTo>
                      <a:pt x="433" y="254"/>
                    </a:lnTo>
                    <a:close/>
                    <a:moveTo>
                      <a:pt x="443" y="255"/>
                    </a:moveTo>
                    <a:cubicBezTo>
                      <a:pt x="444" y="254"/>
                      <a:pt x="444" y="254"/>
                      <a:pt x="444" y="254"/>
                    </a:cubicBezTo>
                    <a:cubicBezTo>
                      <a:pt x="442" y="253"/>
                      <a:pt x="442" y="253"/>
                      <a:pt x="442" y="253"/>
                    </a:cubicBezTo>
                    <a:cubicBezTo>
                      <a:pt x="439" y="254"/>
                      <a:pt x="439" y="254"/>
                      <a:pt x="439" y="254"/>
                    </a:cubicBezTo>
                    <a:cubicBezTo>
                      <a:pt x="440" y="255"/>
                      <a:pt x="440" y="255"/>
                      <a:pt x="440" y="255"/>
                    </a:cubicBezTo>
                    <a:lnTo>
                      <a:pt x="443" y="255"/>
                    </a:lnTo>
                    <a:close/>
                    <a:moveTo>
                      <a:pt x="460" y="250"/>
                    </a:moveTo>
                    <a:cubicBezTo>
                      <a:pt x="461" y="253"/>
                      <a:pt x="461" y="253"/>
                      <a:pt x="461" y="253"/>
                    </a:cubicBezTo>
                    <a:cubicBezTo>
                      <a:pt x="462" y="253"/>
                      <a:pt x="462" y="253"/>
                      <a:pt x="462" y="253"/>
                    </a:cubicBezTo>
                    <a:cubicBezTo>
                      <a:pt x="463" y="252"/>
                      <a:pt x="463" y="252"/>
                      <a:pt x="463" y="252"/>
                    </a:cubicBezTo>
                    <a:cubicBezTo>
                      <a:pt x="462" y="251"/>
                      <a:pt x="462" y="251"/>
                      <a:pt x="462" y="251"/>
                    </a:cubicBezTo>
                    <a:lnTo>
                      <a:pt x="460" y="250"/>
                    </a:lnTo>
                    <a:close/>
                    <a:moveTo>
                      <a:pt x="450" y="248"/>
                    </a:moveTo>
                    <a:cubicBezTo>
                      <a:pt x="453" y="248"/>
                      <a:pt x="453" y="248"/>
                      <a:pt x="453" y="248"/>
                    </a:cubicBezTo>
                    <a:cubicBezTo>
                      <a:pt x="454" y="247"/>
                      <a:pt x="454" y="247"/>
                      <a:pt x="454" y="247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1" y="246"/>
                      <a:pt x="451" y="246"/>
                      <a:pt x="451" y="246"/>
                    </a:cubicBezTo>
                    <a:cubicBezTo>
                      <a:pt x="451" y="247"/>
                      <a:pt x="451" y="247"/>
                      <a:pt x="451" y="247"/>
                    </a:cubicBezTo>
                    <a:lnTo>
                      <a:pt x="450" y="248"/>
                    </a:lnTo>
                    <a:close/>
                    <a:moveTo>
                      <a:pt x="443" y="239"/>
                    </a:moveTo>
                    <a:cubicBezTo>
                      <a:pt x="443" y="238"/>
                      <a:pt x="443" y="238"/>
                      <a:pt x="443" y="238"/>
                    </a:cubicBezTo>
                    <a:cubicBezTo>
                      <a:pt x="442" y="238"/>
                      <a:pt x="442" y="238"/>
                      <a:pt x="442" y="238"/>
                    </a:cubicBezTo>
                    <a:cubicBezTo>
                      <a:pt x="439" y="240"/>
                      <a:pt x="439" y="240"/>
                      <a:pt x="439" y="240"/>
                    </a:cubicBezTo>
                    <a:cubicBezTo>
                      <a:pt x="439" y="241"/>
                      <a:pt x="439" y="241"/>
                      <a:pt x="439" y="241"/>
                    </a:cubicBezTo>
                    <a:cubicBezTo>
                      <a:pt x="441" y="242"/>
                      <a:pt x="441" y="242"/>
                      <a:pt x="441" y="242"/>
                    </a:cubicBezTo>
                    <a:cubicBezTo>
                      <a:pt x="442" y="241"/>
                      <a:pt x="442" y="241"/>
                      <a:pt x="442" y="241"/>
                    </a:cubicBezTo>
                    <a:cubicBezTo>
                      <a:pt x="441" y="240"/>
                      <a:pt x="441" y="240"/>
                      <a:pt x="441" y="240"/>
                    </a:cubicBezTo>
                    <a:cubicBezTo>
                      <a:pt x="441" y="240"/>
                      <a:pt x="441" y="240"/>
                      <a:pt x="441" y="240"/>
                    </a:cubicBezTo>
                    <a:lnTo>
                      <a:pt x="443" y="239"/>
                    </a:lnTo>
                    <a:close/>
                    <a:moveTo>
                      <a:pt x="449" y="237"/>
                    </a:moveTo>
                    <a:cubicBezTo>
                      <a:pt x="448" y="236"/>
                      <a:pt x="448" y="236"/>
                      <a:pt x="448" y="236"/>
                    </a:cubicBezTo>
                    <a:cubicBezTo>
                      <a:pt x="446" y="236"/>
                      <a:pt x="446" y="236"/>
                      <a:pt x="446" y="236"/>
                    </a:cubicBezTo>
                    <a:cubicBezTo>
                      <a:pt x="445" y="237"/>
                      <a:pt x="445" y="237"/>
                      <a:pt x="445" y="237"/>
                    </a:cubicBezTo>
                    <a:cubicBezTo>
                      <a:pt x="446" y="239"/>
                      <a:pt x="446" y="239"/>
                      <a:pt x="446" y="239"/>
                    </a:cubicBezTo>
                    <a:cubicBezTo>
                      <a:pt x="447" y="239"/>
                      <a:pt x="447" y="239"/>
                      <a:pt x="447" y="239"/>
                    </a:cubicBezTo>
                    <a:cubicBezTo>
                      <a:pt x="449" y="238"/>
                      <a:pt x="449" y="238"/>
                      <a:pt x="449" y="238"/>
                    </a:cubicBezTo>
                    <a:lnTo>
                      <a:pt x="449" y="237"/>
                    </a:lnTo>
                    <a:close/>
                    <a:moveTo>
                      <a:pt x="450" y="238"/>
                    </a:moveTo>
                    <a:cubicBezTo>
                      <a:pt x="450" y="239"/>
                      <a:pt x="450" y="239"/>
                      <a:pt x="450" y="239"/>
                    </a:cubicBezTo>
                    <a:cubicBezTo>
                      <a:pt x="451" y="238"/>
                      <a:pt x="451" y="238"/>
                      <a:pt x="451" y="238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4" y="235"/>
                      <a:pt x="454" y="235"/>
                      <a:pt x="454" y="235"/>
                    </a:cubicBezTo>
                    <a:cubicBezTo>
                      <a:pt x="452" y="234"/>
                      <a:pt x="452" y="234"/>
                      <a:pt x="452" y="234"/>
                    </a:cubicBezTo>
                    <a:cubicBezTo>
                      <a:pt x="450" y="234"/>
                      <a:pt x="450" y="234"/>
                      <a:pt x="450" y="234"/>
                    </a:cubicBezTo>
                    <a:cubicBezTo>
                      <a:pt x="450" y="236"/>
                      <a:pt x="450" y="236"/>
                      <a:pt x="450" y="236"/>
                    </a:cubicBezTo>
                    <a:cubicBezTo>
                      <a:pt x="451" y="237"/>
                      <a:pt x="451" y="237"/>
                      <a:pt x="451" y="237"/>
                    </a:cubicBezTo>
                    <a:lnTo>
                      <a:pt x="450" y="238"/>
                    </a:lnTo>
                    <a:close/>
                    <a:moveTo>
                      <a:pt x="443" y="232"/>
                    </a:moveTo>
                    <a:cubicBezTo>
                      <a:pt x="445" y="229"/>
                      <a:pt x="445" y="229"/>
                      <a:pt x="445" y="229"/>
                    </a:cubicBezTo>
                    <a:cubicBezTo>
                      <a:pt x="444" y="228"/>
                      <a:pt x="444" y="228"/>
                      <a:pt x="444" y="228"/>
                    </a:cubicBezTo>
                    <a:cubicBezTo>
                      <a:pt x="443" y="228"/>
                      <a:pt x="443" y="228"/>
                      <a:pt x="443" y="228"/>
                    </a:cubicBezTo>
                    <a:cubicBezTo>
                      <a:pt x="441" y="229"/>
                      <a:pt x="441" y="229"/>
                      <a:pt x="441" y="229"/>
                    </a:cubicBezTo>
                    <a:cubicBezTo>
                      <a:pt x="439" y="229"/>
                      <a:pt x="439" y="229"/>
                      <a:pt x="439" y="229"/>
                    </a:cubicBezTo>
                    <a:cubicBezTo>
                      <a:pt x="439" y="230"/>
                      <a:pt x="439" y="230"/>
                      <a:pt x="439" y="230"/>
                    </a:cubicBezTo>
                    <a:cubicBezTo>
                      <a:pt x="442" y="231"/>
                      <a:pt x="442" y="231"/>
                      <a:pt x="442" y="231"/>
                    </a:cubicBezTo>
                    <a:lnTo>
                      <a:pt x="443" y="232"/>
                    </a:lnTo>
                    <a:close/>
                    <a:moveTo>
                      <a:pt x="454" y="226"/>
                    </a:moveTo>
                    <a:cubicBezTo>
                      <a:pt x="455" y="226"/>
                      <a:pt x="455" y="226"/>
                      <a:pt x="455" y="226"/>
                    </a:cubicBezTo>
                    <a:cubicBezTo>
                      <a:pt x="454" y="225"/>
                      <a:pt x="454" y="225"/>
                      <a:pt x="454" y="225"/>
                    </a:cubicBezTo>
                    <a:cubicBezTo>
                      <a:pt x="454" y="224"/>
                      <a:pt x="454" y="224"/>
                      <a:pt x="454" y="224"/>
                    </a:cubicBezTo>
                    <a:cubicBezTo>
                      <a:pt x="455" y="223"/>
                      <a:pt x="455" y="223"/>
                      <a:pt x="455" y="223"/>
                    </a:cubicBezTo>
                    <a:cubicBezTo>
                      <a:pt x="455" y="222"/>
                      <a:pt x="455" y="222"/>
                      <a:pt x="455" y="222"/>
                    </a:cubicBezTo>
                    <a:cubicBezTo>
                      <a:pt x="454" y="221"/>
                      <a:pt x="454" y="221"/>
                      <a:pt x="454" y="221"/>
                    </a:cubicBezTo>
                    <a:cubicBezTo>
                      <a:pt x="451" y="220"/>
                      <a:pt x="451" y="220"/>
                      <a:pt x="451" y="220"/>
                    </a:cubicBezTo>
                    <a:cubicBezTo>
                      <a:pt x="450" y="221"/>
                      <a:pt x="450" y="221"/>
                      <a:pt x="450" y="221"/>
                    </a:cubicBezTo>
                    <a:cubicBezTo>
                      <a:pt x="450" y="223"/>
                      <a:pt x="450" y="223"/>
                      <a:pt x="450" y="223"/>
                    </a:cubicBezTo>
                    <a:cubicBezTo>
                      <a:pt x="450" y="223"/>
                      <a:pt x="450" y="223"/>
                      <a:pt x="450" y="223"/>
                    </a:cubicBezTo>
                    <a:cubicBezTo>
                      <a:pt x="448" y="222"/>
                      <a:pt x="448" y="222"/>
                      <a:pt x="448" y="222"/>
                    </a:cubicBezTo>
                    <a:cubicBezTo>
                      <a:pt x="447" y="222"/>
                      <a:pt x="447" y="222"/>
                      <a:pt x="447" y="222"/>
                    </a:cubicBezTo>
                    <a:cubicBezTo>
                      <a:pt x="449" y="224"/>
                      <a:pt x="449" y="224"/>
                      <a:pt x="449" y="224"/>
                    </a:cubicBezTo>
                    <a:cubicBezTo>
                      <a:pt x="450" y="225"/>
                      <a:pt x="450" y="225"/>
                      <a:pt x="450" y="225"/>
                    </a:cubicBezTo>
                    <a:cubicBezTo>
                      <a:pt x="452" y="225"/>
                      <a:pt x="452" y="225"/>
                      <a:pt x="452" y="225"/>
                    </a:cubicBezTo>
                    <a:lnTo>
                      <a:pt x="454" y="226"/>
                    </a:lnTo>
                    <a:close/>
                    <a:moveTo>
                      <a:pt x="446" y="129"/>
                    </a:moveTo>
                    <a:cubicBezTo>
                      <a:pt x="447" y="128"/>
                      <a:pt x="447" y="128"/>
                      <a:pt x="447" y="128"/>
                    </a:cubicBezTo>
                    <a:cubicBezTo>
                      <a:pt x="446" y="127"/>
                      <a:pt x="446" y="127"/>
                      <a:pt x="446" y="127"/>
                    </a:cubicBezTo>
                    <a:cubicBezTo>
                      <a:pt x="445" y="126"/>
                      <a:pt x="445" y="126"/>
                      <a:pt x="445" y="126"/>
                    </a:cubicBezTo>
                    <a:cubicBezTo>
                      <a:pt x="444" y="127"/>
                      <a:pt x="444" y="127"/>
                      <a:pt x="444" y="127"/>
                    </a:cubicBezTo>
                    <a:lnTo>
                      <a:pt x="446" y="129"/>
                    </a:lnTo>
                    <a:close/>
                    <a:moveTo>
                      <a:pt x="433" y="149"/>
                    </a:moveTo>
                    <a:cubicBezTo>
                      <a:pt x="433" y="150"/>
                      <a:pt x="433" y="150"/>
                      <a:pt x="433" y="150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7" y="148"/>
                      <a:pt x="437" y="148"/>
                      <a:pt x="437" y="148"/>
                    </a:cubicBezTo>
                    <a:cubicBezTo>
                      <a:pt x="437" y="145"/>
                      <a:pt x="437" y="145"/>
                      <a:pt x="437" y="145"/>
                    </a:cubicBezTo>
                    <a:cubicBezTo>
                      <a:pt x="435" y="143"/>
                      <a:pt x="435" y="143"/>
                      <a:pt x="435" y="143"/>
                    </a:cubicBezTo>
                    <a:cubicBezTo>
                      <a:pt x="434" y="143"/>
                      <a:pt x="434" y="143"/>
                      <a:pt x="434" y="143"/>
                    </a:cubicBezTo>
                    <a:cubicBezTo>
                      <a:pt x="433" y="144"/>
                      <a:pt x="433" y="144"/>
                      <a:pt x="433" y="144"/>
                    </a:cubicBezTo>
                    <a:cubicBezTo>
                      <a:pt x="433" y="146"/>
                      <a:pt x="433" y="146"/>
                      <a:pt x="433" y="146"/>
                    </a:cubicBezTo>
                    <a:lnTo>
                      <a:pt x="433" y="149"/>
                    </a:lnTo>
                    <a:close/>
                    <a:moveTo>
                      <a:pt x="483" y="144"/>
                    </a:moveTo>
                    <a:cubicBezTo>
                      <a:pt x="484" y="144"/>
                      <a:pt x="484" y="144"/>
                      <a:pt x="484" y="144"/>
                    </a:cubicBezTo>
                    <a:cubicBezTo>
                      <a:pt x="486" y="144"/>
                      <a:pt x="486" y="144"/>
                      <a:pt x="486" y="144"/>
                    </a:cubicBezTo>
                    <a:cubicBezTo>
                      <a:pt x="488" y="142"/>
                      <a:pt x="488" y="142"/>
                      <a:pt x="488" y="142"/>
                    </a:cubicBezTo>
                    <a:cubicBezTo>
                      <a:pt x="489" y="142"/>
                      <a:pt x="489" y="142"/>
                      <a:pt x="489" y="142"/>
                    </a:cubicBezTo>
                    <a:cubicBezTo>
                      <a:pt x="489" y="143"/>
                      <a:pt x="489" y="143"/>
                      <a:pt x="489" y="143"/>
                    </a:cubicBezTo>
                    <a:cubicBezTo>
                      <a:pt x="488" y="144"/>
                      <a:pt x="488" y="144"/>
                      <a:pt x="488" y="144"/>
                    </a:cubicBezTo>
                    <a:cubicBezTo>
                      <a:pt x="491" y="142"/>
                      <a:pt x="491" y="142"/>
                      <a:pt x="491" y="142"/>
                    </a:cubicBezTo>
                    <a:cubicBezTo>
                      <a:pt x="493" y="140"/>
                      <a:pt x="493" y="140"/>
                      <a:pt x="493" y="140"/>
                    </a:cubicBezTo>
                    <a:cubicBezTo>
                      <a:pt x="493" y="138"/>
                      <a:pt x="493" y="138"/>
                      <a:pt x="493" y="138"/>
                    </a:cubicBezTo>
                    <a:cubicBezTo>
                      <a:pt x="494" y="137"/>
                      <a:pt x="494" y="137"/>
                      <a:pt x="494" y="137"/>
                    </a:cubicBezTo>
                    <a:cubicBezTo>
                      <a:pt x="494" y="135"/>
                      <a:pt x="494" y="135"/>
                      <a:pt x="494" y="135"/>
                    </a:cubicBezTo>
                    <a:cubicBezTo>
                      <a:pt x="493" y="134"/>
                      <a:pt x="493" y="134"/>
                      <a:pt x="493" y="134"/>
                    </a:cubicBezTo>
                    <a:cubicBezTo>
                      <a:pt x="492" y="135"/>
                      <a:pt x="492" y="135"/>
                      <a:pt x="492" y="135"/>
                    </a:cubicBezTo>
                    <a:cubicBezTo>
                      <a:pt x="491" y="136"/>
                      <a:pt x="491" y="136"/>
                      <a:pt x="491" y="136"/>
                    </a:cubicBezTo>
                    <a:cubicBezTo>
                      <a:pt x="489" y="137"/>
                      <a:pt x="489" y="137"/>
                      <a:pt x="489" y="137"/>
                    </a:cubicBezTo>
                    <a:cubicBezTo>
                      <a:pt x="486" y="139"/>
                      <a:pt x="486" y="139"/>
                      <a:pt x="486" y="139"/>
                    </a:cubicBezTo>
                    <a:cubicBezTo>
                      <a:pt x="484" y="142"/>
                      <a:pt x="484" y="142"/>
                      <a:pt x="484" y="142"/>
                    </a:cubicBezTo>
                    <a:lnTo>
                      <a:pt x="483" y="144"/>
                    </a:lnTo>
                    <a:close/>
                    <a:moveTo>
                      <a:pt x="505" y="146"/>
                    </a:moveTo>
                    <a:cubicBezTo>
                      <a:pt x="508" y="146"/>
                      <a:pt x="508" y="146"/>
                      <a:pt x="508" y="146"/>
                    </a:cubicBezTo>
                    <a:cubicBezTo>
                      <a:pt x="509" y="144"/>
                      <a:pt x="509" y="144"/>
                      <a:pt x="509" y="144"/>
                    </a:cubicBezTo>
                    <a:cubicBezTo>
                      <a:pt x="507" y="144"/>
                      <a:pt x="507" y="144"/>
                      <a:pt x="507" y="144"/>
                    </a:cubicBezTo>
                    <a:cubicBezTo>
                      <a:pt x="505" y="144"/>
                      <a:pt x="505" y="144"/>
                      <a:pt x="505" y="144"/>
                    </a:cubicBezTo>
                    <a:cubicBezTo>
                      <a:pt x="505" y="146"/>
                      <a:pt x="505" y="146"/>
                      <a:pt x="505" y="146"/>
                    </a:cubicBezTo>
                    <a:close/>
                    <a:moveTo>
                      <a:pt x="509" y="151"/>
                    </a:moveTo>
                    <a:cubicBezTo>
                      <a:pt x="510" y="151"/>
                      <a:pt x="510" y="151"/>
                      <a:pt x="510" y="151"/>
                    </a:cubicBezTo>
                    <a:cubicBezTo>
                      <a:pt x="511" y="151"/>
                      <a:pt x="511" y="151"/>
                      <a:pt x="511" y="151"/>
                    </a:cubicBezTo>
                    <a:cubicBezTo>
                      <a:pt x="511" y="149"/>
                      <a:pt x="511" y="149"/>
                      <a:pt x="511" y="149"/>
                    </a:cubicBezTo>
                    <a:cubicBezTo>
                      <a:pt x="509" y="149"/>
                      <a:pt x="509" y="149"/>
                      <a:pt x="509" y="149"/>
                    </a:cubicBezTo>
                    <a:cubicBezTo>
                      <a:pt x="508" y="147"/>
                      <a:pt x="508" y="147"/>
                      <a:pt x="508" y="147"/>
                    </a:cubicBezTo>
                    <a:cubicBezTo>
                      <a:pt x="508" y="147"/>
                      <a:pt x="508" y="147"/>
                      <a:pt x="508" y="147"/>
                    </a:cubicBezTo>
                    <a:cubicBezTo>
                      <a:pt x="507" y="148"/>
                      <a:pt x="507" y="148"/>
                      <a:pt x="507" y="148"/>
                    </a:cubicBezTo>
                    <a:cubicBezTo>
                      <a:pt x="508" y="149"/>
                      <a:pt x="508" y="149"/>
                      <a:pt x="508" y="149"/>
                    </a:cubicBezTo>
                    <a:lnTo>
                      <a:pt x="509" y="151"/>
                    </a:lnTo>
                    <a:close/>
                    <a:moveTo>
                      <a:pt x="489" y="156"/>
                    </a:moveTo>
                    <a:cubicBezTo>
                      <a:pt x="492" y="156"/>
                      <a:pt x="492" y="156"/>
                      <a:pt x="492" y="156"/>
                    </a:cubicBezTo>
                    <a:cubicBezTo>
                      <a:pt x="491" y="154"/>
                      <a:pt x="491" y="154"/>
                      <a:pt x="491" y="154"/>
                    </a:cubicBezTo>
                    <a:cubicBezTo>
                      <a:pt x="490" y="153"/>
                      <a:pt x="490" y="153"/>
                      <a:pt x="490" y="153"/>
                    </a:cubicBezTo>
                    <a:cubicBezTo>
                      <a:pt x="489" y="155"/>
                      <a:pt x="489" y="155"/>
                      <a:pt x="489" y="155"/>
                    </a:cubicBezTo>
                    <a:cubicBezTo>
                      <a:pt x="487" y="156"/>
                      <a:pt x="487" y="156"/>
                      <a:pt x="487" y="156"/>
                    </a:cubicBezTo>
                    <a:cubicBezTo>
                      <a:pt x="487" y="157"/>
                      <a:pt x="487" y="157"/>
                      <a:pt x="487" y="157"/>
                    </a:cubicBezTo>
                    <a:lnTo>
                      <a:pt x="489" y="156"/>
                    </a:lnTo>
                    <a:close/>
                    <a:moveTo>
                      <a:pt x="501" y="157"/>
                    </a:moveTo>
                    <a:cubicBezTo>
                      <a:pt x="501" y="156"/>
                      <a:pt x="501" y="156"/>
                      <a:pt x="501" y="156"/>
                    </a:cubicBezTo>
                    <a:cubicBezTo>
                      <a:pt x="502" y="154"/>
                      <a:pt x="502" y="154"/>
                      <a:pt x="502" y="154"/>
                    </a:cubicBezTo>
                    <a:cubicBezTo>
                      <a:pt x="501" y="153"/>
                      <a:pt x="501" y="153"/>
                      <a:pt x="501" y="153"/>
                    </a:cubicBezTo>
                    <a:cubicBezTo>
                      <a:pt x="501" y="151"/>
                      <a:pt x="501" y="151"/>
                      <a:pt x="501" y="151"/>
                    </a:cubicBezTo>
                    <a:cubicBezTo>
                      <a:pt x="500" y="151"/>
                      <a:pt x="500" y="151"/>
                      <a:pt x="500" y="151"/>
                    </a:cubicBezTo>
                    <a:cubicBezTo>
                      <a:pt x="499" y="152"/>
                      <a:pt x="499" y="152"/>
                      <a:pt x="499" y="152"/>
                    </a:cubicBezTo>
                    <a:cubicBezTo>
                      <a:pt x="498" y="154"/>
                      <a:pt x="498" y="154"/>
                      <a:pt x="498" y="154"/>
                    </a:cubicBezTo>
                    <a:cubicBezTo>
                      <a:pt x="496" y="155"/>
                      <a:pt x="496" y="155"/>
                      <a:pt x="496" y="155"/>
                    </a:cubicBezTo>
                    <a:cubicBezTo>
                      <a:pt x="497" y="156"/>
                      <a:pt x="497" y="156"/>
                      <a:pt x="497" y="156"/>
                    </a:cubicBezTo>
                    <a:cubicBezTo>
                      <a:pt x="498" y="155"/>
                      <a:pt x="498" y="155"/>
                      <a:pt x="498" y="155"/>
                    </a:cubicBezTo>
                    <a:cubicBezTo>
                      <a:pt x="499" y="154"/>
                      <a:pt x="499" y="154"/>
                      <a:pt x="499" y="154"/>
                    </a:cubicBezTo>
                    <a:cubicBezTo>
                      <a:pt x="500" y="155"/>
                      <a:pt x="500" y="155"/>
                      <a:pt x="500" y="155"/>
                    </a:cubicBezTo>
                    <a:lnTo>
                      <a:pt x="501" y="157"/>
                    </a:lnTo>
                    <a:close/>
                    <a:moveTo>
                      <a:pt x="501" y="168"/>
                    </a:moveTo>
                    <a:cubicBezTo>
                      <a:pt x="503" y="168"/>
                      <a:pt x="503" y="168"/>
                      <a:pt x="503" y="168"/>
                    </a:cubicBezTo>
                    <a:cubicBezTo>
                      <a:pt x="504" y="169"/>
                      <a:pt x="504" y="169"/>
                      <a:pt x="504" y="169"/>
                    </a:cubicBezTo>
                    <a:cubicBezTo>
                      <a:pt x="506" y="169"/>
                      <a:pt x="506" y="169"/>
                      <a:pt x="506" y="169"/>
                    </a:cubicBezTo>
                    <a:cubicBezTo>
                      <a:pt x="508" y="168"/>
                      <a:pt x="508" y="168"/>
                      <a:pt x="508" y="168"/>
                    </a:cubicBezTo>
                    <a:cubicBezTo>
                      <a:pt x="510" y="169"/>
                      <a:pt x="510" y="169"/>
                      <a:pt x="510" y="169"/>
                    </a:cubicBezTo>
                    <a:cubicBezTo>
                      <a:pt x="512" y="168"/>
                      <a:pt x="512" y="168"/>
                      <a:pt x="512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6"/>
                      <a:pt x="513" y="166"/>
                      <a:pt x="513" y="166"/>
                    </a:cubicBezTo>
                    <a:cubicBezTo>
                      <a:pt x="512" y="166"/>
                      <a:pt x="512" y="166"/>
                      <a:pt x="512" y="166"/>
                    </a:cubicBezTo>
                    <a:cubicBezTo>
                      <a:pt x="512" y="165"/>
                      <a:pt x="512" y="165"/>
                      <a:pt x="512" y="165"/>
                    </a:cubicBezTo>
                    <a:cubicBezTo>
                      <a:pt x="512" y="163"/>
                      <a:pt x="512" y="163"/>
                      <a:pt x="512" y="163"/>
                    </a:cubicBezTo>
                    <a:cubicBezTo>
                      <a:pt x="510" y="163"/>
                      <a:pt x="510" y="163"/>
                      <a:pt x="510" y="163"/>
                    </a:cubicBezTo>
                    <a:cubicBezTo>
                      <a:pt x="509" y="164"/>
                      <a:pt x="509" y="164"/>
                      <a:pt x="509" y="164"/>
                    </a:cubicBezTo>
                    <a:cubicBezTo>
                      <a:pt x="509" y="165"/>
                      <a:pt x="509" y="165"/>
                      <a:pt x="509" y="165"/>
                    </a:cubicBezTo>
                    <a:cubicBezTo>
                      <a:pt x="508" y="165"/>
                      <a:pt x="508" y="165"/>
                      <a:pt x="508" y="165"/>
                    </a:cubicBezTo>
                    <a:cubicBezTo>
                      <a:pt x="507" y="165"/>
                      <a:pt x="507" y="165"/>
                      <a:pt x="507" y="165"/>
                    </a:cubicBezTo>
                    <a:cubicBezTo>
                      <a:pt x="506" y="164"/>
                      <a:pt x="506" y="164"/>
                      <a:pt x="506" y="164"/>
                    </a:cubicBezTo>
                    <a:cubicBezTo>
                      <a:pt x="506" y="164"/>
                      <a:pt x="506" y="164"/>
                      <a:pt x="506" y="164"/>
                    </a:cubicBezTo>
                    <a:cubicBezTo>
                      <a:pt x="505" y="165"/>
                      <a:pt x="505" y="165"/>
                      <a:pt x="505" y="165"/>
                    </a:cubicBezTo>
                    <a:cubicBezTo>
                      <a:pt x="503" y="166"/>
                      <a:pt x="503" y="166"/>
                      <a:pt x="503" y="166"/>
                    </a:cubicBezTo>
                    <a:cubicBezTo>
                      <a:pt x="502" y="166"/>
                      <a:pt x="502" y="166"/>
                      <a:pt x="502" y="166"/>
                    </a:cubicBezTo>
                    <a:cubicBezTo>
                      <a:pt x="501" y="167"/>
                      <a:pt x="501" y="167"/>
                      <a:pt x="501" y="167"/>
                    </a:cubicBezTo>
                    <a:lnTo>
                      <a:pt x="501" y="168"/>
                    </a:lnTo>
                    <a:close/>
                    <a:moveTo>
                      <a:pt x="298" y="101"/>
                    </a:moveTo>
                    <a:cubicBezTo>
                      <a:pt x="300" y="102"/>
                      <a:pt x="300" y="102"/>
                      <a:pt x="300" y="102"/>
                    </a:cubicBezTo>
                    <a:cubicBezTo>
                      <a:pt x="302" y="103"/>
                      <a:pt x="302" y="103"/>
                      <a:pt x="302" y="103"/>
                    </a:cubicBezTo>
                    <a:cubicBezTo>
                      <a:pt x="303" y="103"/>
                      <a:pt x="303" y="103"/>
                      <a:pt x="303" y="103"/>
                    </a:cubicBezTo>
                    <a:cubicBezTo>
                      <a:pt x="306" y="101"/>
                      <a:pt x="306" y="101"/>
                      <a:pt x="306" y="101"/>
                    </a:cubicBezTo>
                    <a:cubicBezTo>
                      <a:pt x="307" y="100"/>
                      <a:pt x="307" y="100"/>
                      <a:pt x="307" y="100"/>
                    </a:cubicBezTo>
                    <a:cubicBezTo>
                      <a:pt x="305" y="100"/>
                      <a:pt x="305" y="100"/>
                      <a:pt x="305" y="100"/>
                    </a:cubicBezTo>
                    <a:cubicBezTo>
                      <a:pt x="302" y="100"/>
                      <a:pt x="302" y="100"/>
                      <a:pt x="302" y="100"/>
                    </a:cubicBezTo>
                    <a:cubicBezTo>
                      <a:pt x="301" y="100"/>
                      <a:pt x="301" y="100"/>
                      <a:pt x="301" y="100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298" y="99"/>
                      <a:pt x="298" y="99"/>
                      <a:pt x="298" y="99"/>
                    </a:cubicBezTo>
                    <a:cubicBezTo>
                      <a:pt x="297" y="100"/>
                      <a:pt x="297" y="100"/>
                      <a:pt x="297" y="100"/>
                    </a:cubicBezTo>
                    <a:lnTo>
                      <a:pt x="298" y="101"/>
                    </a:lnTo>
                    <a:close/>
                    <a:moveTo>
                      <a:pt x="293" y="53"/>
                    </a:moveTo>
                    <a:cubicBezTo>
                      <a:pt x="292" y="52"/>
                      <a:pt x="292" y="52"/>
                      <a:pt x="292" y="52"/>
                    </a:cubicBezTo>
                    <a:cubicBezTo>
                      <a:pt x="292" y="50"/>
                      <a:pt x="292" y="50"/>
                      <a:pt x="292" y="50"/>
                    </a:cubicBezTo>
                    <a:cubicBezTo>
                      <a:pt x="295" y="48"/>
                      <a:pt x="295" y="48"/>
                      <a:pt x="295" y="48"/>
                    </a:cubicBezTo>
                    <a:cubicBezTo>
                      <a:pt x="298" y="48"/>
                      <a:pt x="298" y="48"/>
                      <a:pt x="298" y="48"/>
                    </a:cubicBezTo>
                    <a:cubicBezTo>
                      <a:pt x="302" y="48"/>
                      <a:pt x="302" y="48"/>
                      <a:pt x="302" y="48"/>
                    </a:cubicBezTo>
                    <a:cubicBezTo>
                      <a:pt x="303" y="51"/>
                      <a:pt x="303" y="51"/>
                      <a:pt x="303" y="51"/>
                    </a:cubicBezTo>
                    <a:cubicBezTo>
                      <a:pt x="301" y="52"/>
                      <a:pt x="301" y="52"/>
                      <a:pt x="301" y="52"/>
                    </a:cubicBezTo>
                    <a:cubicBezTo>
                      <a:pt x="298" y="53"/>
                      <a:pt x="298" y="53"/>
                      <a:pt x="298" y="53"/>
                    </a:cubicBezTo>
                    <a:cubicBezTo>
                      <a:pt x="294" y="53"/>
                      <a:pt x="294" y="53"/>
                      <a:pt x="294" y="53"/>
                    </a:cubicBezTo>
                    <a:cubicBezTo>
                      <a:pt x="294" y="53"/>
                      <a:pt x="292" y="53"/>
                      <a:pt x="293" y="53"/>
                    </a:cubicBezTo>
                    <a:moveTo>
                      <a:pt x="363" y="17"/>
                    </a:moveTo>
                    <a:cubicBezTo>
                      <a:pt x="365" y="14"/>
                      <a:pt x="365" y="14"/>
                      <a:pt x="365" y="14"/>
                    </a:cubicBezTo>
                    <a:cubicBezTo>
                      <a:pt x="366" y="12"/>
                      <a:pt x="366" y="12"/>
                      <a:pt x="366" y="12"/>
                    </a:cubicBezTo>
                    <a:cubicBezTo>
                      <a:pt x="370" y="12"/>
                      <a:pt x="370" y="12"/>
                      <a:pt x="370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72" y="14"/>
                      <a:pt x="372" y="14"/>
                      <a:pt x="372" y="14"/>
                    </a:cubicBezTo>
                    <a:cubicBezTo>
                      <a:pt x="371" y="16"/>
                      <a:pt x="371" y="16"/>
                      <a:pt x="371" y="16"/>
                    </a:cubicBezTo>
                    <a:cubicBezTo>
                      <a:pt x="369" y="18"/>
                      <a:pt x="369" y="18"/>
                      <a:pt x="369" y="18"/>
                    </a:cubicBezTo>
                    <a:cubicBezTo>
                      <a:pt x="367" y="18"/>
                      <a:pt x="367" y="18"/>
                      <a:pt x="367" y="18"/>
                    </a:cubicBezTo>
                    <a:cubicBezTo>
                      <a:pt x="364" y="18"/>
                      <a:pt x="364" y="18"/>
                      <a:pt x="364" y="18"/>
                    </a:cubicBezTo>
                    <a:lnTo>
                      <a:pt x="363" y="17"/>
                    </a:lnTo>
                    <a:close/>
                    <a:moveTo>
                      <a:pt x="414" y="49"/>
                    </a:moveTo>
                    <a:cubicBezTo>
                      <a:pt x="418" y="46"/>
                      <a:pt x="418" y="46"/>
                      <a:pt x="418" y="46"/>
                    </a:cubicBezTo>
                    <a:cubicBezTo>
                      <a:pt x="419" y="44"/>
                      <a:pt x="419" y="44"/>
                      <a:pt x="419" y="44"/>
                    </a:cubicBezTo>
                    <a:cubicBezTo>
                      <a:pt x="419" y="42"/>
                      <a:pt x="419" y="42"/>
                      <a:pt x="419" y="42"/>
                    </a:cubicBezTo>
                    <a:cubicBezTo>
                      <a:pt x="422" y="39"/>
                      <a:pt x="422" y="39"/>
                      <a:pt x="422" y="39"/>
                    </a:cubicBezTo>
                    <a:cubicBezTo>
                      <a:pt x="427" y="36"/>
                      <a:pt x="427" y="36"/>
                      <a:pt x="427" y="36"/>
                    </a:cubicBezTo>
                    <a:cubicBezTo>
                      <a:pt x="430" y="34"/>
                      <a:pt x="430" y="34"/>
                      <a:pt x="430" y="34"/>
                    </a:cubicBezTo>
                    <a:cubicBezTo>
                      <a:pt x="431" y="32"/>
                      <a:pt x="431" y="32"/>
                      <a:pt x="431" y="32"/>
                    </a:cubicBezTo>
                    <a:cubicBezTo>
                      <a:pt x="430" y="30"/>
                      <a:pt x="430" y="30"/>
                      <a:pt x="430" y="30"/>
                    </a:cubicBezTo>
                    <a:cubicBezTo>
                      <a:pt x="427" y="28"/>
                      <a:pt x="427" y="28"/>
                      <a:pt x="427" y="28"/>
                    </a:cubicBezTo>
                    <a:cubicBezTo>
                      <a:pt x="423" y="25"/>
                      <a:pt x="423" y="25"/>
                      <a:pt x="423" y="25"/>
                    </a:cubicBezTo>
                    <a:cubicBezTo>
                      <a:pt x="421" y="21"/>
                      <a:pt x="421" y="21"/>
                      <a:pt x="421" y="21"/>
                    </a:cubicBezTo>
                    <a:cubicBezTo>
                      <a:pt x="421" y="18"/>
                      <a:pt x="421" y="18"/>
                      <a:pt x="421" y="18"/>
                    </a:cubicBezTo>
                    <a:cubicBezTo>
                      <a:pt x="422" y="16"/>
                      <a:pt x="422" y="16"/>
                      <a:pt x="422" y="16"/>
                    </a:cubicBezTo>
                    <a:cubicBezTo>
                      <a:pt x="423" y="14"/>
                      <a:pt x="423" y="14"/>
                      <a:pt x="423" y="14"/>
                    </a:cubicBezTo>
                    <a:cubicBezTo>
                      <a:pt x="421" y="13"/>
                      <a:pt x="421" y="13"/>
                      <a:pt x="421" y="13"/>
                    </a:cubicBezTo>
                    <a:cubicBezTo>
                      <a:pt x="416" y="14"/>
                      <a:pt x="416" y="14"/>
                      <a:pt x="416" y="14"/>
                    </a:cubicBezTo>
                    <a:cubicBezTo>
                      <a:pt x="412" y="12"/>
                      <a:pt x="412" y="12"/>
                      <a:pt x="412" y="12"/>
                    </a:cubicBezTo>
                    <a:cubicBezTo>
                      <a:pt x="409" y="10"/>
                      <a:pt x="409" y="10"/>
                      <a:pt x="409" y="10"/>
                    </a:cubicBezTo>
                    <a:cubicBezTo>
                      <a:pt x="404" y="5"/>
                      <a:pt x="404" y="5"/>
                      <a:pt x="404" y="5"/>
                    </a:cubicBezTo>
                    <a:cubicBezTo>
                      <a:pt x="401" y="2"/>
                      <a:pt x="401" y="2"/>
                      <a:pt x="401" y="2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5" y="1"/>
                      <a:pt x="395" y="1"/>
                      <a:pt x="395" y="1"/>
                    </a:cubicBezTo>
                    <a:cubicBezTo>
                      <a:pt x="394" y="3"/>
                      <a:pt x="394" y="3"/>
                      <a:pt x="394" y="3"/>
                    </a:cubicBezTo>
                    <a:cubicBezTo>
                      <a:pt x="395" y="5"/>
                      <a:pt x="395" y="5"/>
                      <a:pt x="395" y="5"/>
                    </a:cubicBezTo>
                    <a:cubicBezTo>
                      <a:pt x="395" y="8"/>
                      <a:pt x="395" y="8"/>
                      <a:pt x="395" y="8"/>
                    </a:cubicBezTo>
                    <a:cubicBezTo>
                      <a:pt x="393" y="10"/>
                      <a:pt x="393" y="10"/>
                      <a:pt x="393" y="10"/>
                    </a:cubicBezTo>
                    <a:cubicBezTo>
                      <a:pt x="391" y="14"/>
                      <a:pt x="391" y="14"/>
                      <a:pt x="391" y="14"/>
                    </a:cubicBezTo>
                    <a:cubicBezTo>
                      <a:pt x="388" y="17"/>
                      <a:pt x="388" y="17"/>
                      <a:pt x="388" y="17"/>
                    </a:cubicBezTo>
                    <a:cubicBezTo>
                      <a:pt x="388" y="19"/>
                      <a:pt x="388" y="19"/>
                      <a:pt x="388" y="19"/>
                    </a:cubicBezTo>
                    <a:cubicBezTo>
                      <a:pt x="388" y="28"/>
                      <a:pt x="388" y="28"/>
                      <a:pt x="388" y="28"/>
                    </a:cubicBezTo>
                    <a:cubicBezTo>
                      <a:pt x="390" y="30"/>
                      <a:pt x="390" y="30"/>
                      <a:pt x="390" y="30"/>
                    </a:cubicBezTo>
                    <a:cubicBezTo>
                      <a:pt x="392" y="31"/>
                      <a:pt x="392" y="31"/>
                      <a:pt x="392" y="31"/>
                    </a:cubicBezTo>
                    <a:cubicBezTo>
                      <a:pt x="392" y="34"/>
                      <a:pt x="392" y="34"/>
                      <a:pt x="392" y="34"/>
                    </a:cubicBezTo>
                    <a:cubicBezTo>
                      <a:pt x="391" y="40"/>
                      <a:pt x="391" y="40"/>
                      <a:pt x="391" y="40"/>
                    </a:cubicBezTo>
                    <a:cubicBezTo>
                      <a:pt x="390" y="42"/>
                      <a:pt x="390" y="42"/>
                      <a:pt x="390" y="42"/>
                    </a:cubicBezTo>
                    <a:cubicBezTo>
                      <a:pt x="390" y="44"/>
                      <a:pt x="390" y="44"/>
                      <a:pt x="390" y="44"/>
                    </a:cubicBezTo>
                    <a:cubicBezTo>
                      <a:pt x="390" y="46"/>
                      <a:pt x="390" y="46"/>
                      <a:pt x="390" y="46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93" y="43"/>
                      <a:pt x="393" y="43"/>
                      <a:pt x="393" y="43"/>
                    </a:cubicBezTo>
                    <a:cubicBezTo>
                      <a:pt x="396" y="42"/>
                      <a:pt x="396" y="42"/>
                      <a:pt x="396" y="42"/>
                    </a:cubicBezTo>
                    <a:cubicBezTo>
                      <a:pt x="397" y="43"/>
                      <a:pt x="397" y="43"/>
                      <a:pt x="397" y="43"/>
                    </a:cubicBezTo>
                    <a:cubicBezTo>
                      <a:pt x="397" y="45"/>
                      <a:pt x="397" y="45"/>
                      <a:pt x="397" y="45"/>
                    </a:cubicBezTo>
                    <a:cubicBezTo>
                      <a:pt x="401" y="47"/>
                      <a:pt x="401" y="47"/>
                      <a:pt x="401" y="47"/>
                    </a:cubicBezTo>
                    <a:cubicBezTo>
                      <a:pt x="402" y="47"/>
                      <a:pt x="402" y="47"/>
                      <a:pt x="402" y="47"/>
                    </a:cubicBezTo>
                    <a:cubicBezTo>
                      <a:pt x="403" y="46"/>
                      <a:pt x="403" y="46"/>
                      <a:pt x="403" y="46"/>
                    </a:cubicBezTo>
                    <a:cubicBezTo>
                      <a:pt x="405" y="47"/>
                      <a:pt x="405" y="47"/>
                      <a:pt x="405" y="47"/>
                    </a:cubicBezTo>
                    <a:cubicBezTo>
                      <a:pt x="408" y="48"/>
                      <a:pt x="408" y="48"/>
                      <a:pt x="408" y="48"/>
                    </a:cubicBezTo>
                    <a:cubicBezTo>
                      <a:pt x="411" y="49"/>
                      <a:pt x="411" y="49"/>
                      <a:pt x="411" y="49"/>
                    </a:cubicBezTo>
                    <a:lnTo>
                      <a:pt x="414" y="49"/>
                    </a:lnTo>
                    <a:close/>
                    <a:moveTo>
                      <a:pt x="403" y="64"/>
                    </a:moveTo>
                    <a:cubicBezTo>
                      <a:pt x="403" y="65"/>
                      <a:pt x="403" y="65"/>
                      <a:pt x="403" y="65"/>
                    </a:cubicBezTo>
                    <a:cubicBezTo>
                      <a:pt x="405" y="66"/>
                      <a:pt x="405" y="66"/>
                      <a:pt x="405" y="66"/>
                    </a:cubicBezTo>
                    <a:cubicBezTo>
                      <a:pt x="408" y="67"/>
                      <a:pt x="408" y="67"/>
                      <a:pt x="408" y="67"/>
                    </a:cubicBezTo>
                    <a:cubicBezTo>
                      <a:pt x="410" y="65"/>
                      <a:pt x="410" y="65"/>
                      <a:pt x="410" y="65"/>
                    </a:cubicBezTo>
                    <a:cubicBezTo>
                      <a:pt x="413" y="63"/>
                      <a:pt x="413" y="63"/>
                      <a:pt x="413" y="63"/>
                    </a:cubicBezTo>
                    <a:cubicBezTo>
                      <a:pt x="414" y="62"/>
                      <a:pt x="414" y="62"/>
                      <a:pt x="414" y="62"/>
                    </a:cubicBezTo>
                    <a:cubicBezTo>
                      <a:pt x="415" y="59"/>
                      <a:pt x="415" y="59"/>
                      <a:pt x="415" y="59"/>
                    </a:cubicBezTo>
                    <a:cubicBezTo>
                      <a:pt x="417" y="55"/>
                      <a:pt x="417" y="55"/>
                      <a:pt x="417" y="55"/>
                    </a:cubicBezTo>
                    <a:cubicBezTo>
                      <a:pt x="416" y="54"/>
                      <a:pt x="416" y="54"/>
                      <a:pt x="416" y="54"/>
                    </a:cubicBezTo>
                    <a:cubicBezTo>
                      <a:pt x="411" y="51"/>
                      <a:pt x="411" y="51"/>
                      <a:pt x="411" y="51"/>
                    </a:cubicBezTo>
                    <a:cubicBezTo>
                      <a:pt x="407" y="51"/>
                      <a:pt x="407" y="51"/>
                      <a:pt x="407" y="51"/>
                    </a:cubicBezTo>
                    <a:cubicBezTo>
                      <a:pt x="404" y="51"/>
                      <a:pt x="404" y="51"/>
                      <a:pt x="404" y="51"/>
                    </a:cubicBezTo>
                    <a:cubicBezTo>
                      <a:pt x="402" y="52"/>
                      <a:pt x="402" y="52"/>
                      <a:pt x="402" y="52"/>
                    </a:cubicBezTo>
                    <a:cubicBezTo>
                      <a:pt x="400" y="51"/>
                      <a:pt x="400" y="51"/>
                      <a:pt x="400" y="51"/>
                    </a:cubicBezTo>
                    <a:cubicBezTo>
                      <a:pt x="398" y="52"/>
                      <a:pt x="398" y="52"/>
                      <a:pt x="398" y="52"/>
                    </a:cubicBezTo>
                    <a:cubicBezTo>
                      <a:pt x="396" y="53"/>
                      <a:pt x="396" y="53"/>
                      <a:pt x="396" y="53"/>
                    </a:cubicBezTo>
                    <a:cubicBezTo>
                      <a:pt x="394" y="53"/>
                      <a:pt x="394" y="53"/>
                      <a:pt x="394" y="53"/>
                    </a:cubicBezTo>
                    <a:cubicBezTo>
                      <a:pt x="393" y="54"/>
                      <a:pt x="393" y="54"/>
                      <a:pt x="393" y="54"/>
                    </a:cubicBezTo>
                    <a:cubicBezTo>
                      <a:pt x="394" y="55"/>
                      <a:pt x="394" y="55"/>
                      <a:pt x="394" y="55"/>
                    </a:cubicBezTo>
                    <a:cubicBezTo>
                      <a:pt x="397" y="56"/>
                      <a:pt x="397" y="56"/>
                      <a:pt x="397" y="56"/>
                    </a:cubicBezTo>
                    <a:cubicBezTo>
                      <a:pt x="398" y="58"/>
                      <a:pt x="398" y="58"/>
                      <a:pt x="398" y="58"/>
                    </a:cubicBezTo>
                    <a:cubicBezTo>
                      <a:pt x="400" y="59"/>
                      <a:pt x="400" y="59"/>
                      <a:pt x="400" y="59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04" y="62"/>
                      <a:pt x="404" y="62"/>
                      <a:pt x="404" y="62"/>
                    </a:cubicBezTo>
                    <a:cubicBezTo>
                      <a:pt x="409" y="62"/>
                      <a:pt x="409" y="62"/>
                      <a:pt x="409" y="62"/>
                    </a:cubicBezTo>
                    <a:cubicBezTo>
                      <a:pt x="410" y="63"/>
                      <a:pt x="410" y="63"/>
                      <a:pt x="410" y="63"/>
                    </a:cubicBezTo>
                    <a:cubicBezTo>
                      <a:pt x="409" y="63"/>
                      <a:pt x="409" y="63"/>
                      <a:pt x="409" y="63"/>
                    </a:cubicBezTo>
                    <a:cubicBezTo>
                      <a:pt x="406" y="64"/>
                      <a:pt x="406" y="64"/>
                      <a:pt x="406" y="64"/>
                    </a:cubicBezTo>
                    <a:lnTo>
                      <a:pt x="403" y="64"/>
                    </a:lnTo>
                    <a:close/>
                    <a:moveTo>
                      <a:pt x="480" y="71"/>
                    </a:moveTo>
                    <a:cubicBezTo>
                      <a:pt x="480" y="73"/>
                      <a:pt x="480" y="73"/>
                      <a:pt x="480" y="73"/>
                    </a:cubicBezTo>
                    <a:cubicBezTo>
                      <a:pt x="477" y="77"/>
                      <a:pt x="477" y="77"/>
                      <a:pt x="477" y="77"/>
                    </a:cubicBezTo>
                    <a:cubicBezTo>
                      <a:pt x="474" y="78"/>
                      <a:pt x="474" y="78"/>
                      <a:pt x="474" y="78"/>
                    </a:cubicBezTo>
                    <a:cubicBezTo>
                      <a:pt x="471" y="80"/>
                      <a:pt x="471" y="80"/>
                      <a:pt x="471" y="80"/>
                    </a:cubicBezTo>
                    <a:cubicBezTo>
                      <a:pt x="469" y="82"/>
                      <a:pt x="469" y="82"/>
                      <a:pt x="469" y="82"/>
                    </a:cubicBezTo>
                    <a:cubicBezTo>
                      <a:pt x="467" y="82"/>
                      <a:pt x="467" y="82"/>
                      <a:pt x="467" y="82"/>
                    </a:cubicBezTo>
                    <a:cubicBezTo>
                      <a:pt x="465" y="80"/>
                      <a:pt x="465" y="80"/>
                      <a:pt x="465" y="80"/>
                    </a:cubicBezTo>
                    <a:cubicBezTo>
                      <a:pt x="464" y="79"/>
                      <a:pt x="464" y="79"/>
                      <a:pt x="464" y="79"/>
                    </a:cubicBezTo>
                    <a:cubicBezTo>
                      <a:pt x="461" y="79"/>
                      <a:pt x="461" y="79"/>
                      <a:pt x="461" y="79"/>
                    </a:cubicBezTo>
                    <a:cubicBezTo>
                      <a:pt x="460" y="78"/>
                      <a:pt x="460" y="78"/>
                      <a:pt x="460" y="78"/>
                    </a:cubicBezTo>
                    <a:cubicBezTo>
                      <a:pt x="457" y="79"/>
                      <a:pt x="457" y="79"/>
                      <a:pt x="457" y="79"/>
                    </a:cubicBezTo>
                    <a:cubicBezTo>
                      <a:pt x="452" y="79"/>
                      <a:pt x="452" y="79"/>
                      <a:pt x="452" y="79"/>
                    </a:cubicBezTo>
                    <a:cubicBezTo>
                      <a:pt x="449" y="77"/>
                      <a:pt x="449" y="77"/>
                      <a:pt x="449" y="77"/>
                    </a:cubicBezTo>
                    <a:cubicBezTo>
                      <a:pt x="448" y="76"/>
                      <a:pt x="448" y="76"/>
                      <a:pt x="448" y="76"/>
                    </a:cubicBezTo>
                    <a:cubicBezTo>
                      <a:pt x="445" y="77"/>
                      <a:pt x="445" y="77"/>
                      <a:pt x="445" y="77"/>
                    </a:cubicBezTo>
                    <a:cubicBezTo>
                      <a:pt x="442" y="78"/>
                      <a:pt x="442" y="78"/>
                      <a:pt x="442" y="78"/>
                    </a:cubicBezTo>
                    <a:cubicBezTo>
                      <a:pt x="440" y="78"/>
                      <a:pt x="440" y="78"/>
                      <a:pt x="440" y="78"/>
                    </a:cubicBezTo>
                    <a:cubicBezTo>
                      <a:pt x="437" y="76"/>
                      <a:pt x="437" y="76"/>
                      <a:pt x="437" y="76"/>
                    </a:cubicBezTo>
                    <a:cubicBezTo>
                      <a:pt x="435" y="76"/>
                      <a:pt x="435" y="76"/>
                      <a:pt x="435" y="76"/>
                    </a:cubicBezTo>
                    <a:cubicBezTo>
                      <a:pt x="433" y="74"/>
                      <a:pt x="433" y="74"/>
                      <a:pt x="433" y="74"/>
                    </a:cubicBezTo>
                    <a:cubicBezTo>
                      <a:pt x="432" y="70"/>
                      <a:pt x="432" y="70"/>
                      <a:pt x="432" y="70"/>
                    </a:cubicBezTo>
                    <a:cubicBezTo>
                      <a:pt x="430" y="68"/>
                      <a:pt x="430" y="68"/>
                      <a:pt x="430" y="68"/>
                    </a:cubicBezTo>
                    <a:cubicBezTo>
                      <a:pt x="428" y="68"/>
                      <a:pt x="428" y="68"/>
                      <a:pt x="428" y="68"/>
                    </a:cubicBezTo>
                    <a:cubicBezTo>
                      <a:pt x="426" y="69"/>
                      <a:pt x="426" y="69"/>
                      <a:pt x="426" y="69"/>
                    </a:cubicBezTo>
                    <a:cubicBezTo>
                      <a:pt x="425" y="67"/>
                      <a:pt x="425" y="67"/>
                      <a:pt x="425" y="67"/>
                    </a:cubicBezTo>
                    <a:cubicBezTo>
                      <a:pt x="423" y="66"/>
                      <a:pt x="423" y="66"/>
                      <a:pt x="423" y="66"/>
                    </a:cubicBezTo>
                    <a:cubicBezTo>
                      <a:pt x="422" y="67"/>
                      <a:pt x="422" y="67"/>
                      <a:pt x="422" y="67"/>
                    </a:cubicBezTo>
                    <a:cubicBezTo>
                      <a:pt x="423" y="69"/>
                      <a:pt x="423" y="69"/>
                      <a:pt x="423" y="69"/>
                    </a:cubicBezTo>
                    <a:cubicBezTo>
                      <a:pt x="421" y="69"/>
                      <a:pt x="421" y="69"/>
                      <a:pt x="421" y="69"/>
                    </a:cubicBezTo>
                    <a:cubicBezTo>
                      <a:pt x="421" y="69"/>
                      <a:pt x="421" y="69"/>
                      <a:pt x="421" y="69"/>
                    </a:cubicBezTo>
                    <a:cubicBezTo>
                      <a:pt x="418" y="67"/>
                      <a:pt x="418" y="67"/>
                      <a:pt x="418" y="67"/>
                    </a:cubicBezTo>
                    <a:cubicBezTo>
                      <a:pt x="419" y="66"/>
                      <a:pt x="419" y="66"/>
                      <a:pt x="419" y="66"/>
                    </a:cubicBezTo>
                    <a:cubicBezTo>
                      <a:pt x="421" y="64"/>
                      <a:pt x="421" y="64"/>
                      <a:pt x="421" y="64"/>
                    </a:cubicBezTo>
                    <a:cubicBezTo>
                      <a:pt x="422" y="63"/>
                      <a:pt x="422" y="63"/>
                      <a:pt x="422" y="63"/>
                    </a:cubicBezTo>
                    <a:cubicBezTo>
                      <a:pt x="421" y="59"/>
                      <a:pt x="421" y="59"/>
                      <a:pt x="421" y="59"/>
                    </a:cubicBezTo>
                    <a:cubicBezTo>
                      <a:pt x="421" y="57"/>
                      <a:pt x="421" y="57"/>
                      <a:pt x="421" y="57"/>
                    </a:cubicBezTo>
                    <a:cubicBezTo>
                      <a:pt x="424" y="55"/>
                      <a:pt x="424" y="55"/>
                      <a:pt x="424" y="55"/>
                    </a:cubicBezTo>
                    <a:cubicBezTo>
                      <a:pt x="423" y="53"/>
                      <a:pt x="423" y="53"/>
                      <a:pt x="423" y="53"/>
                    </a:cubicBezTo>
                    <a:cubicBezTo>
                      <a:pt x="422" y="53"/>
                      <a:pt x="422" y="53"/>
                      <a:pt x="422" y="53"/>
                    </a:cubicBezTo>
                    <a:cubicBezTo>
                      <a:pt x="419" y="52"/>
                      <a:pt x="419" y="52"/>
                      <a:pt x="419" y="52"/>
                    </a:cubicBezTo>
                    <a:cubicBezTo>
                      <a:pt x="419" y="50"/>
                      <a:pt x="419" y="50"/>
                      <a:pt x="419" y="50"/>
                    </a:cubicBezTo>
                    <a:cubicBezTo>
                      <a:pt x="420" y="47"/>
                      <a:pt x="420" y="47"/>
                      <a:pt x="420" y="47"/>
                    </a:cubicBezTo>
                    <a:cubicBezTo>
                      <a:pt x="422" y="45"/>
                      <a:pt x="422" y="45"/>
                      <a:pt x="422" y="45"/>
                    </a:cubicBezTo>
                    <a:cubicBezTo>
                      <a:pt x="425" y="44"/>
                      <a:pt x="425" y="44"/>
                      <a:pt x="425" y="44"/>
                    </a:cubicBezTo>
                    <a:cubicBezTo>
                      <a:pt x="425" y="42"/>
                      <a:pt x="425" y="42"/>
                      <a:pt x="425" y="42"/>
                    </a:cubicBezTo>
                    <a:cubicBezTo>
                      <a:pt x="426" y="41"/>
                      <a:pt x="426" y="41"/>
                      <a:pt x="426" y="41"/>
                    </a:cubicBezTo>
                    <a:cubicBezTo>
                      <a:pt x="429" y="40"/>
                      <a:pt x="429" y="40"/>
                      <a:pt x="429" y="40"/>
                    </a:cubicBezTo>
                    <a:cubicBezTo>
                      <a:pt x="433" y="37"/>
                      <a:pt x="433" y="37"/>
                      <a:pt x="433" y="37"/>
                    </a:cubicBezTo>
                    <a:cubicBezTo>
                      <a:pt x="434" y="34"/>
                      <a:pt x="434" y="34"/>
                      <a:pt x="434" y="34"/>
                    </a:cubicBezTo>
                    <a:cubicBezTo>
                      <a:pt x="435" y="34"/>
                      <a:pt x="435" y="34"/>
                      <a:pt x="435" y="34"/>
                    </a:cubicBezTo>
                    <a:cubicBezTo>
                      <a:pt x="439" y="34"/>
                      <a:pt x="439" y="34"/>
                      <a:pt x="439" y="34"/>
                    </a:cubicBezTo>
                    <a:cubicBezTo>
                      <a:pt x="442" y="36"/>
                      <a:pt x="442" y="36"/>
                      <a:pt x="442" y="36"/>
                    </a:cubicBezTo>
                    <a:cubicBezTo>
                      <a:pt x="446" y="42"/>
                      <a:pt x="446" y="42"/>
                      <a:pt x="446" y="42"/>
                    </a:cubicBezTo>
                    <a:cubicBezTo>
                      <a:pt x="447" y="44"/>
                      <a:pt x="447" y="44"/>
                      <a:pt x="447" y="44"/>
                    </a:cubicBezTo>
                    <a:cubicBezTo>
                      <a:pt x="446" y="47"/>
                      <a:pt x="446" y="47"/>
                      <a:pt x="446" y="47"/>
                    </a:cubicBezTo>
                    <a:cubicBezTo>
                      <a:pt x="447" y="48"/>
                      <a:pt x="447" y="48"/>
                      <a:pt x="447" y="48"/>
                    </a:cubicBezTo>
                    <a:cubicBezTo>
                      <a:pt x="446" y="50"/>
                      <a:pt x="446" y="50"/>
                      <a:pt x="446" y="50"/>
                    </a:cubicBezTo>
                    <a:cubicBezTo>
                      <a:pt x="445" y="52"/>
                      <a:pt x="445" y="52"/>
                      <a:pt x="445" y="52"/>
                    </a:cubicBezTo>
                    <a:cubicBezTo>
                      <a:pt x="445" y="54"/>
                      <a:pt x="445" y="54"/>
                      <a:pt x="445" y="54"/>
                    </a:cubicBezTo>
                    <a:cubicBezTo>
                      <a:pt x="447" y="53"/>
                      <a:pt x="447" y="53"/>
                      <a:pt x="447" y="53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47"/>
                      <a:pt x="448" y="47"/>
                      <a:pt x="448" y="47"/>
                    </a:cubicBezTo>
                    <a:cubicBezTo>
                      <a:pt x="449" y="45"/>
                      <a:pt x="449" y="45"/>
                      <a:pt x="449" y="45"/>
                    </a:cubicBezTo>
                    <a:cubicBezTo>
                      <a:pt x="449" y="43"/>
                      <a:pt x="449" y="43"/>
                      <a:pt x="449" y="43"/>
                    </a:cubicBezTo>
                    <a:cubicBezTo>
                      <a:pt x="449" y="42"/>
                      <a:pt x="449" y="42"/>
                      <a:pt x="449" y="42"/>
                    </a:cubicBezTo>
                    <a:cubicBezTo>
                      <a:pt x="446" y="39"/>
                      <a:pt x="446" y="39"/>
                      <a:pt x="446" y="39"/>
                    </a:cubicBezTo>
                    <a:cubicBezTo>
                      <a:pt x="446" y="37"/>
                      <a:pt x="446" y="37"/>
                      <a:pt x="446" y="37"/>
                    </a:cubicBezTo>
                    <a:cubicBezTo>
                      <a:pt x="446" y="36"/>
                      <a:pt x="446" y="36"/>
                      <a:pt x="446" y="36"/>
                    </a:cubicBezTo>
                    <a:cubicBezTo>
                      <a:pt x="450" y="35"/>
                      <a:pt x="450" y="35"/>
                      <a:pt x="450" y="35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61" y="41"/>
                      <a:pt x="461" y="41"/>
                      <a:pt x="461" y="41"/>
                    </a:cubicBezTo>
                    <a:cubicBezTo>
                      <a:pt x="462" y="42"/>
                      <a:pt x="462" y="42"/>
                      <a:pt x="462" y="42"/>
                    </a:cubicBezTo>
                    <a:cubicBezTo>
                      <a:pt x="464" y="42"/>
                      <a:pt x="464" y="42"/>
                      <a:pt x="464" y="42"/>
                    </a:cubicBezTo>
                    <a:cubicBezTo>
                      <a:pt x="464" y="45"/>
                      <a:pt x="464" y="45"/>
                      <a:pt x="464" y="45"/>
                    </a:cubicBezTo>
                    <a:cubicBezTo>
                      <a:pt x="466" y="46"/>
                      <a:pt x="466" y="46"/>
                      <a:pt x="466" y="46"/>
                    </a:cubicBezTo>
                    <a:cubicBezTo>
                      <a:pt x="466" y="49"/>
                      <a:pt x="466" y="49"/>
                      <a:pt x="466" y="49"/>
                    </a:cubicBezTo>
                    <a:cubicBezTo>
                      <a:pt x="466" y="52"/>
                      <a:pt x="466" y="52"/>
                      <a:pt x="466" y="52"/>
                    </a:cubicBezTo>
                    <a:cubicBezTo>
                      <a:pt x="470" y="56"/>
                      <a:pt x="470" y="56"/>
                      <a:pt x="470" y="56"/>
                    </a:cubicBezTo>
                    <a:cubicBezTo>
                      <a:pt x="472" y="59"/>
                      <a:pt x="472" y="59"/>
                      <a:pt x="472" y="59"/>
                    </a:cubicBezTo>
                    <a:cubicBezTo>
                      <a:pt x="472" y="61"/>
                      <a:pt x="472" y="61"/>
                      <a:pt x="472" y="61"/>
                    </a:cubicBezTo>
                    <a:cubicBezTo>
                      <a:pt x="470" y="61"/>
                      <a:pt x="470" y="61"/>
                      <a:pt x="470" y="61"/>
                    </a:cubicBezTo>
                    <a:cubicBezTo>
                      <a:pt x="468" y="60"/>
                      <a:pt x="468" y="60"/>
                      <a:pt x="468" y="60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67" y="62"/>
                      <a:pt x="467" y="62"/>
                      <a:pt x="467" y="62"/>
                    </a:cubicBezTo>
                    <a:cubicBezTo>
                      <a:pt x="470" y="64"/>
                      <a:pt x="470" y="64"/>
                      <a:pt x="470" y="64"/>
                    </a:cubicBezTo>
                    <a:cubicBezTo>
                      <a:pt x="473" y="65"/>
                      <a:pt x="473" y="65"/>
                      <a:pt x="473" y="65"/>
                    </a:cubicBezTo>
                    <a:cubicBezTo>
                      <a:pt x="476" y="68"/>
                      <a:pt x="476" y="68"/>
                      <a:pt x="476" y="68"/>
                    </a:cubicBezTo>
                    <a:cubicBezTo>
                      <a:pt x="477" y="68"/>
                      <a:pt x="477" y="68"/>
                      <a:pt x="477" y="68"/>
                    </a:cubicBezTo>
                    <a:lnTo>
                      <a:pt x="480" y="71"/>
                    </a:lnTo>
                    <a:close/>
                    <a:moveTo>
                      <a:pt x="895" y="8"/>
                    </a:moveTo>
                    <a:cubicBezTo>
                      <a:pt x="896" y="4"/>
                      <a:pt x="896" y="4"/>
                      <a:pt x="896" y="4"/>
                    </a:cubicBezTo>
                    <a:cubicBezTo>
                      <a:pt x="899" y="0"/>
                      <a:pt x="899" y="0"/>
                      <a:pt x="899" y="0"/>
                    </a:cubicBezTo>
                    <a:cubicBezTo>
                      <a:pt x="900" y="1"/>
                      <a:pt x="900" y="1"/>
                      <a:pt x="900" y="1"/>
                    </a:cubicBezTo>
                    <a:cubicBezTo>
                      <a:pt x="900" y="3"/>
                      <a:pt x="900" y="3"/>
                      <a:pt x="900" y="3"/>
                    </a:cubicBezTo>
                    <a:cubicBezTo>
                      <a:pt x="900" y="4"/>
                      <a:pt x="900" y="4"/>
                      <a:pt x="900" y="4"/>
                    </a:cubicBezTo>
                    <a:cubicBezTo>
                      <a:pt x="899" y="5"/>
                      <a:pt x="899" y="5"/>
                      <a:pt x="899" y="5"/>
                    </a:cubicBezTo>
                    <a:cubicBezTo>
                      <a:pt x="897" y="7"/>
                      <a:pt x="897" y="7"/>
                      <a:pt x="897" y="7"/>
                    </a:cubicBezTo>
                    <a:lnTo>
                      <a:pt x="895" y="8"/>
                    </a:lnTo>
                    <a:close/>
                    <a:moveTo>
                      <a:pt x="919" y="47"/>
                    </a:moveTo>
                    <a:cubicBezTo>
                      <a:pt x="920" y="51"/>
                      <a:pt x="920" y="51"/>
                      <a:pt x="920" y="51"/>
                    </a:cubicBezTo>
                    <a:cubicBezTo>
                      <a:pt x="924" y="56"/>
                      <a:pt x="924" y="56"/>
                      <a:pt x="924" y="56"/>
                    </a:cubicBezTo>
                    <a:cubicBezTo>
                      <a:pt x="925" y="58"/>
                      <a:pt x="925" y="58"/>
                      <a:pt x="925" y="58"/>
                    </a:cubicBezTo>
                    <a:cubicBezTo>
                      <a:pt x="933" y="61"/>
                      <a:pt x="933" y="61"/>
                      <a:pt x="933" y="61"/>
                    </a:cubicBezTo>
                    <a:cubicBezTo>
                      <a:pt x="939" y="61"/>
                      <a:pt x="939" y="61"/>
                      <a:pt x="939" y="61"/>
                    </a:cubicBezTo>
                    <a:cubicBezTo>
                      <a:pt x="943" y="63"/>
                      <a:pt x="943" y="63"/>
                      <a:pt x="943" y="63"/>
                    </a:cubicBezTo>
                    <a:cubicBezTo>
                      <a:pt x="947" y="63"/>
                      <a:pt x="947" y="63"/>
                      <a:pt x="947" y="63"/>
                    </a:cubicBezTo>
                    <a:cubicBezTo>
                      <a:pt x="949" y="62"/>
                      <a:pt x="949" y="62"/>
                      <a:pt x="949" y="62"/>
                    </a:cubicBezTo>
                    <a:cubicBezTo>
                      <a:pt x="953" y="63"/>
                      <a:pt x="953" y="63"/>
                      <a:pt x="953" y="63"/>
                    </a:cubicBezTo>
                    <a:cubicBezTo>
                      <a:pt x="955" y="63"/>
                      <a:pt x="955" y="63"/>
                      <a:pt x="955" y="63"/>
                    </a:cubicBezTo>
                    <a:cubicBezTo>
                      <a:pt x="959" y="60"/>
                      <a:pt x="959" y="60"/>
                      <a:pt x="959" y="60"/>
                    </a:cubicBezTo>
                    <a:cubicBezTo>
                      <a:pt x="960" y="57"/>
                      <a:pt x="960" y="57"/>
                      <a:pt x="960" y="57"/>
                    </a:cubicBezTo>
                    <a:cubicBezTo>
                      <a:pt x="962" y="54"/>
                      <a:pt x="962" y="54"/>
                      <a:pt x="962" y="54"/>
                    </a:cubicBezTo>
                    <a:cubicBezTo>
                      <a:pt x="961" y="51"/>
                      <a:pt x="961" y="51"/>
                      <a:pt x="961" y="51"/>
                    </a:cubicBezTo>
                    <a:cubicBezTo>
                      <a:pt x="959" y="50"/>
                      <a:pt x="959" y="50"/>
                      <a:pt x="959" y="50"/>
                    </a:cubicBezTo>
                    <a:cubicBezTo>
                      <a:pt x="957" y="51"/>
                      <a:pt x="957" y="51"/>
                      <a:pt x="957" y="51"/>
                    </a:cubicBezTo>
                    <a:cubicBezTo>
                      <a:pt x="957" y="49"/>
                      <a:pt x="957" y="49"/>
                      <a:pt x="957" y="49"/>
                    </a:cubicBezTo>
                    <a:cubicBezTo>
                      <a:pt x="957" y="48"/>
                      <a:pt x="957" y="48"/>
                      <a:pt x="957" y="48"/>
                    </a:cubicBezTo>
                    <a:cubicBezTo>
                      <a:pt x="956" y="46"/>
                      <a:pt x="956" y="46"/>
                      <a:pt x="956" y="46"/>
                    </a:cubicBezTo>
                    <a:cubicBezTo>
                      <a:pt x="954" y="48"/>
                      <a:pt x="954" y="48"/>
                      <a:pt x="954" y="48"/>
                    </a:cubicBezTo>
                    <a:cubicBezTo>
                      <a:pt x="951" y="47"/>
                      <a:pt x="951" y="47"/>
                      <a:pt x="951" y="47"/>
                    </a:cubicBezTo>
                    <a:cubicBezTo>
                      <a:pt x="945" y="48"/>
                      <a:pt x="945" y="48"/>
                      <a:pt x="945" y="48"/>
                    </a:cubicBezTo>
                    <a:cubicBezTo>
                      <a:pt x="942" y="50"/>
                      <a:pt x="942" y="50"/>
                      <a:pt x="942" y="50"/>
                    </a:cubicBezTo>
                    <a:cubicBezTo>
                      <a:pt x="939" y="51"/>
                      <a:pt x="939" y="51"/>
                      <a:pt x="939" y="51"/>
                    </a:cubicBezTo>
                    <a:cubicBezTo>
                      <a:pt x="939" y="49"/>
                      <a:pt x="939" y="49"/>
                      <a:pt x="939" y="49"/>
                    </a:cubicBezTo>
                    <a:cubicBezTo>
                      <a:pt x="938" y="48"/>
                      <a:pt x="938" y="48"/>
                      <a:pt x="938" y="48"/>
                    </a:cubicBezTo>
                    <a:cubicBezTo>
                      <a:pt x="936" y="48"/>
                      <a:pt x="936" y="48"/>
                      <a:pt x="936" y="48"/>
                    </a:cubicBezTo>
                    <a:cubicBezTo>
                      <a:pt x="934" y="48"/>
                      <a:pt x="934" y="48"/>
                      <a:pt x="934" y="48"/>
                    </a:cubicBezTo>
                    <a:cubicBezTo>
                      <a:pt x="930" y="48"/>
                      <a:pt x="930" y="48"/>
                      <a:pt x="930" y="48"/>
                    </a:cubicBezTo>
                    <a:cubicBezTo>
                      <a:pt x="928" y="48"/>
                      <a:pt x="928" y="48"/>
                      <a:pt x="928" y="48"/>
                    </a:cubicBezTo>
                    <a:cubicBezTo>
                      <a:pt x="928" y="49"/>
                      <a:pt x="928" y="49"/>
                      <a:pt x="928" y="49"/>
                    </a:cubicBezTo>
                    <a:cubicBezTo>
                      <a:pt x="927" y="51"/>
                      <a:pt x="927" y="51"/>
                      <a:pt x="927" y="51"/>
                    </a:cubicBezTo>
                    <a:cubicBezTo>
                      <a:pt x="923" y="50"/>
                      <a:pt x="923" y="50"/>
                      <a:pt x="923" y="50"/>
                    </a:cubicBezTo>
                    <a:cubicBezTo>
                      <a:pt x="921" y="49"/>
                      <a:pt x="921" y="49"/>
                      <a:pt x="921" y="49"/>
                    </a:cubicBezTo>
                    <a:cubicBezTo>
                      <a:pt x="921" y="47"/>
                      <a:pt x="921" y="47"/>
                      <a:pt x="921" y="47"/>
                    </a:cubicBezTo>
                    <a:lnTo>
                      <a:pt x="919" y="47"/>
                    </a:lnTo>
                    <a:close/>
                    <a:moveTo>
                      <a:pt x="832" y="86"/>
                    </a:moveTo>
                    <a:cubicBezTo>
                      <a:pt x="829" y="80"/>
                      <a:pt x="829" y="80"/>
                      <a:pt x="829" y="80"/>
                    </a:cubicBezTo>
                    <a:cubicBezTo>
                      <a:pt x="829" y="77"/>
                      <a:pt x="829" y="77"/>
                      <a:pt x="829" y="77"/>
                    </a:cubicBezTo>
                    <a:cubicBezTo>
                      <a:pt x="827" y="76"/>
                      <a:pt x="827" y="76"/>
                      <a:pt x="827" y="76"/>
                    </a:cubicBezTo>
                    <a:cubicBezTo>
                      <a:pt x="823" y="76"/>
                      <a:pt x="823" y="76"/>
                      <a:pt x="823" y="76"/>
                    </a:cubicBezTo>
                    <a:cubicBezTo>
                      <a:pt x="821" y="73"/>
                      <a:pt x="821" y="73"/>
                      <a:pt x="821" y="73"/>
                    </a:cubicBezTo>
                    <a:cubicBezTo>
                      <a:pt x="819" y="71"/>
                      <a:pt x="819" y="71"/>
                      <a:pt x="819" y="71"/>
                    </a:cubicBezTo>
                    <a:cubicBezTo>
                      <a:pt x="818" y="71"/>
                      <a:pt x="818" y="71"/>
                      <a:pt x="818" y="71"/>
                    </a:cubicBezTo>
                    <a:cubicBezTo>
                      <a:pt x="818" y="72"/>
                      <a:pt x="818" y="72"/>
                      <a:pt x="818" y="72"/>
                    </a:cubicBezTo>
                    <a:cubicBezTo>
                      <a:pt x="820" y="76"/>
                      <a:pt x="820" y="76"/>
                      <a:pt x="820" y="76"/>
                    </a:cubicBezTo>
                    <a:cubicBezTo>
                      <a:pt x="823" y="79"/>
                      <a:pt x="823" y="79"/>
                      <a:pt x="823" y="79"/>
                    </a:cubicBezTo>
                    <a:cubicBezTo>
                      <a:pt x="827" y="83"/>
                      <a:pt x="827" y="83"/>
                      <a:pt x="827" y="83"/>
                    </a:cubicBezTo>
                    <a:cubicBezTo>
                      <a:pt x="828" y="88"/>
                      <a:pt x="828" y="88"/>
                      <a:pt x="828" y="88"/>
                    </a:cubicBezTo>
                    <a:cubicBezTo>
                      <a:pt x="830" y="89"/>
                      <a:pt x="830" y="89"/>
                      <a:pt x="830" y="89"/>
                    </a:cubicBezTo>
                    <a:cubicBezTo>
                      <a:pt x="832" y="88"/>
                      <a:pt x="832" y="88"/>
                      <a:pt x="832" y="88"/>
                    </a:cubicBezTo>
                    <a:lnTo>
                      <a:pt x="832" y="86"/>
                    </a:lnTo>
                    <a:close/>
                    <a:moveTo>
                      <a:pt x="876" y="91"/>
                    </a:moveTo>
                    <a:cubicBezTo>
                      <a:pt x="874" y="91"/>
                      <a:pt x="874" y="91"/>
                      <a:pt x="874" y="91"/>
                    </a:cubicBezTo>
                    <a:cubicBezTo>
                      <a:pt x="873" y="90"/>
                      <a:pt x="873" y="90"/>
                      <a:pt x="873" y="90"/>
                    </a:cubicBezTo>
                    <a:cubicBezTo>
                      <a:pt x="873" y="88"/>
                      <a:pt x="873" y="88"/>
                      <a:pt x="873" y="88"/>
                    </a:cubicBezTo>
                    <a:cubicBezTo>
                      <a:pt x="873" y="87"/>
                      <a:pt x="873" y="87"/>
                      <a:pt x="873" y="87"/>
                    </a:cubicBezTo>
                    <a:cubicBezTo>
                      <a:pt x="875" y="88"/>
                      <a:pt x="875" y="88"/>
                      <a:pt x="875" y="88"/>
                    </a:cubicBezTo>
                    <a:cubicBezTo>
                      <a:pt x="876" y="89"/>
                      <a:pt x="876" y="89"/>
                      <a:pt x="876" y="89"/>
                    </a:cubicBezTo>
                    <a:cubicBezTo>
                      <a:pt x="878" y="90"/>
                      <a:pt x="878" y="90"/>
                      <a:pt x="878" y="90"/>
                    </a:cubicBezTo>
                    <a:cubicBezTo>
                      <a:pt x="879" y="91"/>
                      <a:pt x="879" y="91"/>
                      <a:pt x="879" y="91"/>
                    </a:cubicBezTo>
                    <a:cubicBezTo>
                      <a:pt x="879" y="93"/>
                      <a:pt x="879" y="93"/>
                      <a:pt x="879" y="93"/>
                    </a:cubicBezTo>
                    <a:cubicBezTo>
                      <a:pt x="880" y="92"/>
                      <a:pt x="880" y="92"/>
                      <a:pt x="880" y="92"/>
                    </a:cubicBezTo>
                    <a:cubicBezTo>
                      <a:pt x="882" y="89"/>
                      <a:pt x="882" y="89"/>
                      <a:pt x="882" y="89"/>
                    </a:cubicBezTo>
                    <a:cubicBezTo>
                      <a:pt x="884" y="85"/>
                      <a:pt x="884" y="85"/>
                      <a:pt x="884" y="85"/>
                    </a:cubicBezTo>
                    <a:cubicBezTo>
                      <a:pt x="888" y="81"/>
                      <a:pt x="888" y="81"/>
                      <a:pt x="888" y="81"/>
                    </a:cubicBezTo>
                    <a:cubicBezTo>
                      <a:pt x="891" y="81"/>
                      <a:pt x="891" y="81"/>
                      <a:pt x="891" y="81"/>
                    </a:cubicBezTo>
                    <a:cubicBezTo>
                      <a:pt x="893" y="79"/>
                      <a:pt x="893" y="79"/>
                      <a:pt x="893" y="79"/>
                    </a:cubicBezTo>
                    <a:cubicBezTo>
                      <a:pt x="894" y="80"/>
                      <a:pt x="894" y="80"/>
                      <a:pt x="894" y="80"/>
                    </a:cubicBezTo>
                    <a:cubicBezTo>
                      <a:pt x="893" y="81"/>
                      <a:pt x="893" y="81"/>
                      <a:pt x="893" y="81"/>
                    </a:cubicBezTo>
                    <a:cubicBezTo>
                      <a:pt x="895" y="82"/>
                      <a:pt x="895" y="82"/>
                      <a:pt x="895" y="82"/>
                    </a:cubicBezTo>
                    <a:cubicBezTo>
                      <a:pt x="897" y="83"/>
                      <a:pt x="897" y="83"/>
                      <a:pt x="897" y="83"/>
                    </a:cubicBezTo>
                    <a:cubicBezTo>
                      <a:pt x="899" y="82"/>
                      <a:pt x="899" y="82"/>
                      <a:pt x="899" y="82"/>
                    </a:cubicBezTo>
                    <a:cubicBezTo>
                      <a:pt x="899" y="80"/>
                      <a:pt x="899" y="80"/>
                      <a:pt x="899" y="80"/>
                    </a:cubicBezTo>
                    <a:cubicBezTo>
                      <a:pt x="902" y="78"/>
                      <a:pt x="902" y="78"/>
                      <a:pt x="902" y="78"/>
                    </a:cubicBezTo>
                    <a:cubicBezTo>
                      <a:pt x="904" y="76"/>
                      <a:pt x="904" y="76"/>
                      <a:pt x="904" y="76"/>
                    </a:cubicBezTo>
                    <a:cubicBezTo>
                      <a:pt x="903" y="75"/>
                      <a:pt x="903" y="75"/>
                      <a:pt x="903" y="75"/>
                    </a:cubicBezTo>
                    <a:cubicBezTo>
                      <a:pt x="900" y="75"/>
                      <a:pt x="900" y="75"/>
                      <a:pt x="900" y="75"/>
                    </a:cubicBezTo>
                    <a:cubicBezTo>
                      <a:pt x="897" y="77"/>
                      <a:pt x="897" y="77"/>
                      <a:pt x="897" y="77"/>
                    </a:cubicBezTo>
                    <a:cubicBezTo>
                      <a:pt x="894" y="75"/>
                      <a:pt x="894" y="75"/>
                      <a:pt x="894" y="75"/>
                    </a:cubicBezTo>
                    <a:cubicBezTo>
                      <a:pt x="890" y="74"/>
                      <a:pt x="890" y="74"/>
                      <a:pt x="890" y="74"/>
                    </a:cubicBezTo>
                    <a:cubicBezTo>
                      <a:pt x="889" y="72"/>
                      <a:pt x="889" y="72"/>
                      <a:pt x="889" y="72"/>
                    </a:cubicBezTo>
                    <a:cubicBezTo>
                      <a:pt x="886" y="72"/>
                      <a:pt x="886" y="72"/>
                      <a:pt x="886" y="72"/>
                    </a:cubicBezTo>
                    <a:cubicBezTo>
                      <a:pt x="885" y="71"/>
                      <a:pt x="885" y="71"/>
                      <a:pt x="885" y="71"/>
                    </a:cubicBezTo>
                    <a:cubicBezTo>
                      <a:pt x="882" y="67"/>
                      <a:pt x="882" y="67"/>
                      <a:pt x="882" y="67"/>
                    </a:cubicBezTo>
                    <a:cubicBezTo>
                      <a:pt x="880" y="66"/>
                      <a:pt x="880" y="66"/>
                      <a:pt x="880" y="66"/>
                    </a:cubicBezTo>
                    <a:cubicBezTo>
                      <a:pt x="879" y="63"/>
                      <a:pt x="879" y="63"/>
                      <a:pt x="879" y="63"/>
                    </a:cubicBezTo>
                    <a:cubicBezTo>
                      <a:pt x="879" y="61"/>
                      <a:pt x="879" y="61"/>
                      <a:pt x="879" y="61"/>
                    </a:cubicBezTo>
                    <a:cubicBezTo>
                      <a:pt x="877" y="59"/>
                      <a:pt x="877" y="59"/>
                      <a:pt x="877" y="59"/>
                    </a:cubicBezTo>
                    <a:cubicBezTo>
                      <a:pt x="876" y="57"/>
                      <a:pt x="876" y="57"/>
                      <a:pt x="876" y="57"/>
                    </a:cubicBezTo>
                    <a:cubicBezTo>
                      <a:pt x="874" y="55"/>
                      <a:pt x="874" y="55"/>
                      <a:pt x="874" y="55"/>
                    </a:cubicBezTo>
                    <a:cubicBezTo>
                      <a:pt x="874" y="54"/>
                      <a:pt x="874" y="54"/>
                      <a:pt x="874" y="54"/>
                    </a:cubicBezTo>
                    <a:cubicBezTo>
                      <a:pt x="875" y="54"/>
                      <a:pt x="875" y="54"/>
                      <a:pt x="875" y="54"/>
                    </a:cubicBezTo>
                    <a:cubicBezTo>
                      <a:pt x="874" y="52"/>
                      <a:pt x="874" y="52"/>
                      <a:pt x="874" y="52"/>
                    </a:cubicBezTo>
                    <a:cubicBezTo>
                      <a:pt x="875" y="51"/>
                      <a:pt x="875" y="51"/>
                      <a:pt x="875" y="51"/>
                    </a:cubicBezTo>
                    <a:cubicBezTo>
                      <a:pt x="876" y="51"/>
                      <a:pt x="876" y="51"/>
                      <a:pt x="876" y="51"/>
                    </a:cubicBezTo>
                    <a:cubicBezTo>
                      <a:pt x="876" y="49"/>
                      <a:pt x="876" y="49"/>
                      <a:pt x="876" y="49"/>
                    </a:cubicBezTo>
                    <a:cubicBezTo>
                      <a:pt x="875" y="48"/>
                      <a:pt x="875" y="48"/>
                      <a:pt x="875" y="48"/>
                    </a:cubicBezTo>
                    <a:cubicBezTo>
                      <a:pt x="873" y="47"/>
                      <a:pt x="873" y="47"/>
                      <a:pt x="873" y="47"/>
                    </a:cubicBezTo>
                    <a:cubicBezTo>
                      <a:pt x="869" y="47"/>
                      <a:pt x="869" y="47"/>
                      <a:pt x="869" y="47"/>
                    </a:cubicBezTo>
                    <a:cubicBezTo>
                      <a:pt x="866" y="46"/>
                      <a:pt x="866" y="46"/>
                      <a:pt x="866" y="46"/>
                    </a:cubicBezTo>
                    <a:cubicBezTo>
                      <a:pt x="864" y="45"/>
                      <a:pt x="864" y="45"/>
                      <a:pt x="864" y="45"/>
                    </a:cubicBezTo>
                    <a:cubicBezTo>
                      <a:pt x="862" y="45"/>
                      <a:pt x="862" y="45"/>
                      <a:pt x="862" y="45"/>
                    </a:cubicBezTo>
                    <a:cubicBezTo>
                      <a:pt x="859" y="44"/>
                      <a:pt x="859" y="44"/>
                      <a:pt x="859" y="44"/>
                    </a:cubicBezTo>
                    <a:cubicBezTo>
                      <a:pt x="859" y="44"/>
                      <a:pt x="859" y="44"/>
                      <a:pt x="859" y="44"/>
                    </a:cubicBezTo>
                    <a:cubicBezTo>
                      <a:pt x="862" y="47"/>
                      <a:pt x="862" y="47"/>
                      <a:pt x="862" y="47"/>
                    </a:cubicBezTo>
                    <a:cubicBezTo>
                      <a:pt x="864" y="48"/>
                      <a:pt x="864" y="48"/>
                      <a:pt x="864" y="48"/>
                    </a:cubicBezTo>
                    <a:cubicBezTo>
                      <a:pt x="865" y="49"/>
                      <a:pt x="865" y="49"/>
                      <a:pt x="865" y="49"/>
                    </a:cubicBezTo>
                    <a:cubicBezTo>
                      <a:pt x="862" y="49"/>
                      <a:pt x="862" y="49"/>
                      <a:pt x="862" y="49"/>
                    </a:cubicBezTo>
                    <a:cubicBezTo>
                      <a:pt x="861" y="49"/>
                      <a:pt x="861" y="49"/>
                      <a:pt x="861" y="49"/>
                    </a:cubicBezTo>
                    <a:cubicBezTo>
                      <a:pt x="859" y="49"/>
                      <a:pt x="859" y="49"/>
                      <a:pt x="859" y="49"/>
                    </a:cubicBezTo>
                    <a:cubicBezTo>
                      <a:pt x="858" y="50"/>
                      <a:pt x="858" y="50"/>
                      <a:pt x="858" y="50"/>
                    </a:cubicBezTo>
                    <a:cubicBezTo>
                      <a:pt x="859" y="53"/>
                      <a:pt x="859" y="53"/>
                      <a:pt x="859" y="53"/>
                    </a:cubicBezTo>
                    <a:cubicBezTo>
                      <a:pt x="860" y="55"/>
                      <a:pt x="860" y="55"/>
                      <a:pt x="860" y="55"/>
                    </a:cubicBezTo>
                    <a:cubicBezTo>
                      <a:pt x="861" y="58"/>
                      <a:pt x="861" y="58"/>
                      <a:pt x="861" y="58"/>
                    </a:cubicBezTo>
                    <a:cubicBezTo>
                      <a:pt x="864" y="62"/>
                      <a:pt x="864" y="62"/>
                      <a:pt x="864" y="62"/>
                    </a:cubicBezTo>
                    <a:cubicBezTo>
                      <a:pt x="865" y="63"/>
                      <a:pt x="865" y="63"/>
                      <a:pt x="865" y="63"/>
                    </a:cubicBezTo>
                    <a:cubicBezTo>
                      <a:pt x="864" y="64"/>
                      <a:pt x="864" y="64"/>
                      <a:pt x="864" y="64"/>
                    </a:cubicBezTo>
                    <a:cubicBezTo>
                      <a:pt x="862" y="65"/>
                      <a:pt x="862" y="65"/>
                      <a:pt x="862" y="65"/>
                    </a:cubicBezTo>
                    <a:cubicBezTo>
                      <a:pt x="859" y="62"/>
                      <a:pt x="859" y="62"/>
                      <a:pt x="859" y="62"/>
                    </a:cubicBezTo>
                    <a:cubicBezTo>
                      <a:pt x="858" y="59"/>
                      <a:pt x="858" y="59"/>
                      <a:pt x="858" y="59"/>
                    </a:cubicBezTo>
                    <a:cubicBezTo>
                      <a:pt x="856" y="58"/>
                      <a:pt x="856" y="58"/>
                      <a:pt x="856" y="58"/>
                    </a:cubicBezTo>
                    <a:cubicBezTo>
                      <a:pt x="854" y="58"/>
                      <a:pt x="854" y="58"/>
                      <a:pt x="854" y="58"/>
                    </a:cubicBezTo>
                    <a:cubicBezTo>
                      <a:pt x="853" y="59"/>
                      <a:pt x="853" y="59"/>
                      <a:pt x="853" y="59"/>
                    </a:cubicBezTo>
                    <a:cubicBezTo>
                      <a:pt x="852" y="58"/>
                      <a:pt x="852" y="58"/>
                      <a:pt x="852" y="58"/>
                    </a:cubicBezTo>
                    <a:cubicBezTo>
                      <a:pt x="850" y="58"/>
                      <a:pt x="850" y="58"/>
                      <a:pt x="850" y="58"/>
                    </a:cubicBezTo>
                    <a:cubicBezTo>
                      <a:pt x="850" y="55"/>
                      <a:pt x="850" y="55"/>
                      <a:pt x="850" y="55"/>
                    </a:cubicBezTo>
                    <a:cubicBezTo>
                      <a:pt x="849" y="54"/>
                      <a:pt x="849" y="54"/>
                      <a:pt x="849" y="54"/>
                    </a:cubicBezTo>
                    <a:cubicBezTo>
                      <a:pt x="846" y="53"/>
                      <a:pt x="846" y="53"/>
                      <a:pt x="846" y="53"/>
                    </a:cubicBezTo>
                    <a:cubicBezTo>
                      <a:pt x="844" y="51"/>
                      <a:pt x="844" y="51"/>
                      <a:pt x="844" y="51"/>
                    </a:cubicBezTo>
                    <a:cubicBezTo>
                      <a:pt x="841" y="51"/>
                      <a:pt x="841" y="51"/>
                      <a:pt x="841" y="51"/>
                    </a:cubicBezTo>
                    <a:cubicBezTo>
                      <a:pt x="840" y="50"/>
                      <a:pt x="840" y="50"/>
                      <a:pt x="840" y="50"/>
                    </a:cubicBezTo>
                    <a:cubicBezTo>
                      <a:pt x="839" y="48"/>
                      <a:pt x="839" y="48"/>
                      <a:pt x="839" y="48"/>
                    </a:cubicBezTo>
                    <a:cubicBezTo>
                      <a:pt x="836" y="49"/>
                      <a:pt x="836" y="49"/>
                      <a:pt x="836" y="49"/>
                    </a:cubicBezTo>
                    <a:cubicBezTo>
                      <a:pt x="834" y="50"/>
                      <a:pt x="834" y="50"/>
                      <a:pt x="834" y="50"/>
                    </a:cubicBezTo>
                    <a:cubicBezTo>
                      <a:pt x="834" y="54"/>
                      <a:pt x="834" y="54"/>
                      <a:pt x="834" y="54"/>
                    </a:cubicBezTo>
                    <a:cubicBezTo>
                      <a:pt x="834" y="54"/>
                      <a:pt x="834" y="54"/>
                      <a:pt x="834" y="54"/>
                    </a:cubicBezTo>
                    <a:cubicBezTo>
                      <a:pt x="834" y="58"/>
                      <a:pt x="834" y="58"/>
                      <a:pt x="834" y="58"/>
                    </a:cubicBezTo>
                    <a:cubicBezTo>
                      <a:pt x="833" y="60"/>
                      <a:pt x="833" y="60"/>
                      <a:pt x="833" y="60"/>
                    </a:cubicBezTo>
                    <a:cubicBezTo>
                      <a:pt x="831" y="62"/>
                      <a:pt x="831" y="62"/>
                      <a:pt x="831" y="62"/>
                    </a:cubicBezTo>
                    <a:cubicBezTo>
                      <a:pt x="830" y="64"/>
                      <a:pt x="830" y="64"/>
                      <a:pt x="830" y="64"/>
                    </a:cubicBezTo>
                    <a:cubicBezTo>
                      <a:pt x="833" y="68"/>
                      <a:pt x="833" y="68"/>
                      <a:pt x="833" y="68"/>
                    </a:cubicBezTo>
                    <a:cubicBezTo>
                      <a:pt x="835" y="68"/>
                      <a:pt x="835" y="68"/>
                      <a:pt x="835" y="68"/>
                    </a:cubicBezTo>
                    <a:cubicBezTo>
                      <a:pt x="836" y="69"/>
                      <a:pt x="836" y="69"/>
                      <a:pt x="836" y="69"/>
                    </a:cubicBezTo>
                    <a:cubicBezTo>
                      <a:pt x="835" y="70"/>
                      <a:pt x="835" y="70"/>
                      <a:pt x="835" y="70"/>
                    </a:cubicBezTo>
                    <a:cubicBezTo>
                      <a:pt x="834" y="70"/>
                      <a:pt x="834" y="70"/>
                      <a:pt x="834" y="70"/>
                    </a:cubicBezTo>
                    <a:cubicBezTo>
                      <a:pt x="834" y="72"/>
                      <a:pt x="834" y="72"/>
                      <a:pt x="834" y="72"/>
                    </a:cubicBezTo>
                    <a:cubicBezTo>
                      <a:pt x="836" y="73"/>
                      <a:pt x="836" y="73"/>
                      <a:pt x="836" y="73"/>
                    </a:cubicBezTo>
                    <a:cubicBezTo>
                      <a:pt x="837" y="75"/>
                      <a:pt x="837" y="75"/>
                      <a:pt x="837" y="75"/>
                    </a:cubicBezTo>
                    <a:cubicBezTo>
                      <a:pt x="837" y="76"/>
                      <a:pt x="837" y="76"/>
                      <a:pt x="837" y="76"/>
                    </a:cubicBezTo>
                    <a:cubicBezTo>
                      <a:pt x="838" y="78"/>
                      <a:pt x="838" y="78"/>
                      <a:pt x="838" y="78"/>
                    </a:cubicBezTo>
                    <a:cubicBezTo>
                      <a:pt x="841" y="78"/>
                      <a:pt x="841" y="78"/>
                      <a:pt x="841" y="78"/>
                    </a:cubicBezTo>
                    <a:cubicBezTo>
                      <a:pt x="842" y="80"/>
                      <a:pt x="842" y="80"/>
                      <a:pt x="842" y="80"/>
                    </a:cubicBezTo>
                    <a:cubicBezTo>
                      <a:pt x="841" y="81"/>
                      <a:pt x="841" y="81"/>
                      <a:pt x="841" y="81"/>
                    </a:cubicBezTo>
                    <a:cubicBezTo>
                      <a:pt x="842" y="82"/>
                      <a:pt x="842" y="82"/>
                      <a:pt x="842" y="82"/>
                    </a:cubicBezTo>
                    <a:cubicBezTo>
                      <a:pt x="843" y="81"/>
                      <a:pt x="843" y="81"/>
                      <a:pt x="843" y="81"/>
                    </a:cubicBezTo>
                    <a:cubicBezTo>
                      <a:pt x="845" y="81"/>
                      <a:pt x="845" y="81"/>
                      <a:pt x="845" y="81"/>
                    </a:cubicBezTo>
                    <a:cubicBezTo>
                      <a:pt x="846" y="83"/>
                      <a:pt x="846" y="83"/>
                      <a:pt x="846" y="83"/>
                    </a:cubicBezTo>
                    <a:cubicBezTo>
                      <a:pt x="844" y="84"/>
                      <a:pt x="844" y="84"/>
                      <a:pt x="844" y="84"/>
                    </a:cubicBezTo>
                    <a:cubicBezTo>
                      <a:pt x="843" y="83"/>
                      <a:pt x="843" y="83"/>
                      <a:pt x="843" y="83"/>
                    </a:cubicBezTo>
                    <a:cubicBezTo>
                      <a:pt x="842" y="83"/>
                      <a:pt x="842" y="83"/>
                      <a:pt x="842" y="83"/>
                    </a:cubicBezTo>
                    <a:cubicBezTo>
                      <a:pt x="841" y="84"/>
                      <a:pt x="841" y="84"/>
                      <a:pt x="841" y="84"/>
                    </a:cubicBezTo>
                    <a:cubicBezTo>
                      <a:pt x="842" y="86"/>
                      <a:pt x="842" y="86"/>
                      <a:pt x="842" y="86"/>
                    </a:cubicBezTo>
                    <a:cubicBezTo>
                      <a:pt x="849" y="91"/>
                      <a:pt x="849" y="91"/>
                      <a:pt x="849" y="91"/>
                    </a:cubicBezTo>
                    <a:cubicBezTo>
                      <a:pt x="852" y="92"/>
                      <a:pt x="852" y="92"/>
                      <a:pt x="852" y="92"/>
                    </a:cubicBezTo>
                    <a:cubicBezTo>
                      <a:pt x="856" y="92"/>
                      <a:pt x="856" y="92"/>
                      <a:pt x="856" y="92"/>
                    </a:cubicBezTo>
                    <a:cubicBezTo>
                      <a:pt x="858" y="94"/>
                      <a:pt x="858" y="94"/>
                      <a:pt x="858" y="94"/>
                    </a:cubicBezTo>
                    <a:cubicBezTo>
                      <a:pt x="860" y="95"/>
                      <a:pt x="860" y="95"/>
                      <a:pt x="860" y="95"/>
                    </a:cubicBezTo>
                    <a:cubicBezTo>
                      <a:pt x="860" y="97"/>
                      <a:pt x="860" y="97"/>
                      <a:pt x="860" y="97"/>
                    </a:cubicBezTo>
                    <a:cubicBezTo>
                      <a:pt x="862" y="99"/>
                      <a:pt x="862" y="99"/>
                      <a:pt x="862" y="99"/>
                    </a:cubicBezTo>
                    <a:cubicBezTo>
                      <a:pt x="866" y="99"/>
                      <a:pt x="866" y="99"/>
                      <a:pt x="866" y="99"/>
                    </a:cubicBezTo>
                    <a:cubicBezTo>
                      <a:pt x="869" y="98"/>
                      <a:pt x="869" y="98"/>
                      <a:pt x="869" y="98"/>
                    </a:cubicBezTo>
                    <a:cubicBezTo>
                      <a:pt x="872" y="98"/>
                      <a:pt x="872" y="98"/>
                      <a:pt x="872" y="98"/>
                    </a:cubicBezTo>
                    <a:cubicBezTo>
                      <a:pt x="874" y="100"/>
                      <a:pt x="874" y="100"/>
                      <a:pt x="874" y="100"/>
                    </a:cubicBezTo>
                    <a:cubicBezTo>
                      <a:pt x="876" y="99"/>
                      <a:pt x="876" y="99"/>
                      <a:pt x="876" y="99"/>
                    </a:cubicBezTo>
                    <a:cubicBezTo>
                      <a:pt x="877" y="97"/>
                      <a:pt x="877" y="97"/>
                      <a:pt x="877" y="97"/>
                    </a:cubicBezTo>
                    <a:cubicBezTo>
                      <a:pt x="877" y="95"/>
                      <a:pt x="877" y="95"/>
                      <a:pt x="877" y="95"/>
                    </a:cubicBezTo>
                    <a:cubicBezTo>
                      <a:pt x="876" y="92"/>
                      <a:pt x="876" y="92"/>
                      <a:pt x="876" y="92"/>
                    </a:cubicBezTo>
                    <a:lnTo>
                      <a:pt x="876" y="91"/>
                    </a:lnTo>
                    <a:close/>
                    <a:moveTo>
                      <a:pt x="877" y="47"/>
                    </a:moveTo>
                    <a:cubicBezTo>
                      <a:pt x="880" y="46"/>
                      <a:pt x="880" y="46"/>
                      <a:pt x="880" y="46"/>
                    </a:cubicBezTo>
                    <a:cubicBezTo>
                      <a:pt x="884" y="46"/>
                      <a:pt x="884" y="46"/>
                      <a:pt x="884" y="46"/>
                    </a:cubicBezTo>
                    <a:cubicBezTo>
                      <a:pt x="886" y="47"/>
                      <a:pt x="886" y="47"/>
                      <a:pt x="886" y="47"/>
                    </a:cubicBezTo>
                    <a:cubicBezTo>
                      <a:pt x="892" y="49"/>
                      <a:pt x="892" y="49"/>
                      <a:pt x="892" y="49"/>
                    </a:cubicBezTo>
                    <a:cubicBezTo>
                      <a:pt x="894" y="50"/>
                      <a:pt x="894" y="50"/>
                      <a:pt x="894" y="50"/>
                    </a:cubicBezTo>
                    <a:cubicBezTo>
                      <a:pt x="896" y="49"/>
                      <a:pt x="896" y="49"/>
                      <a:pt x="896" y="49"/>
                    </a:cubicBezTo>
                    <a:cubicBezTo>
                      <a:pt x="902" y="50"/>
                      <a:pt x="902" y="50"/>
                      <a:pt x="902" y="50"/>
                    </a:cubicBezTo>
                    <a:cubicBezTo>
                      <a:pt x="908" y="52"/>
                      <a:pt x="908" y="52"/>
                      <a:pt x="908" y="52"/>
                    </a:cubicBezTo>
                    <a:cubicBezTo>
                      <a:pt x="908" y="53"/>
                      <a:pt x="908" y="53"/>
                      <a:pt x="908" y="53"/>
                    </a:cubicBezTo>
                    <a:cubicBezTo>
                      <a:pt x="905" y="53"/>
                      <a:pt x="905" y="53"/>
                      <a:pt x="905" y="53"/>
                    </a:cubicBezTo>
                    <a:cubicBezTo>
                      <a:pt x="904" y="55"/>
                      <a:pt x="904" y="55"/>
                      <a:pt x="904" y="55"/>
                    </a:cubicBezTo>
                    <a:cubicBezTo>
                      <a:pt x="904" y="57"/>
                      <a:pt x="904" y="57"/>
                      <a:pt x="904" y="57"/>
                    </a:cubicBezTo>
                    <a:cubicBezTo>
                      <a:pt x="906" y="60"/>
                      <a:pt x="906" y="60"/>
                      <a:pt x="906" y="60"/>
                    </a:cubicBezTo>
                    <a:cubicBezTo>
                      <a:pt x="909" y="61"/>
                      <a:pt x="909" y="61"/>
                      <a:pt x="909" y="61"/>
                    </a:cubicBezTo>
                    <a:cubicBezTo>
                      <a:pt x="909" y="63"/>
                      <a:pt x="909" y="63"/>
                      <a:pt x="909" y="63"/>
                    </a:cubicBezTo>
                    <a:cubicBezTo>
                      <a:pt x="909" y="65"/>
                      <a:pt x="909" y="65"/>
                      <a:pt x="909" y="65"/>
                    </a:cubicBezTo>
                    <a:cubicBezTo>
                      <a:pt x="908" y="67"/>
                      <a:pt x="908" y="67"/>
                      <a:pt x="908" y="67"/>
                    </a:cubicBezTo>
                    <a:cubicBezTo>
                      <a:pt x="907" y="70"/>
                      <a:pt x="907" y="70"/>
                      <a:pt x="907" y="70"/>
                    </a:cubicBezTo>
                    <a:cubicBezTo>
                      <a:pt x="906" y="72"/>
                      <a:pt x="906" y="72"/>
                      <a:pt x="906" y="72"/>
                    </a:cubicBezTo>
                    <a:cubicBezTo>
                      <a:pt x="905" y="74"/>
                      <a:pt x="905" y="74"/>
                      <a:pt x="905" y="74"/>
                    </a:cubicBezTo>
                    <a:cubicBezTo>
                      <a:pt x="903" y="72"/>
                      <a:pt x="903" y="72"/>
                      <a:pt x="903" y="72"/>
                    </a:cubicBezTo>
                    <a:cubicBezTo>
                      <a:pt x="901" y="72"/>
                      <a:pt x="901" y="72"/>
                      <a:pt x="901" y="72"/>
                    </a:cubicBezTo>
                    <a:cubicBezTo>
                      <a:pt x="899" y="74"/>
                      <a:pt x="899" y="74"/>
                      <a:pt x="899" y="74"/>
                    </a:cubicBezTo>
                    <a:cubicBezTo>
                      <a:pt x="897" y="74"/>
                      <a:pt x="897" y="74"/>
                      <a:pt x="897" y="74"/>
                    </a:cubicBezTo>
                    <a:cubicBezTo>
                      <a:pt x="891" y="71"/>
                      <a:pt x="891" y="71"/>
                      <a:pt x="891" y="71"/>
                    </a:cubicBezTo>
                    <a:cubicBezTo>
                      <a:pt x="889" y="69"/>
                      <a:pt x="889" y="69"/>
                      <a:pt x="889" y="69"/>
                    </a:cubicBezTo>
                    <a:cubicBezTo>
                      <a:pt x="884" y="65"/>
                      <a:pt x="884" y="65"/>
                      <a:pt x="884" y="65"/>
                    </a:cubicBezTo>
                    <a:cubicBezTo>
                      <a:pt x="883" y="62"/>
                      <a:pt x="883" y="62"/>
                      <a:pt x="883" y="62"/>
                    </a:cubicBezTo>
                    <a:cubicBezTo>
                      <a:pt x="884" y="60"/>
                      <a:pt x="884" y="60"/>
                      <a:pt x="884" y="60"/>
                    </a:cubicBezTo>
                    <a:cubicBezTo>
                      <a:pt x="884" y="58"/>
                      <a:pt x="884" y="58"/>
                      <a:pt x="884" y="58"/>
                    </a:cubicBezTo>
                    <a:cubicBezTo>
                      <a:pt x="884" y="56"/>
                      <a:pt x="884" y="56"/>
                      <a:pt x="884" y="56"/>
                    </a:cubicBezTo>
                    <a:cubicBezTo>
                      <a:pt x="883" y="54"/>
                      <a:pt x="883" y="54"/>
                      <a:pt x="883" y="54"/>
                    </a:cubicBezTo>
                    <a:cubicBezTo>
                      <a:pt x="882" y="54"/>
                      <a:pt x="882" y="54"/>
                      <a:pt x="882" y="54"/>
                    </a:cubicBezTo>
                    <a:cubicBezTo>
                      <a:pt x="881" y="51"/>
                      <a:pt x="881" y="51"/>
                      <a:pt x="881" y="51"/>
                    </a:cubicBezTo>
                    <a:cubicBezTo>
                      <a:pt x="880" y="51"/>
                      <a:pt x="880" y="51"/>
                      <a:pt x="880" y="51"/>
                    </a:cubicBezTo>
                    <a:cubicBezTo>
                      <a:pt x="879" y="49"/>
                      <a:pt x="879" y="49"/>
                      <a:pt x="879" y="49"/>
                    </a:cubicBezTo>
                    <a:lnTo>
                      <a:pt x="877" y="47"/>
                    </a:lnTo>
                    <a:close/>
                    <a:moveTo>
                      <a:pt x="500" y="105"/>
                    </a:moveTo>
                    <a:cubicBezTo>
                      <a:pt x="500" y="105"/>
                      <a:pt x="503" y="104"/>
                      <a:pt x="503" y="104"/>
                    </a:cubicBezTo>
                    <a:cubicBezTo>
                      <a:pt x="504" y="101"/>
                      <a:pt x="504" y="101"/>
                      <a:pt x="504" y="101"/>
                    </a:cubicBezTo>
                    <a:cubicBezTo>
                      <a:pt x="507" y="98"/>
                      <a:pt x="507" y="98"/>
                      <a:pt x="507" y="98"/>
                    </a:cubicBezTo>
                    <a:cubicBezTo>
                      <a:pt x="509" y="97"/>
                      <a:pt x="509" y="97"/>
                      <a:pt x="509" y="97"/>
                    </a:cubicBezTo>
                    <a:cubicBezTo>
                      <a:pt x="508" y="95"/>
                      <a:pt x="508" y="95"/>
                      <a:pt x="508" y="95"/>
                    </a:cubicBezTo>
                    <a:cubicBezTo>
                      <a:pt x="508" y="94"/>
                      <a:pt x="508" y="94"/>
                      <a:pt x="508" y="94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15" y="90"/>
                      <a:pt x="515" y="90"/>
                      <a:pt x="515" y="90"/>
                    </a:cubicBezTo>
                    <a:cubicBezTo>
                      <a:pt x="517" y="91"/>
                      <a:pt x="517" y="91"/>
                      <a:pt x="517" y="91"/>
                    </a:cubicBezTo>
                    <a:cubicBezTo>
                      <a:pt x="518" y="91"/>
                      <a:pt x="518" y="91"/>
                      <a:pt x="518" y="91"/>
                    </a:cubicBezTo>
                    <a:cubicBezTo>
                      <a:pt x="519" y="89"/>
                      <a:pt x="519" y="89"/>
                      <a:pt x="519" y="89"/>
                    </a:cubicBezTo>
                    <a:cubicBezTo>
                      <a:pt x="520" y="87"/>
                      <a:pt x="520" y="87"/>
                      <a:pt x="520" y="87"/>
                    </a:cubicBezTo>
                    <a:cubicBezTo>
                      <a:pt x="523" y="86"/>
                      <a:pt x="523" y="86"/>
                      <a:pt x="523" y="86"/>
                    </a:cubicBezTo>
                    <a:cubicBezTo>
                      <a:pt x="527" y="83"/>
                      <a:pt x="527" y="83"/>
                      <a:pt x="527" y="83"/>
                    </a:cubicBezTo>
                    <a:cubicBezTo>
                      <a:pt x="527" y="81"/>
                      <a:pt x="527" y="81"/>
                      <a:pt x="527" y="81"/>
                    </a:cubicBezTo>
                    <a:cubicBezTo>
                      <a:pt x="529" y="80"/>
                      <a:pt x="529" y="80"/>
                      <a:pt x="529" y="80"/>
                    </a:cubicBezTo>
                    <a:cubicBezTo>
                      <a:pt x="531" y="76"/>
                      <a:pt x="531" y="76"/>
                      <a:pt x="531" y="76"/>
                    </a:cubicBezTo>
                    <a:cubicBezTo>
                      <a:pt x="530" y="73"/>
                      <a:pt x="530" y="73"/>
                      <a:pt x="530" y="73"/>
                    </a:cubicBezTo>
                    <a:cubicBezTo>
                      <a:pt x="527" y="70"/>
                      <a:pt x="527" y="70"/>
                      <a:pt x="527" y="70"/>
                    </a:cubicBezTo>
                    <a:cubicBezTo>
                      <a:pt x="526" y="67"/>
                      <a:pt x="526" y="67"/>
                      <a:pt x="526" y="67"/>
                    </a:cubicBezTo>
                    <a:cubicBezTo>
                      <a:pt x="526" y="65"/>
                      <a:pt x="526" y="65"/>
                      <a:pt x="526" y="65"/>
                    </a:cubicBezTo>
                    <a:cubicBezTo>
                      <a:pt x="522" y="63"/>
                      <a:pt x="522" y="63"/>
                      <a:pt x="522" y="63"/>
                    </a:cubicBezTo>
                    <a:cubicBezTo>
                      <a:pt x="520" y="62"/>
                      <a:pt x="520" y="62"/>
                      <a:pt x="520" y="62"/>
                    </a:cubicBezTo>
                    <a:cubicBezTo>
                      <a:pt x="519" y="63"/>
                      <a:pt x="519" y="63"/>
                      <a:pt x="519" y="63"/>
                    </a:cubicBezTo>
                    <a:cubicBezTo>
                      <a:pt x="517" y="62"/>
                      <a:pt x="517" y="62"/>
                      <a:pt x="517" y="62"/>
                    </a:cubicBezTo>
                    <a:cubicBezTo>
                      <a:pt x="514" y="61"/>
                      <a:pt x="514" y="61"/>
                      <a:pt x="514" y="61"/>
                    </a:cubicBezTo>
                    <a:cubicBezTo>
                      <a:pt x="512" y="58"/>
                      <a:pt x="512" y="58"/>
                      <a:pt x="512" y="58"/>
                    </a:cubicBezTo>
                    <a:cubicBezTo>
                      <a:pt x="510" y="58"/>
                      <a:pt x="510" y="58"/>
                      <a:pt x="510" y="58"/>
                    </a:cubicBezTo>
                    <a:cubicBezTo>
                      <a:pt x="510" y="59"/>
                      <a:pt x="510" y="59"/>
                      <a:pt x="510" y="59"/>
                    </a:cubicBezTo>
                    <a:cubicBezTo>
                      <a:pt x="508" y="58"/>
                      <a:pt x="508" y="58"/>
                      <a:pt x="508" y="58"/>
                    </a:cubicBezTo>
                    <a:cubicBezTo>
                      <a:pt x="508" y="57"/>
                      <a:pt x="508" y="57"/>
                      <a:pt x="508" y="57"/>
                    </a:cubicBezTo>
                    <a:cubicBezTo>
                      <a:pt x="506" y="55"/>
                      <a:pt x="506" y="55"/>
                      <a:pt x="506" y="55"/>
                    </a:cubicBezTo>
                    <a:cubicBezTo>
                      <a:pt x="504" y="55"/>
                      <a:pt x="504" y="55"/>
                      <a:pt x="504" y="55"/>
                    </a:cubicBezTo>
                    <a:cubicBezTo>
                      <a:pt x="504" y="57"/>
                      <a:pt x="504" y="57"/>
                      <a:pt x="504" y="57"/>
                    </a:cubicBezTo>
                    <a:cubicBezTo>
                      <a:pt x="503" y="57"/>
                      <a:pt x="503" y="57"/>
                      <a:pt x="503" y="57"/>
                    </a:cubicBezTo>
                    <a:cubicBezTo>
                      <a:pt x="501" y="54"/>
                      <a:pt x="501" y="54"/>
                      <a:pt x="501" y="54"/>
                    </a:cubicBezTo>
                    <a:cubicBezTo>
                      <a:pt x="499" y="53"/>
                      <a:pt x="499" y="53"/>
                      <a:pt x="499" y="53"/>
                    </a:cubicBezTo>
                    <a:cubicBezTo>
                      <a:pt x="499" y="54"/>
                      <a:pt x="499" y="54"/>
                      <a:pt x="499" y="54"/>
                    </a:cubicBezTo>
                    <a:cubicBezTo>
                      <a:pt x="501" y="56"/>
                      <a:pt x="501" y="56"/>
                      <a:pt x="501" y="56"/>
                    </a:cubicBezTo>
                    <a:cubicBezTo>
                      <a:pt x="501" y="58"/>
                      <a:pt x="501" y="58"/>
                      <a:pt x="501" y="58"/>
                    </a:cubicBezTo>
                    <a:cubicBezTo>
                      <a:pt x="500" y="59"/>
                      <a:pt x="500" y="59"/>
                      <a:pt x="500" y="59"/>
                    </a:cubicBezTo>
                    <a:cubicBezTo>
                      <a:pt x="500" y="61"/>
                      <a:pt x="500" y="61"/>
                      <a:pt x="500" y="61"/>
                    </a:cubicBezTo>
                    <a:cubicBezTo>
                      <a:pt x="499" y="61"/>
                      <a:pt x="499" y="61"/>
                      <a:pt x="499" y="61"/>
                    </a:cubicBezTo>
                    <a:cubicBezTo>
                      <a:pt x="498" y="59"/>
                      <a:pt x="498" y="59"/>
                      <a:pt x="498" y="59"/>
                    </a:cubicBezTo>
                    <a:cubicBezTo>
                      <a:pt x="497" y="52"/>
                      <a:pt x="497" y="52"/>
                      <a:pt x="497" y="52"/>
                    </a:cubicBezTo>
                    <a:cubicBezTo>
                      <a:pt x="495" y="51"/>
                      <a:pt x="495" y="51"/>
                      <a:pt x="495" y="51"/>
                    </a:cubicBezTo>
                    <a:cubicBezTo>
                      <a:pt x="493" y="50"/>
                      <a:pt x="493" y="50"/>
                      <a:pt x="493" y="50"/>
                    </a:cubicBezTo>
                    <a:cubicBezTo>
                      <a:pt x="490" y="49"/>
                      <a:pt x="490" y="49"/>
                      <a:pt x="490" y="49"/>
                    </a:cubicBezTo>
                    <a:cubicBezTo>
                      <a:pt x="488" y="49"/>
                      <a:pt x="488" y="49"/>
                      <a:pt x="488" y="49"/>
                    </a:cubicBezTo>
                    <a:cubicBezTo>
                      <a:pt x="487" y="51"/>
                      <a:pt x="487" y="51"/>
                      <a:pt x="487" y="51"/>
                    </a:cubicBezTo>
                    <a:cubicBezTo>
                      <a:pt x="487" y="53"/>
                      <a:pt x="487" y="53"/>
                      <a:pt x="487" y="53"/>
                    </a:cubicBezTo>
                    <a:cubicBezTo>
                      <a:pt x="490" y="54"/>
                      <a:pt x="490" y="54"/>
                      <a:pt x="490" y="54"/>
                    </a:cubicBezTo>
                    <a:cubicBezTo>
                      <a:pt x="491" y="56"/>
                      <a:pt x="491" y="56"/>
                      <a:pt x="491" y="56"/>
                    </a:cubicBezTo>
                    <a:cubicBezTo>
                      <a:pt x="490" y="57"/>
                      <a:pt x="490" y="57"/>
                      <a:pt x="490" y="57"/>
                    </a:cubicBezTo>
                    <a:cubicBezTo>
                      <a:pt x="489" y="57"/>
                      <a:pt x="489" y="57"/>
                      <a:pt x="489" y="57"/>
                    </a:cubicBezTo>
                    <a:cubicBezTo>
                      <a:pt x="488" y="56"/>
                      <a:pt x="488" y="56"/>
                      <a:pt x="488" y="56"/>
                    </a:cubicBezTo>
                    <a:cubicBezTo>
                      <a:pt x="486" y="54"/>
                      <a:pt x="486" y="54"/>
                      <a:pt x="486" y="54"/>
                    </a:cubicBezTo>
                    <a:cubicBezTo>
                      <a:pt x="485" y="55"/>
                      <a:pt x="485" y="55"/>
                      <a:pt x="485" y="55"/>
                    </a:cubicBezTo>
                    <a:cubicBezTo>
                      <a:pt x="486" y="56"/>
                      <a:pt x="486" y="56"/>
                      <a:pt x="486" y="56"/>
                    </a:cubicBezTo>
                    <a:cubicBezTo>
                      <a:pt x="486" y="58"/>
                      <a:pt x="486" y="58"/>
                      <a:pt x="486" y="58"/>
                    </a:cubicBezTo>
                    <a:cubicBezTo>
                      <a:pt x="486" y="59"/>
                      <a:pt x="486" y="59"/>
                      <a:pt x="486" y="59"/>
                    </a:cubicBezTo>
                    <a:cubicBezTo>
                      <a:pt x="486" y="61"/>
                      <a:pt x="486" y="61"/>
                      <a:pt x="486" y="61"/>
                    </a:cubicBezTo>
                    <a:cubicBezTo>
                      <a:pt x="487" y="62"/>
                      <a:pt x="487" y="62"/>
                      <a:pt x="487" y="62"/>
                    </a:cubicBezTo>
                    <a:cubicBezTo>
                      <a:pt x="489" y="63"/>
                      <a:pt x="489" y="63"/>
                      <a:pt x="489" y="63"/>
                    </a:cubicBezTo>
                    <a:cubicBezTo>
                      <a:pt x="490" y="64"/>
                      <a:pt x="490" y="64"/>
                      <a:pt x="490" y="64"/>
                    </a:cubicBezTo>
                    <a:cubicBezTo>
                      <a:pt x="489" y="66"/>
                      <a:pt x="489" y="66"/>
                      <a:pt x="489" y="66"/>
                    </a:cubicBezTo>
                    <a:cubicBezTo>
                      <a:pt x="492" y="72"/>
                      <a:pt x="492" y="72"/>
                      <a:pt x="492" y="72"/>
                    </a:cubicBezTo>
                    <a:cubicBezTo>
                      <a:pt x="493" y="73"/>
                      <a:pt x="493" y="73"/>
                      <a:pt x="493" y="73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94" y="75"/>
                      <a:pt x="494" y="75"/>
                      <a:pt x="494" y="75"/>
                    </a:cubicBezTo>
                    <a:cubicBezTo>
                      <a:pt x="492" y="75"/>
                      <a:pt x="492" y="75"/>
                      <a:pt x="492" y="75"/>
                    </a:cubicBezTo>
                    <a:cubicBezTo>
                      <a:pt x="491" y="79"/>
                      <a:pt x="491" y="79"/>
                      <a:pt x="491" y="79"/>
                    </a:cubicBezTo>
                    <a:cubicBezTo>
                      <a:pt x="493" y="83"/>
                      <a:pt x="493" y="83"/>
                      <a:pt x="493" y="83"/>
                    </a:cubicBezTo>
                    <a:cubicBezTo>
                      <a:pt x="493" y="86"/>
                      <a:pt x="493" y="86"/>
                      <a:pt x="493" y="86"/>
                    </a:cubicBezTo>
                    <a:cubicBezTo>
                      <a:pt x="493" y="89"/>
                      <a:pt x="493" y="89"/>
                      <a:pt x="493" y="89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495" y="92"/>
                      <a:pt x="495" y="92"/>
                      <a:pt x="495" y="92"/>
                    </a:cubicBezTo>
                    <a:cubicBezTo>
                      <a:pt x="494" y="93"/>
                      <a:pt x="494" y="93"/>
                      <a:pt x="494" y="93"/>
                    </a:cubicBezTo>
                    <a:cubicBezTo>
                      <a:pt x="495" y="96"/>
                      <a:pt x="495" y="96"/>
                      <a:pt x="495" y="96"/>
                    </a:cubicBezTo>
                    <a:cubicBezTo>
                      <a:pt x="497" y="100"/>
                      <a:pt x="497" y="100"/>
                      <a:pt x="497" y="100"/>
                    </a:cubicBezTo>
                    <a:cubicBezTo>
                      <a:pt x="499" y="102"/>
                      <a:pt x="499" y="102"/>
                      <a:pt x="499" y="102"/>
                    </a:cubicBezTo>
                    <a:cubicBezTo>
                      <a:pt x="499" y="104"/>
                      <a:pt x="499" y="104"/>
                      <a:pt x="499" y="104"/>
                    </a:cubicBezTo>
                    <a:lnTo>
                      <a:pt x="500" y="105"/>
                    </a:lnTo>
                    <a:close/>
                    <a:moveTo>
                      <a:pt x="544" y="80"/>
                    </a:moveTo>
                    <a:cubicBezTo>
                      <a:pt x="546" y="78"/>
                      <a:pt x="546" y="78"/>
                      <a:pt x="546" y="78"/>
                    </a:cubicBezTo>
                    <a:cubicBezTo>
                      <a:pt x="546" y="77"/>
                      <a:pt x="546" y="77"/>
                      <a:pt x="546" y="77"/>
                    </a:cubicBezTo>
                    <a:cubicBezTo>
                      <a:pt x="545" y="77"/>
                      <a:pt x="545" y="77"/>
                      <a:pt x="545" y="77"/>
                    </a:cubicBezTo>
                    <a:cubicBezTo>
                      <a:pt x="546" y="76"/>
                      <a:pt x="546" y="76"/>
                      <a:pt x="546" y="76"/>
                    </a:cubicBezTo>
                    <a:cubicBezTo>
                      <a:pt x="547" y="75"/>
                      <a:pt x="547" y="75"/>
                      <a:pt x="547" y="75"/>
                    </a:cubicBezTo>
                    <a:cubicBezTo>
                      <a:pt x="546" y="74"/>
                      <a:pt x="546" y="74"/>
                      <a:pt x="546" y="74"/>
                    </a:cubicBezTo>
                    <a:cubicBezTo>
                      <a:pt x="544" y="74"/>
                      <a:pt x="544" y="74"/>
                      <a:pt x="544" y="74"/>
                    </a:cubicBezTo>
                    <a:cubicBezTo>
                      <a:pt x="543" y="76"/>
                      <a:pt x="543" y="76"/>
                      <a:pt x="543" y="76"/>
                    </a:cubicBezTo>
                    <a:cubicBezTo>
                      <a:pt x="543" y="77"/>
                      <a:pt x="543" y="77"/>
                      <a:pt x="543" y="77"/>
                    </a:cubicBezTo>
                    <a:cubicBezTo>
                      <a:pt x="542" y="78"/>
                      <a:pt x="542" y="78"/>
                      <a:pt x="542" y="78"/>
                    </a:cubicBezTo>
                    <a:cubicBezTo>
                      <a:pt x="541" y="80"/>
                      <a:pt x="541" y="80"/>
                      <a:pt x="541" y="80"/>
                    </a:cubicBezTo>
                    <a:cubicBezTo>
                      <a:pt x="543" y="81"/>
                      <a:pt x="543" y="81"/>
                      <a:pt x="543" y="81"/>
                    </a:cubicBezTo>
                    <a:lnTo>
                      <a:pt x="544" y="80"/>
                    </a:lnTo>
                    <a:close/>
                    <a:moveTo>
                      <a:pt x="547" y="80"/>
                    </a:moveTo>
                    <a:cubicBezTo>
                      <a:pt x="548" y="79"/>
                      <a:pt x="548" y="79"/>
                      <a:pt x="548" y="79"/>
                    </a:cubicBezTo>
                    <a:cubicBezTo>
                      <a:pt x="551" y="79"/>
                      <a:pt x="551" y="79"/>
                      <a:pt x="551" y="79"/>
                    </a:cubicBezTo>
                    <a:cubicBezTo>
                      <a:pt x="552" y="77"/>
                      <a:pt x="552" y="77"/>
                      <a:pt x="552" y="77"/>
                    </a:cubicBezTo>
                    <a:cubicBezTo>
                      <a:pt x="554" y="77"/>
                      <a:pt x="554" y="77"/>
                      <a:pt x="554" y="77"/>
                    </a:cubicBezTo>
                    <a:cubicBezTo>
                      <a:pt x="555" y="76"/>
                      <a:pt x="555" y="76"/>
                      <a:pt x="555" y="76"/>
                    </a:cubicBezTo>
                    <a:cubicBezTo>
                      <a:pt x="556" y="77"/>
                      <a:pt x="556" y="77"/>
                      <a:pt x="556" y="77"/>
                    </a:cubicBezTo>
                    <a:cubicBezTo>
                      <a:pt x="557" y="79"/>
                      <a:pt x="557" y="79"/>
                      <a:pt x="557" y="79"/>
                    </a:cubicBezTo>
                    <a:cubicBezTo>
                      <a:pt x="556" y="81"/>
                      <a:pt x="556" y="81"/>
                      <a:pt x="556" y="81"/>
                    </a:cubicBezTo>
                    <a:cubicBezTo>
                      <a:pt x="554" y="80"/>
                      <a:pt x="554" y="80"/>
                      <a:pt x="554" y="80"/>
                    </a:cubicBezTo>
                    <a:cubicBezTo>
                      <a:pt x="553" y="81"/>
                      <a:pt x="553" y="81"/>
                      <a:pt x="553" y="81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47" y="82"/>
                      <a:pt x="547" y="82"/>
                      <a:pt x="547" y="82"/>
                    </a:cubicBezTo>
                    <a:lnTo>
                      <a:pt x="547" y="80"/>
                    </a:lnTo>
                    <a:close/>
                    <a:moveTo>
                      <a:pt x="570" y="102"/>
                    </a:moveTo>
                    <a:cubicBezTo>
                      <a:pt x="570" y="104"/>
                      <a:pt x="570" y="104"/>
                      <a:pt x="570" y="104"/>
                    </a:cubicBezTo>
                    <a:cubicBezTo>
                      <a:pt x="572" y="106"/>
                      <a:pt x="572" y="106"/>
                      <a:pt x="572" y="106"/>
                    </a:cubicBezTo>
                    <a:cubicBezTo>
                      <a:pt x="571" y="107"/>
                      <a:pt x="571" y="107"/>
                      <a:pt x="571" y="107"/>
                    </a:cubicBezTo>
                    <a:cubicBezTo>
                      <a:pt x="571" y="108"/>
                      <a:pt x="571" y="108"/>
                      <a:pt x="571" y="108"/>
                    </a:cubicBezTo>
                    <a:cubicBezTo>
                      <a:pt x="574" y="107"/>
                      <a:pt x="574" y="107"/>
                      <a:pt x="574" y="107"/>
                    </a:cubicBezTo>
                    <a:cubicBezTo>
                      <a:pt x="574" y="105"/>
                      <a:pt x="574" y="105"/>
                      <a:pt x="574" y="105"/>
                    </a:cubicBezTo>
                    <a:cubicBezTo>
                      <a:pt x="573" y="102"/>
                      <a:pt x="573" y="102"/>
                      <a:pt x="573" y="102"/>
                    </a:cubicBezTo>
                    <a:cubicBezTo>
                      <a:pt x="571" y="101"/>
                      <a:pt x="571" y="101"/>
                      <a:pt x="571" y="101"/>
                    </a:cubicBezTo>
                    <a:lnTo>
                      <a:pt x="570" y="102"/>
                    </a:lnTo>
                    <a:close/>
                    <a:moveTo>
                      <a:pt x="781" y="170"/>
                    </a:moveTo>
                    <a:cubicBezTo>
                      <a:pt x="782" y="170"/>
                      <a:pt x="782" y="170"/>
                      <a:pt x="782" y="170"/>
                    </a:cubicBezTo>
                    <a:cubicBezTo>
                      <a:pt x="782" y="167"/>
                      <a:pt x="782" y="167"/>
                      <a:pt x="782" y="167"/>
                    </a:cubicBezTo>
                    <a:cubicBezTo>
                      <a:pt x="782" y="165"/>
                      <a:pt x="782" y="165"/>
                      <a:pt x="782" y="165"/>
                    </a:cubicBezTo>
                    <a:cubicBezTo>
                      <a:pt x="779" y="167"/>
                      <a:pt x="779" y="167"/>
                      <a:pt x="779" y="167"/>
                    </a:cubicBezTo>
                    <a:cubicBezTo>
                      <a:pt x="778" y="167"/>
                      <a:pt x="778" y="167"/>
                      <a:pt x="778" y="167"/>
                    </a:cubicBezTo>
                    <a:cubicBezTo>
                      <a:pt x="779" y="169"/>
                      <a:pt x="779" y="169"/>
                      <a:pt x="779" y="169"/>
                    </a:cubicBezTo>
                    <a:cubicBezTo>
                      <a:pt x="780" y="169"/>
                      <a:pt x="780" y="169"/>
                      <a:pt x="780" y="169"/>
                    </a:cubicBezTo>
                    <a:lnTo>
                      <a:pt x="781" y="170"/>
                    </a:lnTo>
                    <a:close/>
                    <a:moveTo>
                      <a:pt x="753" y="202"/>
                    </a:moveTo>
                    <a:cubicBezTo>
                      <a:pt x="755" y="202"/>
                      <a:pt x="755" y="202"/>
                      <a:pt x="755" y="202"/>
                    </a:cubicBezTo>
                    <a:cubicBezTo>
                      <a:pt x="756" y="201"/>
                      <a:pt x="756" y="201"/>
                      <a:pt x="756" y="201"/>
                    </a:cubicBezTo>
                    <a:cubicBezTo>
                      <a:pt x="757" y="201"/>
                      <a:pt x="757" y="201"/>
                      <a:pt x="757" y="201"/>
                    </a:cubicBezTo>
                    <a:cubicBezTo>
                      <a:pt x="757" y="200"/>
                      <a:pt x="757" y="200"/>
                      <a:pt x="757" y="200"/>
                    </a:cubicBezTo>
                    <a:cubicBezTo>
                      <a:pt x="756" y="199"/>
                      <a:pt x="756" y="199"/>
                      <a:pt x="756" y="199"/>
                    </a:cubicBezTo>
                    <a:cubicBezTo>
                      <a:pt x="754" y="197"/>
                      <a:pt x="754" y="197"/>
                      <a:pt x="754" y="197"/>
                    </a:cubicBezTo>
                    <a:cubicBezTo>
                      <a:pt x="752" y="197"/>
                      <a:pt x="752" y="197"/>
                      <a:pt x="752" y="197"/>
                    </a:cubicBezTo>
                    <a:cubicBezTo>
                      <a:pt x="751" y="198"/>
                      <a:pt x="751" y="198"/>
                      <a:pt x="751" y="198"/>
                    </a:cubicBezTo>
                    <a:cubicBezTo>
                      <a:pt x="751" y="199"/>
                      <a:pt x="751" y="199"/>
                      <a:pt x="751" y="199"/>
                    </a:cubicBezTo>
                    <a:cubicBezTo>
                      <a:pt x="753" y="200"/>
                      <a:pt x="753" y="200"/>
                      <a:pt x="753" y="200"/>
                    </a:cubicBezTo>
                    <a:lnTo>
                      <a:pt x="753" y="202"/>
                    </a:lnTo>
                    <a:close/>
                    <a:moveTo>
                      <a:pt x="674" y="188"/>
                    </a:moveTo>
                    <a:cubicBezTo>
                      <a:pt x="676" y="188"/>
                      <a:pt x="676" y="188"/>
                      <a:pt x="676" y="188"/>
                    </a:cubicBezTo>
                    <a:cubicBezTo>
                      <a:pt x="678" y="189"/>
                      <a:pt x="678" y="189"/>
                      <a:pt x="678" y="189"/>
                    </a:cubicBezTo>
                    <a:cubicBezTo>
                      <a:pt x="679" y="188"/>
                      <a:pt x="679" y="188"/>
                      <a:pt x="679" y="188"/>
                    </a:cubicBezTo>
                    <a:cubicBezTo>
                      <a:pt x="680" y="186"/>
                      <a:pt x="680" y="186"/>
                      <a:pt x="680" y="186"/>
                    </a:cubicBezTo>
                    <a:cubicBezTo>
                      <a:pt x="681" y="185"/>
                      <a:pt x="681" y="185"/>
                      <a:pt x="681" y="185"/>
                    </a:cubicBezTo>
                    <a:cubicBezTo>
                      <a:pt x="681" y="184"/>
                      <a:pt x="681" y="184"/>
                      <a:pt x="681" y="184"/>
                    </a:cubicBezTo>
                    <a:cubicBezTo>
                      <a:pt x="680" y="183"/>
                      <a:pt x="680" y="183"/>
                      <a:pt x="680" y="183"/>
                    </a:cubicBezTo>
                    <a:cubicBezTo>
                      <a:pt x="679" y="179"/>
                      <a:pt x="679" y="179"/>
                      <a:pt x="679" y="179"/>
                    </a:cubicBezTo>
                    <a:cubicBezTo>
                      <a:pt x="678" y="177"/>
                      <a:pt x="678" y="177"/>
                      <a:pt x="678" y="177"/>
                    </a:cubicBezTo>
                    <a:cubicBezTo>
                      <a:pt x="677" y="175"/>
                      <a:pt x="677" y="175"/>
                      <a:pt x="677" y="175"/>
                    </a:cubicBezTo>
                    <a:cubicBezTo>
                      <a:pt x="677" y="174"/>
                      <a:pt x="677" y="174"/>
                      <a:pt x="677" y="174"/>
                    </a:cubicBezTo>
                    <a:cubicBezTo>
                      <a:pt x="675" y="173"/>
                      <a:pt x="675" y="173"/>
                      <a:pt x="675" y="173"/>
                    </a:cubicBezTo>
                    <a:cubicBezTo>
                      <a:pt x="671" y="174"/>
                      <a:pt x="671" y="174"/>
                      <a:pt x="671" y="174"/>
                    </a:cubicBezTo>
                    <a:cubicBezTo>
                      <a:pt x="667" y="177"/>
                      <a:pt x="667" y="177"/>
                      <a:pt x="667" y="177"/>
                    </a:cubicBezTo>
                    <a:cubicBezTo>
                      <a:pt x="665" y="177"/>
                      <a:pt x="665" y="177"/>
                      <a:pt x="665" y="177"/>
                    </a:cubicBezTo>
                    <a:cubicBezTo>
                      <a:pt x="664" y="178"/>
                      <a:pt x="664" y="178"/>
                      <a:pt x="664" y="178"/>
                    </a:cubicBezTo>
                    <a:cubicBezTo>
                      <a:pt x="665" y="180"/>
                      <a:pt x="665" y="180"/>
                      <a:pt x="665" y="180"/>
                    </a:cubicBezTo>
                    <a:cubicBezTo>
                      <a:pt x="667" y="182"/>
                      <a:pt x="667" y="182"/>
                      <a:pt x="667" y="182"/>
                    </a:cubicBezTo>
                    <a:cubicBezTo>
                      <a:pt x="667" y="183"/>
                      <a:pt x="667" y="183"/>
                      <a:pt x="667" y="183"/>
                    </a:cubicBezTo>
                    <a:cubicBezTo>
                      <a:pt x="666" y="185"/>
                      <a:pt x="666" y="185"/>
                      <a:pt x="666" y="185"/>
                    </a:cubicBezTo>
                    <a:cubicBezTo>
                      <a:pt x="664" y="184"/>
                      <a:pt x="664" y="184"/>
                      <a:pt x="664" y="184"/>
                    </a:cubicBezTo>
                    <a:cubicBezTo>
                      <a:pt x="664" y="185"/>
                      <a:pt x="664" y="185"/>
                      <a:pt x="664" y="185"/>
                    </a:cubicBezTo>
                    <a:cubicBezTo>
                      <a:pt x="665" y="186"/>
                      <a:pt x="665" y="186"/>
                      <a:pt x="665" y="186"/>
                    </a:cubicBezTo>
                    <a:cubicBezTo>
                      <a:pt x="668" y="186"/>
                      <a:pt x="668" y="186"/>
                      <a:pt x="668" y="186"/>
                    </a:cubicBezTo>
                    <a:lnTo>
                      <a:pt x="674" y="188"/>
                    </a:lnTo>
                    <a:close/>
                    <a:moveTo>
                      <a:pt x="905" y="119"/>
                    </a:moveTo>
                    <a:cubicBezTo>
                      <a:pt x="906" y="118"/>
                      <a:pt x="906" y="118"/>
                      <a:pt x="906" y="118"/>
                    </a:cubicBezTo>
                    <a:cubicBezTo>
                      <a:pt x="905" y="117"/>
                      <a:pt x="905" y="117"/>
                      <a:pt x="905" y="117"/>
                    </a:cubicBezTo>
                    <a:cubicBezTo>
                      <a:pt x="906" y="115"/>
                      <a:pt x="906" y="115"/>
                      <a:pt x="906" y="115"/>
                    </a:cubicBezTo>
                    <a:cubicBezTo>
                      <a:pt x="907" y="113"/>
                      <a:pt x="907" y="113"/>
                      <a:pt x="907" y="113"/>
                    </a:cubicBezTo>
                    <a:cubicBezTo>
                      <a:pt x="907" y="111"/>
                      <a:pt x="907" y="111"/>
                      <a:pt x="907" y="111"/>
                    </a:cubicBezTo>
                    <a:cubicBezTo>
                      <a:pt x="904" y="108"/>
                      <a:pt x="904" y="108"/>
                      <a:pt x="904" y="108"/>
                    </a:cubicBezTo>
                    <a:cubicBezTo>
                      <a:pt x="903" y="105"/>
                      <a:pt x="903" y="105"/>
                      <a:pt x="903" y="105"/>
                    </a:cubicBezTo>
                    <a:cubicBezTo>
                      <a:pt x="901" y="105"/>
                      <a:pt x="901" y="105"/>
                      <a:pt x="901" y="105"/>
                    </a:cubicBezTo>
                    <a:cubicBezTo>
                      <a:pt x="898" y="106"/>
                      <a:pt x="898" y="106"/>
                      <a:pt x="898" y="106"/>
                    </a:cubicBezTo>
                    <a:cubicBezTo>
                      <a:pt x="896" y="108"/>
                      <a:pt x="896" y="108"/>
                      <a:pt x="896" y="108"/>
                    </a:cubicBezTo>
                    <a:cubicBezTo>
                      <a:pt x="897" y="110"/>
                      <a:pt x="897" y="110"/>
                      <a:pt x="897" y="110"/>
                    </a:cubicBezTo>
                    <a:cubicBezTo>
                      <a:pt x="898" y="112"/>
                      <a:pt x="898" y="112"/>
                      <a:pt x="898" y="112"/>
                    </a:cubicBezTo>
                    <a:cubicBezTo>
                      <a:pt x="898" y="113"/>
                      <a:pt x="898" y="113"/>
                      <a:pt x="898" y="113"/>
                    </a:cubicBezTo>
                    <a:cubicBezTo>
                      <a:pt x="899" y="115"/>
                      <a:pt x="899" y="115"/>
                      <a:pt x="899" y="115"/>
                    </a:cubicBezTo>
                    <a:cubicBezTo>
                      <a:pt x="900" y="115"/>
                      <a:pt x="900" y="115"/>
                      <a:pt x="900" y="115"/>
                    </a:cubicBezTo>
                    <a:cubicBezTo>
                      <a:pt x="903" y="118"/>
                      <a:pt x="903" y="118"/>
                      <a:pt x="903" y="118"/>
                    </a:cubicBezTo>
                    <a:lnTo>
                      <a:pt x="905" y="119"/>
                    </a:lnTo>
                    <a:close/>
                    <a:moveTo>
                      <a:pt x="911" y="136"/>
                    </a:moveTo>
                    <a:cubicBezTo>
                      <a:pt x="913" y="135"/>
                      <a:pt x="913" y="135"/>
                      <a:pt x="913" y="135"/>
                    </a:cubicBezTo>
                    <a:cubicBezTo>
                      <a:pt x="914" y="132"/>
                      <a:pt x="914" y="132"/>
                      <a:pt x="914" y="132"/>
                    </a:cubicBezTo>
                    <a:cubicBezTo>
                      <a:pt x="918" y="130"/>
                      <a:pt x="918" y="130"/>
                      <a:pt x="918" y="130"/>
                    </a:cubicBezTo>
                    <a:cubicBezTo>
                      <a:pt x="921" y="131"/>
                      <a:pt x="921" y="131"/>
                      <a:pt x="921" y="131"/>
                    </a:cubicBezTo>
                    <a:cubicBezTo>
                      <a:pt x="926" y="131"/>
                      <a:pt x="926" y="131"/>
                      <a:pt x="926" y="131"/>
                    </a:cubicBezTo>
                    <a:cubicBezTo>
                      <a:pt x="929" y="131"/>
                      <a:pt x="929" y="131"/>
                      <a:pt x="929" y="131"/>
                    </a:cubicBezTo>
                    <a:cubicBezTo>
                      <a:pt x="934" y="131"/>
                      <a:pt x="934" y="131"/>
                      <a:pt x="934" y="131"/>
                    </a:cubicBezTo>
                    <a:cubicBezTo>
                      <a:pt x="936" y="129"/>
                      <a:pt x="936" y="129"/>
                      <a:pt x="936" y="129"/>
                    </a:cubicBezTo>
                    <a:cubicBezTo>
                      <a:pt x="940" y="129"/>
                      <a:pt x="940" y="129"/>
                      <a:pt x="940" y="129"/>
                    </a:cubicBezTo>
                    <a:cubicBezTo>
                      <a:pt x="942" y="130"/>
                      <a:pt x="942" y="130"/>
                      <a:pt x="942" y="130"/>
                    </a:cubicBezTo>
                    <a:cubicBezTo>
                      <a:pt x="944" y="128"/>
                      <a:pt x="944" y="128"/>
                      <a:pt x="944" y="128"/>
                    </a:cubicBezTo>
                    <a:cubicBezTo>
                      <a:pt x="942" y="126"/>
                      <a:pt x="942" y="126"/>
                      <a:pt x="942" y="126"/>
                    </a:cubicBezTo>
                    <a:cubicBezTo>
                      <a:pt x="941" y="124"/>
                      <a:pt x="941" y="124"/>
                      <a:pt x="941" y="124"/>
                    </a:cubicBezTo>
                    <a:cubicBezTo>
                      <a:pt x="939" y="120"/>
                      <a:pt x="939" y="120"/>
                      <a:pt x="939" y="120"/>
                    </a:cubicBezTo>
                    <a:cubicBezTo>
                      <a:pt x="934" y="117"/>
                      <a:pt x="934" y="117"/>
                      <a:pt x="934" y="117"/>
                    </a:cubicBezTo>
                    <a:cubicBezTo>
                      <a:pt x="931" y="116"/>
                      <a:pt x="931" y="116"/>
                      <a:pt x="931" y="116"/>
                    </a:cubicBezTo>
                    <a:cubicBezTo>
                      <a:pt x="928" y="116"/>
                      <a:pt x="928" y="116"/>
                      <a:pt x="928" y="116"/>
                    </a:cubicBezTo>
                    <a:cubicBezTo>
                      <a:pt x="926" y="113"/>
                      <a:pt x="926" y="113"/>
                      <a:pt x="926" y="113"/>
                    </a:cubicBezTo>
                    <a:cubicBezTo>
                      <a:pt x="924" y="113"/>
                      <a:pt x="924" y="113"/>
                      <a:pt x="924" y="113"/>
                    </a:cubicBezTo>
                    <a:cubicBezTo>
                      <a:pt x="922" y="114"/>
                      <a:pt x="922" y="114"/>
                      <a:pt x="922" y="114"/>
                    </a:cubicBezTo>
                    <a:cubicBezTo>
                      <a:pt x="919" y="113"/>
                      <a:pt x="919" y="113"/>
                      <a:pt x="919" y="113"/>
                    </a:cubicBezTo>
                    <a:cubicBezTo>
                      <a:pt x="917" y="113"/>
                      <a:pt x="917" y="113"/>
                      <a:pt x="917" y="113"/>
                    </a:cubicBezTo>
                    <a:cubicBezTo>
                      <a:pt x="915" y="116"/>
                      <a:pt x="915" y="116"/>
                      <a:pt x="915" y="116"/>
                    </a:cubicBezTo>
                    <a:cubicBezTo>
                      <a:pt x="913" y="119"/>
                      <a:pt x="913" y="119"/>
                      <a:pt x="913" y="119"/>
                    </a:cubicBezTo>
                    <a:cubicBezTo>
                      <a:pt x="914" y="122"/>
                      <a:pt x="914" y="122"/>
                      <a:pt x="914" y="122"/>
                    </a:cubicBezTo>
                    <a:cubicBezTo>
                      <a:pt x="914" y="126"/>
                      <a:pt x="914" y="126"/>
                      <a:pt x="914" y="126"/>
                    </a:cubicBezTo>
                    <a:cubicBezTo>
                      <a:pt x="912" y="132"/>
                      <a:pt x="912" y="132"/>
                      <a:pt x="912" y="132"/>
                    </a:cubicBezTo>
                    <a:cubicBezTo>
                      <a:pt x="910" y="134"/>
                      <a:pt x="910" y="134"/>
                      <a:pt x="910" y="134"/>
                    </a:cubicBezTo>
                    <a:cubicBezTo>
                      <a:pt x="910" y="136"/>
                      <a:pt x="910" y="136"/>
                      <a:pt x="910" y="136"/>
                    </a:cubicBezTo>
                    <a:lnTo>
                      <a:pt x="911" y="136"/>
                    </a:lnTo>
                    <a:close/>
                    <a:moveTo>
                      <a:pt x="857" y="125"/>
                    </a:moveTo>
                    <a:cubicBezTo>
                      <a:pt x="858" y="127"/>
                      <a:pt x="858" y="127"/>
                      <a:pt x="858" y="127"/>
                    </a:cubicBezTo>
                    <a:cubicBezTo>
                      <a:pt x="859" y="128"/>
                      <a:pt x="859" y="128"/>
                      <a:pt x="859" y="128"/>
                    </a:cubicBezTo>
                    <a:cubicBezTo>
                      <a:pt x="862" y="128"/>
                      <a:pt x="862" y="128"/>
                      <a:pt x="862" y="128"/>
                    </a:cubicBezTo>
                    <a:cubicBezTo>
                      <a:pt x="864" y="130"/>
                      <a:pt x="864" y="130"/>
                      <a:pt x="864" y="130"/>
                    </a:cubicBezTo>
                    <a:cubicBezTo>
                      <a:pt x="866" y="130"/>
                      <a:pt x="866" y="130"/>
                      <a:pt x="866" y="130"/>
                    </a:cubicBezTo>
                    <a:cubicBezTo>
                      <a:pt x="869" y="132"/>
                      <a:pt x="869" y="132"/>
                      <a:pt x="869" y="132"/>
                    </a:cubicBezTo>
                    <a:cubicBezTo>
                      <a:pt x="870" y="132"/>
                      <a:pt x="870" y="132"/>
                      <a:pt x="870" y="132"/>
                    </a:cubicBezTo>
                    <a:cubicBezTo>
                      <a:pt x="870" y="131"/>
                      <a:pt x="870" y="131"/>
                      <a:pt x="870" y="131"/>
                    </a:cubicBezTo>
                    <a:cubicBezTo>
                      <a:pt x="867" y="128"/>
                      <a:pt x="867" y="128"/>
                      <a:pt x="867" y="128"/>
                    </a:cubicBezTo>
                    <a:cubicBezTo>
                      <a:pt x="865" y="127"/>
                      <a:pt x="865" y="127"/>
                      <a:pt x="865" y="127"/>
                    </a:cubicBezTo>
                    <a:cubicBezTo>
                      <a:pt x="862" y="127"/>
                      <a:pt x="862" y="127"/>
                      <a:pt x="862" y="127"/>
                    </a:cubicBezTo>
                    <a:cubicBezTo>
                      <a:pt x="859" y="124"/>
                      <a:pt x="859" y="124"/>
                      <a:pt x="859" y="124"/>
                    </a:cubicBezTo>
                    <a:cubicBezTo>
                      <a:pt x="858" y="124"/>
                      <a:pt x="858" y="124"/>
                      <a:pt x="858" y="124"/>
                    </a:cubicBezTo>
                    <a:lnTo>
                      <a:pt x="857" y="125"/>
                    </a:lnTo>
                    <a:close/>
                    <a:moveTo>
                      <a:pt x="929" y="196"/>
                    </a:moveTo>
                    <a:cubicBezTo>
                      <a:pt x="931" y="199"/>
                      <a:pt x="931" y="199"/>
                      <a:pt x="931" y="199"/>
                    </a:cubicBezTo>
                    <a:cubicBezTo>
                      <a:pt x="933" y="200"/>
                      <a:pt x="933" y="200"/>
                      <a:pt x="933" y="200"/>
                    </a:cubicBezTo>
                    <a:cubicBezTo>
                      <a:pt x="933" y="199"/>
                      <a:pt x="933" y="199"/>
                      <a:pt x="933" y="199"/>
                    </a:cubicBezTo>
                    <a:cubicBezTo>
                      <a:pt x="936" y="198"/>
                      <a:pt x="936" y="198"/>
                      <a:pt x="936" y="198"/>
                    </a:cubicBezTo>
                    <a:cubicBezTo>
                      <a:pt x="937" y="197"/>
                      <a:pt x="937" y="197"/>
                      <a:pt x="937" y="197"/>
                    </a:cubicBezTo>
                    <a:cubicBezTo>
                      <a:pt x="936" y="195"/>
                      <a:pt x="936" y="195"/>
                      <a:pt x="936" y="195"/>
                    </a:cubicBezTo>
                    <a:cubicBezTo>
                      <a:pt x="935" y="193"/>
                      <a:pt x="935" y="193"/>
                      <a:pt x="935" y="193"/>
                    </a:cubicBezTo>
                    <a:cubicBezTo>
                      <a:pt x="934" y="193"/>
                      <a:pt x="934" y="193"/>
                      <a:pt x="934" y="193"/>
                    </a:cubicBezTo>
                    <a:cubicBezTo>
                      <a:pt x="934" y="195"/>
                      <a:pt x="934" y="195"/>
                      <a:pt x="934" y="195"/>
                    </a:cubicBezTo>
                    <a:cubicBezTo>
                      <a:pt x="932" y="196"/>
                      <a:pt x="932" y="196"/>
                      <a:pt x="932" y="196"/>
                    </a:cubicBezTo>
                    <a:cubicBezTo>
                      <a:pt x="932" y="196"/>
                      <a:pt x="929" y="197"/>
                      <a:pt x="929" y="196"/>
                    </a:cubicBezTo>
                    <a:moveTo>
                      <a:pt x="1183" y="177"/>
                    </a:moveTo>
                    <a:cubicBezTo>
                      <a:pt x="1183" y="177"/>
                      <a:pt x="1183" y="177"/>
                      <a:pt x="1183" y="177"/>
                    </a:cubicBezTo>
                    <a:cubicBezTo>
                      <a:pt x="1184" y="175"/>
                      <a:pt x="1184" y="175"/>
                      <a:pt x="1184" y="175"/>
                    </a:cubicBezTo>
                    <a:cubicBezTo>
                      <a:pt x="1183" y="173"/>
                      <a:pt x="1183" y="173"/>
                      <a:pt x="1183" y="173"/>
                    </a:cubicBezTo>
                    <a:cubicBezTo>
                      <a:pt x="1182" y="173"/>
                      <a:pt x="1182" y="173"/>
                      <a:pt x="1182" y="173"/>
                    </a:cubicBezTo>
                    <a:cubicBezTo>
                      <a:pt x="1182" y="174"/>
                      <a:pt x="1182" y="174"/>
                      <a:pt x="1182" y="174"/>
                    </a:cubicBezTo>
                    <a:lnTo>
                      <a:pt x="1183" y="177"/>
                    </a:lnTo>
                    <a:close/>
                    <a:moveTo>
                      <a:pt x="1181" y="179"/>
                    </a:moveTo>
                    <a:cubicBezTo>
                      <a:pt x="1182" y="179"/>
                      <a:pt x="1182" y="179"/>
                      <a:pt x="1182" y="179"/>
                    </a:cubicBezTo>
                    <a:cubicBezTo>
                      <a:pt x="1182" y="177"/>
                      <a:pt x="1182" y="177"/>
                      <a:pt x="1182" y="177"/>
                    </a:cubicBezTo>
                    <a:cubicBezTo>
                      <a:pt x="1181" y="176"/>
                      <a:pt x="1181" y="176"/>
                      <a:pt x="1181" y="176"/>
                    </a:cubicBezTo>
                    <a:cubicBezTo>
                      <a:pt x="1179" y="176"/>
                      <a:pt x="1179" y="176"/>
                      <a:pt x="1179" y="176"/>
                    </a:cubicBezTo>
                    <a:cubicBezTo>
                      <a:pt x="1179" y="177"/>
                      <a:pt x="1179" y="177"/>
                      <a:pt x="1179" y="177"/>
                    </a:cubicBezTo>
                    <a:lnTo>
                      <a:pt x="1181" y="179"/>
                    </a:lnTo>
                    <a:close/>
                    <a:moveTo>
                      <a:pt x="1179" y="180"/>
                    </a:moveTo>
                    <a:cubicBezTo>
                      <a:pt x="1181" y="182"/>
                      <a:pt x="1181" y="182"/>
                      <a:pt x="1181" y="182"/>
                    </a:cubicBezTo>
                    <a:cubicBezTo>
                      <a:pt x="1182" y="184"/>
                      <a:pt x="1182" y="184"/>
                      <a:pt x="1182" y="184"/>
                    </a:cubicBezTo>
                    <a:cubicBezTo>
                      <a:pt x="1183" y="183"/>
                      <a:pt x="1183" y="183"/>
                      <a:pt x="1183" y="183"/>
                    </a:cubicBezTo>
                    <a:cubicBezTo>
                      <a:pt x="1182" y="180"/>
                      <a:pt x="1182" y="180"/>
                      <a:pt x="1182" y="180"/>
                    </a:cubicBezTo>
                    <a:cubicBezTo>
                      <a:pt x="1180" y="179"/>
                      <a:pt x="1180" y="179"/>
                      <a:pt x="1180" y="179"/>
                    </a:cubicBezTo>
                    <a:cubicBezTo>
                      <a:pt x="1179" y="179"/>
                      <a:pt x="1179" y="179"/>
                      <a:pt x="1179" y="179"/>
                    </a:cubicBezTo>
                    <a:lnTo>
                      <a:pt x="1179" y="180"/>
                    </a:lnTo>
                    <a:close/>
                    <a:moveTo>
                      <a:pt x="1173" y="178"/>
                    </a:moveTo>
                    <a:cubicBezTo>
                      <a:pt x="1174" y="181"/>
                      <a:pt x="1174" y="181"/>
                      <a:pt x="1174" y="181"/>
                    </a:cubicBezTo>
                    <a:cubicBezTo>
                      <a:pt x="1176" y="182"/>
                      <a:pt x="1176" y="182"/>
                      <a:pt x="1176" y="182"/>
                    </a:cubicBezTo>
                    <a:cubicBezTo>
                      <a:pt x="1177" y="181"/>
                      <a:pt x="1177" y="181"/>
                      <a:pt x="1177" y="181"/>
                    </a:cubicBezTo>
                    <a:cubicBezTo>
                      <a:pt x="1177" y="180"/>
                      <a:pt x="1177" y="180"/>
                      <a:pt x="1177" y="180"/>
                    </a:cubicBezTo>
                    <a:cubicBezTo>
                      <a:pt x="1177" y="178"/>
                      <a:pt x="1177" y="178"/>
                      <a:pt x="1177" y="178"/>
                    </a:cubicBezTo>
                    <a:cubicBezTo>
                      <a:pt x="1175" y="177"/>
                      <a:pt x="1175" y="177"/>
                      <a:pt x="1175" y="177"/>
                    </a:cubicBezTo>
                    <a:cubicBezTo>
                      <a:pt x="1175" y="178"/>
                      <a:pt x="1175" y="178"/>
                      <a:pt x="1175" y="178"/>
                    </a:cubicBezTo>
                    <a:lnTo>
                      <a:pt x="1173" y="178"/>
                    </a:lnTo>
                    <a:close/>
                    <a:moveTo>
                      <a:pt x="1236" y="152"/>
                    </a:moveTo>
                    <a:cubicBezTo>
                      <a:pt x="1239" y="154"/>
                      <a:pt x="1239" y="154"/>
                      <a:pt x="1239" y="154"/>
                    </a:cubicBezTo>
                    <a:cubicBezTo>
                      <a:pt x="1241" y="153"/>
                      <a:pt x="1241" y="153"/>
                      <a:pt x="1241" y="153"/>
                    </a:cubicBezTo>
                    <a:cubicBezTo>
                      <a:pt x="1243" y="151"/>
                      <a:pt x="1243" y="151"/>
                      <a:pt x="1243" y="151"/>
                    </a:cubicBezTo>
                    <a:cubicBezTo>
                      <a:pt x="1242" y="148"/>
                      <a:pt x="1242" y="148"/>
                      <a:pt x="1242" y="148"/>
                    </a:cubicBezTo>
                    <a:cubicBezTo>
                      <a:pt x="1240" y="146"/>
                      <a:pt x="1240" y="146"/>
                      <a:pt x="1240" y="146"/>
                    </a:cubicBezTo>
                    <a:cubicBezTo>
                      <a:pt x="1241" y="145"/>
                      <a:pt x="1241" y="145"/>
                      <a:pt x="1241" y="145"/>
                    </a:cubicBezTo>
                    <a:cubicBezTo>
                      <a:pt x="1240" y="143"/>
                      <a:pt x="1240" y="143"/>
                      <a:pt x="1240" y="143"/>
                    </a:cubicBezTo>
                    <a:cubicBezTo>
                      <a:pt x="1238" y="142"/>
                      <a:pt x="1238" y="142"/>
                      <a:pt x="1238" y="142"/>
                    </a:cubicBezTo>
                    <a:cubicBezTo>
                      <a:pt x="1237" y="143"/>
                      <a:pt x="1237" y="143"/>
                      <a:pt x="1237" y="143"/>
                    </a:cubicBezTo>
                    <a:cubicBezTo>
                      <a:pt x="1236" y="143"/>
                      <a:pt x="1236" y="143"/>
                      <a:pt x="1236" y="143"/>
                    </a:cubicBezTo>
                    <a:cubicBezTo>
                      <a:pt x="1234" y="141"/>
                      <a:pt x="1234" y="141"/>
                      <a:pt x="1234" y="141"/>
                    </a:cubicBezTo>
                    <a:cubicBezTo>
                      <a:pt x="1231" y="141"/>
                      <a:pt x="1231" y="141"/>
                      <a:pt x="1231" y="141"/>
                    </a:cubicBezTo>
                    <a:cubicBezTo>
                      <a:pt x="1231" y="142"/>
                      <a:pt x="1231" y="142"/>
                      <a:pt x="1231" y="142"/>
                    </a:cubicBezTo>
                    <a:cubicBezTo>
                      <a:pt x="1230" y="143"/>
                      <a:pt x="1230" y="143"/>
                      <a:pt x="1230" y="143"/>
                    </a:cubicBezTo>
                    <a:cubicBezTo>
                      <a:pt x="1230" y="143"/>
                      <a:pt x="1230" y="143"/>
                      <a:pt x="1230" y="143"/>
                    </a:cubicBezTo>
                    <a:cubicBezTo>
                      <a:pt x="1228" y="144"/>
                      <a:pt x="1228" y="144"/>
                      <a:pt x="1228" y="144"/>
                    </a:cubicBezTo>
                    <a:cubicBezTo>
                      <a:pt x="1227" y="146"/>
                      <a:pt x="1227" y="146"/>
                      <a:pt x="1227" y="146"/>
                    </a:cubicBezTo>
                    <a:cubicBezTo>
                      <a:pt x="1228" y="149"/>
                      <a:pt x="1228" y="149"/>
                      <a:pt x="1228" y="149"/>
                    </a:cubicBezTo>
                    <a:cubicBezTo>
                      <a:pt x="1229" y="150"/>
                      <a:pt x="1229" y="150"/>
                      <a:pt x="1229" y="150"/>
                    </a:cubicBezTo>
                    <a:cubicBezTo>
                      <a:pt x="1231" y="150"/>
                      <a:pt x="1231" y="150"/>
                      <a:pt x="1231" y="150"/>
                    </a:cubicBezTo>
                    <a:cubicBezTo>
                      <a:pt x="1234" y="150"/>
                      <a:pt x="1234" y="150"/>
                      <a:pt x="1234" y="150"/>
                    </a:cubicBezTo>
                    <a:lnTo>
                      <a:pt x="1236" y="152"/>
                    </a:lnTo>
                    <a:close/>
                    <a:moveTo>
                      <a:pt x="1250" y="147"/>
                    </a:moveTo>
                    <a:cubicBezTo>
                      <a:pt x="1252" y="146"/>
                      <a:pt x="1252" y="146"/>
                      <a:pt x="1252" y="146"/>
                    </a:cubicBezTo>
                    <a:cubicBezTo>
                      <a:pt x="1252" y="144"/>
                      <a:pt x="1252" y="144"/>
                      <a:pt x="1252" y="144"/>
                    </a:cubicBezTo>
                    <a:cubicBezTo>
                      <a:pt x="1250" y="145"/>
                      <a:pt x="1250" y="145"/>
                      <a:pt x="1250" y="145"/>
                    </a:cubicBezTo>
                    <a:cubicBezTo>
                      <a:pt x="1249" y="146"/>
                      <a:pt x="1249" y="146"/>
                      <a:pt x="1249" y="146"/>
                    </a:cubicBezTo>
                    <a:lnTo>
                      <a:pt x="1250" y="147"/>
                    </a:lnTo>
                    <a:close/>
                    <a:moveTo>
                      <a:pt x="1266" y="755"/>
                    </a:moveTo>
                    <a:cubicBezTo>
                      <a:pt x="1266" y="753"/>
                      <a:pt x="1266" y="753"/>
                      <a:pt x="1266" y="753"/>
                    </a:cubicBezTo>
                    <a:cubicBezTo>
                      <a:pt x="1266" y="750"/>
                      <a:pt x="1266" y="750"/>
                      <a:pt x="1266" y="750"/>
                    </a:cubicBezTo>
                    <a:cubicBezTo>
                      <a:pt x="1265" y="748"/>
                      <a:pt x="1265" y="748"/>
                      <a:pt x="1265" y="748"/>
                    </a:cubicBezTo>
                    <a:cubicBezTo>
                      <a:pt x="1264" y="746"/>
                      <a:pt x="1264" y="746"/>
                      <a:pt x="1264" y="746"/>
                    </a:cubicBezTo>
                    <a:cubicBezTo>
                      <a:pt x="1265" y="742"/>
                      <a:pt x="1265" y="742"/>
                      <a:pt x="1265" y="742"/>
                    </a:cubicBezTo>
                    <a:cubicBezTo>
                      <a:pt x="1267" y="740"/>
                      <a:pt x="1267" y="740"/>
                      <a:pt x="1267" y="740"/>
                    </a:cubicBezTo>
                    <a:cubicBezTo>
                      <a:pt x="1268" y="741"/>
                      <a:pt x="1268" y="741"/>
                      <a:pt x="1268" y="741"/>
                    </a:cubicBezTo>
                    <a:cubicBezTo>
                      <a:pt x="1268" y="742"/>
                      <a:pt x="1268" y="742"/>
                      <a:pt x="1268" y="742"/>
                    </a:cubicBezTo>
                    <a:cubicBezTo>
                      <a:pt x="1269" y="743"/>
                      <a:pt x="1269" y="743"/>
                      <a:pt x="1269" y="743"/>
                    </a:cubicBezTo>
                    <a:cubicBezTo>
                      <a:pt x="1274" y="743"/>
                      <a:pt x="1274" y="743"/>
                      <a:pt x="1274" y="743"/>
                    </a:cubicBezTo>
                    <a:cubicBezTo>
                      <a:pt x="1274" y="742"/>
                      <a:pt x="1274" y="742"/>
                      <a:pt x="1274" y="742"/>
                    </a:cubicBezTo>
                    <a:cubicBezTo>
                      <a:pt x="1275" y="741"/>
                      <a:pt x="1275" y="741"/>
                      <a:pt x="1275" y="741"/>
                    </a:cubicBezTo>
                    <a:cubicBezTo>
                      <a:pt x="1276" y="743"/>
                      <a:pt x="1276" y="743"/>
                      <a:pt x="1276" y="743"/>
                    </a:cubicBezTo>
                    <a:cubicBezTo>
                      <a:pt x="1275" y="743"/>
                      <a:pt x="1275" y="743"/>
                      <a:pt x="1275" y="743"/>
                    </a:cubicBezTo>
                    <a:cubicBezTo>
                      <a:pt x="1275" y="745"/>
                      <a:pt x="1275" y="745"/>
                      <a:pt x="1275" y="745"/>
                    </a:cubicBezTo>
                    <a:cubicBezTo>
                      <a:pt x="1278" y="748"/>
                      <a:pt x="1278" y="748"/>
                      <a:pt x="1278" y="748"/>
                    </a:cubicBezTo>
                    <a:cubicBezTo>
                      <a:pt x="1278" y="750"/>
                      <a:pt x="1278" y="750"/>
                      <a:pt x="1278" y="750"/>
                    </a:cubicBezTo>
                    <a:cubicBezTo>
                      <a:pt x="1279" y="751"/>
                      <a:pt x="1279" y="751"/>
                      <a:pt x="1279" y="751"/>
                    </a:cubicBezTo>
                    <a:cubicBezTo>
                      <a:pt x="1280" y="749"/>
                      <a:pt x="1280" y="749"/>
                      <a:pt x="1280" y="749"/>
                    </a:cubicBezTo>
                    <a:cubicBezTo>
                      <a:pt x="1279" y="748"/>
                      <a:pt x="1279" y="748"/>
                      <a:pt x="1279" y="748"/>
                    </a:cubicBezTo>
                    <a:cubicBezTo>
                      <a:pt x="1279" y="746"/>
                      <a:pt x="1279" y="746"/>
                      <a:pt x="1279" y="746"/>
                    </a:cubicBezTo>
                    <a:cubicBezTo>
                      <a:pt x="1279" y="743"/>
                      <a:pt x="1279" y="743"/>
                      <a:pt x="1279" y="743"/>
                    </a:cubicBezTo>
                    <a:cubicBezTo>
                      <a:pt x="1277" y="741"/>
                      <a:pt x="1277" y="741"/>
                      <a:pt x="1277" y="741"/>
                    </a:cubicBezTo>
                    <a:cubicBezTo>
                      <a:pt x="1277" y="738"/>
                      <a:pt x="1277" y="738"/>
                      <a:pt x="1277" y="738"/>
                    </a:cubicBezTo>
                    <a:cubicBezTo>
                      <a:pt x="1276" y="737"/>
                      <a:pt x="1276" y="737"/>
                      <a:pt x="1276" y="737"/>
                    </a:cubicBezTo>
                    <a:cubicBezTo>
                      <a:pt x="1274" y="737"/>
                      <a:pt x="1274" y="737"/>
                      <a:pt x="1274" y="737"/>
                    </a:cubicBezTo>
                    <a:cubicBezTo>
                      <a:pt x="1273" y="737"/>
                      <a:pt x="1273" y="737"/>
                      <a:pt x="1273" y="737"/>
                    </a:cubicBezTo>
                    <a:cubicBezTo>
                      <a:pt x="1270" y="735"/>
                      <a:pt x="1270" y="735"/>
                      <a:pt x="1270" y="735"/>
                    </a:cubicBezTo>
                    <a:cubicBezTo>
                      <a:pt x="1269" y="732"/>
                      <a:pt x="1269" y="732"/>
                      <a:pt x="1269" y="732"/>
                    </a:cubicBezTo>
                    <a:cubicBezTo>
                      <a:pt x="1268" y="729"/>
                      <a:pt x="1268" y="729"/>
                      <a:pt x="1268" y="729"/>
                    </a:cubicBezTo>
                    <a:cubicBezTo>
                      <a:pt x="1265" y="727"/>
                      <a:pt x="1265" y="727"/>
                      <a:pt x="1265" y="727"/>
                    </a:cubicBezTo>
                    <a:cubicBezTo>
                      <a:pt x="1263" y="727"/>
                      <a:pt x="1263" y="727"/>
                      <a:pt x="1263" y="727"/>
                    </a:cubicBezTo>
                    <a:cubicBezTo>
                      <a:pt x="1261" y="724"/>
                      <a:pt x="1261" y="724"/>
                      <a:pt x="1261" y="724"/>
                    </a:cubicBezTo>
                    <a:cubicBezTo>
                      <a:pt x="1260" y="720"/>
                      <a:pt x="1260" y="720"/>
                      <a:pt x="1260" y="720"/>
                    </a:cubicBezTo>
                    <a:cubicBezTo>
                      <a:pt x="1259" y="718"/>
                      <a:pt x="1259" y="718"/>
                      <a:pt x="1259" y="718"/>
                    </a:cubicBezTo>
                    <a:cubicBezTo>
                      <a:pt x="1258" y="715"/>
                      <a:pt x="1258" y="715"/>
                      <a:pt x="1258" y="715"/>
                    </a:cubicBezTo>
                    <a:cubicBezTo>
                      <a:pt x="1258" y="711"/>
                      <a:pt x="1258" y="711"/>
                      <a:pt x="1258" y="711"/>
                    </a:cubicBezTo>
                    <a:cubicBezTo>
                      <a:pt x="1257" y="707"/>
                      <a:pt x="1257" y="707"/>
                      <a:pt x="1257" y="707"/>
                    </a:cubicBezTo>
                    <a:cubicBezTo>
                      <a:pt x="1256" y="704"/>
                      <a:pt x="1256" y="704"/>
                      <a:pt x="1256" y="704"/>
                    </a:cubicBezTo>
                    <a:cubicBezTo>
                      <a:pt x="1257" y="701"/>
                      <a:pt x="1257" y="701"/>
                      <a:pt x="1257" y="701"/>
                    </a:cubicBezTo>
                    <a:cubicBezTo>
                      <a:pt x="1256" y="698"/>
                      <a:pt x="1256" y="698"/>
                      <a:pt x="1256" y="698"/>
                    </a:cubicBezTo>
                    <a:cubicBezTo>
                      <a:pt x="1255" y="695"/>
                      <a:pt x="1255" y="695"/>
                      <a:pt x="1255" y="695"/>
                    </a:cubicBezTo>
                    <a:cubicBezTo>
                      <a:pt x="1256" y="694"/>
                      <a:pt x="1256" y="694"/>
                      <a:pt x="1256" y="694"/>
                    </a:cubicBezTo>
                    <a:cubicBezTo>
                      <a:pt x="1256" y="692"/>
                      <a:pt x="1256" y="692"/>
                      <a:pt x="1256" y="692"/>
                    </a:cubicBezTo>
                    <a:cubicBezTo>
                      <a:pt x="1256" y="691"/>
                      <a:pt x="1256" y="691"/>
                      <a:pt x="1256" y="691"/>
                    </a:cubicBezTo>
                    <a:cubicBezTo>
                      <a:pt x="1257" y="691"/>
                      <a:pt x="1257" y="691"/>
                      <a:pt x="1257" y="691"/>
                    </a:cubicBezTo>
                    <a:cubicBezTo>
                      <a:pt x="1259" y="691"/>
                      <a:pt x="1259" y="691"/>
                      <a:pt x="1259" y="691"/>
                    </a:cubicBezTo>
                    <a:cubicBezTo>
                      <a:pt x="1261" y="690"/>
                      <a:pt x="1261" y="690"/>
                      <a:pt x="1261" y="690"/>
                    </a:cubicBezTo>
                    <a:cubicBezTo>
                      <a:pt x="1264" y="691"/>
                      <a:pt x="1264" y="691"/>
                      <a:pt x="1264" y="691"/>
                    </a:cubicBezTo>
                    <a:cubicBezTo>
                      <a:pt x="1266" y="692"/>
                      <a:pt x="1266" y="692"/>
                      <a:pt x="1266" y="692"/>
                    </a:cubicBezTo>
                    <a:cubicBezTo>
                      <a:pt x="1268" y="696"/>
                      <a:pt x="1268" y="696"/>
                      <a:pt x="1268" y="696"/>
                    </a:cubicBezTo>
                    <a:cubicBezTo>
                      <a:pt x="1270" y="697"/>
                      <a:pt x="1270" y="697"/>
                      <a:pt x="1270" y="697"/>
                    </a:cubicBezTo>
                    <a:cubicBezTo>
                      <a:pt x="1272" y="698"/>
                      <a:pt x="1272" y="698"/>
                      <a:pt x="1272" y="698"/>
                    </a:cubicBezTo>
                    <a:cubicBezTo>
                      <a:pt x="1274" y="701"/>
                      <a:pt x="1274" y="701"/>
                      <a:pt x="1274" y="701"/>
                    </a:cubicBezTo>
                    <a:cubicBezTo>
                      <a:pt x="1276" y="702"/>
                      <a:pt x="1276" y="702"/>
                      <a:pt x="1276" y="702"/>
                    </a:cubicBezTo>
                    <a:cubicBezTo>
                      <a:pt x="1275" y="699"/>
                      <a:pt x="1275" y="699"/>
                      <a:pt x="1275" y="699"/>
                    </a:cubicBezTo>
                    <a:cubicBezTo>
                      <a:pt x="1272" y="696"/>
                      <a:pt x="1272" y="696"/>
                      <a:pt x="1272" y="696"/>
                    </a:cubicBezTo>
                    <a:cubicBezTo>
                      <a:pt x="1269" y="694"/>
                      <a:pt x="1269" y="694"/>
                      <a:pt x="1269" y="694"/>
                    </a:cubicBezTo>
                    <a:cubicBezTo>
                      <a:pt x="1267" y="690"/>
                      <a:pt x="1267" y="690"/>
                      <a:pt x="1267" y="690"/>
                    </a:cubicBezTo>
                    <a:cubicBezTo>
                      <a:pt x="1265" y="688"/>
                      <a:pt x="1265" y="688"/>
                      <a:pt x="1265" y="688"/>
                    </a:cubicBezTo>
                    <a:cubicBezTo>
                      <a:pt x="1265" y="686"/>
                      <a:pt x="1265" y="686"/>
                      <a:pt x="1265" y="686"/>
                    </a:cubicBezTo>
                    <a:cubicBezTo>
                      <a:pt x="1264" y="685"/>
                      <a:pt x="1264" y="685"/>
                      <a:pt x="1264" y="685"/>
                    </a:cubicBezTo>
                    <a:cubicBezTo>
                      <a:pt x="1262" y="681"/>
                      <a:pt x="1262" y="681"/>
                      <a:pt x="1262" y="681"/>
                    </a:cubicBezTo>
                    <a:cubicBezTo>
                      <a:pt x="1261" y="678"/>
                      <a:pt x="1261" y="678"/>
                      <a:pt x="1261" y="678"/>
                    </a:cubicBezTo>
                    <a:cubicBezTo>
                      <a:pt x="1259" y="678"/>
                      <a:pt x="1259" y="678"/>
                      <a:pt x="1259" y="678"/>
                    </a:cubicBezTo>
                    <a:cubicBezTo>
                      <a:pt x="1259" y="675"/>
                      <a:pt x="1259" y="675"/>
                      <a:pt x="1259" y="675"/>
                    </a:cubicBezTo>
                    <a:cubicBezTo>
                      <a:pt x="1256" y="671"/>
                      <a:pt x="1256" y="671"/>
                      <a:pt x="1256" y="671"/>
                    </a:cubicBezTo>
                    <a:cubicBezTo>
                      <a:pt x="1252" y="666"/>
                      <a:pt x="1252" y="666"/>
                      <a:pt x="1252" y="666"/>
                    </a:cubicBezTo>
                    <a:cubicBezTo>
                      <a:pt x="1252" y="663"/>
                      <a:pt x="1252" y="663"/>
                      <a:pt x="1252" y="663"/>
                    </a:cubicBezTo>
                    <a:cubicBezTo>
                      <a:pt x="1248" y="658"/>
                      <a:pt x="1248" y="658"/>
                      <a:pt x="1248" y="658"/>
                    </a:cubicBezTo>
                    <a:cubicBezTo>
                      <a:pt x="1246" y="654"/>
                      <a:pt x="1246" y="654"/>
                      <a:pt x="1246" y="654"/>
                    </a:cubicBezTo>
                    <a:cubicBezTo>
                      <a:pt x="1244" y="653"/>
                      <a:pt x="1244" y="653"/>
                      <a:pt x="1244" y="653"/>
                    </a:cubicBezTo>
                    <a:cubicBezTo>
                      <a:pt x="1244" y="650"/>
                      <a:pt x="1244" y="650"/>
                      <a:pt x="1244" y="650"/>
                    </a:cubicBezTo>
                    <a:cubicBezTo>
                      <a:pt x="1243" y="648"/>
                      <a:pt x="1243" y="648"/>
                      <a:pt x="1243" y="648"/>
                    </a:cubicBezTo>
                    <a:cubicBezTo>
                      <a:pt x="1241" y="648"/>
                      <a:pt x="1241" y="648"/>
                      <a:pt x="1241" y="648"/>
                    </a:cubicBezTo>
                    <a:cubicBezTo>
                      <a:pt x="1241" y="649"/>
                      <a:pt x="1241" y="649"/>
                      <a:pt x="1241" y="649"/>
                    </a:cubicBezTo>
                    <a:cubicBezTo>
                      <a:pt x="1240" y="648"/>
                      <a:pt x="1240" y="648"/>
                      <a:pt x="1240" y="648"/>
                    </a:cubicBezTo>
                    <a:cubicBezTo>
                      <a:pt x="1239" y="648"/>
                      <a:pt x="1239" y="648"/>
                      <a:pt x="1239" y="648"/>
                    </a:cubicBezTo>
                    <a:cubicBezTo>
                      <a:pt x="1240" y="646"/>
                      <a:pt x="1240" y="646"/>
                      <a:pt x="1240" y="646"/>
                    </a:cubicBezTo>
                    <a:cubicBezTo>
                      <a:pt x="1239" y="644"/>
                      <a:pt x="1239" y="644"/>
                      <a:pt x="1239" y="644"/>
                    </a:cubicBezTo>
                    <a:cubicBezTo>
                      <a:pt x="1237" y="643"/>
                      <a:pt x="1237" y="643"/>
                      <a:pt x="1237" y="643"/>
                    </a:cubicBezTo>
                    <a:cubicBezTo>
                      <a:pt x="1235" y="640"/>
                      <a:pt x="1235" y="640"/>
                      <a:pt x="1235" y="640"/>
                    </a:cubicBezTo>
                    <a:cubicBezTo>
                      <a:pt x="1234" y="637"/>
                      <a:pt x="1234" y="637"/>
                      <a:pt x="1234" y="637"/>
                    </a:cubicBezTo>
                    <a:cubicBezTo>
                      <a:pt x="1233" y="635"/>
                      <a:pt x="1233" y="635"/>
                      <a:pt x="1233" y="635"/>
                    </a:cubicBezTo>
                    <a:cubicBezTo>
                      <a:pt x="1232" y="633"/>
                      <a:pt x="1232" y="633"/>
                      <a:pt x="1232" y="633"/>
                    </a:cubicBezTo>
                    <a:cubicBezTo>
                      <a:pt x="1233" y="631"/>
                      <a:pt x="1233" y="631"/>
                      <a:pt x="1233" y="631"/>
                    </a:cubicBezTo>
                    <a:cubicBezTo>
                      <a:pt x="1233" y="632"/>
                      <a:pt x="1233" y="632"/>
                      <a:pt x="1233" y="632"/>
                    </a:cubicBezTo>
                    <a:cubicBezTo>
                      <a:pt x="1233" y="628"/>
                      <a:pt x="1233" y="628"/>
                      <a:pt x="1233" y="628"/>
                    </a:cubicBezTo>
                    <a:cubicBezTo>
                      <a:pt x="1232" y="625"/>
                      <a:pt x="1232" y="625"/>
                      <a:pt x="1232" y="625"/>
                    </a:cubicBezTo>
                    <a:cubicBezTo>
                      <a:pt x="1232" y="622"/>
                      <a:pt x="1232" y="622"/>
                      <a:pt x="1232" y="622"/>
                    </a:cubicBezTo>
                    <a:cubicBezTo>
                      <a:pt x="1230" y="621"/>
                      <a:pt x="1230" y="621"/>
                      <a:pt x="1230" y="621"/>
                    </a:cubicBezTo>
                    <a:cubicBezTo>
                      <a:pt x="1227" y="619"/>
                      <a:pt x="1227" y="619"/>
                      <a:pt x="1227" y="619"/>
                    </a:cubicBezTo>
                    <a:cubicBezTo>
                      <a:pt x="1227" y="617"/>
                      <a:pt x="1227" y="617"/>
                      <a:pt x="1227" y="617"/>
                    </a:cubicBezTo>
                    <a:cubicBezTo>
                      <a:pt x="1226" y="616"/>
                      <a:pt x="1226" y="616"/>
                      <a:pt x="1226" y="616"/>
                    </a:cubicBezTo>
                    <a:cubicBezTo>
                      <a:pt x="1226" y="615"/>
                      <a:pt x="1226" y="615"/>
                      <a:pt x="1226" y="615"/>
                    </a:cubicBezTo>
                    <a:cubicBezTo>
                      <a:pt x="1227" y="614"/>
                      <a:pt x="1227" y="614"/>
                      <a:pt x="1227" y="614"/>
                    </a:cubicBezTo>
                    <a:cubicBezTo>
                      <a:pt x="1229" y="617"/>
                      <a:pt x="1229" y="617"/>
                      <a:pt x="1229" y="617"/>
                    </a:cubicBezTo>
                    <a:cubicBezTo>
                      <a:pt x="1231" y="620"/>
                      <a:pt x="1231" y="620"/>
                      <a:pt x="1231" y="620"/>
                    </a:cubicBezTo>
                    <a:cubicBezTo>
                      <a:pt x="1230" y="617"/>
                      <a:pt x="1230" y="617"/>
                      <a:pt x="1230" y="617"/>
                    </a:cubicBezTo>
                    <a:cubicBezTo>
                      <a:pt x="1227" y="613"/>
                      <a:pt x="1227" y="613"/>
                      <a:pt x="1227" y="613"/>
                    </a:cubicBezTo>
                    <a:cubicBezTo>
                      <a:pt x="1225" y="610"/>
                      <a:pt x="1225" y="610"/>
                      <a:pt x="1225" y="610"/>
                    </a:cubicBezTo>
                    <a:cubicBezTo>
                      <a:pt x="1224" y="610"/>
                      <a:pt x="1224" y="610"/>
                      <a:pt x="1224" y="610"/>
                    </a:cubicBezTo>
                    <a:cubicBezTo>
                      <a:pt x="1223" y="608"/>
                      <a:pt x="1223" y="608"/>
                      <a:pt x="1223" y="608"/>
                    </a:cubicBezTo>
                    <a:cubicBezTo>
                      <a:pt x="1218" y="604"/>
                      <a:pt x="1218" y="604"/>
                      <a:pt x="1218" y="604"/>
                    </a:cubicBezTo>
                    <a:cubicBezTo>
                      <a:pt x="1217" y="602"/>
                      <a:pt x="1217" y="602"/>
                      <a:pt x="1217" y="602"/>
                    </a:cubicBezTo>
                    <a:cubicBezTo>
                      <a:pt x="1217" y="598"/>
                      <a:pt x="1217" y="598"/>
                      <a:pt x="1217" y="598"/>
                    </a:cubicBezTo>
                    <a:cubicBezTo>
                      <a:pt x="1216" y="597"/>
                      <a:pt x="1216" y="597"/>
                      <a:pt x="1216" y="597"/>
                    </a:cubicBezTo>
                    <a:cubicBezTo>
                      <a:pt x="1212" y="595"/>
                      <a:pt x="1212" y="595"/>
                      <a:pt x="1212" y="595"/>
                    </a:cubicBezTo>
                    <a:cubicBezTo>
                      <a:pt x="1211" y="592"/>
                      <a:pt x="1211" y="592"/>
                      <a:pt x="1211" y="592"/>
                    </a:cubicBezTo>
                    <a:cubicBezTo>
                      <a:pt x="1210" y="591"/>
                      <a:pt x="1210" y="591"/>
                      <a:pt x="1210" y="591"/>
                    </a:cubicBezTo>
                    <a:cubicBezTo>
                      <a:pt x="1209" y="592"/>
                      <a:pt x="1209" y="592"/>
                      <a:pt x="1209" y="592"/>
                    </a:cubicBezTo>
                    <a:cubicBezTo>
                      <a:pt x="1210" y="593"/>
                      <a:pt x="1210" y="593"/>
                      <a:pt x="1210" y="593"/>
                    </a:cubicBezTo>
                    <a:cubicBezTo>
                      <a:pt x="1210" y="595"/>
                      <a:pt x="1210" y="595"/>
                      <a:pt x="1210" y="595"/>
                    </a:cubicBezTo>
                    <a:cubicBezTo>
                      <a:pt x="1209" y="595"/>
                      <a:pt x="1209" y="595"/>
                      <a:pt x="1209" y="595"/>
                    </a:cubicBezTo>
                    <a:cubicBezTo>
                      <a:pt x="1207" y="594"/>
                      <a:pt x="1207" y="594"/>
                      <a:pt x="1207" y="594"/>
                    </a:cubicBezTo>
                    <a:cubicBezTo>
                      <a:pt x="1205" y="594"/>
                      <a:pt x="1205" y="594"/>
                      <a:pt x="1205" y="594"/>
                    </a:cubicBezTo>
                    <a:cubicBezTo>
                      <a:pt x="1208" y="598"/>
                      <a:pt x="1208" y="598"/>
                      <a:pt x="1208" y="598"/>
                    </a:cubicBezTo>
                    <a:cubicBezTo>
                      <a:pt x="1212" y="600"/>
                      <a:pt x="1212" y="600"/>
                      <a:pt x="1212" y="600"/>
                    </a:cubicBezTo>
                    <a:cubicBezTo>
                      <a:pt x="1213" y="602"/>
                      <a:pt x="1213" y="602"/>
                      <a:pt x="1213" y="602"/>
                    </a:cubicBezTo>
                    <a:cubicBezTo>
                      <a:pt x="1213" y="604"/>
                      <a:pt x="1213" y="604"/>
                      <a:pt x="1213" y="604"/>
                    </a:cubicBezTo>
                    <a:cubicBezTo>
                      <a:pt x="1214" y="603"/>
                      <a:pt x="1214" y="603"/>
                      <a:pt x="1214" y="603"/>
                    </a:cubicBezTo>
                    <a:cubicBezTo>
                      <a:pt x="1215" y="603"/>
                      <a:pt x="1215" y="603"/>
                      <a:pt x="1215" y="603"/>
                    </a:cubicBezTo>
                    <a:cubicBezTo>
                      <a:pt x="1216" y="605"/>
                      <a:pt x="1216" y="605"/>
                      <a:pt x="1216" y="605"/>
                    </a:cubicBezTo>
                    <a:cubicBezTo>
                      <a:pt x="1215" y="606"/>
                      <a:pt x="1215" y="606"/>
                      <a:pt x="1215" y="606"/>
                    </a:cubicBezTo>
                    <a:cubicBezTo>
                      <a:pt x="1213" y="606"/>
                      <a:pt x="1213" y="606"/>
                      <a:pt x="1213" y="606"/>
                    </a:cubicBezTo>
                    <a:cubicBezTo>
                      <a:pt x="1214" y="608"/>
                      <a:pt x="1214" y="608"/>
                      <a:pt x="1214" y="608"/>
                    </a:cubicBezTo>
                    <a:cubicBezTo>
                      <a:pt x="1216" y="608"/>
                      <a:pt x="1216" y="608"/>
                      <a:pt x="1216" y="608"/>
                    </a:cubicBezTo>
                    <a:cubicBezTo>
                      <a:pt x="1216" y="610"/>
                      <a:pt x="1216" y="610"/>
                      <a:pt x="1216" y="610"/>
                    </a:cubicBezTo>
                    <a:cubicBezTo>
                      <a:pt x="1214" y="611"/>
                      <a:pt x="1214" y="611"/>
                      <a:pt x="1214" y="611"/>
                    </a:cubicBezTo>
                    <a:cubicBezTo>
                      <a:pt x="1213" y="611"/>
                      <a:pt x="1213" y="611"/>
                      <a:pt x="1213" y="611"/>
                    </a:cubicBezTo>
                    <a:cubicBezTo>
                      <a:pt x="1211" y="609"/>
                      <a:pt x="1211" y="609"/>
                      <a:pt x="1211" y="609"/>
                    </a:cubicBezTo>
                    <a:cubicBezTo>
                      <a:pt x="1210" y="610"/>
                      <a:pt x="1210" y="610"/>
                      <a:pt x="1210" y="610"/>
                    </a:cubicBezTo>
                    <a:cubicBezTo>
                      <a:pt x="1209" y="613"/>
                      <a:pt x="1209" y="613"/>
                      <a:pt x="1209" y="613"/>
                    </a:cubicBezTo>
                    <a:cubicBezTo>
                      <a:pt x="1211" y="616"/>
                      <a:pt x="1211" y="616"/>
                      <a:pt x="1211" y="616"/>
                    </a:cubicBezTo>
                    <a:cubicBezTo>
                      <a:pt x="1211" y="618"/>
                      <a:pt x="1211" y="618"/>
                      <a:pt x="1211" y="618"/>
                    </a:cubicBezTo>
                    <a:cubicBezTo>
                      <a:pt x="1213" y="621"/>
                      <a:pt x="1213" y="621"/>
                      <a:pt x="1213" y="621"/>
                    </a:cubicBezTo>
                    <a:cubicBezTo>
                      <a:pt x="1215" y="625"/>
                      <a:pt x="1215" y="625"/>
                      <a:pt x="1215" y="625"/>
                    </a:cubicBezTo>
                    <a:cubicBezTo>
                      <a:pt x="1216" y="630"/>
                      <a:pt x="1216" y="630"/>
                      <a:pt x="1216" y="630"/>
                    </a:cubicBezTo>
                    <a:cubicBezTo>
                      <a:pt x="1217" y="631"/>
                      <a:pt x="1217" y="631"/>
                      <a:pt x="1217" y="631"/>
                    </a:cubicBezTo>
                    <a:cubicBezTo>
                      <a:pt x="1217" y="634"/>
                      <a:pt x="1217" y="634"/>
                      <a:pt x="1217" y="634"/>
                    </a:cubicBezTo>
                    <a:cubicBezTo>
                      <a:pt x="1218" y="640"/>
                      <a:pt x="1218" y="640"/>
                      <a:pt x="1218" y="640"/>
                    </a:cubicBezTo>
                    <a:cubicBezTo>
                      <a:pt x="1220" y="643"/>
                      <a:pt x="1220" y="643"/>
                      <a:pt x="1220" y="643"/>
                    </a:cubicBezTo>
                    <a:cubicBezTo>
                      <a:pt x="1223" y="645"/>
                      <a:pt x="1223" y="645"/>
                      <a:pt x="1223" y="645"/>
                    </a:cubicBezTo>
                    <a:cubicBezTo>
                      <a:pt x="1223" y="646"/>
                      <a:pt x="1223" y="646"/>
                      <a:pt x="1223" y="646"/>
                    </a:cubicBezTo>
                    <a:cubicBezTo>
                      <a:pt x="1222" y="646"/>
                      <a:pt x="1222" y="646"/>
                      <a:pt x="1222" y="646"/>
                    </a:cubicBezTo>
                    <a:cubicBezTo>
                      <a:pt x="1227" y="652"/>
                      <a:pt x="1227" y="652"/>
                      <a:pt x="1227" y="652"/>
                    </a:cubicBezTo>
                    <a:cubicBezTo>
                      <a:pt x="1229" y="652"/>
                      <a:pt x="1229" y="652"/>
                      <a:pt x="1229" y="652"/>
                    </a:cubicBezTo>
                    <a:cubicBezTo>
                      <a:pt x="1232" y="656"/>
                      <a:pt x="1232" y="656"/>
                      <a:pt x="1232" y="656"/>
                    </a:cubicBezTo>
                    <a:cubicBezTo>
                      <a:pt x="1233" y="660"/>
                      <a:pt x="1233" y="660"/>
                      <a:pt x="1233" y="660"/>
                    </a:cubicBezTo>
                    <a:cubicBezTo>
                      <a:pt x="1232" y="663"/>
                      <a:pt x="1232" y="663"/>
                      <a:pt x="1232" y="663"/>
                    </a:cubicBezTo>
                    <a:cubicBezTo>
                      <a:pt x="1234" y="666"/>
                      <a:pt x="1234" y="666"/>
                      <a:pt x="1234" y="666"/>
                    </a:cubicBezTo>
                    <a:cubicBezTo>
                      <a:pt x="1234" y="668"/>
                      <a:pt x="1234" y="668"/>
                      <a:pt x="1234" y="668"/>
                    </a:cubicBezTo>
                    <a:cubicBezTo>
                      <a:pt x="1236" y="670"/>
                      <a:pt x="1236" y="670"/>
                      <a:pt x="1236" y="670"/>
                    </a:cubicBezTo>
                    <a:cubicBezTo>
                      <a:pt x="1238" y="672"/>
                      <a:pt x="1238" y="672"/>
                      <a:pt x="1238" y="672"/>
                    </a:cubicBezTo>
                    <a:cubicBezTo>
                      <a:pt x="1238" y="673"/>
                      <a:pt x="1238" y="673"/>
                      <a:pt x="1238" y="673"/>
                    </a:cubicBezTo>
                    <a:cubicBezTo>
                      <a:pt x="1238" y="674"/>
                      <a:pt x="1238" y="674"/>
                      <a:pt x="1238" y="674"/>
                    </a:cubicBezTo>
                    <a:cubicBezTo>
                      <a:pt x="1240" y="678"/>
                      <a:pt x="1240" y="678"/>
                      <a:pt x="1240" y="678"/>
                    </a:cubicBezTo>
                    <a:cubicBezTo>
                      <a:pt x="1241" y="681"/>
                      <a:pt x="1241" y="681"/>
                      <a:pt x="1241" y="681"/>
                    </a:cubicBezTo>
                    <a:cubicBezTo>
                      <a:pt x="1242" y="684"/>
                      <a:pt x="1242" y="684"/>
                      <a:pt x="1242" y="684"/>
                    </a:cubicBezTo>
                    <a:cubicBezTo>
                      <a:pt x="1242" y="688"/>
                      <a:pt x="1242" y="688"/>
                      <a:pt x="1242" y="688"/>
                    </a:cubicBezTo>
                    <a:cubicBezTo>
                      <a:pt x="1243" y="690"/>
                      <a:pt x="1243" y="690"/>
                      <a:pt x="1243" y="690"/>
                    </a:cubicBezTo>
                    <a:cubicBezTo>
                      <a:pt x="1243" y="692"/>
                      <a:pt x="1243" y="692"/>
                      <a:pt x="1243" y="692"/>
                    </a:cubicBezTo>
                    <a:cubicBezTo>
                      <a:pt x="1243" y="696"/>
                      <a:pt x="1243" y="696"/>
                      <a:pt x="1243" y="696"/>
                    </a:cubicBezTo>
                    <a:cubicBezTo>
                      <a:pt x="1245" y="700"/>
                      <a:pt x="1245" y="700"/>
                      <a:pt x="1245" y="700"/>
                    </a:cubicBezTo>
                    <a:cubicBezTo>
                      <a:pt x="1245" y="702"/>
                      <a:pt x="1245" y="702"/>
                      <a:pt x="1245" y="702"/>
                    </a:cubicBezTo>
                    <a:cubicBezTo>
                      <a:pt x="1245" y="705"/>
                      <a:pt x="1245" y="705"/>
                      <a:pt x="1245" y="705"/>
                    </a:cubicBezTo>
                    <a:cubicBezTo>
                      <a:pt x="1247" y="707"/>
                      <a:pt x="1247" y="707"/>
                      <a:pt x="1247" y="707"/>
                    </a:cubicBezTo>
                    <a:cubicBezTo>
                      <a:pt x="1251" y="712"/>
                      <a:pt x="1251" y="712"/>
                      <a:pt x="1251" y="712"/>
                    </a:cubicBezTo>
                    <a:cubicBezTo>
                      <a:pt x="1251" y="714"/>
                      <a:pt x="1251" y="714"/>
                      <a:pt x="1251" y="714"/>
                    </a:cubicBezTo>
                    <a:cubicBezTo>
                      <a:pt x="1253" y="717"/>
                      <a:pt x="1253" y="717"/>
                      <a:pt x="1253" y="717"/>
                    </a:cubicBezTo>
                    <a:cubicBezTo>
                      <a:pt x="1253" y="722"/>
                      <a:pt x="1253" y="722"/>
                      <a:pt x="1253" y="722"/>
                    </a:cubicBezTo>
                    <a:cubicBezTo>
                      <a:pt x="1253" y="726"/>
                      <a:pt x="1253" y="726"/>
                      <a:pt x="1253" y="726"/>
                    </a:cubicBezTo>
                    <a:cubicBezTo>
                      <a:pt x="1255" y="729"/>
                      <a:pt x="1255" y="729"/>
                      <a:pt x="1255" y="729"/>
                    </a:cubicBezTo>
                    <a:cubicBezTo>
                      <a:pt x="1256" y="732"/>
                      <a:pt x="1256" y="732"/>
                      <a:pt x="1256" y="732"/>
                    </a:cubicBezTo>
                    <a:cubicBezTo>
                      <a:pt x="1259" y="735"/>
                      <a:pt x="1259" y="735"/>
                      <a:pt x="1259" y="735"/>
                    </a:cubicBezTo>
                    <a:cubicBezTo>
                      <a:pt x="1259" y="737"/>
                      <a:pt x="1259" y="737"/>
                      <a:pt x="1259" y="737"/>
                    </a:cubicBezTo>
                    <a:cubicBezTo>
                      <a:pt x="1258" y="741"/>
                      <a:pt x="1258" y="741"/>
                      <a:pt x="1258" y="741"/>
                    </a:cubicBezTo>
                    <a:cubicBezTo>
                      <a:pt x="1258" y="746"/>
                      <a:pt x="1258" y="746"/>
                      <a:pt x="1258" y="746"/>
                    </a:cubicBezTo>
                    <a:cubicBezTo>
                      <a:pt x="1259" y="748"/>
                      <a:pt x="1259" y="748"/>
                      <a:pt x="1259" y="748"/>
                    </a:cubicBezTo>
                    <a:cubicBezTo>
                      <a:pt x="1261" y="750"/>
                      <a:pt x="1261" y="750"/>
                      <a:pt x="1261" y="750"/>
                    </a:cubicBezTo>
                    <a:cubicBezTo>
                      <a:pt x="1263" y="754"/>
                      <a:pt x="1263" y="754"/>
                      <a:pt x="1263" y="754"/>
                    </a:cubicBezTo>
                    <a:lnTo>
                      <a:pt x="1266" y="755"/>
                    </a:lnTo>
                    <a:close/>
                    <a:moveTo>
                      <a:pt x="1150" y="595"/>
                    </a:moveTo>
                    <a:cubicBezTo>
                      <a:pt x="1151" y="594"/>
                      <a:pt x="1151" y="594"/>
                      <a:pt x="1151" y="594"/>
                    </a:cubicBezTo>
                    <a:cubicBezTo>
                      <a:pt x="1151" y="593"/>
                      <a:pt x="1151" y="593"/>
                      <a:pt x="1151" y="593"/>
                    </a:cubicBezTo>
                    <a:cubicBezTo>
                      <a:pt x="1152" y="593"/>
                      <a:pt x="1152" y="593"/>
                      <a:pt x="1152" y="593"/>
                    </a:cubicBezTo>
                    <a:cubicBezTo>
                      <a:pt x="1153" y="593"/>
                      <a:pt x="1153" y="593"/>
                      <a:pt x="1153" y="593"/>
                    </a:cubicBezTo>
                    <a:cubicBezTo>
                      <a:pt x="1154" y="595"/>
                      <a:pt x="1154" y="595"/>
                      <a:pt x="1154" y="595"/>
                    </a:cubicBezTo>
                    <a:cubicBezTo>
                      <a:pt x="1156" y="595"/>
                      <a:pt x="1156" y="595"/>
                      <a:pt x="1156" y="595"/>
                    </a:cubicBezTo>
                    <a:cubicBezTo>
                      <a:pt x="1158" y="594"/>
                      <a:pt x="1158" y="594"/>
                      <a:pt x="1158" y="594"/>
                    </a:cubicBezTo>
                    <a:cubicBezTo>
                      <a:pt x="1158" y="592"/>
                      <a:pt x="1158" y="592"/>
                      <a:pt x="1158" y="592"/>
                    </a:cubicBezTo>
                    <a:cubicBezTo>
                      <a:pt x="1157" y="591"/>
                      <a:pt x="1157" y="591"/>
                      <a:pt x="1157" y="591"/>
                    </a:cubicBezTo>
                    <a:cubicBezTo>
                      <a:pt x="1157" y="590"/>
                      <a:pt x="1157" y="590"/>
                      <a:pt x="1157" y="590"/>
                    </a:cubicBezTo>
                    <a:cubicBezTo>
                      <a:pt x="1159" y="589"/>
                      <a:pt x="1159" y="589"/>
                      <a:pt x="1159" y="589"/>
                    </a:cubicBezTo>
                    <a:cubicBezTo>
                      <a:pt x="1159" y="588"/>
                      <a:pt x="1159" y="588"/>
                      <a:pt x="1159" y="588"/>
                    </a:cubicBezTo>
                    <a:cubicBezTo>
                      <a:pt x="1157" y="588"/>
                      <a:pt x="1157" y="588"/>
                      <a:pt x="1157" y="588"/>
                    </a:cubicBezTo>
                    <a:cubicBezTo>
                      <a:pt x="1157" y="589"/>
                      <a:pt x="1157" y="589"/>
                      <a:pt x="1157" y="589"/>
                    </a:cubicBezTo>
                    <a:cubicBezTo>
                      <a:pt x="1156" y="589"/>
                      <a:pt x="1156" y="589"/>
                      <a:pt x="1156" y="589"/>
                    </a:cubicBezTo>
                    <a:cubicBezTo>
                      <a:pt x="1155" y="589"/>
                      <a:pt x="1155" y="589"/>
                      <a:pt x="1155" y="589"/>
                    </a:cubicBezTo>
                    <a:cubicBezTo>
                      <a:pt x="1156" y="587"/>
                      <a:pt x="1156" y="587"/>
                      <a:pt x="1156" y="587"/>
                    </a:cubicBezTo>
                    <a:cubicBezTo>
                      <a:pt x="1156" y="586"/>
                      <a:pt x="1156" y="586"/>
                      <a:pt x="1156" y="586"/>
                    </a:cubicBezTo>
                    <a:cubicBezTo>
                      <a:pt x="1156" y="586"/>
                      <a:pt x="1156" y="586"/>
                      <a:pt x="1156" y="586"/>
                    </a:cubicBezTo>
                    <a:cubicBezTo>
                      <a:pt x="1153" y="586"/>
                      <a:pt x="1153" y="586"/>
                      <a:pt x="1153" y="586"/>
                    </a:cubicBezTo>
                    <a:cubicBezTo>
                      <a:pt x="1152" y="586"/>
                      <a:pt x="1152" y="586"/>
                      <a:pt x="1152" y="586"/>
                    </a:cubicBezTo>
                    <a:cubicBezTo>
                      <a:pt x="1151" y="587"/>
                      <a:pt x="1151" y="587"/>
                      <a:pt x="1151" y="587"/>
                    </a:cubicBezTo>
                    <a:cubicBezTo>
                      <a:pt x="1150" y="589"/>
                      <a:pt x="1150" y="589"/>
                      <a:pt x="1150" y="589"/>
                    </a:cubicBezTo>
                    <a:cubicBezTo>
                      <a:pt x="1148" y="590"/>
                      <a:pt x="1148" y="590"/>
                      <a:pt x="1148" y="590"/>
                    </a:cubicBezTo>
                    <a:cubicBezTo>
                      <a:pt x="1148" y="592"/>
                      <a:pt x="1148" y="592"/>
                      <a:pt x="1148" y="592"/>
                    </a:cubicBezTo>
                    <a:lnTo>
                      <a:pt x="1150" y="595"/>
                    </a:lnTo>
                    <a:close/>
                    <a:moveTo>
                      <a:pt x="1143" y="593"/>
                    </a:moveTo>
                    <a:cubicBezTo>
                      <a:pt x="1144" y="593"/>
                      <a:pt x="1144" y="593"/>
                      <a:pt x="1144" y="593"/>
                    </a:cubicBezTo>
                    <a:cubicBezTo>
                      <a:pt x="1144" y="592"/>
                      <a:pt x="1144" y="592"/>
                      <a:pt x="1144" y="592"/>
                    </a:cubicBezTo>
                    <a:cubicBezTo>
                      <a:pt x="1144" y="591"/>
                      <a:pt x="1144" y="591"/>
                      <a:pt x="1144" y="591"/>
                    </a:cubicBezTo>
                    <a:cubicBezTo>
                      <a:pt x="1146" y="592"/>
                      <a:pt x="1146" y="592"/>
                      <a:pt x="1146" y="592"/>
                    </a:cubicBezTo>
                    <a:cubicBezTo>
                      <a:pt x="1146" y="592"/>
                      <a:pt x="1146" y="592"/>
                      <a:pt x="1146" y="592"/>
                    </a:cubicBezTo>
                    <a:cubicBezTo>
                      <a:pt x="1146" y="590"/>
                      <a:pt x="1146" y="590"/>
                      <a:pt x="1146" y="590"/>
                    </a:cubicBezTo>
                    <a:cubicBezTo>
                      <a:pt x="1147" y="589"/>
                      <a:pt x="1147" y="589"/>
                      <a:pt x="1147" y="589"/>
                    </a:cubicBezTo>
                    <a:cubicBezTo>
                      <a:pt x="1146" y="587"/>
                      <a:pt x="1146" y="587"/>
                      <a:pt x="1146" y="587"/>
                    </a:cubicBezTo>
                    <a:cubicBezTo>
                      <a:pt x="1145" y="587"/>
                      <a:pt x="1145" y="587"/>
                      <a:pt x="1145" y="587"/>
                    </a:cubicBezTo>
                    <a:cubicBezTo>
                      <a:pt x="1144" y="589"/>
                      <a:pt x="1144" y="589"/>
                      <a:pt x="1144" y="589"/>
                    </a:cubicBezTo>
                    <a:cubicBezTo>
                      <a:pt x="1142" y="590"/>
                      <a:pt x="1142" y="590"/>
                      <a:pt x="1142" y="590"/>
                    </a:cubicBezTo>
                    <a:cubicBezTo>
                      <a:pt x="1142" y="591"/>
                      <a:pt x="1142" y="591"/>
                      <a:pt x="1142" y="591"/>
                    </a:cubicBezTo>
                    <a:lnTo>
                      <a:pt x="1143" y="593"/>
                    </a:lnTo>
                    <a:close/>
                    <a:moveTo>
                      <a:pt x="1158" y="601"/>
                    </a:moveTo>
                    <a:cubicBezTo>
                      <a:pt x="1159" y="601"/>
                      <a:pt x="1159" y="601"/>
                      <a:pt x="1159" y="601"/>
                    </a:cubicBezTo>
                    <a:cubicBezTo>
                      <a:pt x="1160" y="600"/>
                      <a:pt x="1160" y="600"/>
                      <a:pt x="1160" y="600"/>
                    </a:cubicBezTo>
                    <a:cubicBezTo>
                      <a:pt x="1161" y="599"/>
                      <a:pt x="1161" y="599"/>
                      <a:pt x="1161" y="599"/>
                    </a:cubicBezTo>
                    <a:cubicBezTo>
                      <a:pt x="1159" y="598"/>
                      <a:pt x="1159" y="598"/>
                      <a:pt x="1159" y="598"/>
                    </a:cubicBezTo>
                    <a:cubicBezTo>
                      <a:pt x="1159" y="598"/>
                      <a:pt x="1159" y="598"/>
                      <a:pt x="1159" y="598"/>
                    </a:cubicBezTo>
                    <a:cubicBezTo>
                      <a:pt x="1159" y="599"/>
                      <a:pt x="1159" y="599"/>
                      <a:pt x="1159" y="599"/>
                    </a:cubicBezTo>
                    <a:lnTo>
                      <a:pt x="1158" y="601"/>
                    </a:lnTo>
                    <a:close/>
                    <a:moveTo>
                      <a:pt x="1156" y="598"/>
                    </a:moveTo>
                    <a:cubicBezTo>
                      <a:pt x="1156" y="599"/>
                      <a:pt x="1156" y="599"/>
                      <a:pt x="1156" y="599"/>
                    </a:cubicBezTo>
                    <a:cubicBezTo>
                      <a:pt x="1157" y="601"/>
                      <a:pt x="1157" y="601"/>
                      <a:pt x="1157" y="601"/>
                    </a:cubicBezTo>
                    <a:cubicBezTo>
                      <a:pt x="1157" y="600"/>
                      <a:pt x="1157" y="600"/>
                      <a:pt x="1157" y="600"/>
                    </a:cubicBezTo>
                    <a:cubicBezTo>
                      <a:pt x="1157" y="598"/>
                      <a:pt x="1157" y="598"/>
                      <a:pt x="1157" y="598"/>
                    </a:cubicBezTo>
                    <a:cubicBezTo>
                      <a:pt x="1157" y="597"/>
                      <a:pt x="1157" y="597"/>
                      <a:pt x="1157" y="597"/>
                    </a:cubicBezTo>
                    <a:lnTo>
                      <a:pt x="1156" y="598"/>
                    </a:lnTo>
                    <a:close/>
                    <a:moveTo>
                      <a:pt x="1156" y="608"/>
                    </a:moveTo>
                    <a:cubicBezTo>
                      <a:pt x="1158" y="606"/>
                      <a:pt x="1158" y="606"/>
                      <a:pt x="1158" y="606"/>
                    </a:cubicBezTo>
                    <a:cubicBezTo>
                      <a:pt x="1159" y="606"/>
                      <a:pt x="1159" y="606"/>
                      <a:pt x="1159" y="606"/>
                    </a:cubicBezTo>
                    <a:cubicBezTo>
                      <a:pt x="1160" y="604"/>
                      <a:pt x="1160" y="604"/>
                      <a:pt x="1160" y="604"/>
                    </a:cubicBezTo>
                    <a:cubicBezTo>
                      <a:pt x="1159" y="603"/>
                      <a:pt x="1159" y="603"/>
                      <a:pt x="1159" y="603"/>
                    </a:cubicBezTo>
                    <a:cubicBezTo>
                      <a:pt x="1160" y="602"/>
                      <a:pt x="1160" y="602"/>
                      <a:pt x="1160" y="602"/>
                    </a:cubicBezTo>
                    <a:cubicBezTo>
                      <a:pt x="1156" y="603"/>
                      <a:pt x="1156" y="603"/>
                      <a:pt x="1156" y="603"/>
                    </a:cubicBezTo>
                    <a:cubicBezTo>
                      <a:pt x="1155" y="605"/>
                      <a:pt x="1155" y="605"/>
                      <a:pt x="1155" y="605"/>
                    </a:cubicBezTo>
                    <a:cubicBezTo>
                      <a:pt x="1155" y="607"/>
                      <a:pt x="1155" y="607"/>
                      <a:pt x="1155" y="607"/>
                    </a:cubicBezTo>
                    <a:lnTo>
                      <a:pt x="1156" y="608"/>
                    </a:lnTo>
                    <a:close/>
                    <a:moveTo>
                      <a:pt x="1243" y="476"/>
                    </a:moveTo>
                    <a:cubicBezTo>
                      <a:pt x="1244" y="476"/>
                      <a:pt x="1244" y="476"/>
                      <a:pt x="1244" y="476"/>
                    </a:cubicBezTo>
                    <a:cubicBezTo>
                      <a:pt x="1246" y="474"/>
                      <a:pt x="1246" y="474"/>
                      <a:pt x="1246" y="474"/>
                    </a:cubicBezTo>
                    <a:cubicBezTo>
                      <a:pt x="1246" y="472"/>
                      <a:pt x="1246" y="472"/>
                      <a:pt x="1246" y="472"/>
                    </a:cubicBezTo>
                    <a:cubicBezTo>
                      <a:pt x="1245" y="472"/>
                      <a:pt x="1245" y="472"/>
                      <a:pt x="1245" y="472"/>
                    </a:cubicBezTo>
                    <a:cubicBezTo>
                      <a:pt x="1243" y="474"/>
                      <a:pt x="1243" y="474"/>
                      <a:pt x="1243" y="474"/>
                    </a:cubicBezTo>
                    <a:lnTo>
                      <a:pt x="1243" y="476"/>
                    </a:lnTo>
                    <a:close/>
                    <a:moveTo>
                      <a:pt x="1382" y="461"/>
                    </a:moveTo>
                    <a:cubicBezTo>
                      <a:pt x="1383" y="462"/>
                      <a:pt x="1383" y="462"/>
                      <a:pt x="1383" y="462"/>
                    </a:cubicBezTo>
                    <a:cubicBezTo>
                      <a:pt x="1382" y="459"/>
                      <a:pt x="1382" y="459"/>
                      <a:pt x="1382" y="459"/>
                    </a:cubicBezTo>
                    <a:cubicBezTo>
                      <a:pt x="1381" y="457"/>
                      <a:pt x="1381" y="457"/>
                      <a:pt x="1381" y="457"/>
                    </a:cubicBezTo>
                    <a:cubicBezTo>
                      <a:pt x="1382" y="456"/>
                      <a:pt x="1382" y="456"/>
                      <a:pt x="1382" y="456"/>
                    </a:cubicBezTo>
                    <a:cubicBezTo>
                      <a:pt x="1382" y="454"/>
                      <a:pt x="1382" y="454"/>
                      <a:pt x="1382" y="454"/>
                    </a:cubicBezTo>
                    <a:cubicBezTo>
                      <a:pt x="1383" y="452"/>
                      <a:pt x="1383" y="452"/>
                      <a:pt x="1383" y="452"/>
                    </a:cubicBezTo>
                    <a:cubicBezTo>
                      <a:pt x="1385" y="450"/>
                      <a:pt x="1385" y="450"/>
                      <a:pt x="1385" y="450"/>
                    </a:cubicBezTo>
                    <a:cubicBezTo>
                      <a:pt x="1388" y="448"/>
                      <a:pt x="1388" y="448"/>
                      <a:pt x="1388" y="448"/>
                    </a:cubicBezTo>
                    <a:cubicBezTo>
                      <a:pt x="1389" y="447"/>
                      <a:pt x="1389" y="447"/>
                      <a:pt x="1389" y="447"/>
                    </a:cubicBezTo>
                    <a:cubicBezTo>
                      <a:pt x="1388" y="445"/>
                      <a:pt x="1388" y="445"/>
                      <a:pt x="1388" y="445"/>
                    </a:cubicBezTo>
                    <a:cubicBezTo>
                      <a:pt x="1387" y="442"/>
                      <a:pt x="1387" y="442"/>
                      <a:pt x="1387" y="442"/>
                    </a:cubicBezTo>
                    <a:cubicBezTo>
                      <a:pt x="1384" y="439"/>
                      <a:pt x="1384" y="439"/>
                      <a:pt x="1384" y="439"/>
                    </a:cubicBezTo>
                    <a:cubicBezTo>
                      <a:pt x="1383" y="438"/>
                      <a:pt x="1383" y="438"/>
                      <a:pt x="1383" y="438"/>
                    </a:cubicBezTo>
                    <a:cubicBezTo>
                      <a:pt x="1382" y="440"/>
                      <a:pt x="1382" y="440"/>
                      <a:pt x="1382" y="440"/>
                    </a:cubicBezTo>
                    <a:cubicBezTo>
                      <a:pt x="1382" y="441"/>
                      <a:pt x="1382" y="441"/>
                      <a:pt x="1382" y="441"/>
                    </a:cubicBezTo>
                    <a:cubicBezTo>
                      <a:pt x="1381" y="441"/>
                      <a:pt x="1381" y="441"/>
                      <a:pt x="1381" y="441"/>
                    </a:cubicBezTo>
                    <a:cubicBezTo>
                      <a:pt x="1378" y="445"/>
                      <a:pt x="1378" y="445"/>
                      <a:pt x="1378" y="445"/>
                    </a:cubicBezTo>
                    <a:cubicBezTo>
                      <a:pt x="1377" y="445"/>
                      <a:pt x="1377" y="445"/>
                      <a:pt x="1377" y="445"/>
                    </a:cubicBezTo>
                    <a:cubicBezTo>
                      <a:pt x="1375" y="447"/>
                      <a:pt x="1375" y="447"/>
                      <a:pt x="1375" y="447"/>
                    </a:cubicBezTo>
                    <a:cubicBezTo>
                      <a:pt x="1377" y="447"/>
                      <a:pt x="1377" y="447"/>
                      <a:pt x="1377" y="447"/>
                    </a:cubicBezTo>
                    <a:cubicBezTo>
                      <a:pt x="1379" y="446"/>
                      <a:pt x="1379" y="446"/>
                      <a:pt x="1379" y="446"/>
                    </a:cubicBezTo>
                    <a:cubicBezTo>
                      <a:pt x="1379" y="447"/>
                      <a:pt x="1379" y="447"/>
                      <a:pt x="1379" y="447"/>
                    </a:cubicBezTo>
                    <a:cubicBezTo>
                      <a:pt x="1378" y="449"/>
                      <a:pt x="1378" y="449"/>
                      <a:pt x="1378" y="449"/>
                    </a:cubicBezTo>
                    <a:cubicBezTo>
                      <a:pt x="1379" y="452"/>
                      <a:pt x="1379" y="452"/>
                      <a:pt x="1379" y="452"/>
                    </a:cubicBezTo>
                    <a:cubicBezTo>
                      <a:pt x="1380" y="454"/>
                      <a:pt x="1380" y="454"/>
                      <a:pt x="1380" y="454"/>
                    </a:cubicBezTo>
                    <a:cubicBezTo>
                      <a:pt x="1381" y="456"/>
                      <a:pt x="1381" y="456"/>
                      <a:pt x="1381" y="456"/>
                    </a:cubicBezTo>
                    <a:cubicBezTo>
                      <a:pt x="1380" y="458"/>
                      <a:pt x="1380" y="458"/>
                      <a:pt x="1380" y="458"/>
                    </a:cubicBezTo>
                    <a:cubicBezTo>
                      <a:pt x="1380" y="459"/>
                      <a:pt x="1380" y="459"/>
                      <a:pt x="1380" y="459"/>
                    </a:cubicBezTo>
                    <a:lnTo>
                      <a:pt x="1382" y="461"/>
                    </a:lnTo>
                    <a:close/>
                    <a:moveTo>
                      <a:pt x="1464" y="533"/>
                    </a:moveTo>
                    <a:cubicBezTo>
                      <a:pt x="1465" y="535"/>
                      <a:pt x="1465" y="535"/>
                      <a:pt x="1465" y="535"/>
                    </a:cubicBezTo>
                    <a:cubicBezTo>
                      <a:pt x="1467" y="535"/>
                      <a:pt x="1467" y="535"/>
                      <a:pt x="1467" y="535"/>
                    </a:cubicBezTo>
                    <a:cubicBezTo>
                      <a:pt x="1469" y="537"/>
                      <a:pt x="1469" y="537"/>
                      <a:pt x="1469" y="537"/>
                    </a:cubicBezTo>
                    <a:cubicBezTo>
                      <a:pt x="1473" y="538"/>
                      <a:pt x="1473" y="538"/>
                      <a:pt x="1473" y="538"/>
                    </a:cubicBezTo>
                    <a:cubicBezTo>
                      <a:pt x="1474" y="539"/>
                      <a:pt x="1474" y="539"/>
                      <a:pt x="1474" y="539"/>
                    </a:cubicBezTo>
                    <a:cubicBezTo>
                      <a:pt x="1477" y="538"/>
                      <a:pt x="1477" y="538"/>
                      <a:pt x="1477" y="538"/>
                    </a:cubicBezTo>
                    <a:cubicBezTo>
                      <a:pt x="1476" y="538"/>
                      <a:pt x="1476" y="538"/>
                      <a:pt x="1476" y="538"/>
                    </a:cubicBezTo>
                    <a:cubicBezTo>
                      <a:pt x="1473" y="536"/>
                      <a:pt x="1473" y="536"/>
                      <a:pt x="1473" y="536"/>
                    </a:cubicBezTo>
                    <a:cubicBezTo>
                      <a:pt x="1471" y="535"/>
                      <a:pt x="1471" y="535"/>
                      <a:pt x="1471" y="535"/>
                    </a:cubicBezTo>
                    <a:cubicBezTo>
                      <a:pt x="1469" y="535"/>
                      <a:pt x="1469" y="535"/>
                      <a:pt x="1469" y="535"/>
                    </a:cubicBezTo>
                    <a:cubicBezTo>
                      <a:pt x="1467" y="533"/>
                      <a:pt x="1467" y="533"/>
                      <a:pt x="1467" y="533"/>
                    </a:cubicBezTo>
                    <a:cubicBezTo>
                      <a:pt x="1465" y="532"/>
                      <a:pt x="1465" y="532"/>
                      <a:pt x="1465" y="532"/>
                    </a:cubicBezTo>
                    <a:lnTo>
                      <a:pt x="1464" y="533"/>
                    </a:lnTo>
                    <a:close/>
                    <a:moveTo>
                      <a:pt x="1440" y="527"/>
                    </a:moveTo>
                    <a:cubicBezTo>
                      <a:pt x="1442" y="528"/>
                      <a:pt x="1442" y="528"/>
                      <a:pt x="1442" y="528"/>
                    </a:cubicBezTo>
                    <a:cubicBezTo>
                      <a:pt x="1444" y="528"/>
                      <a:pt x="1444" y="528"/>
                      <a:pt x="1444" y="528"/>
                    </a:cubicBezTo>
                    <a:cubicBezTo>
                      <a:pt x="1445" y="529"/>
                      <a:pt x="1445" y="529"/>
                      <a:pt x="1445" y="529"/>
                    </a:cubicBezTo>
                    <a:cubicBezTo>
                      <a:pt x="1445" y="530"/>
                      <a:pt x="1445" y="530"/>
                      <a:pt x="1445" y="530"/>
                    </a:cubicBezTo>
                    <a:cubicBezTo>
                      <a:pt x="1447" y="533"/>
                      <a:pt x="1447" y="533"/>
                      <a:pt x="1447" y="533"/>
                    </a:cubicBezTo>
                    <a:cubicBezTo>
                      <a:pt x="1449" y="533"/>
                      <a:pt x="1449" y="533"/>
                      <a:pt x="1449" y="533"/>
                    </a:cubicBezTo>
                    <a:cubicBezTo>
                      <a:pt x="1451" y="535"/>
                      <a:pt x="1451" y="535"/>
                      <a:pt x="1451" y="535"/>
                    </a:cubicBezTo>
                    <a:cubicBezTo>
                      <a:pt x="1452" y="536"/>
                      <a:pt x="1452" y="536"/>
                      <a:pt x="1452" y="536"/>
                    </a:cubicBezTo>
                    <a:cubicBezTo>
                      <a:pt x="1453" y="535"/>
                      <a:pt x="1453" y="535"/>
                      <a:pt x="1453" y="535"/>
                    </a:cubicBezTo>
                    <a:cubicBezTo>
                      <a:pt x="1455" y="537"/>
                      <a:pt x="1455" y="537"/>
                      <a:pt x="1455" y="537"/>
                    </a:cubicBezTo>
                    <a:cubicBezTo>
                      <a:pt x="1457" y="538"/>
                      <a:pt x="1457" y="538"/>
                      <a:pt x="1457" y="538"/>
                    </a:cubicBezTo>
                    <a:cubicBezTo>
                      <a:pt x="1458" y="537"/>
                      <a:pt x="1458" y="537"/>
                      <a:pt x="1458" y="537"/>
                    </a:cubicBezTo>
                    <a:cubicBezTo>
                      <a:pt x="1456" y="534"/>
                      <a:pt x="1456" y="534"/>
                      <a:pt x="1456" y="534"/>
                    </a:cubicBezTo>
                    <a:cubicBezTo>
                      <a:pt x="1454" y="533"/>
                      <a:pt x="1454" y="533"/>
                      <a:pt x="1454" y="533"/>
                    </a:cubicBezTo>
                    <a:cubicBezTo>
                      <a:pt x="1451" y="531"/>
                      <a:pt x="1451" y="531"/>
                      <a:pt x="1451" y="531"/>
                    </a:cubicBezTo>
                    <a:cubicBezTo>
                      <a:pt x="1450" y="529"/>
                      <a:pt x="1450" y="529"/>
                      <a:pt x="1450" y="529"/>
                    </a:cubicBezTo>
                    <a:cubicBezTo>
                      <a:pt x="1448" y="529"/>
                      <a:pt x="1448" y="529"/>
                      <a:pt x="1448" y="529"/>
                    </a:cubicBezTo>
                    <a:cubicBezTo>
                      <a:pt x="1446" y="526"/>
                      <a:pt x="1446" y="526"/>
                      <a:pt x="1446" y="526"/>
                    </a:cubicBezTo>
                    <a:cubicBezTo>
                      <a:pt x="1446" y="525"/>
                      <a:pt x="1446" y="525"/>
                      <a:pt x="1446" y="525"/>
                    </a:cubicBezTo>
                    <a:cubicBezTo>
                      <a:pt x="1447" y="524"/>
                      <a:pt x="1447" y="524"/>
                      <a:pt x="1447" y="524"/>
                    </a:cubicBezTo>
                    <a:cubicBezTo>
                      <a:pt x="1445" y="524"/>
                      <a:pt x="1445" y="524"/>
                      <a:pt x="1445" y="524"/>
                    </a:cubicBezTo>
                    <a:cubicBezTo>
                      <a:pt x="1443" y="524"/>
                      <a:pt x="1443" y="524"/>
                      <a:pt x="1443" y="524"/>
                    </a:cubicBezTo>
                    <a:cubicBezTo>
                      <a:pt x="1442" y="524"/>
                      <a:pt x="1442" y="524"/>
                      <a:pt x="1442" y="524"/>
                    </a:cubicBezTo>
                    <a:cubicBezTo>
                      <a:pt x="1440" y="526"/>
                      <a:pt x="1440" y="526"/>
                      <a:pt x="1440" y="526"/>
                    </a:cubicBezTo>
                    <a:lnTo>
                      <a:pt x="1440" y="527"/>
                    </a:lnTo>
                    <a:close/>
                    <a:moveTo>
                      <a:pt x="1384" y="644"/>
                    </a:moveTo>
                    <a:cubicBezTo>
                      <a:pt x="1385" y="644"/>
                      <a:pt x="1385" y="644"/>
                      <a:pt x="1385" y="644"/>
                    </a:cubicBezTo>
                    <a:cubicBezTo>
                      <a:pt x="1386" y="643"/>
                      <a:pt x="1386" y="643"/>
                      <a:pt x="1386" y="643"/>
                    </a:cubicBezTo>
                    <a:cubicBezTo>
                      <a:pt x="1386" y="641"/>
                      <a:pt x="1386" y="641"/>
                      <a:pt x="1386" y="641"/>
                    </a:cubicBezTo>
                    <a:cubicBezTo>
                      <a:pt x="1384" y="640"/>
                      <a:pt x="1384" y="640"/>
                      <a:pt x="1384" y="640"/>
                    </a:cubicBezTo>
                    <a:cubicBezTo>
                      <a:pt x="1383" y="641"/>
                      <a:pt x="1383" y="641"/>
                      <a:pt x="1383" y="641"/>
                    </a:cubicBezTo>
                    <a:cubicBezTo>
                      <a:pt x="1383" y="643"/>
                      <a:pt x="1383" y="643"/>
                      <a:pt x="1383" y="643"/>
                    </a:cubicBezTo>
                    <a:lnTo>
                      <a:pt x="1384" y="644"/>
                    </a:lnTo>
                    <a:close/>
                    <a:moveTo>
                      <a:pt x="1372" y="641"/>
                    </a:moveTo>
                    <a:cubicBezTo>
                      <a:pt x="1372" y="643"/>
                      <a:pt x="1372" y="643"/>
                      <a:pt x="1372" y="643"/>
                    </a:cubicBezTo>
                    <a:cubicBezTo>
                      <a:pt x="1373" y="644"/>
                      <a:pt x="1373" y="644"/>
                      <a:pt x="1373" y="644"/>
                    </a:cubicBezTo>
                    <a:cubicBezTo>
                      <a:pt x="1375" y="644"/>
                      <a:pt x="1375" y="644"/>
                      <a:pt x="1375" y="644"/>
                    </a:cubicBezTo>
                    <a:cubicBezTo>
                      <a:pt x="1376" y="642"/>
                      <a:pt x="1376" y="642"/>
                      <a:pt x="1376" y="642"/>
                    </a:cubicBezTo>
                    <a:cubicBezTo>
                      <a:pt x="1374" y="641"/>
                      <a:pt x="1374" y="641"/>
                      <a:pt x="1374" y="641"/>
                    </a:cubicBezTo>
                    <a:lnTo>
                      <a:pt x="1372" y="641"/>
                    </a:lnTo>
                    <a:close/>
                    <a:moveTo>
                      <a:pt x="1379" y="660"/>
                    </a:moveTo>
                    <a:cubicBezTo>
                      <a:pt x="1379" y="661"/>
                      <a:pt x="1379" y="661"/>
                      <a:pt x="1379" y="661"/>
                    </a:cubicBezTo>
                    <a:cubicBezTo>
                      <a:pt x="1380" y="658"/>
                      <a:pt x="1380" y="658"/>
                      <a:pt x="1380" y="658"/>
                    </a:cubicBezTo>
                    <a:cubicBezTo>
                      <a:pt x="1380" y="656"/>
                      <a:pt x="1380" y="656"/>
                      <a:pt x="1380" y="656"/>
                    </a:cubicBezTo>
                    <a:cubicBezTo>
                      <a:pt x="1382" y="655"/>
                      <a:pt x="1382" y="655"/>
                      <a:pt x="1382" y="655"/>
                    </a:cubicBezTo>
                    <a:cubicBezTo>
                      <a:pt x="1383" y="653"/>
                      <a:pt x="1383" y="653"/>
                      <a:pt x="1383" y="653"/>
                    </a:cubicBezTo>
                    <a:cubicBezTo>
                      <a:pt x="1383" y="651"/>
                      <a:pt x="1383" y="651"/>
                      <a:pt x="1383" y="651"/>
                    </a:cubicBezTo>
                    <a:cubicBezTo>
                      <a:pt x="1383" y="649"/>
                      <a:pt x="1383" y="649"/>
                      <a:pt x="1383" y="649"/>
                    </a:cubicBezTo>
                    <a:cubicBezTo>
                      <a:pt x="1384" y="648"/>
                      <a:pt x="1384" y="648"/>
                      <a:pt x="1384" y="648"/>
                    </a:cubicBezTo>
                    <a:cubicBezTo>
                      <a:pt x="1384" y="646"/>
                      <a:pt x="1384" y="646"/>
                      <a:pt x="1384" y="646"/>
                    </a:cubicBezTo>
                    <a:cubicBezTo>
                      <a:pt x="1380" y="643"/>
                      <a:pt x="1380" y="643"/>
                      <a:pt x="1380" y="643"/>
                    </a:cubicBezTo>
                    <a:cubicBezTo>
                      <a:pt x="1380" y="644"/>
                      <a:pt x="1380" y="644"/>
                      <a:pt x="1380" y="644"/>
                    </a:cubicBezTo>
                    <a:cubicBezTo>
                      <a:pt x="1380" y="648"/>
                      <a:pt x="1380" y="648"/>
                      <a:pt x="1380" y="648"/>
                    </a:cubicBezTo>
                    <a:cubicBezTo>
                      <a:pt x="1380" y="651"/>
                      <a:pt x="1380" y="651"/>
                      <a:pt x="1380" y="651"/>
                    </a:cubicBezTo>
                    <a:cubicBezTo>
                      <a:pt x="1378" y="651"/>
                      <a:pt x="1378" y="651"/>
                      <a:pt x="1378" y="651"/>
                    </a:cubicBezTo>
                    <a:cubicBezTo>
                      <a:pt x="1377" y="653"/>
                      <a:pt x="1377" y="653"/>
                      <a:pt x="1377" y="653"/>
                    </a:cubicBezTo>
                    <a:cubicBezTo>
                      <a:pt x="1375" y="654"/>
                      <a:pt x="1375" y="654"/>
                      <a:pt x="1375" y="654"/>
                    </a:cubicBezTo>
                    <a:cubicBezTo>
                      <a:pt x="1375" y="654"/>
                      <a:pt x="1375" y="654"/>
                      <a:pt x="1375" y="654"/>
                    </a:cubicBezTo>
                    <a:cubicBezTo>
                      <a:pt x="1377" y="656"/>
                      <a:pt x="1377" y="656"/>
                      <a:pt x="1377" y="656"/>
                    </a:cubicBezTo>
                    <a:cubicBezTo>
                      <a:pt x="1377" y="658"/>
                      <a:pt x="1377" y="658"/>
                      <a:pt x="1377" y="658"/>
                    </a:cubicBezTo>
                    <a:cubicBezTo>
                      <a:pt x="1375" y="659"/>
                      <a:pt x="1375" y="659"/>
                      <a:pt x="1375" y="659"/>
                    </a:cubicBezTo>
                    <a:cubicBezTo>
                      <a:pt x="1376" y="659"/>
                      <a:pt x="1376" y="659"/>
                      <a:pt x="1376" y="659"/>
                    </a:cubicBezTo>
                    <a:cubicBezTo>
                      <a:pt x="1378" y="659"/>
                      <a:pt x="1378" y="659"/>
                      <a:pt x="1378" y="659"/>
                    </a:cubicBezTo>
                    <a:lnTo>
                      <a:pt x="1379" y="660"/>
                    </a:lnTo>
                    <a:close/>
                    <a:moveTo>
                      <a:pt x="1377" y="674"/>
                    </a:moveTo>
                    <a:cubicBezTo>
                      <a:pt x="1376" y="674"/>
                      <a:pt x="1378" y="673"/>
                      <a:pt x="1378" y="673"/>
                    </a:cubicBezTo>
                    <a:cubicBezTo>
                      <a:pt x="1377" y="671"/>
                      <a:pt x="1377" y="671"/>
                      <a:pt x="1377" y="671"/>
                    </a:cubicBezTo>
                    <a:cubicBezTo>
                      <a:pt x="1376" y="669"/>
                      <a:pt x="1376" y="669"/>
                      <a:pt x="1376" y="669"/>
                    </a:cubicBezTo>
                    <a:cubicBezTo>
                      <a:pt x="1376" y="668"/>
                      <a:pt x="1376" y="668"/>
                      <a:pt x="1376" y="668"/>
                    </a:cubicBezTo>
                    <a:cubicBezTo>
                      <a:pt x="1376" y="670"/>
                      <a:pt x="1376" y="670"/>
                      <a:pt x="1376" y="670"/>
                    </a:cubicBezTo>
                    <a:cubicBezTo>
                      <a:pt x="1375" y="673"/>
                      <a:pt x="1375" y="673"/>
                      <a:pt x="1375" y="673"/>
                    </a:cubicBezTo>
                    <a:lnTo>
                      <a:pt x="1377" y="674"/>
                    </a:lnTo>
                    <a:close/>
                    <a:moveTo>
                      <a:pt x="1377" y="679"/>
                    </a:moveTo>
                    <a:cubicBezTo>
                      <a:pt x="1378" y="678"/>
                      <a:pt x="1378" y="678"/>
                      <a:pt x="1378" y="678"/>
                    </a:cubicBezTo>
                    <a:cubicBezTo>
                      <a:pt x="1378" y="677"/>
                      <a:pt x="1378" y="677"/>
                      <a:pt x="1378" y="677"/>
                    </a:cubicBezTo>
                    <a:cubicBezTo>
                      <a:pt x="1376" y="676"/>
                      <a:pt x="1376" y="676"/>
                      <a:pt x="1376" y="676"/>
                    </a:cubicBezTo>
                    <a:cubicBezTo>
                      <a:pt x="1375" y="677"/>
                      <a:pt x="1375" y="677"/>
                      <a:pt x="1375" y="677"/>
                    </a:cubicBezTo>
                    <a:cubicBezTo>
                      <a:pt x="1376" y="678"/>
                      <a:pt x="1376" y="678"/>
                      <a:pt x="1376" y="678"/>
                    </a:cubicBezTo>
                    <a:lnTo>
                      <a:pt x="1377" y="679"/>
                    </a:lnTo>
                    <a:close/>
                    <a:moveTo>
                      <a:pt x="1373" y="682"/>
                    </a:moveTo>
                    <a:cubicBezTo>
                      <a:pt x="1374" y="682"/>
                      <a:pt x="1374" y="682"/>
                      <a:pt x="1374" y="682"/>
                    </a:cubicBezTo>
                    <a:cubicBezTo>
                      <a:pt x="1373" y="681"/>
                      <a:pt x="1373" y="681"/>
                      <a:pt x="1373" y="681"/>
                    </a:cubicBezTo>
                    <a:cubicBezTo>
                      <a:pt x="1372" y="681"/>
                      <a:pt x="1372" y="681"/>
                      <a:pt x="1372" y="681"/>
                    </a:cubicBezTo>
                    <a:cubicBezTo>
                      <a:pt x="1372" y="682"/>
                      <a:pt x="1372" y="682"/>
                      <a:pt x="1372" y="682"/>
                    </a:cubicBezTo>
                    <a:lnTo>
                      <a:pt x="1373" y="682"/>
                    </a:lnTo>
                    <a:close/>
                    <a:moveTo>
                      <a:pt x="1375" y="687"/>
                    </a:moveTo>
                    <a:cubicBezTo>
                      <a:pt x="1375" y="687"/>
                      <a:pt x="1375" y="687"/>
                      <a:pt x="1375" y="687"/>
                    </a:cubicBezTo>
                    <a:cubicBezTo>
                      <a:pt x="1376" y="686"/>
                      <a:pt x="1376" y="686"/>
                      <a:pt x="1376" y="686"/>
                    </a:cubicBezTo>
                    <a:cubicBezTo>
                      <a:pt x="1376" y="684"/>
                      <a:pt x="1376" y="684"/>
                      <a:pt x="1376" y="684"/>
                    </a:cubicBezTo>
                    <a:cubicBezTo>
                      <a:pt x="1376" y="683"/>
                      <a:pt x="1376" y="683"/>
                      <a:pt x="1376" y="683"/>
                    </a:cubicBezTo>
                    <a:cubicBezTo>
                      <a:pt x="1375" y="684"/>
                      <a:pt x="1375" y="684"/>
                      <a:pt x="1375" y="684"/>
                    </a:cubicBezTo>
                    <a:lnTo>
                      <a:pt x="1375" y="687"/>
                    </a:lnTo>
                    <a:close/>
                    <a:moveTo>
                      <a:pt x="1372" y="701"/>
                    </a:moveTo>
                    <a:cubicBezTo>
                      <a:pt x="1372" y="700"/>
                      <a:pt x="1372" y="700"/>
                      <a:pt x="1372" y="700"/>
                    </a:cubicBezTo>
                    <a:cubicBezTo>
                      <a:pt x="1371" y="700"/>
                      <a:pt x="1371" y="700"/>
                      <a:pt x="1371" y="700"/>
                    </a:cubicBezTo>
                    <a:cubicBezTo>
                      <a:pt x="1371" y="700"/>
                      <a:pt x="1371" y="700"/>
                      <a:pt x="1371" y="700"/>
                    </a:cubicBezTo>
                    <a:lnTo>
                      <a:pt x="1372" y="701"/>
                    </a:lnTo>
                    <a:close/>
                    <a:moveTo>
                      <a:pt x="1371" y="709"/>
                    </a:moveTo>
                    <a:cubicBezTo>
                      <a:pt x="1372" y="707"/>
                      <a:pt x="1372" y="707"/>
                      <a:pt x="1372" y="707"/>
                    </a:cubicBezTo>
                    <a:cubicBezTo>
                      <a:pt x="1371" y="706"/>
                      <a:pt x="1371" y="706"/>
                      <a:pt x="1371" y="706"/>
                    </a:cubicBezTo>
                    <a:cubicBezTo>
                      <a:pt x="1370" y="707"/>
                      <a:pt x="1370" y="707"/>
                      <a:pt x="1370" y="707"/>
                    </a:cubicBezTo>
                    <a:lnTo>
                      <a:pt x="1371" y="709"/>
                    </a:lnTo>
                    <a:close/>
                    <a:moveTo>
                      <a:pt x="1370" y="711"/>
                    </a:moveTo>
                    <a:cubicBezTo>
                      <a:pt x="1371" y="712"/>
                      <a:pt x="1371" y="712"/>
                      <a:pt x="1371" y="712"/>
                    </a:cubicBezTo>
                    <a:cubicBezTo>
                      <a:pt x="1371" y="711"/>
                      <a:pt x="1371" y="711"/>
                      <a:pt x="1371" y="711"/>
                    </a:cubicBezTo>
                    <a:lnTo>
                      <a:pt x="1370" y="711"/>
                    </a:lnTo>
                    <a:close/>
                    <a:moveTo>
                      <a:pt x="1368" y="715"/>
                    </a:moveTo>
                    <a:cubicBezTo>
                      <a:pt x="1369" y="716"/>
                      <a:pt x="1369" y="716"/>
                      <a:pt x="1369" y="716"/>
                    </a:cubicBezTo>
                    <a:cubicBezTo>
                      <a:pt x="1370" y="716"/>
                      <a:pt x="1370" y="716"/>
                      <a:pt x="1370" y="716"/>
                    </a:cubicBezTo>
                    <a:cubicBezTo>
                      <a:pt x="1370" y="715"/>
                      <a:pt x="1370" y="715"/>
                      <a:pt x="1370" y="715"/>
                    </a:cubicBezTo>
                    <a:cubicBezTo>
                      <a:pt x="1369" y="714"/>
                      <a:pt x="1369" y="714"/>
                      <a:pt x="1369" y="714"/>
                    </a:cubicBezTo>
                    <a:lnTo>
                      <a:pt x="1368" y="715"/>
                    </a:lnTo>
                    <a:close/>
                    <a:moveTo>
                      <a:pt x="1366" y="724"/>
                    </a:moveTo>
                    <a:cubicBezTo>
                      <a:pt x="1367" y="723"/>
                      <a:pt x="1367" y="723"/>
                      <a:pt x="1367" y="723"/>
                    </a:cubicBezTo>
                    <a:cubicBezTo>
                      <a:pt x="1368" y="719"/>
                      <a:pt x="1368" y="719"/>
                      <a:pt x="1368" y="719"/>
                    </a:cubicBezTo>
                    <a:cubicBezTo>
                      <a:pt x="1367" y="719"/>
                      <a:pt x="1367" y="719"/>
                      <a:pt x="1367" y="719"/>
                    </a:cubicBezTo>
                    <a:cubicBezTo>
                      <a:pt x="1367" y="721"/>
                      <a:pt x="1367" y="721"/>
                      <a:pt x="1367" y="721"/>
                    </a:cubicBezTo>
                    <a:cubicBezTo>
                      <a:pt x="1366" y="724"/>
                      <a:pt x="1366" y="724"/>
                      <a:pt x="1366" y="724"/>
                    </a:cubicBezTo>
                    <a:close/>
                    <a:moveTo>
                      <a:pt x="1347" y="750"/>
                    </a:moveTo>
                    <a:cubicBezTo>
                      <a:pt x="1348" y="750"/>
                      <a:pt x="1348" y="750"/>
                      <a:pt x="1348" y="750"/>
                    </a:cubicBezTo>
                    <a:cubicBezTo>
                      <a:pt x="1350" y="748"/>
                      <a:pt x="1350" y="748"/>
                      <a:pt x="1350" y="748"/>
                    </a:cubicBezTo>
                    <a:cubicBezTo>
                      <a:pt x="1352" y="745"/>
                      <a:pt x="1352" y="745"/>
                      <a:pt x="1352" y="745"/>
                    </a:cubicBezTo>
                    <a:cubicBezTo>
                      <a:pt x="1353" y="744"/>
                      <a:pt x="1353" y="744"/>
                      <a:pt x="1353" y="744"/>
                    </a:cubicBezTo>
                    <a:cubicBezTo>
                      <a:pt x="1354" y="742"/>
                      <a:pt x="1354" y="742"/>
                      <a:pt x="1354" y="742"/>
                    </a:cubicBezTo>
                    <a:cubicBezTo>
                      <a:pt x="1354" y="740"/>
                      <a:pt x="1354" y="740"/>
                      <a:pt x="1354" y="740"/>
                    </a:cubicBezTo>
                    <a:cubicBezTo>
                      <a:pt x="1357" y="736"/>
                      <a:pt x="1357" y="736"/>
                      <a:pt x="1357" y="736"/>
                    </a:cubicBezTo>
                    <a:cubicBezTo>
                      <a:pt x="1355" y="737"/>
                      <a:pt x="1355" y="737"/>
                      <a:pt x="1355" y="737"/>
                    </a:cubicBezTo>
                    <a:cubicBezTo>
                      <a:pt x="1353" y="737"/>
                      <a:pt x="1353" y="737"/>
                      <a:pt x="1353" y="737"/>
                    </a:cubicBezTo>
                    <a:cubicBezTo>
                      <a:pt x="1352" y="740"/>
                      <a:pt x="1352" y="740"/>
                      <a:pt x="1352" y="740"/>
                    </a:cubicBezTo>
                    <a:cubicBezTo>
                      <a:pt x="1351" y="741"/>
                      <a:pt x="1351" y="741"/>
                      <a:pt x="1351" y="741"/>
                    </a:cubicBezTo>
                    <a:cubicBezTo>
                      <a:pt x="1351" y="743"/>
                      <a:pt x="1351" y="743"/>
                      <a:pt x="1351" y="743"/>
                    </a:cubicBezTo>
                    <a:cubicBezTo>
                      <a:pt x="1350" y="744"/>
                      <a:pt x="1350" y="744"/>
                      <a:pt x="1350" y="744"/>
                    </a:cubicBezTo>
                    <a:cubicBezTo>
                      <a:pt x="1349" y="745"/>
                      <a:pt x="1349" y="745"/>
                      <a:pt x="1349" y="745"/>
                    </a:cubicBezTo>
                    <a:cubicBezTo>
                      <a:pt x="1348" y="747"/>
                      <a:pt x="1348" y="747"/>
                      <a:pt x="1348" y="747"/>
                    </a:cubicBezTo>
                    <a:lnTo>
                      <a:pt x="1347" y="750"/>
                    </a:lnTo>
                    <a:close/>
                    <a:moveTo>
                      <a:pt x="1326" y="775"/>
                    </a:moveTo>
                    <a:cubicBezTo>
                      <a:pt x="1327" y="775"/>
                      <a:pt x="1327" y="775"/>
                      <a:pt x="1327" y="775"/>
                    </a:cubicBezTo>
                    <a:cubicBezTo>
                      <a:pt x="1327" y="772"/>
                      <a:pt x="1327" y="772"/>
                      <a:pt x="1327" y="772"/>
                    </a:cubicBezTo>
                    <a:cubicBezTo>
                      <a:pt x="1329" y="771"/>
                      <a:pt x="1329" y="771"/>
                      <a:pt x="1329" y="771"/>
                    </a:cubicBezTo>
                    <a:cubicBezTo>
                      <a:pt x="1329" y="768"/>
                      <a:pt x="1329" y="768"/>
                      <a:pt x="1329" y="768"/>
                    </a:cubicBezTo>
                    <a:cubicBezTo>
                      <a:pt x="1330" y="767"/>
                      <a:pt x="1330" y="767"/>
                      <a:pt x="1330" y="767"/>
                    </a:cubicBezTo>
                    <a:cubicBezTo>
                      <a:pt x="1330" y="766"/>
                      <a:pt x="1330" y="766"/>
                      <a:pt x="1330" y="766"/>
                    </a:cubicBezTo>
                    <a:cubicBezTo>
                      <a:pt x="1331" y="765"/>
                      <a:pt x="1331" y="765"/>
                      <a:pt x="1331" y="765"/>
                    </a:cubicBezTo>
                    <a:cubicBezTo>
                      <a:pt x="1332" y="765"/>
                      <a:pt x="1332" y="765"/>
                      <a:pt x="1332" y="765"/>
                    </a:cubicBezTo>
                    <a:cubicBezTo>
                      <a:pt x="1334" y="764"/>
                      <a:pt x="1334" y="764"/>
                      <a:pt x="1334" y="764"/>
                    </a:cubicBezTo>
                    <a:cubicBezTo>
                      <a:pt x="1335" y="760"/>
                      <a:pt x="1335" y="760"/>
                      <a:pt x="1335" y="760"/>
                    </a:cubicBezTo>
                    <a:cubicBezTo>
                      <a:pt x="1337" y="758"/>
                      <a:pt x="1337" y="758"/>
                      <a:pt x="1337" y="758"/>
                    </a:cubicBezTo>
                    <a:cubicBezTo>
                      <a:pt x="1340" y="758"/>
                      <a:pt x="1340" y="758"/>
                      <a:pt x="1340" y="758"/>
                    </a:cubicBezTo>
                    <a:cubicBezTo>
                      <a:pt x="1342" y="756"/>
                      <a:pt x="1342" y="756"/>
                      <a:pt x="1342" y="756"/>
                    </a:cubicBezTo>
                    <a:cubicBezTo>
                      <a:pt x="1342" y="754"/>
                      <a:pt x="1342" y="754"/>
                      <a:pt x="1342" y="754"/>
                    </a:cubicBezTo>
                    <a:cubicBezTo>
                      <a:pt x="1341" y="752"/>
                      <a:pt x="1341" y="752"/>
                      <a:pt x="1341" y="752"/>
                    </a:cubicBezTo>
                    <a:cubicBezTo>
                      <a:pt x="1339" y="752"/>
                      <a:pt x="1339" y="752"/>
                      <a:pt x="1339" y="752"/>
                    </a:cubicBezTo>
                    <a:cubicBezTo>
                      <a:pt x="1337" y="755"/>
                      <a:pt x="1337" y="755"/>
                      <a:pt x="1337" y="755"/>
                    </a:cubicBezTo>
                    <a:cubicBezTo>
                      <a:pt x="1337" y="757"/>
                      <a:pt x="1337" y="757"/>
                      <a:pt x="1337" y="757"/>
                    </a:cubicBezTo>
                    <a:cubicBezTo>
                      <a:pt x="1335" y="757"/>
                      <a:pt x="1335" y="757"/>
                      <a:pt x="1335" y="757"/>
                    </a:cubicBezTo>
                    <a:cubicBezTo>
                      <a:pt x="1334" y="758"/>
                      <a:pt x="1334" y="758"/>
                      <a:pt x="1334" y="758"/>
                    </a:cubicBezTo>
                    <a:cubicBezTo>
                      <a:pt x="1332" y="758"/>
                      <a:pt x="1332" y="758"/>
                      <a:pt x="1332" y="758"/>
                    </a:cubicBezTo>
                    <a:cubicBezTo>
                      <a:pt x="1332" y="756"/>
                      <a:pt x="1332" y="756"/>
                      <a:pt x="1332" y="756"/>
                    </a:cubicBezTo>
                    <a:cubicBezTo>
                      <a:pt x="1331" y="756"/>
                      <a:pt x="1331" y="756"/>
                      <a:pt x="1331" y="756"/>
                    </a:cubicBezTo>
                    <a:cubicBezTo>
                      <a:pt x="1330" y="758"/>
                      <a:pt x="1330" y="758"/>
                      <a:pt x="1330" y="758"/>
                    </a:cubicBezTo>
                    <a:cubicBezTo>
                      <a:pt x="1331" y="759"/>
                      <a:pt x="1331" y="759"/>
                      <a:pt x="1331" y="759"/>
                    </a:cubicBezTo>
                    <a:cubicBezTo>
                      <a:pt x="1330" y="761"/>
                      <a:pt x="1330" y="761"/>
                      <a:pt x="1330" y="761"/>
                    </a:cubicBezTo>
                    <a:cubicBezTo>
                      <a:pt x="1329" y="763"/>
                      <a:pt x="1329" y="763"/>
                      <a:pt x="1329" y="763"/>
                    </a:cubicBezTo>
                    <a:cubicBezTo>
                      <a:pt x="1328" y="763"/>
                      <a:pt x="1328" y="763"/>
                      <a:pt x="1328" y="763"/>
                    </a:cubicBezTo>
                    <a:cubicBezTo>
                      <a:pt x="1328" y="764"/>
                      <a:pt x="1328" y="764"/>
                      <a:pt x="1328" y="764"/>
                    </a:cubicBezTo>
                    <a:cubicBezTo>
                      <a:pt x="1327" y="767"/>
                      <a:pt x="1327" y="767"/>
                      <a:pt x="1327" y="767"/>
                    </a:cubicBezTo>
                    <a:cubicBezTo>
                      <a:pt x="1326" y="768"/>
                      <a:pt x="1326" y="768"/>
                      <a:pt x="1326" y="768"/>
                    </a:cubicBezTo>
                    <a:cubicBezTo>
                      <a:pt x="1325" y="769"/>
                      <a:pt x="1325" y="769"/>
                      <a:pt x="1325" y="769"/>
                    </a:cubicBezTo>
                    <a:cubicBezTo>
                      <a:pt x="1326" y="770"/>
                      <a:pt x="1326" y="770"/>
                      <a:pt x="1326" y="770"/>
                    </a:cubicBezTo>
                    <a:cubicBezTo>
                      <a:pt x="1325" y="771"/>
                      <a:pt x="1325" y="771"/>
                      <a:pt x="1325" y="771"/>
                    </a:cubicBezTo>
                    <a:cubicBezTo>
                      <a:pt x="1325" y="773"/>
                      <a:pt x="1325" y="773"/>
                      <a:pt x="1325" y="773"/>
                    </a:cubicBezTo>
                    <a:lnTo>
                      <a:pt x="1326" y="775"/>
                    </a:lnTo>
                    <a:close/>
                    <a:moveTo>
                      <a:pt x="1316" y="790"/>
                    </a:moveTo>
                    <a:cubicBezTo>
                      <a:pt x="1316" y="790"/>
                      <a:pt x="1316" y="787"/>
                      <a:pt x="1316" y="787"/>
                    </a:cubicBezTo>
                    <a:cubicBezTo>
                      <a:pt x="1317" y="781"/>
                      <a:pt x="1317" y="781"/>
                      <a:pt x="1317" y="781"/>
                    </a:cubicBezTo>
                    <a:cubicBezTo>
                      <a:pt x="1318" y="781"/>
                      <a:pt x="1318" y="781"/>
                      <a:pt x="1318" y="781"/>
                    </a:cubicBezTo>
                    <a:cubicBezTo>
                      <a:pt x="1321" y="778"/>
                      <a:pt x="1321" y="778"/>
                      <a:pt x="1321" y="778"/>
                    </a:cubicBezTo>
                    <a:cubicBezTo>
                      <a:pt x="1322" y="776"/>
                      <a:pt x="1322" y="776"/>
                      <a:pt x="1322" y="776"/>
                    </a:cubicBezTo>
                    <a:cubicBezTo>
                      <a:pt x="1321" y="776"/>
                      <a:pt x="1321" y="776"/>
                      <a:pt x="1321" y="776"/>
                    </a:cubicBezTo>
                    <a:cubicBezTo>
                      <a:pt x="1319" y="776"/>
                      <a:pt x="1319" y="776"/>
                      <a:pt x="1319" y="776"/>
                    </a:cubicBezTo>
                    <a:cubicBezTo>
                      <a:pt x="1318" y="776"/>
                      <a:pt x="1318" y="776"/>
                      <a:pt x="1318" y="776"/>
                    </a:cubicBezTo>
                    <a:cubicBezTo>
                      <a:pt x="1317" y="775"/>
                      <a:pt x="1317" y="775"/>
                      <a:pt x="1317" y="775"/>
                    </a:cubicBezTo>
                    <a:cubicBezTo>
                      <a:pt x="1316" y="776"/>
                      <a:pt x="1316" y="776"/>
                      <a:pt x="1316" y="776"/>
                    </a:cubicBezTo>
                    <a:cubicBezTo>
                      <a:pt x="1316" y="778"/>
                      <a:pt x="1316" y="778"/>
                      <a:pt x="1316" y="778"/>
                    </a:cubicBezTo>
                    <a:cubicBezTo>
                      <a:pt x="1315" y="781"/>
                      <a:pt x="1315" y="781"/>
                      <a:pt x="1315" y="781"/>
                    </a:cubicBezTo>
                    <a:cubicBezTo>
                      <a:pt x="1315" y="784"/>
                      <a:pt x="1315" y="784"/>
                      <a:pt x="1315" y="784"/>
                    </a:cubicBezTo>
                    <a:cubicBezTo>
                      <a:pt x="1314" y="786"/>
                      <a:pt x="1314" y="786"/>
                      <a:pt x="1314" y="786"/>
                    </a:cubicBezTo>
                    <a:cubicBezTo>
                      <a:pt x="1314" y="788"/>
                      <a:pt x="1314" y="788"/>
                      <a:pt x="1314" y="788"/>
                    </a:cubicBezTo>
                    <a:lnTo>
                      <a:pt x="1316" y="790"/>
                    </a:lnTo>
                    <a:close/>
                    <a:moveTo>
                      <a:pt x="23" y="608"/>
                    </a:moveTo>
                    <a:cubicBezTo>
                      <a:pt x="23" y="608"/>
                      <a:pt x="22" y="610"/>
                      <a:pt x="22" y="610"/>
                    </a:cubicBezTo>
                    <a:cubicBezTo>
                      <a:pt x="25" y="611"/>
                      <a:pt x="25" y="611"/>
                      <a:pt x="25" y="611"/>
                    </a:cubicBezTo>
                    <a:cubicBezTo>
                      <a:pt x="25" y="610"/>
                      <a:pt x="25" y="610"/>
                      <a:pt x="25" y="610"/>
                    </a:cubicBezTo>
                    <a:lnTo>
                      <a:pt x="23" y="6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0" name="Freeform 16">
                <a:extLst>
                  <a:ext uri="{FF2B5EF4-FFF2-40B4-BE49-F238E27FC236}">
                    <a16:creationId xmlns:a16="http://schemas.microsoft.com/office/drawing/2014/main" id="{3E9B2E2B-912F-497C-81CD-468CE8E7ADB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15113" y="3209926"/>
                <a:ext cx="620713" cy="458788"/>
              </a:xfrm>
              <a:custGeom>
                <a:avLst/>
                <a:gdLst>
                  <a:gd name="T0" fmla="*/ 551 w 739"/>
                  <a:gd name="T1" fmla="*/ 73 h 546"/>
                  <a:gd name="T2" fmla="*/ 557 w 739"/>
                  <a:gd name="T3" fmla="*/ 52 h 546"/>
                  <a:gd name="T4" fmla="*/ 559 w 739"/>
                  <a:gd name="T5" fmla="*/ 25 h 546"/>
                  <a:gd name="T6" fmla="*/ 555 w 739"/>
                  <a:gd name="T7" fmla="*/ 8 h 546"/>
                  <a:gd name="T8" fmla="*/ 577 w 739"/>
                  <a:gd name="T9" fmla="*/ 1 h 546"/>
                  <a:gd name="T10" fmla="*/ 600 w 739"/>
                  <a:gd name="T11" fmla="*/ 3 h 546"/>
                  <a:gd name="T12" fmla="*/ 612 w 739"/>
                  <a:gd name="T13" fmla="*/ 10 h 546"/>
                  <a:gd name="T14" fmla="*/ 622 w 739"/>
                  <a:gd name="T15" fmla="*/ 24 h 546"/>
                  <a:gd name="T16" fmla="*/ 640 w 739"/>
                  <a:gd name="T17" fmla="*/ 46 h 546"/>
                  <a:gd name="T18" fmla="*/ 655 w 739"/>
                  <a:gd name="T19" fmla="*/ 65 h 546"/>
                  <a:gd name="T20" fmla="*/ 670 w 739"/>
                  <a:gd name="T21" fmla="*/ 66 h 546"/>
                  <a:gd name="T22" fmla="*/ 685 w 739"/>
                  <a:gd name="T23" fmla="*/ 77 h 546"/>
                  <a:gd name="T24" fmla="*/ 691 w 739"/>
                  <a:gd name="T25" fmla="*/ 90 h 546"/>
                  <a:gd name="T26" fmla="*/ 713 w 739"/>
                  <a:gd name="T27" fmla="*/ 94 h 546"/>
                  <a:gd name="T28" fmla="*/ 728 w 739"/>
                  <a:gd name="T29" fmla="*/ 79 h 546"/>
                  <a:gd name="T30" fmla="*/ 736 w 739"/>
                  <a:gd name="T31" fmla="*/ 97 h 546"/>
                  <a:gd name="T32" fmla="*/ 737 w 739"/>
                  <a:gd name="T33" fmla="*/ 116 h 546"/>
                  <a:gd name="T34" fmla="*/ 736 w 739"/>
                  <a:gd name="T35" fmla="*/ 134 h 546"/>
                  <a:gd name="T36" fmla="*/ 717 w 739"/>
                  <a:gd name="T37" fmla="*/ 144 h 546"/>
                  <a:gd name="T38" fmla="*/ 723 w 739"/>
                  <a:gd name="T39" fmla="*/ 174 h 546"/>
                  <a:gd name="T40" fmla="*/ 667 w 739"/>
                  <a:gd name="T41" fmla="*/ 236 h 546"/>
                  <a:gd name="T42" fmla="*/ 640 w 739"/>
                  <a:gd name="T43" fmla="*/ 252 h 546"/>
                  <a:gd name="T44" fmla="*/ 640 w 739"/>
                  <a:gd name="T45" fmla="*/ 246 h 546"/>
                  <a:gd name="T46" fmla="*/ 641 w 739"/>
                  <a:gd name="T47" fmla="*/ 227 h 546"/>
                  <a:gd name="T48" fmla="*/ 615 w 739"/>
                  <a:gd name="T49" fmla="*/ 236 h 546"/>
                  <a:gd name="T50" fmla="*/ 595 w 739"/>
                  <a:gd name="T51" fmla="*/ 257 h 546"/>
                  <a:gd name="T52" fmla="*/ 611 w 739"/>
                  <a:gd name="T53" fmla="*/ 271 h 546"/>
                  <a:gd name="T54" fmla="*/ 629 w 739"/>
                  <a:gd name="T55" fmla="*/ 272 h 546"/>
                  <a:gd name="T56" fmla="*/ 655 w 739"/>
                  <a:gd name="T57" fmla="*/ 276 h 546"/>
                  <a:gd name="T58" fmla="*/ 641 w 739"/>
                  <a:gd name="T59" fmla="*/ 288 h 546"/>
                  <a:gd name="T60" fmla="*/ 627 w 739"/>
                  <a:gd name="T61" fmla="*/ 304 h 546"/>
                  <a:gd name="T62" fmla="*/ 646 w 739"/>
                  <a:gd name="T63" fmla="*/ 340 h 546"/>
                  <a:gd name="T64" fmla="*/ 652 w 739"/>
                  <a:gd name="T65" fmla="*/ 359 h 546"/>
                  <a:gd name="T66" fmla="*/ 632 w 739"/>
                  <a:gd name="T67" fmla="*/ 356 h 546"/>
                  <a:gd name="T68" fmla="*/ 660 w 739"/>
                  <a:gd name="T69" fmla="*/ 377 h 546"/>
                  <a:gd name="T70" fmla="*/ 660 w 739"/>
                  <a:gd name="T71" fmla="*/ 382 h 546"/>
                  <a:gd name="T72" fmla="*/ 670 w 739"/>
                  <a:gd name="T73" fmla="*/ 391 h 546"/>
                  <a:gd name="T74" fmla="*/ 667 w 739"/>
                  <a:gd name="T75" fmla="*/ 402 h 546"/>
                  <a:gd name="T76" fmla="*/ 662 w 739"/>
                  <a:gd name="T77" fmla="*/ 415 h 546"/>
                  <a:gd name="T78" fmla="*/ 659 w 739"/>
                  <a:gd name="T79" fmla="*/ 429 h 546"/>
                  <a:gd name="T80" fmla="*/ 652 w 739"/>
                  <a:gd name="T81" fmla="*/ 439 h 546"/>
                  <a:gd name="T82" fmla="*/ 652 w 739"/>
                  <a:gd name="T83" fmla="*/ 452 h 546"/>
                  <a:gd name="T84" fmla="*/ 644 w 739"/>
                  <a:gd name="T85" fmla="*/ 455 h 546"/>
                  <a:gd name="T86" fmla="*/ 636 w 739"/>
                  <a:gd name="T87" fmla="*/ 467 h 546"/>
                  <a:gd name="T88" fmla="*/ 628 w 739"/>
                  <a:gd name="T89" fmla="*/ 474 h 546"/>
                  <a:gd name="T90" fmla="*/ 615 w 739"/>
                  <a:gd name="T91" fmla="*/ 487 h 546"/>
                  <a:gd name="T92" fmla="*/ 598 w 739"/>
                  <a:gd name="T93" fmla="*/ 492 h 546"/>
                  <a:gd name="T94" fmla="*/ 586 w 739"/>
                  <a:gd name="T95" fmla="*/ 496 h 546"/>
                  <a:gd name="T96" fmla="*/ 564 w 739"/>
                  <a:gd name="T97" fmla="*/ 505 h 546"/>
                  <a:gd name="T98" fmla="*/ 557 w 739"/>
                  <a:gd name="T99" fmla="*/ 508 h 546"/>
                  <a:gd name="T100" fmla="*/ 552 w 739"/>
                  <a:gd name="T101" fmla="*/ 518 h 546"/>
                  <a:gd name="T102" fmla="*/ 540 w 739"/>
                  <a:gd name="T103" fmla="*/ 504 h 546"/>
                  <a:gd name="T104" fmla="*/ 454 w 739"/>
                  <a:gd name="T105" fmla="*/ 515 h 546"/>
                  <a:gd name="T106" fmla="*/ 628 w 739"/>
                  <a:gd name="T107" fmla="*/ 478 h 546"/>
                  <a:gd name="T108" fmla="*/ 658 w 739"/>
                  <a:gd name="T109" fmla="*/ 361 h 546"/>
                  <a:gd name="T110" fmla="*/ 676 w 739"/>
                  <a:gd name="T111" fmla="*/ 487 h 546"/>
                  <a:gd name="T112" fmla="*/ 678 w 739"/>
                  <a:gd name="T113" fmla="*/ 451 h 546"/>
                  <a:gd name="T114" fmla="*/ 663 w 739"/>
                  <a:gd name="T115" fmla="*/ 483 h 546"/>
                  <a:gd name="T116" fmla="*/ 562 w 739"/>
                  <a:gd name="T117" fmla="*/ 512 h 546"/>
                  <a:gd name="T118" fmla="*/ 541 w 739"/>
                  <a:gd name="T119" fmla="*/ 538 h 546"/>
                  <a:gd name="T120" fmla="*/ 562 w 739"/>
                  <a:gd name="T121" fmla="*/ 538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9" h="546">
                    <a:moveTo>
                      <a:pt x="224" y="116"/>
                    </a:moveTo>
                    <a:cubicBezTo>
                      <a:pt x="227" y="116"/>
                      <a:pt x="227" y="116"/>
                      <a:pt x="227" y="116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331" y="119"/>
                      <a:pt x="331" y="119"/>
                      <a:pt x="331" y="119"/>
                    </a:cubicBezTo>
                    <a:cubicBezTo>
                      <a:pt x="509" y="100"/>
                      <a:pt x="509" y="100"/>
                      <a:pt x="509" y="100"/>
                    </a:cubicBezTo>
                    <a:cubicBezTo>
                      <a:pt x="531" y="77"/>
                      <a:pt x="531" y="77"/>
                      <a:pt x="531" y="77"/>
                    </a:cubicBezTo>
                    <a:cubicBezTo>
                      <a:pt x="535" y="76"/>
                      <a:pt x="535" y="76"/>
                      <a:pt x="535" y="76"/>
                    </a:cubicBezTo>
                    <a:cubicBezTo>
                      <a:pt x="537" y="76"/>
                      <a:pt x="537" y="76"/>
                      <a:pt x="537" y="76"/>
                    </a:cubicBezTo>
                    <a:cubicBezTo>
                      <a:pt x="537" y="77"/>
                      <a:pt x="537" y="77"/>
                      <a:pt x="537" y="77"/>
                    </a:cubicBezTo>
                    <a:cubicBezTo>
                      <a:pt x="539" y="76"/>
                      <a:pt x="539" y="76"/>
                      <a:pt x="539" y="76"/>
                    </a:cubicBezTo>
                    <a:cubicBezTo>
                      <a:pt x="543" y="77"/>
                      <a:pt x="543" y="77"/>
                      <a:pt x="543" y="77"/>
                    </a:cubicBezTo>
                    <a:cubicBezTo>
                      <a:pt x="544" y="78"/>
                      <a:pt x="544" y="78"/>
                      <a:pt x="544" y="78"/>
                    </a:cubicBezTo>
                    <a:cubicBezTo>
                      <a:pt x="546" y="78"/>
                      <a:pt x="546" y="78"/>
                      <a:pt x="546" y="78"/>
                    </a:cubicBezTo>
                    <a:cubicBezTo>
                      <a:pt x="551" y="73"/>
                      <a:pt x="551" y="73"/>
                      <a:pt x="551" y="73"/>
                    </a:cubicBezTo>
                    <a:cubicBezTo>
                      <a:pt x="554" y="71"/>
                      <a:pt x="554" y="71"/>
                      <a:pt x="554" y="71"/>
                    </a:cubicBezTo>
                    <a:cubicBezTo>
                      <a:pt x="558" y="70"/>
                      <a:pt x="558" y="70"/>
                      <a:pt x="558" y="70"/>
                    </a:cubicBezTo>
                    <a:cubicBezTo>
                      <a:pt x="559" y="69"/>
                      <a:pt x="559" y="69"/>
                      <a:pt x="559" y="69"/>
                    </a:cubicBezTo>
                    <a:cubicBezTo>
                      <a:pt x="560" y="66"/>
                      <a:pt x="560" y="66"/>
                      <a:pt x="560" y="66"/>
                    </a:cubicBezTo>
                    <a:cubicBezTo>
                      <a:pt x="560" y="64"/>
                      <a:pt x="560" y="64"/>
                      <a:pt x="560" y="64"/>
                    </a:cubicBezTo>
                    <a:cubicBezTo>
                      <a:pt x="559" y="64"/>
                      <a:pt x="559" y="64"/>
                      <a:pt x="559" y="64"/>
                    </a:cubicBezTo>
                    <a:cubicBezTo>
                      <a:pt x="558" y="64"/>
                      <a:pt x="558" y="64"/>
                      <a:pt x="558" y="64"/>
                    </a:cubicBezTo>
                    <a:cubicBezTo>
                      <a:pt x="557" y="64"/>
                      <a:pt x="557" y="64"/>
                      <a:pt x="557" y="64"/>
                    </a:cubicBezTo>
                    <a:cubicBezTo>
                      <a:pt x="556" y="63"/>
                      <a:pt x="556" y="63"/>
                      <a:pt x="556" y="63"/>
                    </a:cubicBezTo>
                    <a:cubicBezTo>
                      <a:pt x="556" y="60"/>
                      <a:pt x="556" y="60"/>
                      <a:pt x="556" y="60"/>
                    </a:cubicBezTo>
                    <a:cubicBezTo>
                      <a:pt x="556" y="59"/>
                      <a:pt x="556" y="59"/>
                      <a:pt x="556" y="59"/>
                    </a:cubicBezTo>
                    <a:cubicBezTo>
                      <a:pt x="556" y="56"/>
                      <a:pt x="556" y="56"/>
                      <a:pt x="556" y="56"/>
                    </a:cubicBezTo>
                    <a:cubicBezTo>
                      <a:pt x="555" y="54"/>
                      <a:pt x="555" y="54"/>
                      <a:pt x="555" y="54"/>
                    </a:cubicBezTo>
                    <a:cubicBezTo>
                      <a:pt x="556" y="53"/>
                      <a:pt x="556" y="53"/>
                      <a:pt x="556" y="53"/>
                    </a:cubicBezTo>
                    <a:cubicBezTo>
                      <a:pt x="557" y="52"/>
                      <a:pt x="557" y="52"/>
                      <a:pt x="557" y="52"/>
                    </a:cubicBezTo>
                    <a:cubicBezTo>
                      <a:pt x="557" y="50"/>
                      <a:pt x="557" y="50"/>
                      <a:pt x="557" y="50"/>
                    </a:cubicBezTo>
                    <a:cubicBezTo>
                      <a:pt x="556" y="48"/>
                      <a:pt x="556" y="48"/>
                      <a:pt x="556" y="48"/>
                    </a:cubicBezTo>
                    <a:cubicBezTo>
                      <a:pt x="556" y="46"/>
                      <a:pt x="556" y="46"/>
                      <a:pt x="556" y="46"/>
                    </a:cubicBezTo>
                    <a:cubicBezTo>
                      <a:pt x="556" y="45"/>
                      <a:pt x="556" y="45"/>
                      <a:pt x="556" y="45"/>
                    </a:cubicBezTo>
                    <a:cubicBezTo>
                      <a:pt x="555" y="43"/>
                      <a:pt x="555" y="43"/>
                      <a:pt x="555" y="43"/>
                    </a:cubicBezTo>
                    <a:cubicBezTo>
                      <a:pt x="555" y="41"/>
                      <a:pt x="555" y="41"/>
                      <a:pt x="555" y="41"/>
                    </a:cubicBezTo>
                    <a:cubicBezTo>
                      <a:pt x="557" y="39"/>
                      <a:pt x="557" y="39"/>
                      <a:pt x="557" y="39"/>
                    </a:cubicBezTo>
                    <a:cubicBezTo>
                      <a:pt x="558" y="38"/>
                      <a:pt x="558" y="38"/>
                      <a:pt x="558" y="38"/>
                    </a:cubicBezTo>
                    <a:cubicBezTo>
                      <a:pt x="558" y="35"/>
                      <a:pt x="558" y="35"/>
                      <a:pt x="558" y="35"/>
                    </a:cubicBezTo>
                    <a:cubicBezTo>
                      <a:pt x="560" y="33"/>
                      <a:pt x="560" y="33"/>
                      <a:pt x="560" y="33"/>
                    </a:cubicBezTo>
                    <a:cubicBezTo>
                      <a:pt x="561" y="32"/>
                      <a:pt x="561" y="32"/>
                      <a:pt x="561" y="32"/>
                    </a:cubicBezTo>
                    <a:cubicBezTo>
                      <a:pt x="561" y="29"/>
                      <a:pt x="561" y="29"/>
                      <a:pt x="561" y="29"/>
                    </a:cubicBezTo>
                    <a:cubicBezTo>
                      <a:pt x="561" y="28"/>
                      <a:pt x="561" y="28"/>
                      <a:pt x="561" y="28"/>
                    </a:cubicBezTo>
                    <a:cubicBezTo>
                      <a:pt x="561" y="26"/>
                      <a:pt x="561" y="26"/>
                      <a:pt x="561" y="26"/>
                    </a:cubicBezTo>
                    <a:cubicBezTo>
                      <a:pt x="559" y="25"/>
                      <a:pt x="559" y="25"/>
                      <a:pt x="559" y="25"/>
                    </a:cubicBezTo>
                    <a:cubicBezTo>
                      <a:pt x="558" y="23"/>
                      <a:pt x="558" y="23"/>
                      <a:pt x="558" y="23"/>
                    </a:cubicBezTo>
                    <a:cubicBezTo>
                      <a:pt x="557" y="20"/>
                      <a:pt x="557" y="20"/>
                      <a:pt x="557" y="20"/>
                    </a:cubicBezTo>
                    <a:cubicBezTo>
                      <a:pt x="555" y="20"/>
                      <a:pt x="555" y="20"/>
                      <a:pt x="555" y="20"/>
                    </a:cubicBezTo>
                    <a:cubicBezTo>
                      <a:pt x="554" y="20"/>
                      <a:pt x="554" y="20"/>
                      <a:pt x="554" y="20"/>
                    </a:cubicBezTo>
                    <a:cubicBezTo>
                      <a:pt x="551" y="22"/>
                      <a:pt x="551" y="22"/>
                      <a:pt x="551" y="22"/>
                    </a:cubicBezTo>
                    <a:cubicBezTo>
                      <a:pt x="550" y="22"/>
                      <a:pt x="550" y="22"/>
                      <a:pt x="550" y="22"/>
                    </a:cubicBezTo>
                    <a:cubicBezTo>
                      <a:pt x="549" y="21"/>
                      <a:pt x="549" y="21"/>
                      <a:pt x="549" y="21"/>
                    </a:cubicBezTo>
                    <a:cubicBezTo>
                      <a:pt x="549" y="18"/>
                      <a:pt x="549" y="18"/>
                      <a:pt x="549" y="18"/>
                    </a:cubicBezTo>
                    <a:cubicBezTo>
                      <a:pt x="550" y="17"/>
                      <a:pt x="550" y="17"/>
                      <a:pt x="550" y="17"/>
                    </a:cubicBezTo>
                    <a:cubicBezTo>
                      <a:pt x="550" y="16"/>
                      <a:pt x="550" y="16"/>
                      <a:pt x="550" y="16"/>
                    </a:cubicBezTo>
                    <a:cubicBezTo>
                      <a:pt x="551" y="15"/>
                      <a:pt x="551" y="15"/>
                      <a:pt x="551" y="15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53" y="11"/>
                      <a:pt x="553" y="11"/>
                      <a:pt x="553" y="11"/>
                    </a:cubicBezTo>
                    <a:cubicBezTo>
                      <a:pt x="553" y="9"/>
                      <a:pt x="553" y="9"/>
                      <a:pt x="553" y="9"/>
                    </a:cubicBezTo>
                    <a:cubicBezTo>
                      <a:pt x="555" y="8"/>
                      <a:pt x="555" y="8"/>
                      <a:pt x="555" y="8"/>
                    </a:cubicBezTo>
                    <a:cubicBezTo>
                      <a:pt x="557" y="8"/>
                      <a:pt x="557" y="8"/>
                      <a:pt x="557" y="8"/>
                    </a:cubicBezTo>
                    <a:cubicBezTo>
                      <a:pt x="559" y="7"/>
                      <a:pt x="559" y="7"/>
                      <a:pt x="559" y="7"/>
                    </a:cubicBezTo>
                    <a:cubicBezTo>
                      <a:pt x="560" y="7"/>
                      <a:pt x="560" y="7"/>
                      <a:pt x="560" y="7"/>
                    </a:cubicBezTo>
                    <a:cubicBezTo>
                      <a:pt x="561" y="7"/>
                      <a:pt x="561" y="7"/>
                      <a:pt x="561" y="7"/>
                    </a:cubicBezTo>
                    <a:cubicBezTo>
                      <a:pt x="562" y="7"/>
                      <a:pt x="562" y="7"/>
                      <a:pt x="562" y="7"/>
                    </a:cubicBezTo>
                    <a:cubicBezTo>
                      <a:pt x="564" y="6"/>
                      <a:pt x="564" y="6"/>
                      <a:pt x="564" y="6"/>
                    </a:cubicBezTo>
                    <a:cubicBezTo>
                      <a:pt x="565" y="4"/>
                      <a:pt x="565" y="4"/>
                      <a:pt x="565" y="4"/>
                    </a:cubicBezTo>
                    <a:cubicBezTo>
                      <a:pt x="567" y="4"/>
                      <a:pt x="567" y="4"/>
                      <a:pt x="567" y="4"/>
                    </a:cubicBezTo>
                    <a:cubicBezTo>
                      <a:pt x="568" y="3"/>
                      <a:pt x="568" y="3"/>
                      <a:pt x="568" y="3"/>
                    </a:cubicBezTo>
                    <a:cubicBezTo>
                      <a:pt x="571" y="3"/>
                      <a:pt x="571" y="3"/>
                      <a:pt x="571" y="3"/>
                    </a:cubicBezTo>
                    <a:cubicBezTo>
                      <a:pt x="572" y="3"/>
                      <a:pt x="572" y="3"/>
                      <a:pt x="572" y="3"/>
                    </a:cubicBezTo>
                    <a:cubicBezTo>
                      <a:pt x="574" y="3"/>
                      <a:pt x="574" y="3"/>
                      <a:pt x="574" y="3"/>
                    </a:cubicBezTo>
                    <a:cubicBezTo>
                      <a:pt x="575" y="2"/>
                      <a:pt x="575" y="2"/>
                      <a:pt x="575" y="2"/>
                    </a:cubicBezTo>
                    <a:cubicBezTo>
                      <a:pt x="576" y="2"/>
                      <a:pt x="576" y="2"/>
                      <a:pt x="576" y="2"/>
                    </a:cubicBezTo>
                    <a:cubicBezTo>
                      <a:pt x="577" y="1"/>
                      <a:pt x="577" y="1"/>
                      <a:pt x="577" y="1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1" y="0"/>
                      <a:pt x="581" y="0"/>
                      <a:pt x="58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586" y="2"/>
                      <a:pt x="586" y="2"/>
                      <a:pt x="586" y="2"/>
                    </a:cubicBezTo>
                    <a:cubicBezTo>
                      <a:pt x="589" y="2"/>
                      <a:pt x="589" y="2"/>
                      <a:pt x="589" y="2"/>
                    </a:cubicBezTo>
                    <a:cubicBezTo>
                      <a:pt x="591" y="3"/>
                      <a:pt x="591" y="3"/>
                      <a:pt x="591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4" y="4"/>
                      <a:pt x="594" y="4"/>
                      <a:pt x="594" y="4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6" y="4"/>
                      <a:pt x="596" y="4"/>
                      <a:pt x="596" y="4"/>
                    </a:cubicBezTo>
                    <a:cubicBezTo>
                      <a:pt x="598" y="5"/>
                      <a:pt x="598" y="5"/>
                      <a:pt x="598" y="5"/>
                    </a:cubicBezTo>
                    <a:cubicBezTo>
                      <a:pt x="599" y="5"/>
                      <a:pt x="599" y="5"/>
                      <a:pt x="599" y="5"/>
                    </a:cubicBezTo>
                    <a:cubicBezTo>
                      <a:pt x="599" y="3"/>
                      <a:pt x="599" y="3"/>
                      <a:pt x="599" y="3"/>
                    </a:cubicBezTo>
                    <a:cubicBezTo>
                      <a:pt x="600" y="3"/>
                      <a:pt x="600" y="3"/>
                      <a:pt x="600" y="3"/>
                    </a:cubicBezTo>
                    <a:cubicBezTo>
                      <a:pt x="601" y="3"/>
                      <a:pt x="601" y="3"/>
                      <a:pt x="601" y="3"/>
                    </a:cubicBezTo>
                    <a:cubicBezTo>
                      <a:pt x="602" y="3"/>
                      <a:pt x="602" y="3"/>
                      <a:pt x="602" y="3"/>
                    </a:cubicBezTo>
                    <a:cubicBezTo>
                      <a:pt x="603" y="3"/>
                      <a:pt x="603" y="3"/>
                      <a:pt x="603" y="3"/>
                    </a:cubicBezTo>
                    <a:cubicBezTo>
                      <a:pt x="604" y="4"/>
                      <a:pt x="604" y="4"/>
                      <a:pt x="604" y="4"/>
                    </a:cubicBezTo>
                    <a:cubicBezTo>
                      <a:pt x="605" y="4"/>
                      <a:pt x="605" y="4"/>
                      <a:pt x="605" y="4"/>
                    </a:cubicBezTo>
                    <a:cubicBezTo>
                      <a:pt x="607" y="5"/>
                      <a:pt x="607" y="5"/>
                      <a:pt x="607" y="5"/>
                    </a:cubicBezTo>
                    <a:cubicBezTo>
                      <a:pt x="608" y="6"/>
                      <a:pt x="608" y="6"/>
                      <a:pt x="608" y="6"/>
                    </a:cubicBezTo>
                    <a:cubicBezTo>
                      <a:pt x="607" y="7"/>
                      <a:pt x="607" y="7"/>
                      <a:pt x="607" y="7"/>
                    </a:cubicBezTo>
                    <a:cubicBezTo>
                      <a:pt x="608" y="8"/>
                      <a:pt x="608" y="8"/>
                      <a:pt x="608" y="8"/>
                    </a:cubicBezTo>
                    <a:cubicBezTo>
                      <a:pt x="609" y="8"/>
                      <a:pt x="609" y="8"/>
                      <a:pt x="609" y="8"/>
                    </a:cubicBezTo>
                    <a:cubicBezTo>
                      <a:pt x="609" y="9"/>
                      <a:pt x="609" y="9"/>
                      <a:pt x="609" y="9"/>
                    </a:cubicBezTo>
                    <a:cubicBezTo>
                      <a:pt x="611" y="8"/>
                      <a:pt x="611" y="8"/>
                      <a:pt x="611" y="8"/>
                    </a:cubicBezTo>
                    <a:cubicBezTo>
                      <a:pt x="612" y="8"/>
                      <a:pt x="612" y="8"/>
                      <a:pt x="612" y="8"/>
                    </a:cubicBezTo>
                    <a:cubicBezTo>
                      <a:pt x="613" y="9"/>
                      <a:pt x="613" y="9"/>
                      <a:pt x="613" y="9"/>
                    </a:cubicBezTo>
                    <a:cubicBezTo>
                      <a:pt x="612" y="10"/>
                      <a:pt x="612" y="10"/>
                      <a:pt x="612" y="10"/>
                    </a:cubicBezTo>
                    <a:cubicBezTo>
                      <a:pt x="612" y="11"/>
                      <a:pt x="612" y="11"/>
                      <a:pt x="612" y="11"/>
                    </a:cubicBezTo>
                    <a:cubicBezTo>
                      <a:pt x="614" y="12"/>
                      <a:pt x="614" y="12"/>
                      <a:pt x="614" y="12"/>
                    </a:cubicBezTo>
                    <a:cubicBezTo>
                      <a:pt x="615" y="12"/>
                      <a:pt x="615" y="12"/>
                      <a:pt x="615" y="12"/>
                    </a:cubicBezTo>
                    <a:cubicBezTo>
                      <a:pt x="616" y="12"/>
                      <a:pt x="616" y="12"/>
                      <a:pt x="616" y="12"/>
                    </a:cubicBezTo>
                    <a:cubicBezTo>
                      <a:pt x="616" y="14"/>
                      <a:pt x="616" y="14"/>
                      <a:pt x="616" y="14"/>
                    </a:cubicBezTo>
                    <a:cubicBezTo>
                      <a:pt x="617" y="14"/>
                      <a:pt x="617" y="14"/>
                      <a:pt x="617" y="14"/>
                    </a:cubicBezTo>
                    <a:cubicBezTo>
                      <a:pt x="618" y="15"/>
                      <a:pt x="618" y="15"/>
                      <a:pt x="618" y="15"/>
                    </a:cubicBezTo>
                    <a:cubicBezTo>
                      <a:pt x="618" y="17"/>
                      <a:pt x="618" y="17"/>
                      <a:pt x="618" y="17"/>
                    </a:cubicBezTo>
                    <a:cubicBezTo>
                      <a:pt x="619" y="18"/>
                      <a:pt x="619" y="18"/>
                      <a:pt x="619" y="18"/>
                    </a:cubicBezTo>
                    <a:cubicBezTo>
                      <a:pt x="619" y="20"/>
                      <a:pt x="619" y="20"/>
                      <a:pt x="619" y="20"/>
                    </a:cubicBezTo>
                    <a:cubicBezTo>
                      <a:pt x="619" y="20"/>
                      <a:pt x="619" y="20"/>
                      <a:pt x="619" y="20"/>
                    </a:cubicBezTo>
                    <a:cubicBezTo>
                      <a:pt x="622" y="20"/>
                      <a:pt x="622" y="20"/>
                      <a:pt x="622" y="20"/>
                    </a:cubicBezTo>
                    <a:cubicBezTo>
                      <a:pt x="623" y="22"/>
                      <a:pt x="623" y="22"/>
                      <a:pt x="623" y="22"/>
                    </a:cubicBezTo>
                    <a:cubicBezTo>
                      <a:pt x="622" y="23"/>
                      <a:pt x="622" y="23"/>
                      <a:pt x="622" y="23"/>
                    </a:cubicBezTo>
                    <a:cubicBezTo>
                      <a:pt x="622" y="24"/>
                      <a:pt x="622" y="24"/>
                      <a:pt x="622" y="24"/>
                    </a:cubicBezTo>
                    <a:cubicBezTo>
                      <a:pt x="625" y="26"/>
                      <a:pt x="625" y="26"/>
                      <a:pt x="625" y="26"/>
                    </a:cubicBezTo>
                    <a:cubicBezTo>
                      <a:pt x="626" y="28"/>
                      <a:pt x="626" y="28"/>
                      <a:pt x="626" y="28"/>
                    </a:cubicBezTo>
                    <a:cubicBezTo>
                      <a:pt x="627" y="30"/>
                      <a:pt x="627" y="30"/>
                      <a:pt x="627" y="30"/>
                    </a:cubicBezTo>
                    <a:cubicBezTo>
                      <a:pt x="627" y="31"/>
                      <a:pt x="627" y="31"/>
                      <a:pt x="627" y="31"/>
                    </a:cubicBezTo>
                    <a:cubicBezTo>
                      <a:pt x="629" y="32"/>
                      <a:pt x="629" y="32"/>
                      <a:pt x="629" y="32"/>
                    </a:cubicBezTo>
                    <a:cubicBezTo>
                      <a:pt x="629" y="34"/>
                      <a:pt x="629" y="34"/>
                      <a:pt x="629" y="34"/>
                    </a:cubicBezTo>
                    <a:cubicBezTo>
                      <a:pt x="631" y="35"/>
                      <a:pt x="631" y="35"/>
                      <a:pt x="631" y="35"/>
                    </a:cubicBezTo>
                    <a:cubicBezTo>
                      <a:pt x="631" y="36"/>
                      <a:pt x="631" y="36"/>
                      <a:pt x="631" y="36"/>
                    </a:cubicBezTo>
                    <a:cubicBezTo>
                      <a:pt x="630" y="37"/>
                      <a:pt x="630" y="37"/>
                      <a:pt x="630" y="37"/>
                    </a:cubicBezTo>
                    <a:cubicBezTo>
                      <a:pt x="631" y="37"/>
                      <a:pt x="631" y="37"/>
                      <a:pt x="631" y="37"/>
                    </a:cubicBezTo>
                    <a:cubicBezTo>
                      <a:pt x="632" y="37"/>
                      <a:pt x="632" y="37"/>
                      <a:pt x="632" y="37"/>
                    </a:cubicBezTo>
                    <a:cubicBezTo>
                      <a:pt x="633" y="39"/>
                      <a:pt x="633" y="39"/>
                      <a:pt x="633" y="39"/>
                    </a:cubicBezTo>
                    <a:cubicBezTo>
                      <a:pt x="633" y="40"/>
                      <a:pt x="633" y="40"/>
                      <a:pt x="633" y="40"/>
                    </a:cubicBezTo>
                    <a:cubicBezTo>
                      <a:pt x="636" y="43"/>
                      <a:pt x="636" y="43"/>
                      <a:pt x="636" y="43"/>
                    </a:cubicBezTo>
                    <a:cubicBezTo>
                      <a:pt x="640" y="46"/>
                      <a:pt x="640" y="46"/>
                      <a:pt x="640" y="46"/>
                    </a:cubicBezTo>
                    <a:cubicBezTo>
                      <a:pt x="640" y="48"/>
                      <a:pt x="640" y="48"/>
                      <a:pt x="640" y="48"/>
                    </a:cubicBezTo>
                    <a:cubicBezTo>
                      <a:pt x="641" y="50"/>
                      <a:pt x="641" y="50"/>
                      <a:pt x="641" y="50"/>
                    </a:cubicBezTo>
                    <a:cubicBezTo>
                      <a:pt x="642" y="51"/>
                      <a:pt x="642" y="51"/>
                      <a:pt x="642" y="51"/>
                    </a:cubicBezTo>
                    <a:cubicBezTo>
                      <a:pt x="642" y="53"/>
                      <a:pt x="642" y="53"/>
                      <a:pt x="642" y="53"/>
                    </a:cubicBezTo>
                    <a:cubicBezTo>
                      <a:pt x="643" y="54"/>
                      <a:pt x="643" y="54"/>
                      <a:pt x="643" y="54"/>
                    </a:cubicBezTo>
                    <a:cubicBezTo>
                      <a:pt x="644" y="54"/>
                      <a:pt x="644" y="54"/>
                      <a:pt x="644" y="54"/>
                    </a:cubicBezTo>
                    <a:cubicBezTo>
                      <a:pt x="645" y="56"/>
                      <a:pt x="645" y="56"/>
                      <a:pt x="645" y="56"/>
                    </a:cubicBezTo>
                    <a:cubicBezTo>
                      <a:pt x="645" y="57"/>
                      <a:pt x="645" y="57"/>
                      <a:pt x="645" y="57"/>
                    </a:cubicBezTo>
                    <a:cubicBezTo>
                      <a:pt x="646" y="60"/>
                      <a:pt x="646" y="60"/>
                      <a:pt x="646" y="60"/>
                    </a:cubicBezTo>
                    <a:cubicBezTo>
                      <a:pt x="648" y="62"/>
                      <a:pt x="648" y="62"/>
                      <a:pt x="648" y="62"/>
                    </a:cubicBezTo>
                    <a:cubicBezTo>
                      <a:pt x="650" y="63"/>
                      <a:pt x="650" y="63"/>
                      <a:pt x="650" y="63"/>
                    </a:cubicBezTo>
                    <a:cubicBezTo>
                      <a:pt x="651" y="64"/>
                      <a:pt x="651" y="64"/>
                      <a:pt x="651" y="64"/>
                    </a:cubicBezTo>
                    <a:cubicBezTo>
                      <a:pt x="652" y="65"/>
                      <a:pt x="652" y="65"/>
                      <a:pt x="652" y="65"/>
                    </a:cubicBezTo>
                    <a:cubicBezTo>
                      <a:pt x="654" y="64"/>
                      <a:pt x="654" y="64"/>
                      <a:pt x="654" y="64"/>
                    </a:cubicBezTo>
                    <a:cubicBezTo>
                      <a:pt x="655" y="65"/>
                      <a:pt x="655" y="65"/>
                      <a:pt x="655" y="65"/>
                    </a:cubicBezTo>
                    <a:cubicBezTo>
                      <a:pt x="656" y="64"/>
                      <a:pt x="656" y="64"/>
                      <a:pt x="656" y="64"/>
                    </a:cubicBezTo>
                    <a:cubicBezTo>
                      <a:pt x="658" y="65"/>
                      <a:pt x="658" y="65"/>
                      <a:pt x="658" y="65"/>
                    </a:cubicBezTo>
                    <a:cubicBezTo>
                      <a:pt x="659" y="64"/>
                      <a:pt x="659" y="64"/>
                      <a:pt x="659" y="64"/>
                    </a:cubicBezTo>
                    <a:cubicBezTo>
                      <a:pt x="661" y="64"/>
                      <a:pt x="661" y="64"/>
                      <a:pt x="661" y="64"/>
                    </a:cubicBezTo>
                    <a:cubicBezTo>
                      <a:pt x="661" y="64"/>
                      <a:pt x="661" y="64"/>
                      <a:pt x="661" y="64"/>
                    </a:cubicBezTo>
                    <a:cubicBezTo>
                      <a:pt x="660" y="65"/>
                      <a:pt x="660" y="65"/>
                      <a:pt x="660" y="65"/>
                    </a:cubicBezTo>
                    <a:cubicBezTo>
                      <a:pt x="661" y="66"/>
                      <a:pt x="661" y="66"/>
                      <a:pt x="661" y="66"/>
                    </a:cubicBezTo>
                    <a:cubicBezTo>
                      <a:pt x="663" y="66"/>
                      <a:pt x="663" y="66"/>
                      <a:pt x="663" y="66"/>
                    </a:cubicBezTo>
                    <a:cubicBezTo>
                      <a:pt x="664" y="67"/>
                      <a:pt x="664" y="67"/>
                      <a:pt x="664" y="67"/>
                    </a:cubicBezTo>
                    <a:cubicBezTo>
                      <a:pt x="665" y="68"/>
                      <a:pt x="665" y="68"/>
                      <a:pt x="665" y="68"/>
                    </a:cubicBezTo>
                    <a:cubicBezTo>
                      <a:pt x="666" y="69"/>
                      <a:pt x="666" y="69"/>
                      <a:pt x="666" y="69"/>
                    </a:cubicBezTo>
                    <a:cubicBezTo>
                      <a:pt x="667" y="68"/>
                      <a:pt x="667" y="68"/>
                      <a:pt x="667" y="68"/>
                    </a:cubicBezTo>
                    <a:cubicBezTo>
                      <a:pt x="668" y="67"/>
                      <a:pt x="668" y="67"/>
                      <a:pt x="668" y="67"/>
                    </a:cubicBezTo>
                    <a:cubicBezTo>
                      <a:pt x="669" y="68"/>
                      <a:pt x="669" y="68"/>
                      <a:pt x="669" y="68"/>
                    </a:cubicBezTo>
                    <a:cubicBezTo>
                      <a:pt x="670" y="66"/>
                      <a:pt x="670" y="66"/>
                      <a:pt x="670" y="66"/>
                    </a:cubicBezTo>
                    <a:cubicBezTo>
                      <a:pt x="671" y="66"/>
                      <a:pt x="671" y="66"/>
                      <a:pt x="671" y="66"/>
                    </a:cubicBezTo>
                    <a:cubicBezTo>
                      <a:pt x="672" y="67"/>
                      <a:pt x="672" y="67"/>
                      <a:pt x="672" y="67"/>
                    </a:cubicBezTo>
                    <a:cubicBezTo>
                      <a:pt x="672" y="68"/>
                      <a:pt x="672" y="68"/>
                      <a:pt x="672" y="68"/>
                    </a:cubicBezTo>
                    <a:cubicBezTo>
                      <a:pt x="673" y="70"/>
                      <a:pt x="673" y="70"/>
                      <a:pt x="673" y="70"/>
                    </a:cubicBezTo>
                    <a:cubicBezTo>
                      <a:pt x="674" y="70"/>
                      <a:pt x="674" y="70"/>
                      <a:pt x="674" y="70"/>
                    </a:cubicBezTo>
                    <a:cubicBezTo>
                      <a:pt x="675" y="71"/>
                      <a:pt x="675" y="71"/>
                      <a:pt x="675" y="71"/>
                    </a:cubicBezTo>
                    <a:cubicBezTo>
                      <a:pt x="676" y="72"/>
                      <a:pt x="676" y="72"/>
                      <a:pt x="676" y="72"/>
                    </a:cubicBezTo>
                    <a:cubicBezTo>
                      <a:pt x="677" y="72"/>
                      <a:pt x="677" y="72"/>
                      <a:pt x="677" y="72"/>
                    </a:cubicBezTo>
                    <a:cubicBezTo>
                      <a:pt x="678" y="73"/>
                      <a:pt x="678" y="73"/>
                      <a:pt x="678" y="73"/>
                    </a:cubicBezTo>
                    <a:cubicBezTo>
                      <a:pt x="678" y="74"/>
                      <a:pt x="678" y="74"/>
                      <a:pt x="678" y="74"/>
                    </a:cubicBezTo>
                    <a:cubicBezTo>
                      <a:pt x="680" y="75"/>
                      <a:pt x="680" y="75"/>
                      <a:pt x="680" y="75"/>
                    </a:cubicBezTo>
                    <a:cubicBezTo>
                      <a:pt x="681" y="76"/>
                      <a:pt x="681" y="76"/>
                      <a:pt x="681" y="76"/>
                    </a:cubicBezTo>
                    <a:cubicBezTo>
                      <a:pt x="682" y="76"/>
                      <a:pt x="682" y="76"/>
                      <a:pt x="682" y="76"/>
                    </a:cubicBezTo>
                    <a:cubicBezTo>
                      <a:pt x="683" y="77"/>
                      <a:pt x="683" y="77"/>
                      <a:pt x="683" y="77"/>
                    </a:cubicBezTo>
                    <a:cubicBezTo>
                      <a:pt x="685" y="77"/>
                      <a:pt x="685" y="77"/>
                      <a:pt x="685" y="77"/>
                    </a:cubicBezTo>
                    <a:cubicBezTo>
                      <a:pt x="686" y="76"/>
                      <a:pt x="686" y="76"/>
                      <a:pt x="686" y="76"/>
                    </a:cubicBezTo>
                    <a:cubicBezTo>
                      <a:pt x="687" y="76"/>
                      <a:pt x="687" y="76"/>
                      <a:pt x="687" y="76"/>
                    </a:cubicBezTo>
                    <a:cubicBezTo>
                      <a:pt x="688" y="75"/>
                      <a:pt x="688" y="75"/>
                      <a:pt x="688" y="75"/>
                    </a:cubicBezTo>
                    <a:cubicBezTo>
                      <a:pt x="689" y="75"/>
                      <a:pt x="689" y="75"/>
                      <a:pt x="689" y="75"/>
                    </a:cubicBezTo>
                    <a:cubicBezTo>
                      <a:pt x="690" y="76"/>
                      <a:pt x="690" y="76"/>
                      <a:pt x="690" y="76"/>
                    </a:cubicBezTo>
                    <a:cubicBezTo>
                      <a:pt x="690" y="77"/>
                      <a:pt x="690" y="77"/>
                      <a:pt x="690" y="77"/>
                    </a:cubicBezTo>
                    <a:cubicBezTo>
                      <a:pt x="689" y="79"/>
                      <a:pt x="689" y="79"/>
                      <a:pt x="689" y="79"/>
                    </a:cubicBezTo>
                    <a:cubicBezTo>
                      <a:pt x="689" y="80"/>
                      <a:pt x="689" y="80"/>
                      <a:pt x="689" y="80"/>
                    </a:cubicBezTo>
                    <a:cubicBezTo>
                      <a:pt x="689" y="81"/>
                      <a:pt x="689" y="81"/>
                      <a:pt x="689" y="81"/>
                    </a:cubicBezTo>
                    <a:cubicBezTo>
                      <a:pt x="691" y="81"/>
                      <a:pt x="691" y="81"/>
                      <a:pt x="691" y="81"/>
                    </a:cubicBezTo>
                    <a:cubicBezTo>
                      <a:pt x="692" y="83"/>
                      <a:pt x="692" y="83"/>
                      <a:pt x="692" y="83"/>
                    </a:cubicBezTo>
                    <a:cubicBezTo>
                      <a:pt x="692" y="85"/>
                      <a:pt x="692" y="85"/>
                      <a:pt x="692" y="85"/>
                    </a:cubicBezTo>
                    <a:cubicBezTo>
                      <a:pt x="692" y="87"/>
                      <a:pt x="692" y="87"/>
                      <a:pt x="692" y="87"/>
                    </a:cubicBezTo>
                    <a:cubicBezTo>
                      <a:pt x="691" y="88"/>
                      <a:pt x="691" y="88"/>
                      <a:pt x="691" y="88"/>
                    </a:cubicBezTo>
                    <a:cubicBezTo>
                      <a:pt x="691" y="90"/>
                      <a:pt x="691" y="90"/>
                      <a:pt x="691" y="90"/>
                    </a:cubicBezTo>
                    <a:cubicBezTo>
                      <a:pt x="694" y="92"/>
                      <a:pt x="694" y="92"/>
                      <a:pt x="694" y="92"/>
                    </a:cubicBezTo>
                    <a:cubicBezTo>
                      <a:pt x="695" y="93"/>
                      <a:pt x="695" y="93"/>
                      <a:pt x="695" y="93"/>
                    </a:cubicBezTo>
                    <a:cubicBezTo>
                      <a:pt x="696" y="95"/>
                      <a:pt x="696" y="95"/>
                      <a:pt x="696" y="95"/>
                    </a:cubicBezTo>
                    <a:cubicBezTo>
                      <a:pt x="697" y="96"/>
                      <a:pt x="697" y="96"/>
                      <a:pt x="697" y="96"/>
                    </a:cubicBezTo>
                    <a:cubicBezTo>
                      <a:pt x="699" y="96"/>
                      <a:pt x="699" y="96"/>
                      <a:pt x="699" y="96"/>
                    </a:cubicBezTo>
                    <a:cubicBezTo>
                      <a:pt x="700" y="95"/>
                      <a:pt x="700" y="95"/>
                      <a:pt x="700" y="95"/>
                    </a:cubicBezTo>
                    <a:cubicBezTo>
                      <a:pt x="702" y="95"/>
                      <a:pt x="702" y="95"/>
                      <a:pt x="702" y="95"/>
                    </a:cubicBezTo>
                    <a:cubicBezTo>
                      <a:pt x="703" y="96"/>
                      <a:pt x="703" y="96"/>
                      <a:pt x="703" y="96"/>
                    </a:cubicBezTo>
                    <a:cubicBezTo>
                      <a:pt x="703" y="98"/>
                      <a:pt x="703" y="98"/>
                      <a:pt x="703" y="98"/>
                    </a:cubicBezTo>
                    <a:cubicBezTo>
                      <a:pt x="705" y="97"/>
                      <a:pt x="705" y="97"/>
                      <a:pt x="705" y="97"/>
                    </a:cubicBezTo>
                    <a:cubicBezTo>
                      <a:pt x="706" y="96"/>
                      <a:pt x="706" y="96"/>
                      <a:pt x="706" y="96"/>
                    </a:cubicBezTo>
                    <a:cubicBezTo>
                      <a:pt x="707" y="97"/>
                      <a:pt x="707" y="97"/>
                      <a:pt x="707" y="97"/>
                    </a:cubicBezTo>
                    <a:cubicBezTo>
                      <a:pt x="708" y="96"/>
                      <a:pt x="708" y="96"/>
                      <a:pt x="708" y="96"/>
                    </a:cubicBezTo>
                    <a:cubicBezTo>
                      <a:pt x="712" y="96"/>
                      <a:pt x="712" y="96"/>
                      <a:pt x="712" y="96"/>
                    </a:cubicBezTo>
                    <a:cubicBezTo>
                      <a:pt x="713" y="94"/>
                      <a:pt x="713" y="94"/>
                      <a:pt x="713" y="94"/>
                    </a:cubicBezTo>
                    <a:cubicBezTo>
                      <a:pt x="714" y="94"/>
                      <a:pt x="714" y="94"/>
                      <a:pt x="714" y="94"/>
                    </a:cubicBezTo>
                    <a:cubicBezTo>
                      <a:pt x="714" y="93"/>
                      <a:pt x="714" y="93"/>
                      <a:pt x="714" y="93"/>
                    </a:cubicBezTo>
                    <a:cubicBezTo>
                      <a:pt x="715" y="91"/>
                      <a:pt x="715" y="91"/>
                      <a:pt x="715" y="91"/>
                    </a:cubicBezTo>
                    <a:cubicBezTo>
                      <a:pt x="716" y="90"/>
                      <a:pt x="716" y="90"/>
                      <a:pt x="716" y="90"/>
                    </a:cubicBezTo>
                    <a:cubicBezTo>
                      <a:pt x="716" y="88"/>
                      <a:pt x="716" y="88"/>
                      <a:pt x="716" y="88"/>
                    </a:cubicBezTo>
                    <a:cubicBezTo>
                      <a:pt x="717" y="86"/>
                      <a:pt x="717" y="86"/>
                      <a:pt x="717" y="86"/>
                    </a:cubicBezTo>
                    <a:cubicBezTo>
                      <a:pt x="718" y="86"/>
                      <a:pt x="718" y="86"/>
                      <a:pt x="718" y="86"/>
                    </a:cubicBezTo>
                    <a:cubicBezTo>
                      <a:pt x="720" y="86"/>
                      <a:pt x="720" y="86"/>
                      <a:pt x="720" y="86"/>
                    </a:cubicBezTo>
                    <a:cubicBezTo>
                      <a:pt x="721" y="84"/>
                      <a:pt x="721" y="84"/>
                      <a:pt x="721" y="84"/>
                    </a:cubicBezTo>
                    <a:cubicBezTo>
                      <a:pt x="722" y="84"/>
                      <a:pt x="722" y="84"/>
                      <a:pt x="722" y="84"/>
                    </a:cubicBezTo>
                    <a:cubicBezTo>
                      <a:pt x="723" y="83"/>
                      <a:pt x="723" y="83"/>
                      <a:pt x="723" y="83"/>
                    </a:cubicBezTo>
                    <a:cubicBezTo>
                      <a:pt x="724" y="81"/>
                      <a:pt x="724" y="81"/>
                      <a:pt x="724" y="81"/>
                    </a:cubicBezTo>
                    <a:cubicBezTo>
                      <a:pt x="725" y="80"/>
                      <a:pt x="725" y="80"/>
                      <a:pt x="725" y="80"/>
                    </a:cubicBezTo>
                    <a:cubicBezTo>
                      <a:pt x="727" y="80"/>
                      <a:pt x="727" y="80"/>
                      <a:pt x="727" y="80"/>
                    </a:cubicBezTo>
                    <a:cubicBezTo>
                      <a:pt x="728" y="79"/>
                      <a:pt x="728" y="79"/>
                      <a:pt x="728" y="79"/>
                    </a:cubicBezTo>
                    <a:cubicBezTo>
                      <a:pt x="730" y="80"/>
                      <a:pt x="730" y="80"/>
                      <a:pt x="730" y="80"/>
                    </a:cubicBezTo>
                    <a:cubicBezTo>
                      <a:pt x="731" y="81"/>
                      <a:pt x="731" y="81"/>
                      <a:pt x="731" y="81"/>
                    </a:cubicBezTo>
                    <a:cubicBezTo>
                      <a:pt x="733" y="81"/>
                      <a:pt x="733" y="81"/>
                      <a:pt x="733" y="81"/>
                    </a:cubicBezTo>
                    <a:cubicBezTo>
                      <a:pt x="734" y="82"/>
                      <a:pt x="734" y="82"/>
                      <a:pt x="734" y="82"/>
                    </a:cubicBezTo>
                    <a:cubicBezTo>
                      <a:pt x="735" y="84"/>
                      <a:pt x="735" y="84"/>
                      <a:pt x="735" y="84"/>
                    </a:cubicBezTo>
                    <a:cubicBezTo>
                      <a:pt x="734" y="85"/>
                      <a:pt x="734" y="85"/>
                      <a:pt x="734" y="85"/>
                    </a:cubicBezTo>
                    <a:cubicBezTo>
                      <a:pt x="734" y="86"/>
                      <a:pt x="734" y="86"/>
                      <a:pt x="734" y="86"/>
                    </a:cubicBezTo>
                    <a:cubicBezTo>
                      <a:pt x="736" y="88"/>
                      <a:pt x="736" y="88"/>
                      <a:pt x="736" y="88"/>
                    </a:cubicBezTo>
                    <a:cubicBezTo>
                      <a:pt x="736" y="90"/>
                      <a:pt x="736" y="90"/>
                      <a:pt x="736" y="90"/>
                    </a:cubicBezTo>
                    <a:cubicBezTo>
                      <a:pt x="737" y="91"/>
                      <a:pt x="737" y="91"/>
                      <a:pt x="737" y="91"/>
                    </a:cubicBezTo>
                    <a:cubicBezTo>
                      <a:pt x="739" y="92"/>
                      <a:pt x="739" y="92"/>
                      <a:pt x="739" y="92"/>
                    </a:cubicBezTo>
                    <a:cubicBezTo>
                      <a:pt x="738" y="94"/>
                      <a:pt x="738" y="94"/>
                      <a:pt x="738" y="94"/>
                    </a:cubicBezTo>
                    <a:cubicBezTo>
                      <a:pt x="738" y="96"/>
                      <a:pt x="738" y="96"/>
                      <a:pt x="738" y="96"/>
                    </a:cubicBezTo>
                    <a:cubicBezTo>
                      <a:pt x="738" y="97"/>
                      <a:pt x="738" y="97"/>
                      <a:pt x="738" y="97"/>
                    </a:cubicBezTo>
                    <a:cubicBezTo>
                      <a:pt x="736" y="97"/>
                      <a:pt x="736" y="97"/>
                      <a:pt x="736" y="97"/>
                    </a:cubicBezTo>
                    <a:cubicBezTo>
                      <a:pt x="735" y="99"/>
                      <a:pt x="735" y="99"/>
                      <a:pt x="735" y="99"/>
                    </a:cubicBezTo>
                    <a:cubicBezTo>
                      <a:pt x="735" y="100"/>
                      <a:pt x="735" y="100"/>
                      <a:pt x="735" y="100"/>
                    </a:cubicBezTo>
                    <a:cubicBezTo>
                      <a:pt x="736" y="102"/>
                      <a:pt x="736" y="102"/>
                      <a:pt x="736" y="102"/>
                    </a:cubicBezTo>
                    <a:cubicBezTo>
                      <a:pt x="736" y="102"/>
                      <a:pt x="736" y="102"/>
                      <a:pt x="736" y="102"/>
                    </a:cubicBezTo>
                    <a:cubicBezTo>
                      <a:pt x="736" y="104"/>
                      <a:pt x="736" y="104"/>
                      <a:pt x="736" y="104"/>
                    </a:cubicBezTo>
                    <a:cubicBezTo>
                      <a:pt x="735" y="106"/>
                      <a:pt x="735" y="106"/>
                      <a:pt x="735" y="106"/>
                    </a:cubicBezTo>
                    <a:cubicBezTo>
                      <a:pt x="736" y="107"/>
                      <a:pt x="736" y="107"/>
                      <a:pt x="736" y="107"/>
                    </a:cubicBezTo>
                    <a:cubicBezTo>
                      <a:pt x="737" y="108"/>
                      <a:pt x="737" y="108"/>
                      <a:pt x="737" y="108"/>
                    </a:cubicBezTo>
                    <a:cubicBezTo>
                      <a:pt x="737" y="109"/>
                      <a:pt x="737" y="109"/>
                      <a:pt x="737" y="109"/>
                    </a:cubicBezTo>
                    <a:cubicBezTo>
                      <a:pt x="737" y="110"/>
                      <a:pt x="737" y="110"/>
                      <a:pt x="737" y="110"/>
                    </a:cubicBezTo>
                    <a:cubicBezTo>
                      <a:pt x="737" y="111"/>
                      <a:pt x="737" y="111"/>
                      <a:pt x="737" y="111"/>
                    </a:cubicBezTo>
                    <a:cubicBezTo>
                      <a:pt x="737" y="111"/>
                      <a:pt x="737" y="111"/>
                      <a:pt x="737" y="111"/>
                    </a:cubicBezTo>
                    <a:cubicBezTo>
                      <a:pt x="736" y="111"/>
                      <a:pt x="736" y="111"/>
                      <a:pt x="736" y="111"/>
                    </a:cubicBezTo>
                    <a:cubicBezTo>
                      <a:pt x="736" y="114"/>
                      <a:pt x="736" y="114"/>
                      <a:pt x="736" y="114"/>
                    </a:cubicBezTo>
                    <a:cubicBezTo>
                      <a:pt x="737" y="116"/>
                      <a:pt x="737" y="116"/>
                      <a:pt x="737" y="116"/>
                    </a:cubicBezTo>
                    <a:cubicBezTo>
                      <a:pt x="738" y="118"/>
                      <a:pt x="738" y="118"/>
                      <a:pt x="738" y="118"/>
                    </a:cubicBezTo>
                    <a:cubicBezTo>
                      <a:pt x="738" y="118"/>
                      <a:pt x="738" y="118"/>
                      <a:pt x="738" y="118"/>
                    </a:cubicBezTo>
                    <a:cubicBezTo>
                      <a:pt x="737" y="119"/>
                      <a:pt x="737" y="119"/>
                      <a:pt x="737" y="119"/>
                    </a:cubicBezTo>
                    <a:cubicBezTo>
                      <a:pt x="736" y="121"/>
                      <a:pt x="736" y="121"/>
                      <a:pt x="736" y="121"/>
                    </a:cubicBezTo>
                    <a:cubicBezTo>
                      <a:pt x="737" y="122"/>
                      <a:pt x="737" y="122"/>
                      <a:pt x="737" y="122"/>
                    </a:cubicBezTo>
                    <a:cubicBezTo>
                      <a:pt x="737" y="123"/>
                      <a:pt x="737" y="123"/>
                      <a:pt x="737" y="123"/>
                    </a:cubicBezTo>
                    <a:cubicBezTo>
                      <a:pt x="738" y="124"/>
                      <a:pt x="738" y="124"/>
                      <a:pt x="738" y="124"/>
                    </a:cubicBezTo>
                    <a:cubicBezTo>
                      <a:pt x="736" y="125"/>
                      <a:pt x="736" y="125"/>
                      <a:pt x="736" y="125"/>
                    </a:cubicBezTo>
                    <a:cubicBezTo>
                      <a:pt x="736" y="126"/>
                      <a:pt x="736" y="126"/>
                      <a:pt x="736" y="126"/>
                    </a:cubicBezTo>
                    <a:cubicBezTo>
                      <a:pt x="736" y="127"/>
                      <a:pt x="736" y="127"/>
                      <a:pt x="736" y="127"/>
                    </a:cubicBezTo>
                    <a:cubicBezTo>
                      <a:pt x="737" y="129"/>
                      <a:pt x="737" y="129"/>
                      <a:pt x="737" y="129"/>
                    </a:cubicBezTo>
                    <a:cubicBezTo>
                      <a:pt x="736" y="129"/>
                      <a:pt x="736" y="129"/>
                      <a:pt x="736" y="129"/>
                    </a:cubicBezTo>
                    <a:cubicBezTo>
                      <a:pt x="735" y="132"/>
                      <a:pt x="735" y="132"/>
                      <a:pt x="735" y="132"/>
                    </a:cubicBezTo>
                    <a:cubicBezTo>
                      <a:pt x="735" y="133"/>
                      <a:pt x="735" y="133"/>
                      <a:pt x="735" y="133"/>
                    </a:cubicBezTo>
                    <a:cubicBezTo>
                      <a:pt x="736" y="134"/>
                      <a:pt x="736" y="134"/>
                      <a:pt x="736" y="134"/>
                    </a:cubicBezTo>
                    <a:cubicBezTo>
                      <a:pt x="735" y="135"/>
                      <a:pt x="735" y="135"/>
                      <a:pt x="735" y="135"/>
                    </a:cubicBezTo>
                    <a:cubicBezTo>
                      <a:pt x="735" y="136"/>
                      <a:pt x="735" y="136"/>
                      <a:pt x="735" y="136"/>
                    </a:cubicBezTo>
                    <a:cubicBezTo>
                      <a:pt x="736" y="137"/>
                      <a:pt x="736" y="137"/>
                      <a:pt x="736" y="137"/>
                    </a:cubicBezTo>
                    <a:cubicBezTo>
                      <a:pt x="736" y="139"/>
                      <a:pt x="736" y="139"/>
                      <a:pt x="736" y="139"/>
                    </a:cubicBezTo>
                    <a:cubicBezTo>
                      <a:pt x="736" y="140"/>
                      <a:pt x="736" y="140"/>
                      <a:pt x="736" y="140"/>
                    </a:cubicBezTo>
                    <a:cubicBezTo>
                      <a:pt x="734" y="140"/>
                      <a:pt x="734" y="140"/>
                      <a:pt x="734" y="140"/>
                    </a:cubicBezTo>
                    <a:cubicBezTo>
                      <a:pt x="733" y="140"/>
                      <a:pt x="733" y="140"/>
                      <a:pt x="733" y="140"/>
                    </a:cubicBezTo>
                    <a:cubicBezTo>
                      <a:pt x="726" y="139"/>
                      <a:pt x="726" y="139"/>
                      <a:pt x="726" y="139"/>
                    </a:cubicBezTo>
                    <a:cubicBezTo>
                      <a:pt x="725" y="138"/>
                      <a:pt x="725" y="138"/>
                      <a:pt x="725" y="138"/>
                    </a:cubicBezTo>
                    <a:cubicBezTo>
                      <a:pt x="723" y="138"/>
                      <a:pt x="723" y="138"/>
                      <a:pt x="723" y="138"/>
                    </a:cubicBezTo>
                    <a:cubicBezTo>
                      <a:pt x="722" y="138"/>
                      <a:pt x="722" y="138"/>
                      <a:pt x="722" y="138"/>
                    </a:cubicBezTo>
                    <a:cubicBezTo>
                      <a:pt x="720" y="141"/>
                      <a:pt x="720" y="141"/>
                      <a:pt x="720" y="141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8" y="144"/>
                      <a:pt x="718" y="144"/>
                      <a:pt x="718" y="144"/>
                    </a:cubicBezTo>
                    <a:cubicBezTo>
                      <a:pt x="717" y="144"/>
                      <a:pt x="717" y="144"/>
                      <a:pt x="717" y="144"/>
                    </a:cubicBezTo>
                    <a:cubicBezTo>
                      <a:pt x="715" y="145"/>
                      <a:pt x="715" y="145"/>
                      <a:pt x="715" y="145"/>
                    </a:cubicBezTo>
                    <a:cubicBezTo>
                      <a:pt x="715" y="146"/>
                      <a:pt x="715" y="146"/>
                      <a:pt x="715" y="146"/>
                    </a:cubicBezTo>
                    <a:cubicBezTo>
                      <a:pt x="716" y="148"/>
                      <a:pt x="716" y="148"/>
                      <a:pt x="716" y="148"/>
                    </a:cubicBezTo>
                    <a:cubicBezTo>
                      <a:pt x="718" y="152"/>
                      <a:pt x="718" y="152"/>
                      <a:pt x="718" y="152"/>
                    </a:cubicBezTo>
                    <a:cubicBezTo>
                      <a:pt x="719" y="154"/>
                      <a:pt x="719" y="154"/>
                      <a:pt x="719" y="154"/>
                    </a:cubicBezTo>
                    <a:cubicBezTo>
                      <a:pt x="720" y="155"/>
                      <a:pt x="720" y="155"/>
                      <a:pt x="720" y="155"/>
                    </a:cubicBezTo>
                    <a:cubicBezTo>
                      <a:pt x="721" y="157"/>
                      <a:pt x="721" y="157"/>
                      <a:pt x="721" y="157"/>
                    </a:cubicBezTo>
                    <a:cubicBezTo>
                      <a:pt x="721" y="159"/>
                      <a:pt x="721" y="159"/>
                      <a:pt x="721" y="159"/>
                    </a:cubicBezTo>
                    <a:cubicBezTo>
                      <a:pt x="721" y="162"/>
                      <a:pt x="721" y="162"/>
                      <a:pt x="721" y="162"/>
                    </a:cubicBezTo>
                    <a:cubicBezTo>
                      <a:pt x="722" y="164"/>
                      <a:pt x="722" y="164"/>
                      <a:pt x="722" y="164"/>
                    </a:cubicBezTo>
                    <a:cubicBezTo>
                      <a:pt x="722" y="168"/>
                      <a:pt x="722" y="168"/>
                      <a:pt x="722" y="168"/>
                    </a:cubicBezTo>
                    <a:cubicBezTo>
                      <a:pt x="723" y="169"/>
                      <a:pt x="723" y="169"/>
                      <a:pt x="723" y="169"/>
                    </a:cubicBezTo>
                    <a:cubicBezTo>
                      <a:pt x="723" y="171"/>
                      <a:pt x="723" y="171"/>
                      <a:pt x="723" y="171"/>
                    </a:cubicBezTo>
                    <a:cubicBezTo>
                      <a:pt x="723" y="173"/>
                      <a:pt x="723" y="173"/>
                      <a:pt x="723" y="173"/>
                    </a:cubicBezTo>
                    <a:cubicBezTo>
                      <a:pt x="723" y="174"/>
                      <a:pt x="723" y="174"/>
                      <a:pt x="723" y="174"/>
                    </a:cubicBezTo>
                    <a:cubicBezTo>
                      <a:pt x="723" y="175"/>
                      <a:pt x="723" y="175"/>
                      <a:pt x="723" y="175"/>
                    </a:cubicBezTo>
                    <a:cubicBezTo>
                      <a:pt x="723" y="176"/>
                      <a:pt x="723" y="176"/>
                      <a:pt x="723" y="176"/>
                    </a:cubicBezTo>
                    <a:cubicBezTo>
                      <a:pt x="723" y="178"/>
                      <a:pt x="723" y="178"/>
                      <a:pt x="723" y="178"/>
                    </a:cubicBezTo>
                    <a:cubicBezTo>
                      <a:pt x="722" y="179"/>
                      <a:pt x="722" y="179"/>
                      <a:pt x="722" y="179"/>
                    </a:cubicBezTo>
                    <a:cubicBezTo>
                      <a:pt x="719" y="178"/>
                      <a:pt x="719" y="178"/>
                      <a:pt x="719" y="178"/>
                    </a:cubicBezTo>
                    <a:cubicBezTo>
                      <a:pt x="718" y="179"/>
                      <a:pt x="718" y="179"/>
                      <a:pt x="718" y="179"/>
                    </a:cubicBezTo>
                    <a:cubicBezTo>
                      <a:pt x="718" y="180"/>
                      <a:pt x="718" y="180"/>
                      <a:pt x="718" y="180"/>
                    </a:cubicBezTo>
                    <a:cubicBezTo>
                      <a:pt x="718" y="182"/>
                      <a:pt x="718" y="182"/>
                      <a:pt x="718" y="182"/>
                    </a:cubicBezTo>
                    <a:cubicBezTo>
                      <a:pt x="719" y="182"/>
                      <a:pt x="719" y="182"/>
                      <a:pt x="719" y="182"/>
                    </a:cubicBezTo>
                    <a:cubicBezTo>
                      <a:pt x="719" y="184"/>
                      <a:pt x="719" y="184"/>
                      <a:pt x="719" y="184"/>
                    </a:cubicBezTo>
                    <a:cubicBezTo>
                      <a:pt x="719" y="185"/>
                      <a:pt x="719" y="185"/>
                      <a:pt x="719" y="185"/>
                    </a:cubicBezTo>
                    <a:cubicBezTo>
                      <a:pt x="709" y="193"/>
                      <a:pt x="709" y="193"/>
                      <a:pt x="709" y="193"/>
                    </a:cubicBezTo>
                    <a:cubicBezTo>
                      <a:pt x="706" y="210"/>
                      <a:pt x="706" y="210"/>
                      <a:pt x="706" y="210"/>
                    </a:cubicBezTo>
                    <a:cubicBezTo>
                      <a:pt x="673" y="233"/>
                      <a:pt x="673" y="233"/>
                      <a:pt x="673" y="233"/>
                    </a:cubicBezTo>
                    <a:cubicBezTo>
                      <a:pt x="667" y="236"/>
                      <a:pt x="667" y="236"/>
                      <a:pt x="667" y="236"/>
                    </a:cubicBezTo>
                    <a:cubicBezTo>
                      <a:pt x="667" y="236"/>
                      <a:pt x="667" y="236"/>
                      <a:pt x="667" y="236"/>
                    </a:cubicBezTo>
                    <a:cubicBezTo>
                      <a:pt x="666" y="234"/>
                      <a:pt x="666" y="234"/>
                      <a:pt x="666" y="234"/>
                    </a:cubicBezTo>
                    <a:cubicBezTo>
                      <a:pt x="663" y="238"/>
                      <a:pt x="663" y="238"/>
                      <a:pt x="663" y="238"/>
                    </a:cubicBezTo>
                    <a:cubicBezTo>
                      <a:pt x="660" y="238"/>
                      <a:pt x="660" y="238"/>
                      <a:pt x="660" y="238"/>
                    </a:cubicBezTo>
                    <a:cubicBezTo>
                      <a:pt x="659" y="238"/>
                      <a:pt x="659" y="238"/>
                      <a:pt x="659" y="238"/>
                    </a:cubicBezTo>
                    <a:cubicBezTo>
                      <a:pt x="658" y="237"/>
                      <a:pt x="658" y="237"/>
                      <a:pt x="658" y="237"/>
                    </a:cubicBezTo>
                    <a:cubicBezTo>
                      <a:pt x="655" y="239"/>
                      <a:pt x="655" y="239"/>
                      <a:pt x="655" y="239"/>
                    </a:cubicBezTo>
                    <a:cubicBezTo>
                      <a:pt x="652" y="239"/>
                      <a:pt x="652" y="239"/>
                      <a:pt x="652" y="239"/>
                    </a:cubicBezTo>
                    <a:cubicBezTo>
                      <a:pt x="652" y="242"/>
                      <a:pt x="652" y="242"/>
                      <a:pt x="652" y="242"/>
                    </a:cubicBezTo>
                    <a:cubicBezTo>
                      <a:pt x="651" y="241"/>
                      <a:pt x="651" y="241"/>
                      <a:pt x="651" y="241"/>
                    </a:cubicBezTo>
                    <a:cubicBezTo>
                      <a:pt x="646" y="245"/>
                      <a:pt x="646" y="245"/>
                      <a:pt x="646" y="245"/>
                    </a:cubicBezTo>
                    <a:cubicBezTo>
                      <a:pt x="643" y="247"/>
                      <a:pt x="643" y="247"/>
                      <a:pt x="643" y="247"/>
                    </a:cubicBezTo>
                    <a:cubicBezTo>
                      <a:pt x="644" y="250"/>
                      <a:pt x="644" y="250"/>
                      <a:pt x="644" y="250"/>
                    </a:cubicBezTo>
                    <a:cubicBezTo>
                      <a:pt x="643" y="250"/>
                      <a:pt x="643" y="250"/>
                      <a:pt x="643" y="250"/>
                    </a:cubicBezTo>
                    <a:cubicBezTo>
                      <a:pt x="640" y="252"/>
                      <a:pt x="640" y="252"/>
                      <a:pt x="640" y="252"/>
                    </a:cubicBezTo>
                    <a:cubicBezTo>
                      <a:pt x="638" y="255"/>
                      <a:pt x="638" y="255"/>
                      <a:pt x="638" y="255"/>
                    </a:cubicBezTo>
                    <a:cubicBezTo>
                      <a:pt x="637" y="255"/>
                      <a:pt x="637" y="255"/>
                      <a:pt x="637" y="255"/>
                    </a:cubicBezTo>
                    <a:cubicBezTo>
                      <a:pt x="636" y="256"/>
                      <a:pt x="636" y="256"/>
                      <a:pt x="636" y="256"/>
                    </a:cubicBezTo>
                    <a:cubicBezTo>
                      <a:pt x="634" y="257"/>
                      <a:pt x="634" y="257"/>
                      <a:pt x="634" y="257"/>
                    </a:cubicBezTo>
                    <a:cubicBezTo>
                      <a:pt x="634" y="255"/>
                      <a:pt x="634" y="255"/>
                      <a:pt x="634" y="255"/>
                    </a:cubicBezTo>
                    <a:cubicBezTo>
                      <a:pt x="632" y="254"/>
                      <a:pt x="632" y="254"/>
                      <a:pt x="632" y="254"/>
                    </a:cubicBezTo>
                    <a:cubicBezTo>
                      <a:pt x="633" y="252"/>
                      <a:pt x="633" y="252"/>
                      <a:pt x="633" y="252"/>
                    </a:cubicBezTo>
                    <a:cubicBezTo>
                      <a:pt x="635" y="252"/>
                      <a:pt x="635" y="252"/>
                      <a:pt x="635" y="252"/>
                    </a:cubicBezTo>
                    <a:cubicBezTo>
                      <a:pt x="636" y="250"/>
                      <a:pt x="636" y="250"/>
                      <a:pt x="636" y="250"/>
                    </a:cubicBezTo>
                    <a:cubicBezTo>
                      <a:pt x="639" y="250"/>
                      <a:pt x="639" y="250"/>
                      <a:pt x="639" y="250"/>
                    </a:cubicBezTo>
                    <a:cubicBezTo>
                      <a:pt x="640" y="250"/>
                      <a:pt x="640" y="250"/>
                      <a:pt x="640" y="250"/>
                    </a:cubicBezTo>
                    <a:cubicBezTo>
                      <a:pt x="640" y="249"/>
                      <a:pt x="640" y="249"/>
                      <a:pt x="640" y="249"/>
                    </a:cubicBezTo>
                    <a:cubicBezTo>
                      <a:pt x="639" y="248"/>
                      <a:pt x="639" y="248"/>
                      <a:pt x="639" y="248"/>
                    </a:cubicBezTo>
                    <a:cubicBezTo>
                      <a:pt x="638" y="247"/>
                      <a:pt x="638" y="247"/>
                      <a:pt x="638" y="247"/>
                    </a:cubicBezTo>
                    <a:cubicBezTo>
                      <a:pt x="640" y="246"/>
                      <a:pt x="640" y="246"/>
                      <a:pt x="640" y="246"/>
                    </a:cubicBezTo>
                    <a:cubicBezTo>
                      <a:pt x="641" y="244"/>
                      <a:pt x="641" y="244"/>
                      <a:pt x="641" y="244"/>
                    </a:cubicBezTo>
                    <a:cubicBezTo>
                      <a:pt x="639" y="246"/>
                      <a:pt x="639" y="246"/>
                      <a:pt x="639" y="246"/>
                    </a:cubicBezTo>
                    <a:cubicBezTo>
                      <a:pt x="636" y="247"/>
                      <a:pt x="636" y="247"/>
                      <a:pt x="636" y="247"/>
                    </a:cubicBezTo>
                    <a:cubicBezTo>
                      <a:pt x="635" y="245"/>
                      <a:pt x="635" y="245"/>
                      <a:pt x="635" y="245"/>
                    </a:cubicBezTo>
                    <a:cubicBezTo>
                      <a:pt x="635" y="244"/>
                      <a:pt x="635" y="244"/>
                      <a:pt x="635" y="244"/>
                    </a:cubicBezTo>
                    <a:cubicBezTo>
                      <a:pt x="636" y="244"/>
                      <a:pt x="636" y="244"/>
                      <a:pt x="636" y="244"/>
                    </a:cubicBezTo>
                    <a:cubicBezTo>
                      <a:pt x="636" y="242"/>
                      <a:pt x="636" y="242"/>
                      <a:pt x="636" y="242"/>
                    </a:cubicBezTo>
                    <a:cubicBezTo>
                      <a:pt x="634" y="240"/>
                      <a:pt x="634" y="240"/>
                      <a:pt x="634" y="240"/>
                    </a:cubicBezTo>
                    <a:cubicBezTo>
                      <a:pt x="634" y="237"/>
                      <a:pt x="634" y="237"/>
                      <a:pt x="634" y="237"/>
                    </a:cubicBezTo>
                    <a:cubicBezTo>
                      <a:pt x="634" y="236"/>
                      <a:pt x="634" y="236"/>
                      <a:pt x="634" y="236"/>
                    </a:cubicBezTo>
                    <a:cubicBezTo>
                      <a:pt x="636" y="236"/>
                      <a:pt x="636" y="236"/>
                      <a:pt x="636" y="236"/>
                    </a:cubicBezTo>
                    <a:cubicBezTo>
                      <a:pt x="637" y="233"/>
                      <a:pt x="637" y="233"/>
                      <a:pt x="637" y="233"/>
                    </a:cubicBezTo>
                    <a:cubicBezTo>
                      <a:pt x="639" y="230"/>
                      <a:pt x="639" y="230"/>
                      <a:pt x="639" y="230"/>
                    </a:cubicBezTo>
                    <a:cubicBezTo>
                      <a:pt x="639" y="228"/>
                      <a:pt x="639" y="228"/>
                      <a:pt x="639" y="228"/>
                    </a:cubicBezTo>
                    <a:cubicBezTo>
                      <a:pt x="641" y="227"/>
                      <a:pt x="641" y="227"/>
                      <a:pt x="641" y="227"/>
                    </a:cubicBezTo>
                    <a:cubicBezTo>
                      <a:pt x="641" y="226"/>
                      <a:pt x="641" y="226"/>
                      <a:pt x="641" y="226"/>
                    </a:cubicBezTo>
                    <a:cubicBezTo>
                      <a:pt x="636" y="223"/>
                      <a:pt x="636" y="223"/>
                      <a:pt x="636" y="223"/>
                    </a:cubicBezTo>
                    <a:cubicBezTo>
                      <a:pt x="632" y="218"/>
                      <a:pt x="632" y="218"/>
                      <a:pt x="632" y="218"/>
                    </a:cubicBezTo>
                    <a:cubicBezTo>
                      <a:pt x="631" y="221"/>
                      <a:pt x="631" y="221"/>
                      <a:pt x="631" y="221"/>
                    </a:cubicBezTo>
                    <a:cubicBezTo>
                      <a:pt x="629" y="221"/>
                      <a:pt x="629" y="221"/>
                      <a:pt x="629" y="221"/>
                    </a:cubicBezTo>
                    <a:cubicBezTo>
                      <a:pt x="628" y="220"/>
                      <a:pt x="628" y="220"/>
                      <a:pt x="628" y="220"/>
                    </a:cubicBezTo>
                    <a:cubicBezTo>
                      <a:pt x="626" y="220"/>
                      <a:pt x="626" y="220"/>
                      <a:pt x="626" y="220"/>
                    </a:cubicBezTo>
                    <a:cubicBezTo>
                      <a:pt x="624" y="222"/>
                      <a:pt x="624" y="222"/>
                      <a:pt x="624" y="222"/>
                    </a:cubicBezTo>
                    <a:cubicBezTo>
                      <a:pt x="623" y="223"/>
                      <a:pt x="623" y="223"/>
                      <a:pt x="623" y="223"/>
                    </a:cubicBezTo>
                    <a:cubicBezTo>
                      <a:pt x="623" y="226"/>
                      <a:pt x="623" y="226"/>
                      <a:pt x="623" y="226"/>
                    </a:cubicBezTo>
                    <a:cubicBezTo>
                      <a:pt x="621" y="228"/>
                      <a:pt x="621" y="228"/>
                      <a:pt x="621" y="228"/>
                    </a:cubicBezTo>
                    <a:cubicBezTo>
                      <a:pt x="620" y="233"/>
                      <a:pt x="620" y="233"/>
                      <a:pt x="620" y="233"/>
                    </a:cubicBezTo>
                    <a:cubicBezTo>
                      <a:pt x="619" y="233"/>
                      <a:pt x="619" y="233"/>
                      <a:pt x="619" y="233"/>
                    </a:cubicBezTo>
                    <a:cubicBezTo>
                      <a:pt x="617" y="236"/>
                      <a:pt x="617" y="236"/>
                      <a:pt x="617" y="236"/>
                    </a:cubicBezTo>
                    <a:cubicBezTo>
                      <a:pt x="615" y="236"/>
                      <a:pt x="615" y="236"/>
                      <a:pt x="615" y="236"/>
                    </a:cubicBezTo>
                    <a:cubicBezTo>
                      <a:pt x="611" y="238"/>
                      <a:pt x="611" y="238"/>
                      <a:pt x="611" y="238"/>
                    </a:cubicBezTo>
                    <a:cubicBezTo>
                      <a:pt x="610" y="244"/>
                      <a:pt x="610" y="244"/>
                      <a:pt x="610" y="244"/>
                    </a:cubicBezTo>
                    <a:cubicBezTo>
                      <a:pt x="609" y="245"/>
                      <a:pt x="609" y="245"/>
                      <a:pt x="609" y="245"/>
                    </a:cubicBezTo>
                    <a:cubicBezTo>
                      <a:pt x="609" y="246"/>
                      <a:pt x="609" y="246"/>
                      <a:pt x="609" y="246"/>
                    </a:cubicBezTo>
                    <a:cubicBezTo>
                      <a:pt x="610" y="249"/>
                      <a:pt x="610" y="249"/>
                      <a:pt x="610" y="249"/>
                    </a:cubicBezTo>
                    <a:cubicBezTo>
                      <a:pt x="608" y="249"/>
                      <a:pt x="608" y="249"/>
                      <a:pt x="608" y="249"/>
                    </a:cubicBezTo>
                    <a:cubicBezTo>
                      <a:pt x="609" y="250"/>
                      <a:pt x="609" y="250"/>
                      <a:pt x="609" y="250"/>
                    </a:cubicBezTo>
                    <a:cubicBezTo>
                      <a:pt x="608" y="252"/>
                      <a:pt x="608" y="252"/>
                      <a:pt x="608" y="252"/>
                    </a:cubicBezTo>
                    <a:cubicBezTo>
                      <a:pt x="605" y="252"/>
                      <a:pt x="605" y="252"/>
                      <a:pt x="605" y="252"/>
                    </a:cubicBezTo>
                    <a:cubicBezTo>
                      <a:pt x="601" y="252"/>
                      <a:pt x="601" y="252"/>
                      <a:pt x="601" y="252"/>
                    </a:cubicBezTo>
                    <a:cubicBezTo>
                      <a:pt x="597" y="251"/>
                      <a:pt x="597" y="251"/>
                      <a:pt x="597" y="251"/>
                    </a:cubicBezTo>
                    <a:cubicBezTo>
                      <a:pt x="597" y="252"/>
                      <a:pt x="597" y="252"/>
                      <a:pt x="597" y="252"/>
                    </a:cubicBezTo>
                    <a:cubicBezTo>
                      <a:pt x="595" y="253"/>
                      <a:pt x="595" y="253"/>
                      <a:pt x="595" y="253"/>
                    </a:cubicBezTo>
                    <a:cubicBezTo>
                      <a:pt x="595" y="255"/>
                      <a:pt x="595" y="255"/>
                      <a:pt x="595" y="255"/>
                    </a:cubicBezTo>
                    <a:cubicBezTo>
                      <a:pt x="595" y="257"/>
                      <a:pt x="595" y="257"/>
                      <a:pt x="595" y="257"/>
                    </a:cubicBezTo>
                    <a:cubicBezTo>
                      <a:pt x="595" y="258"/>
                      <a:pt x="595" y="258"/>
                      <a:pt x="595" y="258"/>
                    </a:cubicBezTo>
                    <a:cubicBezTo>
                      <a:pt x="594" y="259"/>
                      <a:pt x="594" y="259"/>
                      <a:pt x="594" y="259"/>
                    </a:cubicBezTo>
                    <a:cubicBezTo>
                      <a:pt x="595" y="261"/>
                      <a:pt x="595" y="261"/>
                      <a:pt x="595" y="261"/>
                    </a:cubicBezTo>
                    <a:cubicBezTo>
                      <a:pt x="595" y="264"/>
                      <a:pt x="595" y="264"/>
                      <a:pt x="595" y="264"/>
                    </a:cubicBezTo>
                    <a:cubicBezTo>
                      <a:pt x="598" y="265"/>
                      <a:pt x="598" y="265"/>
                      <a:pt x="598" y="265"/>
                    </a:cubicBezTo>
                    <a:cubicBezTo>
                      <a:pt x="601" y="268"/>
                      <a:pt x="601" y="268"/>
                      <a:pt x="601" y="268"/>
                    </a:cubicBezTo>
                    <a:cubicBezTo>
                      <a:pt x="602" y="269"/>
                      <a:pt x="602" y="269"/>
                      <a:pt x="602" y="269"/>
                    </a:cubicBezTo>
                    <a:cubicBezTo>
                      <a:pt x="604" y="272"/>
                      <a:pt x="604" y="272"/>
                      <a:pt x="604" y="272"/>
                    </a:cubicBezTo>
                    <a:cubicBezTo>
                      <a:pt x="604" y="271"/>
                      <a:pt x="604" y="271"/>
                      <a:pt x="604" y="271"/>
                    </a:cubicBezTo>
                    <a:cubicBezTo>
                      <a:pt x="604" y="272"/>
                      <a:pt x="604" y="272"/>
                      <a:pt x="604" y="272"/>
                    </a:cubicBezTo>
                    <a:cubicBezTo>
                      <a:pt x="605" y="271"/>
                      <a:pt x="605" y="271"/>
                      <a:pt x="605" y="271"/>
                    </a:cubicBezTo>
                    <a:cubicBezTo>
                      <a:pt x="607" y="271"/>
                      <a:pt x="607" y="271"/>
                      <a:pt x="607" y="271"/>
                    </a:cubicBezTo>
                    <a:cubicBezTo>
                      <a:pt x="607" y="272"/>
                      <a:pt x="607" y="272"/>
                      <a:pt x="607" y="272"/>
                    </a:cubicBezTo>
                    <a:cubicBezTo>
                      <a:pt x="608" y="271"/>
                      <a:pt x="608" y="271"/>
                      <a:pt x="608" y="271"/>
                    </a:cubicBezTo>
                    <a:cubicBezTo>
                      <a:pt x="611" y="271"/>
                      <a:pt x="611" y="271"/>
                      <a:pt x="611" y="271"/>
                    </a:cubicBezTo>
                    <a:cubicBezTo>
                      <a:pt x="612" y="273"/>
                      <a:pt x="612" y="273"/>
                      <a:pt x="612" y="273"/>
                    </a:cubicBezTo>
                    <a:cubicBezTo>
                      <a:pt x="612" y="276"/>
                      <a:pt x="612" y="276"/>
                      <a:pt x="612" y="276"/>
                    </a:cubicBezTo>
                    <a:cubicBezTo>
                      <a:pt x="615" y="282"/>
                      <a:pt x="615" y="282"/>
                      <a:pt x="615" y="282"/>
                    </a:cubicBezTo>
                    <a:cubicBezTo>
                      <a:pt x="618" y="282"/>
                      <a:pt x="618" y="282"/>
                      <a:pt x="618" y="282"/>
                    </a:cubicBezTo>
                    <a:cubicBezTo>
                      <a:pt x="620" y="281"/>
                      <a:pt x="620" y="281"/>
                      <a:pt x="620" y="281"/>
                    </a:cubicBezTo>
                    <a:cubicBezTo>
                      <a:pt x="622" y="282"/>
                      <a:pt x="622" y="282"/>
                      <a:pt x="622" y="282"/>
                    </a:cubicBezTo>
                    <a:cubicBezTo>
                      <a:pt x="623" y="281"/>
                      <a:pt x="623" y="281"/>
                      <a:pt x="623" y="281"/>
                    </a:cubicBezTo>
                    <a:cubicBezTo>
                      <a:pt x="624" y="279"/>
                      <a:pt x="624" y="279"/>
                      <a:pt x="624" y="279"/>
                    </a:cubicBezTo>
                    <a:cubicBezTo>
                      <a:pt x="623" y="278"/>
                      <a:pt x="623" y="278"/>
                      <a:pt x="623" y="278"/>
                    </a:cubicBezTo>
                    <a:cubicBezTo>
                      <a:pt x="623" y="277"/>
                      <a:pt x="623" y="277"/>
                      <a:pt x="623" y="277"/>
                    </a:cubicBezTo>
                    <a:cubicBezTo>
                      <a:pt x="626" y="276"/>
                      <a:pt x="626" y="276"/>
                      <a:pt x="626" y="276"/>
                    </a:cubicBezTo>
                    <a:cubicBezTo>
                      <a:pt x="627" y="275"/>
                      <a:pt x="627" y="275"/>
                      <a:pt x="627" y="275"/>
                    </a:cubicBezTo>
                    <a:cubicBezTo>
                      <a:pt x="627" y="273"/>
                      <a:pt x="627" y="273"/>
                      <a:pt x="627" y="273"/>
                    </a:cubicBezTo>
                    <a:cubicBezTo>
                      <a:pt x="626" y="272"/>
                      <a:pt x="626" y="272"/>
                      <a:pt x="626" y="272"/>
                    </a:cubicBezTo>
                    <a:cubicBezTo>
                      <a:pt x="629" y="272"/>
                      <a:pt x="629" y="272"/>
                      <a:pt x="629" y="272"/>
                    </a:cubicBezTo>
                    <a:cubicBezTo>
                      <a:pt x="634" y="269"/>
                      <a:pt x="634" y="269"/>
                      <a:pt x="634" y="269"/>
                    </a:cubicBezTo>
                    <a:cubicBezTo>
                      <a:pt x="635" y="270"/>
                      <a:pt x="635" y="270"/>
                      <a:pt x="635" y="270"/>
                    </a:cubicBezTo>
                    <a:cubicBezTo>
                      <a:pt x="636" y="271"/>
                      <a:pt x="636" y="271"/>
                      <a:pt x="636" y="271"/>
                    </a:cubicBezTo>
                    <a:cubicBezTo>
                      <a:pt x="637" y="273"/>
                      <a:pt x="637" y="273"/>
                      <a:pt x="637" y="273"/>
                    </a:cubicBezTo>
                    <a:cubicBezTo>
                      <a:pt x="639" y="273"/>
                      <a:pt x="639" y="273"/>
                      <a:pt x="639" y="273"/>
                    </a:cubicBezTo>
                    <a:cubicBezTo>
                      <a:pt x="640" y="275"/>
                      <a:pt x="640" y="275"/>
                      <a:pt x="640" y="275"/>
                    </a:cubicBezTo>
                    <a:cubicBezTo>
                      <a:pt x="648" y="274"/>
                      <a:pt x="648" y="274"/>
                      <a:pt x="648" y="274"/>
                    </a:cubicBezTo>
                    <a:cubicBezTo>
                      <a:pt x="648" y="273"/>
                      <a:pt x="648" y="273"/>
                      <a:pt x="648" y="273"/>
                    </a:cubicBezTo>
                    <a:cubicBezTo>
                      <a:pt x="651" y="273"/>
                      <a:pt x="651" y="273"/>
                      <a:pt x="651" y="273"/>
                    </a:cubicBezTo>
                    <a:cubicBezTo>
                      <a:pt x="651" y="274"/>
                      <a:pt x="651" y="274"/>
                      <a:pt x="651" y="274"/>
                    </a:cubicBezTo>
                    <a:cubicBezTo>
                      <a:pt x="654" y="274"/>
                      <a:pt x="654" y="274"/>
                      <a:pt x="654" y="274"/>
                    </a:cubicBezTo>
                    <a:cubicBezTo>
                      <a:pt x="657" y="274"/>
                      <a:pt x="657" y="274"/>
                      <a:pt x="657" y="274"/>
                    </a:cubicBezTo>
                    <a:cubicBezTo>
                      <a:pt x="658" y="274"/>
                      <a:pt x="658" y="274"/>
                      <a:pt x="658" y="274"/>
                    </a:cubicBezTo>
                    <a:cubicBezTo>
                      <a:pt x="656" y="275"/>
                      <a:pt x="656" y="275"/>
                      <a:pt x="656" y="275"/>
                    </a:cubicBezTo>
                    <a:cubicBezTo>
                      <a:pt x="655" y="276"/>
                      <a:pt x="655" y="276"/>
                      <a:pt x="655" y="276"/>
                    </a:cubicBezTo>
                    <a:cubicBezTo>
                      <a:pt x="657" y="279"/>
                      <a:pt x="657" y="279"/>
                      <a:pt x="657" y="279"/>
                    </a:cubicBezTo>
                    <a:cubicBezTo>
                      <a:pt x="656" y="279"/>
                      <a:pt x="656" y="279"/>
                      <a:pt x="656" y="279"/>
                    </a:cubicBezTo>
                    <a:cubicBezTo>
                      <a:pt x="655" y="280"/>
                      <a:pt x="655" y="280"/>
                      <a:pt x="655" y="280"/>
                    </a:cubicBezTo>
                    <a:cubicBezTo>
                      <a:pt x="655" y="282"/>
                      <a:pt x="655" y="282"/>
                      <a:pt x="655" y="282"/>
                    </a:cubicBezTo>
                    <a:cubicBezTo>
                      <a:pt x="657" y="283"/>
                      <a:pt x="657" y="283"/>
                      <a:pt x="657" y="283"/>
                    </a:cubicBezTo>
                    <a:cubicBezTo>
                      <a:pt x="657" y="284"/>
                      <a:pt x="657" y="284"/>
                      <a:pt x="657" y="284"/>
                    </a:cubicBezTo>
                    <a:cubicBezTo>
                      <a:pt x="654" y="286"/>
                      <a:pt x="654" y="286"/>
                      <a:pt x="654" y="286"/>
                    </a:cubicBezTo>
                    <a:cubicBezTo>
                      <a:pt x="651" y="284"/>
                      <a:pt x="651" y="284"/>
                      <a:pt x="651" y="284"/>
                    </a:cubicBezTo>
                    <a:cubicBezTo>
                      <a:pt x="651" y="283"/>
                      <a:pt x="651" y="283"/>
                      <a:pt x="651" y="283"/>
                    </a:cubicBezTo>
                    <a:cubicBezTo>
                      <a:pt x="650" y="284"/>
                      <a:pt x="650" y="284"/>
                      <a:pt x="650" y="284"/>
                    </a:cubicBezTo>
                    <a:cubicBezTo>
                      <a:pt x="649" y="283"/>
                      <a:pt x="649" y="283"/>
                      <a:pt x="649" y="283"/>
                    </a:cubicBezTo>
                    <a:cubicBezTo>
                      <a:pt x="647" y="286"/>
                      <a:pt x="647" y="286"/>
                      <a:pt x="647" y="286"/>
                    </a:cubicBezTo>
                    <a:cubicBezTo>
                      <a:pt x="645" y="286"/>
                      <a:pt x="645" y="286"/>
                      <a:pt x="645" y="286"/>
                    </a:cubicBezTo>
                    <a:cubicBezTo>
                      <a:pt x="643" y="288"/>
                      <a:pt x="643" y="288"/>
                      <a:pt x="643" y="288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39" y="288"/>
                      <a:pt x="639" y="288"/>
                      <a:pt x="639" y="288"/>
                    </a:cubicBezTo>
                    <a:cubicBezTo>
                      <a:pt x="636" y="288"/>
                      <a:pt x="636" y="288"/>
                      <a:pt x="636" y="288"/>
                    </a:cubicBezTo>
                    <a:cubicBezTo>
                      <a:pt x="639" y="290"/>
                      <a:pt x="639" y="290"/>
                      <a:pt x="639" y="290"/>
                    </a:cubicBezTo>
                    <a:cubicBezTo>
                      <a:pt x="639" y="291"/>
                      <a:pt x="639" y="291"/>
                      <a:pt x="639" y="291"/>
                    </a:cubicBezTo>
                    <a:cubicBezTo>
                      <a:pt x="636" y="292"/>
                      <a:pt x="636" y="292"/>
                      <a:pt x="636" y="292"/>
                    </a:cubicBezTo>
                    <a:cubicBezTo>
                      <a:pt x="636" y="294"/>
                      <a:pt x="636" y="294"/>
                      <a:pt x="636" y="294"/>
                    </a:cubicBezTo>
                    <a:cubicBezTo>
                      <a:pt x="633" y="294"/>
                      <a:pt x="633" y="294"/>
                      <a:pt x="633" y="294"/>
                    </a:cubicBezTo>
                    <a:cubicBezTo>
                      <a:pt x="631" y="296"/>
                      <a:pt x="631" y="296"/>
                      <a:pt x="631" y="296"/>
                    </a:cubicBezTo>
                    <a:cubicBezTo>
                      <a:pt x="632" y="297"/>
                      <a:pt x="632" y="297"/>
                      <a:pt x="632" y="297"/>
                    </a:cubicBezTo>
                    <a:cubicBezTo>
                      <a:pt x="634" y="299"/>
                      <a:pt x="634" y="299"/>
                      <a:pt x="634" y="299"/>
                    </a:cubicBezTo>
                    <a:cubicBezTo>
                      <a:pt x="632" y="301"/>
                      <a:pt x="632" y="301"/>
                      <a:pt x="632" y="301"/>
                    </a:cubicBezTo>
                    <a:cubicBezTo>
                      <a:pt x="631" y="300"/>
                      <a:pt x="631" y="300"/>
                      <a:pt x="631" y="300"/>
                    </a:cubicBezTo>
                    <a:cubicBezTo>
                      <a:pt x="629" y="304"/>
                      <a:pt x="629" y="304"/>
                      <a:pt x="629" y="304"/>
                    </a:cubicBezTo>
                    <a:cubicBezTo>
                      <a:pt x="627" y="304"/>
                      <a:pt x="627" y="304"/>
                      <a:pt x="627" y="304"/>
                    </a:cubicBezTo>
                    <a:cubicBezTo>
                      <a:pt x="626" y="304"/>
                      <a:pt x="626" y="304"/>
                      <a:pt x="626" y="304"/>
                    </a:cubicBezTo>
                    <a:cubicBezTo>
                      <a:pt x="626" y="307"/>
                      <a:pt x="626" y="307"/>
                      <a:pt x="626" y="307"/>
                    </a:cubicBezTo>
                    <a:cubicBezTo>
                      <a:pt x="627" y="310"/>
                      <a:pt x="627" y="310"/>
                      <a:pt x="627" y="310"/>
                    </a:cubicBezTo>
                    <a:cubicBezTo>
                      <a:pt x="626" y="314"/>
                      <a:pt x="626" y="314"/>
                      <a:pt x="626" y="314"/>
                    </a:cubicBezTo>
                    <a:cubicBezTo>
                      <a:pt x="626" y="319"/>
                      <a:pt x="626" y="319"/>
                      <a:pt x="626" y="319"/>
                    </a:cubicBezTo>
                    <a:cubicBezTo>
                      <a:pt x="627" y="319"/>
                      <a:pt x="627" y="319"/>
                      <a:pt x="627" y="319"/>
                    </a:cubicBezTo>
                    <a:cubicBezTo>
                      <a:pt x="632" y="322"/>
                      <a:pt x="632" y="322"/>
                      <a:pt x="632" y="322"/>
                    </a:cubicBezTo>
                    <a:cubicBezTo>
                      <a:pt x="632" y="323"/>
                      <a:pt x="632" y="323"/>
                      <a:pt x="632" y="323"/>
                    </a:cubicBezTo>
                    <a:cubicBezTo>
                      <a:pt x="634" y="323"/>
                      <a:pt x="634" y="323"/>
                      <a:pt x="634" y="323"/>
                    </a:cubicBezTo>
                    <a:cubicBezTo>
                      <a:pt x="640" y="326"/>
                      <a:pt x="640" y="326"/>
                      <a:pt x="640" y="326"/>
                    </a:cubicBezTo>
                    <a:cubicBezTo>
                      <a:pt x="644" y="333"/>
                      <a:pt x="644" y="333"/>
                      <a:pt x="644" y="333"/>
                    </a:cubicBezTo>
                    <a:cubicBezTo>
                      <a:pt x="645" y="333"/>
                      <a:pt x="645" y="333"/>
                      <a:pt x="645" y="333"/>
                    </a:cubicBezTo>
                    <a:cubicBezTo>
                      <a:pt x="643" y="336"/>
                      <a:pt x="643" y="336"/>
                      <a:pt x="643" y="336"/>
                    </a:cubicBezTo>
                    <a:cubicBezTo>
                      <a:pt x="646" y="336"/>
                      <a:pt x="646" y="336"/>
                      <a:pt x="646" y="336"/>
                    </a:cubicBezTo>
                    <a:cubicBezTo>
                      <a:pt x="646" y="340"/>
                      <a:pt x="646" y="340"/>
                      <a:pt x="646" y="340"/>
                    </a:cubicBezTo>
                    <a:cubicBezTo>
                      <a:pt x="650" y="343"/>
                      <a:pt x="650" y="343"/>
                      <a:pt x="650" y="343"/>
                    </a:cubicBezTo>
                    <a:cubicBezTo>
                      <a:pt x="650" y="346"/>
                      <a:pt x="650" y="346"/>
                      <a:pt x="650" y="346"/>
                    </a:cubicBezTo>
                    <a:cubicBezTo>
                      <a:pt x="653" y="350"/>
                      <a:pt x="653" y="350"/>
                      <a:pt x="653" y="350"/>
                    </a:cubicBezTo>
                    <a:cubicBezTo>
                      <a:pt x="655" y="351"/>
                      <a:pt x="655" y="351"/>
                      <a:pt x="655" y="351"/>
                    </a:cubicBezTo>
                    <a:cubicBezTo>
                      <a:pt x="658" y="351"/>
                      <a:pt x="658" y="351"/>
                      <a:pt x="658" y="351"/>
                    </a:cubicBezTo>
                    <a:cubicBezTo>
                      <a:pt x="659" y="352"/>
                      <a:pt x="659" y="352"/>
                      <a:pt x="659" y="352"/>
                    </a:cubicBezTo>
                    <a:cubicBezTo>
                      <a:pt x="659" y="353"/>
                      <a:pt x="659" y="353"/>
                      <a:pt x="659" y="353"/>
                    </a:cubicBezTo>
                    <a:cubicBezTo>
                      <a:pt x="662" y="356"/>
                      <a:pt x="662" y="356"/>
                      <a:pt x="662" y="356"/>
                    </a:cubicBezTo>
                    <a:cubicBezTo>
                      <a:pt x="663" y="357"/>
                      <a:pt x="663" y="357"/>
                      <a:pt x="663" y="357"/>
                    </a:cubicBezTo>
                    <a:cubicBezTo>
                      <a:pt x="665" y="360"/>
                      <a:pt x="665" y="360"/>
                      <a:pt x="665" y="360"/>
                    </a:cubicBezTo>
                    <a:cubicBezTo>
                      <a:pt x="663" y="361"/>
                      <a:pt x="663" y="361"/>
                      <a:pt x="663" y="361"/>
                    </a:cubicBezTo>
                    <a:cubicBezTo>
                      <a:pt x="659" y="359"/>
                      <a:pt x="659" y="359"/>
                      <a:pt x="659" y="359"/>
                    </a:cubicBezTo>
                    <a:cubicBezTo>
                      <a:pt x="655" y="361"/>
                      <a:pt x="655" y="361"/>
                      <a:pt x="655" y="361"/>
                    </a:cubicBezTo>
                    <a:cubicBezTo>
                      <a:pt x="653" y="359"/>
                      <a:pt x="653" y="359"/>
                      <a:pt x="653" y="359"/>
                    </a:cubicBezTo>
                    <a:cubicBezTo>
                      <a:pt x="652" y="359"/>
                      <a:pt x="652" y="359"/>
                      <a:pt x="652" y="359"/>
                    </a:cubicBezTo>
                    <a:cubicBezTo>
                      <a:pt x="649" y="357"/>
                      <a:pt x="649" y="357"/>
                      <a:pt x="649" y="357"/>
                    </a:cubicBezTo>
                    <a:cubicBezTo>
                      <a:pt x="645" y="356"/>
                      <a:pt x="645" y="356"/>
                      <a:pt x="645" y="356"/>
                    </a:cubicBezTo>
                    <a:cubicBezTo>
                      <a:pt x="644" y="358"/>
                      <a:pt x="644" y="358"/>
                      <a:pt x="644" y="358"/>
                    </a:cubicBezTo>
                    <a:cubicBezTo>
                      <a:pt x="642" y="358"/>
                      <a:pt x="642" y="358"/>
                      <a:pt x="642" y="358"/>
                    </a:cubicBezTo>
                    <a:cubicBezTo>
                      <a:pt x="640" y="357"/>
                      <a:pt x="640" y="357"/>
                      <a:pt x="640" y="357"/>
                    </a:cubicBezTo>
                    <a:cubicBezTo>
                      <a:pt x="639" y="354"/>
                      <a:pt x="639" y="354"/>
                      <a:pt x="639" y="354"/>
                    </a:cubicBezTo>
                    <a:cubicBezTo>
                      <a:pt x="636" y="355"/>
                      <a:pt x="636" y="355"/>
                      <a:pt x="636" y="355"/>
                    </a:cubicBezTo>
                    <a:cubicBezTo>
                      <a:pt x="634" y="354"/>
                      <a:pt x="634" y="354"/>
                      <a:pt x="634" y="354"/>
                    </a:cubicBezTo>
                    <a:cubicBezTo>
                      <a:pt x="634" y="355"/>
                      <a:pt x="634" y="355"/>
                      <a:pt x="634" y="355"/>
                    </a:cubicBezTo>
                    <a:cubicBezTo>
                      <a:pt x="632" y="355"/>
                      <a:pt x="632" y="355"/>
                      <a:pt x="632" y="355"/>
                    </a:cubicBezTo>
                    <a:cubicBezTo>
                      <a:pt x="631" y="355"/>
                      <a:pt x="631" y="355"/>
                      <a:pt x="631" y="355"/>
                    </a:cubicBezTo>
                    <a:cubicBezTo>
                      <a:pt x="629" y="356"/>
                      <a:pt x="629" y="356"/>
                      <a:pt x="629" y="356"/>
                    </a:cubicBezTo>
                    <a:cubicBezTo>
                      <a:pt x="626" y="361"/>
                      <a:pt x="626" y="361"/>
                      <a:pt x="626" y="361"/>
                    </a:cubicBezTo>
                    <a:cubicBezTo>
                      <a:pt x="629" y="357"/>
                      <a:pt x="629" y="357"/>
                      <a:pt x="629" y="357"/>
                    </a:cubicBezTo>
                    <a:cubicBezTo>
                      <a:pt x="632" y="356"/>
                      <a:pt x="632" y="356"/>
                      <a:pt x="632" y="356"/>
                    </a:cubicBezTo>
                    <a:cubicBezTo>
                      <a:pt x="635" y="356"/>
                      <a:pt x="635" y="356"/>
                      <a:pt x="635" y="356"/>
                    </a:cubicBezTo>
                    <a:cubicBezTo>
                      <a:pt x="637" y="355"/>
                      <a:pt x="637" y="355"/>
                      <a:pt x="637" y="355"/>
                    </a:cubicBezTo>
                    <a:cubicBezTo>
                      <a:pt x="638" y="356"/>
                      <a:pt x="638" y="356"/>
                      <a:pt x="638" y="356"/>
                    </a:cubicBezTo>
                    <a:cubicBezTo>
                      <a:pt x="639" y="357"/>
                      <a:pt x="639" y="357"/>
                      <a:pt x="639" y="357"/>
                    </a:cubicBezTo>
                    <a:cubicBezTo>
                      <a:pt x="641" y="360"/>
                      <a:pt x="641" y="360"/>
                      <a:pt x="641" y="360"/>
                    </a:cubicBezTo>
                    <a:cubicBezTo>
                      <a:pt x="643" y="360"/>
                      <a:pt x="643" y="360"/>
                      <a:pt x="643" y="360"/>
                    </a:cubicBezTo>
                    <a:cubicBezTo>
                      <a:pt x="647" y="358"/>
                      <a:pt x="647" y="358"/>
                      <a:pt x="647" y="358"/>
                    </a:cubicBezTo>
                    <a:cubicBezTo>
                      <a:pt x="649" y="358"/>
                      <a:pt x="649" y="358"/>
                      <a:pt x="649" y="358"/>
                    </a:cubicBezTo>
                    <a:cubicBezTo>
                      <a:pt x="654" y="362"/>
                      <a:pt x="654" y="362"/>
                      <a:pt x="654" y="362"/>
                    </a:cubicBezTo>
                    <a:cubicBezTo>
                      <a:pt x="657" y="364"/>
                      <a:pt x="657" y="364"/>
                      <a:pt x="657" y="364"/>
                    </a:cubicBezTo>
                    <a:cubicBezTo>
                      <a:pt x="663" y="368"/>
                      <a:pt x="663" y="368"/>
                      <a:pt x="663" y="368"/>
                    </a:cubicBezTo>
                    <a:cubicBezTo>
                      <a:pt x="666" y="372"/>
                      <a:pt x="666" y="372"/>
                      <a:pt x="666" y="372"/>
                    </a:cubicBezTo>
                    <a:cubicBezTo>
                      <a:pt x="666" y="374"/>
                      <a:pt x="666" y="374"/>
                      <a:pt x="666" y="374"/>
                    </a:cubicBezTo>
                    <a:cubicBezTo>
                      <a:pt x="663" y="374"/>
                      <a:pt x="663" y="374"/>
                      <a:pt x="663" y="374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59" y="377"/>
                      <a:pt x="659" y="377"/>
                      <a:pt x="659" y="377"/>
                    </a:cubicBezTo>
                    <a:cubicBezTo>
                      <a:pt x="658" y="378"/>
                      <a:pt x="658" y="378"/>
                      <a:pt x="658" y="378"/>
                    </a:cubicBezTo>
                    <a:cubicBezTo>
                      <a:pt x="658" y="380"/>
                      <a:pt x="658" y="380"/>
                      <a:pt x="658" y="380"/>
                    </a:cubicBezTo>
                    <a:cubicBezTo>
                      <a:pt x="656" y="381"/>
                      <a:pt x="656" y="381"/>
                      <a:pt x="656" y="381"/>
                    </a:cubicBezTo>
                    <a:cubicBezTo>
                      <a:pt x="653" y="380"/>
                      <a:pt x="653" y="380"/>
                      <a:pt x="653" y="380"/>
                    </a:cubicBezTo>
                    <a:cubicBezTo>
                      <a:pt x="651" y="381"/>
                      <a:pt x="651" y="381"/>
                      <a:pt x="651" y="381"/>
                    </a:cubicBezTo>
                    <a:cubicBezTo>
                      <a:pt x="650" y="381"/>
                      <a:pt x="650" y="381"/>
                      <a:pt x="650" y="381"/>
                    </a:cubicBezTo>
                    <a:cubicBezTo>
                      <a:pt x="647" y="383"/>
                      <a:pt x="647" y="383"/>
                      <a:pt x="647" y="383"/>
                    </a:cubicBezTo>
                    <a:cubicBezTo>
                      <a:pt x="647" y="386"/>
                      <a:pt x="647" y="386"/>
                      <a:pt x="647" y="386"/>
                    </a:cubicBezTo>
                    <a:cubicBezTo>
                      <a:pt x="648" y="384"/>
                      <a:pt x="648" y="384"/>
                      <a:pt x="648" y="384"/>
                    </a:cubicBezTo>
                    <a:cubicBezTo>
                      <a:pt x="650" y="382"/>
                      <a:pt x="650" y="382"/>
                      <a:pt x="650" y="382"/>
                    </a:cubicBezTo>
                    <a:cubicBezTo>
                      <a:pt x="652" y="381"/>
                      <a:pt x="652" y="381"/>
                      <a:pt x="652" y="381"/>
                    </a:cubicBezTo>
                    <a:cubicBezTo>
                      <a:pt x="655" y="385"/>
                      <a:pt x="655" y="385"/>
                      <a:pt x="655" y="385"/>
                    </a:cubicBezTo>
                    <a:cubicBezTo>
                      <a:pt x="656" y="385"/>
                      <a:pt x="656" y="385"/>
                      <a:pt x="656" y="385"/>
                    </a:cubicBezTo>
                    <a:cubicBezTo>
                      <a:pt x="660" y="382"/>
                      <a:pt x="660" y="382"/>
                      <a:pt x="660" y="382"/>
                    </a:cubicBezTo>
                    <a:cubicBezTo>
                      <a:pt x="663" y="383"/>
                      <a:pt x="663" y="383"/>
                      <a:pt x="663" y="383"/>
                    </a:cubicBezTo>
                    <a:cubicBezTo>
                      <a:pt x="666" y="387"/>
                      <a:pt x="666" y="387"/>
                      <a:pt x="666" y="387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8" y="388"/>
                      <a:pt x="668" y="388"/>
                      <a:pt x="668" y="388"/>
                    </a:cubicBezTo>
                    <a:cubicBezTo>
                      <a:pt x="670" y="388"/>
                      <a:pt x="670" y="388"/>
                      <a:pt x="670" y="388"/>
                    </a:cubicBezTo>
                    <a:cubicBezTo>
                      <a:pt x="670" y="388"/>
                      <a:pt x="670" y="388"/>
                      <a:pt x="670" y="388"/>
                    </a:cubicBezTo>
                    <a:cubicBezTo>
                      <a:pt x="665" y="393"/>
                      <a:pt x="665" y="393"/>
                      <a:pt x="665" y="393"/>
                    </a:cubicBezTo>
                    <a:cubicBezTo>
                      <a:pt x="662" y="394"/>
                      <a:pt x="662" y="394"/>
                      <a:pt x="662" y="394"/>
                    </a:cubicBezTo>
                    <a:cubicBezTo>
                      <a:pt x="662" y="396"/>
                      <a:pt x="662" y="396"/>
                      <a:pt x="662" y="396"/>
                    </a:cubicBezTo>
                    <a:cubicBezTo>
                      <a:pt x="664" y="396"/>
                      <a:pt x="664" y="396"/>
                      <a:pt x="664" y="396"/>
                    </a:cubicBezTo>
                    <a:cubicBezTo>
                      <a:pt x="667" y="393"/>
                      <a:pt x="667" y="393"/>
                      <a:pt x="667" y="393"/>
                    </a:cubicBezTo>
                    <a:cubicBezTo>
                      <a:pt x="669" y="394"/>
                      <a:pt x="669" y="394"/>
                      <a:pt x="669" y="394"/>
                    </a:cubicBezTo>
                    <a:cubicBezTo>
                      <a:pt x="669" y="393"/>
                      <a:pt x="669" y="393"/>
                      <a:pt x="669" y="393"/>
                    </a:cubicBezTo>
                    <a:cubicBezTo>
                      <a:pt x="669" y="392"/>
                      <a:pt x="669" y="392"/>
                      <a:pt x="669" y="392"/>
                    </a:cubicBezTo>
                    <a:cubicBezTo>
                      <a:pt x="670" y="391"/>
                      <a:pt x="670" y="391"/>
                      <a:pt x="670" y="391"/>
                    </a:cubicBezTo>
                    <a:cubicBezTo>
                      <a:pt x="671" y="392"/>
                      <a:pt x="671" y="392"/>
                      <a:pt x="671" y="392"/>
                    </a:cubicBezTo>
                    <a:cubicBezTo>
                      <a:pt x="672" y="395"/>
                      <a:pt x="672" y="395"/>
                      <a:pt x="672" y="395"/>
                    </a:cubicBezTo>
                    <a:cubicBezTo>
                      <a:pt x="672" y="396"/>
                      <a:pt x="672" y="396"/>
                      <a:pt x="672" y="396"/>
                    </a:cubicBezTo>
                    <a:cubicBezTo>
                      <a:pt x="671" y="398"/>
                      <a:pt x="671" y="398"/>
                      <a:pt x="671" y="398"/>
                    </a:cubicBezTo>
                    <a:cubicBezTo>
                      <a:pt x="671" y="397"/>
                      <a:pt x="671" y="397"/>
                      <a:pt x="671" y="397"/>
                    </a:cubicBezTo>
                    <a:cubicBezTo>
                      <a:pt x="669" y="396"/>
                      <a:pt x="669" y="396"/>
                      <a:pt x="669" y="396"/>
                    </a:cubicBezTo>
                    <a:cubicBezTo>
                      <a:pt x="669" y="397"/>
                      <a:pt x="669" y="397"/>
                      <a:pt x="669" y="397"/>
                    </a:cubicBezTo>
                    <a:cubicBezTo>
                      <a:pt x="668" y="398"/>
                      <a:pt x="668" y="398"/>
                      <a:pt x="668" y="398"/>
                    </a:cubicBezTo>
                    <a:cubicBezTo>
                      <a:pt x="666" y="397"/>
                      <a:pt x="666" y="397"/>
                      <a:pt x="666" y="397"/>
                    </a:cubicBezTo>
                    <a:cubicBezTo>
                      <a:pt x="664" y="399"/>
                      <a:pt x="664" y="399"/>
                      <a:pt x="664" y="399"/>
                    </a:cubicBezTo>
                    <a:cubicBezTo>
                      <a:pt x="664" y="400"/>
                      <a:pt x="664" y="400"/>
                      <a:pt x="664" y="400"/>
                    </a:cubicBezTo>
                    <a:cubicBezTo>
                      <a:pt x="667" y="400"/>
                      <a:pt x="667" y="400"/>
                      <a:pt x="667" y="400"/>
                    </a:cubicBezTo>
                    <a:cubicBezTo>
                      <a:pt x="669" y="401"/>
                      <a:pt x="669" y="401"/>
                      <a:pt x="669" y="401"/>
                    </a:cubicBezTo>
                    <a:cubicBezTo>
                      <a:pt x="668" y="402"/>
                      <a:pt x="668" y="402"/>
                      <a:pt x="668" y="402"/>
                    </a:cubicBezTo>
                    <a:cubicBezTo>
                      <a:pt x="667" y="402"/>
                      <a:pt x="667" y="402"/>
                      <a:pt x="667" y="402"/>
                    </a:cubicBezTo>
                    <a:cubicBezTo>
                      <a:pt x="666" y="403"/>
                      <a:pt x="666" y="403"/>
                      <a:pt x="666" y="403"/>
                    </a:cubicBezTo>
                    <a:cubicBezTo>
                      <a:pt x="667" y="404"/>
                      <a:pt x="667" y="404"/>
                      <a:pt x="667" y="404"/>
                    </a:cubicBezTo>
                    <a:cubicBezTo>
                      <a:pt x="668" y="405"/>
                      <a:pt x="668" y="405"/>
                      <a:pt x="668" y="405"/>
                    </a:cubicBezTo>
                    <a:cubicBezTo>
                      <a:pt x="667" y="406"/>
                      <a:pt x="667" y="406"/>
                      <a:pt x="667" y="406"/>
                    </a:cubicBezTo>
                    <a:cubicBezTo>
                      <a:pt x="666" y="406"/>
                      <a:pt x="666" y="406"/>
                      <a:pt x="666" y="406"/>
                    </a:cubicBezTo>
                    <a:cubicBezTo>
                      <a:pt x="665" y="407"/>
                      <a:pt x="665" y="407"/>
                      <a:pt x="665" y="407"/>
                    </a:cubicBezTo>
                    <a:cubicBezTo>
                      <a:pt x="666" y="408"/>
                      <a:pt x="666" y="408"/>
                      <a:pt x="666" y="408"/>
                    </a:cubicBezTo>
                    <a:cubicBezTo>
                      <a:pt x="668" y="408"/>
                      <a:pt x="668" y="408"/>
                      <a:pt x="668" y="408"/>
                    </a:cubicBezTo>
                    <a:cubicBezTo>
                      <a:pt x="669" y="410"/>
                      <a:pt x="669" y="410"/>
                      <a:pt x="669" y="410"/>
                    </a:cubicBezTo>
                    <a:cubicBezTo>
                      <a:pt x="667" y="411"/>
                      <a:pt x="667" y="411"/>
                      <a:pt x="667" y="411"/>
                    </a:cubicBezTo>
                    <a:cubicBezTo>
                      <a:pt x="667" y="413"/>
                      <a:pt x="667" y="413"/>
                      <a:pt x="667" y="413"/>
                    </a:cubicBezTo>
                    <a:cubicBezTo>
                      <a:pt x="666" y="413"/>
                      <a:pt x="666" y="413"/>
                      <a:pt x="666" y="413"/>
                    </a:cubicBezTo>
                    <a:cubicBezTo>
                      <a:pt x="666" y="411"/>
                      <a:pt x="666" y="411"/>
                      <a:pt x="666" y="411"/>
                    </a:cubicBezTo>
                    <a:cubicBezTo>
                      <a:pt x="664" y="411"/>
                      <a:pt x="664" y="411"/>
                      <a:pt x="664" y="411"/>
                    </a:cubicBezTo>
                    <a:cubicBezTo>
                      <a:pt x="662" y="415"/>
                      <a:pt x="662" y="415"/>
                      <a:pt x="662" y="415"/>
                    </a:cubicBezTo>
                    <a:cubicBezTo>
                      <a:pt x="661" y="416"/>
                      <a:pt x="661" y="416"/>
                      <a:pt x="661" y="416"/>
                    </a:cubicBezTo>
                    <a:cubicBezTo>
                      <a:pt x="658" y="415"/>
                      <a:pt x="658" y="415"/>
                      <a:pt x="658" y="415"/>
                    </a:cubicBezTo>
                    <a:cubicBezTo>
                      <a:pt x="660" y="416"/>
                      <a:pt x="660" y="416"/>
                      <a:pt x="660" y="416"/>
                    </a:cubicBezTo>
                    <a:cubicBezTo>
                      <a:pt x="660" y="417"/>
                      <a:pt x="660" y="417"/>
                      <a:pt x="660" y="417"/>
                    </a:cubicBezTo>
                    <a:cubicBezTo>
                      <a:pt x="661" y="419"/>
                      <a:pt x="661" y="419"/>
                      <a:pt x="661" y="419"/>
                    </a:cubicBezTo>
                    <a:cubicBezTo>
                      <a:pt x="660" y="420"/>
                      <a:pt x="660" y="420"/>
                      <a:pt x="660" y="420"/>
                    </a:cubicBezTo>
                    <a:cubicBezTo>
                      <a:pt x="660" y="421"/>
                      <a:pt x="660" y="421"/>
                      <a:pt x="660" y="421"/>
                    </a:cubicBezTo>
                    <a:cubicBezTo>
                      <a:pt x="661" y="422"/>
                      <a:pt x="661" y="422"/>
                      <a:pt x="661" y="422"/>
                    </a:cubicBezTo>
                    <a:cubicBezTo>
                      <a:pt x="660" y="423"/>
                      <a:pt x="660" y="423"/>
                      <a:pt x="660" y="423"/>
                    </a:cubicBezTo>
                    <a:cubicBezTo>
                      <a:pt x="660" y="425"/>
                      <a:pt x="660" y="425"/>
                      <a:pt x="660" y="425"/>
                    </a:cubicBezTo>
                    <a:cubicBezTo>
                      <a:pt x="658" y="426"/>
                      <a:pt x="658" y="426"/>
                      <a:pt x="658" y="426"/>
                    </a:cubicBezTo>
                    <a:cubicBezTo>
                      <a:pt x="656" y="425"/>
                      <a:pt x="656" y="425"/>
                      <a:pt x="656" y="425"/>
                    </a:cubicBezTo>
                    <a:cubicBezTo>
                      <a:pt x="656" y="427"/>
                      <a:pt x="656" y="427"/>
                      <a:pt x="656" y="427"/>
                    </a:cubicBezTo>
                    <a:cubicBezTo>
                      <a:pt x="658" y="427"/>
                      <a:pt x="658" y="427"/>
                      <a:pt x="658" y="427"/>
                    </a:cubicBezTo>
                    <a:cubicBezTo>
                      <a:pt x="659" y="429"/>
                      <a:pt x="659" y="429"/>
                      <a:pt x="659" y="429"/>
                    </a:cubicBezTo>
                    <a:cubicBezTo>
                      <a:pt x="657" y="428"/>
                      <a:pt x="657" y="428"/>
                      <a:pt x="657" y="428"/>
                    </a:cubicBezTo>
                    <a:cubicBezTo>
                      <a:pt x="656" y="430"/>
                      <a:pt x="656" y="430"/>
                      <a:pt x="656" y="430"/>
                    </a:cubicBezTo>
                    <a:cubicBezTo>
                      <a:pt x="654" y="433"/>
                      <a:pt x="654" y="433"/>
                      <a:pt x="654" y="433"/>
                    </a:cubicBezTo>
                    <a:cubicBezTo>
                      <a:pt x="652" y="433"/>
                      <a:pt x="652" y="433"/>
                      <a:pt x="652" y="433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1" y="431"/>
                      <a:pt x="651" y="431"/>
                      <a:pt x="651" y="431"/>
                    </a:cubicBezTo>
                    <a:cubicBezTo>
                      <a:pt x="650" y="431"/>
                      <a:pt x="650" y="431"/>
                      <a:pt x="650" y="431"/>
                    </a:cubicBezTo>
                    <a:cubicBezTo>
                      <a:pt x="650" y="433"/>
                      <a:pt x="650" y="433"/>
                      <a:pt x="650" y="433"/>
                    </a:cubicBezTo>
                    <a:cubicBezTo>
                      <a:pt x="649" y="432"/>
                      <a:pt x="649" y="432"/>
                      <a:pt x="649" y="432"/>
                    </a:cubicBezTo>
                    <a:cubicBezTo>
                      <a:pt x="649" y="433"/>
                      <a:pt x="649" y="433"/>
                      <a:pt x="649" y="433"/>
                    </a:cubicBezTo>
                    <a:cubicBezTo>
                      <a:pt x="648" y="434"/>
                      <a:pt x="648" y="434"/>
                      <a:pt x="648" y="434"/>
                    </a:cubicBezTo>
                    <a:cubicBezTo>
                      <a:pt x="650" y="435"/>
                      <a:pt x="650" y="435"/>
                      <a:pt x="650" y="435"/>
                    </a:cubicBezTo>
                    <a:cubicBezTo>
                      <a:pt x="652" y="437"/>
                      <a:pt x="652" y="437"/>
                      <a:pt x="652" y="437"/>
                    </a:cubicBezTo>
                    <a:cubicBezTo>
                      <a:pt x="649" y="437"/>
                      <a:pt x="649" y="437"/>
                      <a:pt x="649" y="437"/>
                    </a:cubicBezTo>
                    <a:cubicBezTo>
                      <a:pt x="652" y="439"/>
                      <a:pt x="652" y="439"/>
                      <a:pt x="652" y="439"/>
                    </a:cubicBezTo>
                    <a:cubicBezTo>
                      <a:pt x="653" y="438"/>
                      <a:pt x="653" y="438"/>
                      <a:pt x="653" y="438"/>
                    </a:cubicBezTo>
                    <a:cubicBezTo>
                      <a:pt x="655" y="439"/>
                      <a:pt x="655" y="439"/>
                      <a:pt x="655" y="439"/>
                    </a:cubicBezTo>
                    <a:cubicBezTo>
                      <a:pt x="651" y="441"/>
                      <a:pt x="651" y="441"/>
                      <a:pt x="651" y="441"/>
                    </a:cubicBezTo>
                    <a:cubicBezTo>
                      <a:pt x="648" y="442"/>
                      <a:pt x="648" y="442"/>
                      <a:pt x="648" y="442"/>
                    </a:cubicBezTo>
                    <a:cubicBezTo>
                      <a:pt x="648" y="444"/>
                      <a:pt x="648" y="444"/>
                      <a:pt x="648" y="444"/>
                    </a:cubicBezTo>
                    <a:cubicBezTo>
                      <a:pt x="649" y="443"/>
                      <a:pt x="649" y="443"/>
                      <a:pt x="649" y="443"/>
                    </a:cubicBezTo>
                    <a:cubicBezTo>
                      <a:pt x="651" y="443"/>
                      <a:pt x="651" y="443"/>
                      <a:pt x="651" y="443"/>
                    </a:cubicBezTo>
                    <a:cubicBezTo>
                      <a:pt x="652" y="444"/>
                      <a:pt x="652" y="444"/>
                      <a:pt x="652" y="444"/>
                    </a:cubicBezTo>
                    <a:cubicBezTo>
                      <a:pt x="649" y="447"/>
                      <a:pt x="649" y="447"/>
                      <a:pt x="649" y="447"/>
                    </a:cubicBezTo>
                    <a:cubicBezTo>
                      <a:pt x="651" y="447"/>
                      <a:pt x="651" y="447"/>
                      <a:pt x="651" y="447"/>
                    </a:cubicBezTo>
                    <a:cubicBezTo>
                      <a:pt x="651" y="449"/>
                      <a:pt x="651" y="449"/>
                      <a:pt x="651" y="449"/>
                    </a:cubicBezTo>
                    <a:cubicBezTo>
                      <a:pt x="649" y="449"/>
                      <a:pt x="649" y="449"/>
                      <a:pt x="649" y="449"/>
                    </a:cubicBezTo>
                    <a:cubicBezTo>
                      <a:pt x="650" y="450"/>
                      <a:pt x="650" y="450"/>
                      <a:pt x="650" y="450"/>
                    </a:cubicBezTo>
                    <a:cubicBezTo>
                      <a:pt x="651" y="450"/>
                      <a:pt x="651" y="450"/>
                      <a:pt x="651" y="450"/>
                    </a:cubicBezTo>
                    <a:cubicBezTo>
                      <a:pt x="652" y="452"/>
                      <a:pt x="652" y="452"/>
                      <a:pt x="652" y="452"/>
                    </a:cubicBezTo>
                    <a:cubicBezTo>
                      <a:pt x="652" y="455"/>
                      <a:pt x="652" y="455"/>
                      <a:pt x="652" y="455"/>
                    </a:cubicBezTo>
                    <a:cubicBezTo>
                      <a:pt x="650" y="453"/>
                      <a:pt x="650" y="453"/>
                      <a:pt x="650" y="453"/>
                    </a:cubicBezTo>
                    <a:cubicBezTo>
                      <a:pt x="649" y="453"/>
                      <a:pt x="649" y="453"/>
                      <a:pt x="649" y="453"/>
                    </a:cubicBezTo>
                    <a:cubicBezTo>
                      <a:pt x="649" y="451"/>
                      <a:pt x="649" y="451"/>
                      <a:pt x="649" y="451"/>
                    </a:cubicBezTo>
                    <a:cubicBezTo>
                      <a:pt x="648" y="450"/>
                      <a:pt x="648" y="450"/>
                      <a:pt x="648" y="450"/>
                    </a:cubicBezTo>
                    <a:cubicBezTo>
                      <a:pt x="647" y="451"/>
                      <a:pt x="647" y="451"/>
                      <a:pt x="647" y="451"/>
                    </a:cubicBezTo>
                    <a:cubicBezTo>
                      <a:pt x="646" y="451"/>
                      <a:pt x="646" y="451"/>
                      <a:pt x="646" y="451"/>
                    </a:cubicBezTo>
                    <a:cubicBezTo>
                      <a:pt x="645" y="453"/>
                      <a:pt x="645" y="453"/>
                      <a:pt x="645" y="453"/>
                    </a:cubicBezTo>
                    <a:cubicBezTo>
                      <a:pt x="647" y="454"/>
                      <a:pt x="647" y="454"/>
                      <a:pt x="647" y="454"/>
                    </a:cubicBezTo>
                    <a:cubicBezTo>
                      <a:pt x="647" y="456"/>
                      <a:pt x="647" y="456"/>
                      <a:pt x="647" y="456"/>
                    </a:cubicBezTo>
                    <a:cubicBezTo>
                      <a:pt x="646" y="455"/>
                      <a:pt x="646" y="455"/>
                      <a:pt x="646" y="455"/>
                    </a:cubicBezTo>
                    <a:cubicBezTo>
                      <a:pt x="645" y="455"/>
                      <a:pt x="645" y="455"/>
                      <a:pt x="645" y="455"/>
                    </a:cubicBezTo>
                    <a:cubicBezTo>
                      <a:pt x="645" y="454"/>
                      <a:pt x="645" y="454"/>
                      <a:pt x="645" y="454"/>
                    </a:cubicBezTo>
                    <a:cubicBezTo>
                      <a:pt x="643" y="454"/>
                      <a:pt x="643" y="454"/>
                      <a:pt x="643" y="454"/>
                    </a:cubicBezTo>
                    <a:cubicBezTo>
                      <a:pt x="644" y="455"/>
                      <a:pt x="644" y="455"/>
                      <a:pt x="644" y="455"/>
                    </a:cubicBezTo>
                    <a:cubicBezTo>
                      <a:pt x="644" y="457"/>
                      <a:pt x="644" y="457"/>
                      <a:pt x="644" y="457"/>
                    </a:cubicBezTo>
                    <a:cubicBezTo>
                      <a:pt x="646" y="457"/>
                      <a:pt x="646" y="457"/>
                      <a:pt x="646" y="457"/>
                    </a:cubicBezTo>
                    <a:cubicBezTo>
                      <a:pt x="646" y="458"/>
                      <a:pt x="646" y="458"/>
                      <a:pt x="646" y="458"/>
                    </a:cubicBezTo>
                    <a:cubicBezTo>
                      <a:pt x="645" y="460"/>
                      <a:pt x="645" y="460"/>
                      <a:pt x="645" y="460"/>
                    </a:cubicBezTo>
                    <a:cubicBezTo>
                      <a:pt x="643" y="458"/>
                      <a:pt x="643" y="458"/>
                      <a:pt x="643" y="458"/>
                    </a:cubicBezTo>
                    <a:cubicBezTo>
                      <a:pt x="642" y="459"/>
                      <a:pt x="642" y="459"/>
                      <a:pt x="642" y="459"/>
                    </a:cubicBezTo>
                    <a:cubicBezTo>
                      <a:pt x="643" y="461"/>
                      <a:pt x="643" y="461"/>
                      <a:pt x="643" y="461"/>
                    </a:cubicBezTo>
                    <a:cubicBezTo>
                      <a:pt x="645" y="461"/>
                      <a:pt x="645" y="461"/>
                      <a:pt x="645" y="461"/>
                    </a:cubicBezTo>
                    <a:cubicBezTo>
                      <a:pt x="644" y="464"/>
                      <a:pt x="644" y="464"/>
                      <a:pt x="644" y="464"/>
                    </a:cubicBezTo>
                    <a:cubicBezTo>
                      <a:pt x="641" y="462"/>
                      <a:pt x="641" y="462"/>
                      <a:pt x="641" y="462"/>
                    </a:cubicBezTo>
                    <a:cubicBezTo>
                      <a:pt x="640" y="463"/>
                      <a:pt x="640" y="463"/>
                      <a:pt x="640" y="463"/>
                    </a:cubicBezTo>
                    <a:cubicBezTo>
                      <a:pt x="639" y="462"/>
                      <a:pt x="639" y="462"/>
                      <a:pt x="639" y="462"/>
                    </a:cubicBezTo>
                    <a:cubicBezTo>
                      <a:pt x="637" y="464"/>
                      <a:pt x="637" y="464"/>
                      <a:pt x="637" y="464"/>
                    </a:cubicBezTo>
                    <a:cubicBezTo>
                      <a:pt x="633" y="465"/>
                      <a:pt x="633" y="465"/>
                      <a:pt x="633" y="465"/>
                    </a:cubicBezTo>
                    <a:cubicBezTo>
                      <a:pt x="636" y="467"/>
                      <a:pt x="636" y="467"/>
                      <a:pt x="636" y="467"/>
                    </a:cubicBezTo>
                    <a:cubicBezTo>
                      <a:pt x="638" y="466"/>
                      <a:pt x="638" y="466"/>
                      <a:pt x="638" y="466"/>
                    </a:cubicBezTo>
                    <a:cubicBezTo>
                      <a:pt x="640" y="466"/>
                      <a:pt x="640" y="466"/>
                      <a:pt x="640" y="466"/>
                    </a:cubicBezTo>
                    <a:cubicBezTo>
                      <a:pt x="639" y="468"/>
                      <a:pt x="639" y="468"/>
                      <a:pt x="639" y="468"/>
                    </a:cubicBezTo>
                    <a:cubicBezTo>
                      <a:pt x="638" y="468"/>
                      <a:pt x="638" y="468"/>
                      <a:pt x="638" y="468"/>
                    </a:cubicBezTo>
                    <a:cubicBezTo>
                      <a:pt x="637" y="471"/>
                      <a:pt x="637" y="471"/>
                      <a:pt x="637" y="471"/>
                    </a:cubicBezTo>
                    <a:cubicBezTo>
                      <a:pt x="636" y="469"/>
                      <a:pt x="636" y="469"/>
                      <a:pt x="636" y="469"/>
                    </a:cubicBezTo>
                    <a:cubicBezTo>
                      <a:pt x="635" y="471"/>
                      <a:pt x="635" y="471"/>
                      <a:pt x="635" y="471"/>
                    </a:cubicBezTo>
                    <a:cubicBezTo>
                      <a:pt x="634" y="472"/>
                      <a:pt x="634" y="472"/>
                      <a:pt x="634" y="472"/>
                    </a:cubicBezTo>
                    <a:cubicBezTo>
                      <a:pt x="634" y="471"/>
                      <a:pt x="634" y="471"/>
                      <a:pt x="634" y="471"/>
                    </a:cubicBezTo>
                    <a:cubicBezTo>
                      <a:pt x="633" y="471"/>
                      <a:pt x="633" y="471"/>
                      <a:pt x="633" y="471"/>
                    </a:cubicBezTo>
                    <a:cubicBezTo>
                      <a:pt x="633" y="473"/>
                      <a:pt x="633" y="473"/>
                      <a:pt x="633" y="473"/>
                    </a:cubicBezTo>
                    <a:cubicBezTo>
                      <a:pt x="631" y="473"/>
                      <a:pt x="631" y="473"/>
                      <a:pt x="631" y="473"/>
                    </a:cubicBezTo>
                    <a:cubicBezTo>
                      <a:pt x="631" y="475"/>
                      <a:pt x="631" y="475"/>
                      <a:pt x="631" y="475"/>
                    </a:cubicBezTo>
                    <a:cubicBezTo>
                      <a:pt x="629" y="475"/>
                      <a:pt x="629" y="475"/>
                      <a:pt x="629" y="475"/>
                    </a:cubicBezTo>
                    <a:cubicBezTo>
                      <a:pt x="628" y="474"/>
                      <a:pt x="628" y="474"/>
                      <a:pt x="628" y="474"/>
                    </a:cubicBezTo>
                    <a:cubicBezTo>
                      <a:pt x="626" y="475"/>
                      <a:pt x="626" y="475"/>
                      <a:pt x="626" y="475"/>
                    </a:cubicBezTo>
                    <a:cubicBezTo>
                      <a:pt x="625" y="476"/>
                      <a:pt x="625" y="476"/>
                      <a:pt x="625" y="476"/>
                    </a:cubicBezTo>
                    <a:cubicBezTo>
                      <a:pt x="624" y="476"/>
                      <a:pt x="624" y="476"/>
                      <a:pt x="624" y="476"/>
                    </a:cubicBezTo>
                    <a:cubicBezTo>
                      <a:pt x="625" y="478"/>
                      <a:pt x="625" y="478"/>
                      <a:pt x="625" y="478"/>
                    </a:cubicBezTo>
                    <a:cubicBezTo>
                      <a:pt x="624" y="480"/>
                      <a:pt x="624" y="480"/>
                      <a:pt x="624" y="480"/>
                    </a:cubicBezTo>
                    <a:cubicBezTo>
                      <a:pt x="623" y="482"/>
                      <a:pt x="623" y="482"/>
                      <a:pt x="623" y="482"/>
                    </a:cubicBezTo>
                    <a:cubicBezTo>
                      <a:pt x="624" y="483"/>
                      <a:pt x="624" y="483"/>
                      <a:pt x="624" y="483"/>
                    </a:cubicBezTo>
                    <a:cubicBezTo>
                      <a:pt x="622" y="484"/>
                      <a:pt x="622" y="484"/>
                      <a:pt x="622" y="484"/>
                    </a:cubicBezTo>
                    <a:cubicBezTo>
                      <a:pt x="621" y="484"/>
                      <a:pt x="621" y="484"/>
                      <a:pt x="621" y="484"/>
                    </a:cubicBezTo>
                    <a:cubicBezTo>
                      <a:pt x="620" y="485"/>
                      <a:pt x="620" y="485"/>
                      <a:pt x="620" y="485"/>
                    </a:cubicBezTo>
                    <a:cubicBezTo>
                      <a:pt x="620" y="483"/>
                      <a:pt x="620" y="483"/>
                      <a:pt x="620" y="483"/>
                    </a:cubicBezTo>
                    <a:cubicBezTo>
                      <a:pt x="619" y="484"/>
                      <a:pt x="619" y="484"/>
                      <a:pt x="619" y="484"/>
                    </a:cubicBezTo>
                    <a:cubicBezTo>
                      <a:pt x="617" y="486"/>
                      <a:pt x="617" y="486"/>
                      <a:pt x="617" y="486"/>
                    </a:cubicBezTo>
                    <a:cubicBezTo>
                      <a:pt x="615" y="486"/>
                      <a:pt x="615" y="486"/>
                      <a:pt x="615" y="486"/>
                    </a:cubicBezTo>
                    <a:cubicBezTo>
                      <a:pt x="615" y="487"/>
                      <a:pt x="615" y="487"/>
                      <a:pt x="615" y="487"/>
                    </a:cubicBezTo>
                    <a:cubicBezTo>
                      <a:pt x="613" y="487"/>
                      <a:pt x="613" y="487"/>
                      <a:pt x="613" y="487"/>
                    </a:cubicBezTo>
                    <a:cubicBezTo>
                      <a:pt x="613" y="486"/>
                      <a:pt x="613" y="486"/>
                      <a:pt x="613" y="486"/>
                    </a:cubicBezTo>
                    <a:cubicBezTo>
                      <a:pt x="611" y="486"/>
                      <a:pt x="611" y="486"/>
                      <a:pt x="611" y="486"/>
                    </a:cubicBezTo>
                    <a:cubicBezTo>
                      <a:pt x="611" y="488"/>
                      <a:pt x="611" y="488"/>
                      <a:pt x="611" y="488"/>
                    </a:cubicBezTo>
                    <a:cubicBezTo>
                      <a:pt x="610" y="489"/>
                      <a:pt x="610" y="489"/>
                      <a:pt x="610" y="489"/>
                    </a:cubicBezTo>
                    <a:cubicBezTo>
                      <a:pt x="608" y="487"/>
                      <a:pt x="608" y="487"/>
                      <a:pt x="608" y="487"/>
                    </a:cubicBezTo>
                    <a:cubicBezTo>
                      <a:pt x="607" y="486"/>
                      <a:pt x="607" y="486"/>
                      <a:pt x="607" y="486"/>
                    </a:cubicBezTo>
                    <a:cubicBezTo>
                      <a:pt x="607" y="487"/>
                      <a:pt x="607" y="487"/>
                      <a:pt x="607" y="487"/>
                    </a:cubicBezTo>
                    <a:cubicBezTo>
                      <a:pt x="605" y="488"/>
                      <a:pt x="605" y="488"/>
                      <a:pt x="605" y="488"/>
                    </a:cubicBezTo>
                    <a:cubicBezTo>
                      <a:pt x="605" y="489"/>
                      <a:pt x="605" y="489"/>
                      <a:pt x="605" y="489"/>
                    </a:cubicBezTo>
                    <a:cubicBezTo>
                      <a:pt x="603" y="490"/>
                      <a:pt x="603" y="490"/>
                      <a:pt x="603" y="490"/>
                    </a:cubicBezTo>
                    <a:cubicBezTo>
                      <a:pt x="601" y="489"/>
                      <a:pt x="601" y="489"/>
                      <a:pt x="601" y="489"/>
                    </a:cubicBezTo>
                    <a:cubicBezTo>
                      <a:pt x="600" y="490"/>
                      <a:pt x="600" y="490"/>
                      <a:pt x="600" y="490"/>
                    </a:cubicBezTo>
                    <a:cubicBezTo>
                      <a:pt x="598" y="490"/>
                      <a:pt x="598" y="490"/>
                      <a:pt x="598" y="490"/>
                    </a:cubicBezTo>
                    <a:cubicBezTo>
                      <a:pt x="598" y="492"/>
                      <a:pt x="598" y="492"/>
                      <a:pt x="598" y="492"/>
                    </a:cubicBezTo>
                    <a:cubicBezTo>
                      <a:pt x="594" y="494"/>
                      <a:pt x="594" y="494"/>
                      <a:pt x="594" y="494"/>
                    </a:cubicBezTo>
                    <a:cubicBezTo>
                      <a:pt x="594" y="493"/>
                      <a:pt x="594" y="493"/>
                      <a:pt x="594" y="493"/>
                    </a:cubicBezTo>
                    <a:cubicBezTo>
                      <a:pt x="595" y="493"/>
                      <a:pt x="595" y="493"/>
                      <a:pt x="595" y="493"/>
                    </a:cubicBezTo>
                    <a:cubicBezTo>
                      <a:pt x="596" y="491"/>
                      <a:pt x="596" y="491"/>
                      <a:pt x="596" y="491"/>
                    </a:cubicBezTo>
                    <a:cubicBezTo>
                      <a:pt x="595" y="492"/>
                      <a:pt x="595" y="492"/>
                      <a:pt x="595" y="492"/>
                    </a:cubicBezTo>
                    <a:cubicBezTo>
                      <a:pt x="592" y="489"/>
                      <a:pt x="592" y="489"/>
                      <a:pt x="592" y="489"/>
                    </a:cubicBezTo>
                    <a:cubicBezTo>
                      <a:pt x="592" y="488"/>
                      <a:pt x="592" y="488"/>
                      <a:pt x="592" y="488"/>
                    </a:cubicBezTo>
                    <a:cubicBezTo>
                      <a:pt x="589" y="486"/>
                      <a:pt x="589" y="486"/>
                      <a:pt x="589" y="486"/>
                    </a:cubicBezTo>
                    <a:cubicBezTo>
                      <a:pt x="588" y="485"/>
                      <a:pt x="588" y="485"/>
                      <a:pt x="588" y="485"/>
                    </a:cubicBezTo>
                    <a:cubicBezTo>
                      <a:pt x="589" y="487"/>
                      <a:pt x="589" y="487"/>
                      <a:pt x="589" y="487"/>
                    </a:cubicBezTo>
                    <a:cubicBezTo>
                      <a:pt x="588" y="488"/>
                      <a:pt x="588" y="488"/>
                      <a:pt x="588" y="488"/>
                    </a:cubicBezTo>
                    <a:cubicBezTo>
                      <a:pt x="589" y="490"/>
                      <a:pt x="589" y="490"/>
                      <a:pt x="589" y="490"/>
                    </a:cubicBezTo>
                    <a:cubicBezTo>
                      <a:pt x="589" y="493"/>
                      <a:pt x="589" y="493"/>
                      <a:pt x="589" y="493"/>
                    </a:cubicBezTo>
                    <a:cubicBezTo>
                      <a:pt x="588" y="494"/>
                      <a:pt x="588" y="494"/>
                      <a:pt x="588" y="494"/>
                    </a:cubicBezTo>
                    <a:cubicBezTo>
                      <a:pt x="586" y="496"/>
                      <a:pt x="586" y="496"/>
                      <a:pt x="586" y="496"/>
                    </a:cubicBezTo>
                    <a:cubicBezTo>
                      <a:pt x="585" y="497"/>
                      <a:pt x="585" y="497"/>
                      <a:pt x="585" y="497"/>
                    </a:cubicBezTo>
                    <a:cubicBezTo>
                      <a:pt x="584" y="496"/>
                      <a:pt x="584" y="496"/>
                      <a:pt x="584" y="496"/>
                    </a:cubicBezTo>
                    <a:cubicBezTo>
                      <a:pt x="584" y="495"/>
                      <a:pt x="584" y="495"/>
                      <a:pt x="584" y="495"/>
                    </a:cubicBezTo>
                    <a:cubicBezTo>
                      <a:pt x="584" y="496"/>
                      <a:pt x="584" y="496"/>
                      <a:pt x="584" y="496"/>
                    </a:cubicBezTo>
                    <a:cubicBezTo>
                      <a:pt x="582" y="498"/>
                      <a:pt x="582" y="498"/>
                      <a:pt x="582" y="498"/>
                    </a:cubicBezTo>
                    <a:cubicBezTo>
                      <a:pt x="580" y="500"/>
                      <a:pt x="580" y="500"/>
                      <a:pt x="580" y="500"/>
                    </a:cubicBezTo>
                    <a:cubicBezTo>
                      <a:pt x="578" y="501"/>
                      <a:pt x="578" y="501"/>
                      <a:pt x="578" y="501"/>
                    </a:cubicBezTo>
                    <a:cubicBezTo>
                      <a:pt x="576" y="502"/>
                      <a:pt x="576" y="502"/>
                      <a:pt x="576" y="502"/>
                    </a:cubicBezTo>
                    <a:cubicBezTo>
                      <a:pt x="574" y="501"/>
                      <a:pt x="574" y="501"/>
                      <a:pt x="574" y="501"/>
                    </a:cubicBezTo>
                    <a:cubicBezTo>
                      <a:pt x="572" y="502"/>
                      <a:pt x="572" y="502"/>
                      <a:pt x="572" y="502"/>
                    </a:cubicBezTo>
                    <a:cubicBezTo>
                      <a:pt x="570" y="502"/>
                      <a:pt x="570" y="502"/>
                      <a:pt x="570" y="502"/>
                    </a:cubicBezTo>
                    <a:cubicBezTo>
                      <a:pt x="571" y="503"/>
                      <a:pt x="571" y="503"/>
                      <a:pt x="571" y="503"/>
                    </a:cubicBezTo>
                    <a:cubicBezTo>
                      <a:pt x="568" y="504"/>
                      <a:pt x="568" y="504"/>
                      <a:pt x="568" y="504"/>
                    </a:cubicBezTo>
                    <a:cubicBezTo>
                      <a:pt x="566" y="505"/>
                      <a:pt x="566" y="505"/>
                      <a:pt x="566" y="505"/>
                    </a:cubicBezTo>
                    <a:cubicBezTo>
                      <a:pt x="564" y="505"/>
                      <a:pt x="564" y="505"/>
                      <a:pt x="564" y="505"/>
                    </a:cubicBezTo>
                    <a:cubicBezTo>
                      <a:pt x="564" y="506"/>
                      <a:pt x="564" y="506"/>
                      <a:pt x="564" y="506"/>
                    </a:cubicBezTo>
                    <a:cubicBezTo>
                      <a:pt x="561" y="507"/>
                      <a:pt x="561" y="507"/>
                      <a:pt x="561" y="507"/>
                    </a:cubicBezTo>
                    <a:cubicBezTo>
                      <a:pt x="560" y="508"/>
                      <a:pt x="560" y="508"/>
                      <a:pt x="560" y="508"/>
                    </a:cubicBezTo>
                    <a:cubicBezTo>
                      <a:pt x="560" y="508"/>
                      <a:pt x="560" y="508"/>
                      <a:pt x="560" y="508"/>
                    </a:cubicBezTo>
                    <a:cubicBezTo>
                      <a:pt x="560" y="507"/>
                      <a:pt x="560" y="507"/>
                      <a:pt x="560" y="507"/>
                    </a:cubicBezTo>
                    <a:cubicBezTo>
                      <a:pt x="559" y="507"/>
                      <a:pt x="559" y="507"/>
                      <a:pt x="559" y="507"/>
                    </a:cubicBezTo>
                    <a:cubicBezTo>
                      <a:pt x="559" y="506"/>
                      <a:pt x="559" y="506"/>
                      <a:pt x="559" y="506"/>
                    </a:cubicBezTo>
                    <a:cubicBezTo>
                      <a:pt x="559" y="506"/>
                      <a:pt x="559" y="506"/>
                      <a:pt x="559" y="506"/>
                    </a:cubicBezTo>
                    <a:cubicBezTo>
                      <a:pt x="559" y="506"/>
                      <a:pt x="559" y="506"/>
                      <a:pt x="559" y="506"/>
                    </a:cubicBezTo>
                    <a:cubicBezTo>
                      <a:pt x="558" y="505"/>
                      <a:pt x="558" y="505"/>
                      <a:pt x="558" y="505"/>
                    </a:cubicBezTo>
                    <a:cubicBezTo>
                      <a:pt x="558" y="505"/>
                      <a:pt x="558" y="505"/>
                      <a:pt x="558" y="505"/>
                    </a:cubicBezTo>
                    <a:cubicBezTo>
                      <a:pt x="557" y="505"/>
                      <a:pt x="557" y="505"/>
                      <a:pt x="557" y="505"/>
                    </a:cubicBezTo>
                    <a:cubicBezTo>
                      <a:pt x="557" y="505"/>
                      <a:pt x="557" y="505"/>
                      <a:pt x="557" y="505"/>
                    </a:cubicBezTo>
                    <a:cubicBezTo>
                      <a:pt x="557" y="507"/>
                      <a:pt x="557" y="507"/>
                      <a:pt x="557" y="507"/>
                    </a:cubicBezTo>
                    <a:cubicBezTo>
                      <a:pt x="557" y="508"/>
                      <a:pt x="557" y="508"/>
                      <a:pt x="557" y="508"/>
                    </a:cubicBezTo>
                    <a:cubicBezTo>
                      <a:pt x="555" y="509"/>
                      <a:pt x="555" y="509"/>
                      <a:pt x="555" y="509"/>
                    </a:cubicBezTo>
                    <a:cubicBezTo>
                      <a:pt x="555" y="510"/>
                      <a:pt x="555" y="510"/>
                      <a:pt x="555" y="510"/>
                    </a:cubicBezTo>
                    <a:cubicBezTo>
                      <a:pt x="555" y="512"/>
                      <a:pt x="555" y="512"/>
                      <a:pt x="555" y="512"/>
                    </a:cubicBezTo>
                    <a:cubicBezTo>
                      <a:pt x="557" y="512"/>
                      <a:pt x="557" y="512"/>
                      <a:pt x="557" y="512"/>
                    </a:cubicBezTo>
                    <a:cubicBezTo>
                      <a:pt x="558" y="515"/>
                      <a:pt x="558" y="515"/>
                      <a:pt x="558" y="515"/>
                    </a:cubicBezTo>
                    <a:cubicBezTo>
                      <a:pt x="558" y="515"/>
                      <a:pt x="558" y="515"/>
                      <a:pt x="558" y="515"/>
                    </a:cubicBezTo>
                    <a:cubicBezTo>
                      <a:pt x="559" y="516"/>
                      <a:pt x="559" y="516"/>
                      <a:pt x="559" y="516"/>
                    </a:cubicBezTo>
                    <a:cubicBezTo>
                      <a:pt x="559" y="517"/>
                      <a:pt x="559" y="517"/>
                      <a:pt x="559" y="517"/>
                    </a:cubicBezTo>
                    <a:cubicBezTo>
                      <a:pt x="557" y="519"/>
                      <a:pt x="557" y="519"/>
                      <a:pt x="557" y="519"/>
                    </a:cubicBezTo>
                    <a:cubicBezTo>
                      <a:pt x="556" y="519"/>
                      <a:pt x="556" y="519"/>
                      <a:pt x="556" y="519"/>
                    </a:cubicBezTo>
                    <a:cubicBezTo>
                      <a:pt x="556" y="518"/>
                      <a:pt x="556" y="518"/>
                      <a:pt x="556" y="518"/>
                    </a:cubicBezTo>
                    <a:cubicBezTo>
                      <a:pt x="554" y="518"/>
                      <a:pt x="554" y="518"/>
                      <a:pt x="554" y="518"/>
                    </a:cubicBezTo>
                    <a:cubicBezTo>
                      <a:pt x="553" y="519"/>
                      <a:pt x="553" y="519"/>
                      <a:pt x="553" y="519"/>
                    </a:cubicBezTo>
                    <a:cubicBezTo>
                      <a:pt x="552" y="520"/>
                      <a:pt x="552" y="520"/>
                      <a:pt x="552" y="520"/>
                    </a:cubicBezTo>
                    <a:cubicBezTo>
                      <a:pt x="552" y="518"/>
                      <a:pt x="552" y="518"/>
                      <a:pt x="552" y="518"/>
                    </a:cubicBezTo>
                    <a:cubicBezTo>
                      <a:pt x="552" y="516"/>
                      <a:pt x="552" y="516"/>
                      <a:pt x="552" y="516"/>
                    </a:cubicBezTo>
                    <a:cubicBezTo>
                      <a:pt x="550" y="515"/>
                      <a:pt x="550" y="515"/>
                      <a:pt x="550" y="515"/>
                    </a:cubicBezTo>
                    <a:cubicBezTo>
                      <a:pt x="548" y="512"/>
                      <a:pt x="548" y="512"/>
                      <a:pt x="548" y="512"/>
                    </a:cubicBezTo>
                    <a:cubicBezTo>
                      <a:pt x="548" y="510"/>
                      <a:pt x="548" y="510"/>
                      <a:pt x="548" y="510"/>
                    </a:cubicBezTo>
                    <a:cubicBezTo>
                      <a:pt x="549" y="508"/>
                      <a:pt x="549" y="508"/>
                      <a:pt x="549" y="508"/>
                    </a:cubicBezTo>
                    <a:cubicBezTo>
                      <a:pt x="550" y="506"/>
                      <a:pt x="550" y="506"/>
                      <a:pt x="550" y="506"/>
                    </a:cubicBezTo>
                    <a:cubicBezTo>
                      <a:pt x="551" y="506"/>
                      <a:pt x="551" y="506"/>
                      <a:pt x="551" y="506"/>
                    </a:cubicBezTo>
                    <a:cubicBezTo>
                      <a:pt x="551" y="505"/>
                      <a:pt x="551" y="505"/>
                      <a:pt x="551" y="505"/>
                    </a:cubicBezTo>
                    <a:cubicBezTo>
                      <a:pt x="550" y="505"/>
                      <a:pt x="550" y="505"/>
                      <a:pt x="550" y="505"/>
                    </a:cubicBezTo>
                    <a:cubicBezTo>
                      <a:pt x="548" y="505"/>
                      <a:pt x="548" y="505"/>
                      <a:pt x="548" y="505"/>
                    </a:cubicBezTo>
                    <a:cubicBezTo>
                      <a:pt x="547" y="504"/>
                      <a:pt x="547" y="504"/>
                      <a:pt x="547" y="504"/>
                    </a:cubicBezTo>
                    <a:cubicBezTo>
                      <a:pt x="546" y="506"/>
                      <a:pt x="546" y="506"/>
                      <a:pt x="546" y="506"/>
                    </a:cubicBezTo>
                    <a:cubicBezTo>
                      <a:pt x="544" y="506"/>
                      <a:pt x="544" y="506"/>
                      <a:pt x="544" y="506"/>
                    </a:cubicBezTo>
                    <a:cubicBezTo>
                      <a:pt x="543" y="506"/>
                      <a:pt x="543" y="506"/>
                      <a:pt x="543" y="506"/>
                    </a:cubicBezTo>
                    <a:cubicBezTo>
                      <a:pt x="540" y="504"/>
                      <a:pt x="540" y="504"/>
                      <a:pt x="540" y="504"/>
                    </a:cubicBezTo>
                    <a:cubicBezTo>
                      <a:pt x="539" y="504"/>
                      <a:pt x="539" y="504"/>
                      <a:pt x="539" y="504"/>
                    </a:cubicBezTo>
                    <a:cubicBezTo>
                      <a:pt x="537" y="502"/>
                      <a:pt x="537" y="502"/>
                      <a:pt x="537" y="502"/>
                    </a:cubicBezTo>
                    <a:cubicBezTo>
                      <a:pt x="536" y="500"/>
                      <a:pt x="536" y="500"/>
                      <a:pt x="536" y="500"/>
                    </a:cubicBezTo>
                    <a:cubicBezTo>
                      <a:pt x="535" y="502"/>
                      <a:pt x="535" y="502"/>
                      <a:pt x="535" y="502"/>
                    </a:cubicBezTo>
                    <a:cubicBezTo>
                      <a:pt x="535" y="503"/>
                      <a:pt x="535" y="503"/>
                      <a:pt x="535" y="503"/>
                    </a:cubicBezTo>
                    <a:cubicBezTo>
                      <a:pt x="533" y="504"/>
                      <a:pt x="533" y="504"/>
                      <a:pt x="533" y="504"/>
                    </a:cubicBezTo>
                    <a:cubicBezTo>
                      <a:pt x="532" y="504"/>
                      <a:pt x="532" y="504"/>
                      <a:pt x="532" y="504"/>
                    </a:cubicBezTo>
                    <a:cubicBezTo>
                      <a:pt x="531" y="504"/>
                      <a:pt x="531" y="504"/>
                      <a:pt x="531" y="504"/>
                    </a:cubicBezTo>
                    <a:cubicBezTo>
                      <a:pt x="530" y="504"/>
                      <a:pt x="530" y="504"/>
                      <a:pt x="530" y="504"/>
                    </a:cubicBezTo>
                    <a:cubicBezTo>
                      <a:pt x="531" y="504"/>
                      <a:pt x="531" y="504"/>
                      <a:pt x="531" y="504"/>
                    </a:cubicBezTo>
                    <a:cubicBezTo>
                      <a:pt x="530" y="504"/>
                      <a:pt x="530" y="504"/>
                      <a:pt x="530" y="504"/>
                    </a:cubicBezTo>
                    <a:cubicBezTo>
                      <a:pt x="529" y="504"/>
                      <a:pt x="529" y="504"/>
                      <a:pt x="529" y="504"/>
                    </a:cubicBezTo>
                    <a:cubicBezTo>
                      <a:pt x="518" y="505"/>
                      <a:pt x="518" y="505"/>
                      <a:pt x="518" y="505"/>
                    </a:cubicBezTo>
                    <a:cubicBezTo>
                      <a:pt x="494" y="495"/>
                      <a:pt x="494" y="495"/>
                      <a:pt x="494" y="495"/>
                    </a:cubicBezTo>
                    <a:cubicBezTo>
                      <a:pt x="454" y="515"/>
                      <a:pt x="454" y="515"/>
                      <a:pt x="454" y="515"/>
                    </a:cubicBezTo>
                    <a:cubicBezTo>
                      <a:pt x="426" y="506"/>
                      <a:pt x="426" y="506"/>
                      <a:pt x="426" y="506"/>
                    </a:cubicBezTo>
                    <a:cubicBezTo>
                      <a:pt x="359" y="457"/>
                      <a:pt x="359" y="457"/>
                      <a:pt x="359" y="457"/>
                    </a:cubicBezTo>
                    <a:cubicBezTo>
                      <a:pt x="218" y="444"/>
                      <a:pt x="218" y="444"/>
                      <a:pt x="218" y="444"/>
                    </a:cubicBezTo>
                    <a:cubicBezTo>
                      <a:pt x="143" y="374"/>
                      <a:pt x="143" y="374"/>
                      <a:pt x="143" y="374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2" y="191"/>
                      <a:pt x="12" y="191"/>
                      <a:pt x="12" y="19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215" y="117"/>
                      <a:pt x="215" y="117"/>
                      <a:pt x="215" y="117"/>
                    </a:cubicBezTo>
                    <a:lnTo>
                      <a:pt x="224" y="116"/>
                    </a:lnTo>
                    <a:close/>
                    <a:moveTo>
                      <a:pt x="628" y="478"/>
                    </a:moveTo>
                    <a:cubicBezTo>
                      <a:pt x="629" y="479"/>
                      <a:pt x="629" y="479"/>
                      <a:pt x="629" y="479"/>
                    </a:cubicBezTo>
                    <a:cubicBezTo>
                      <a:pt x="631" y="479"/>
                      <a:pt x="631" y="479"/>
                      <a:pt x="631" y="479"/>
                    </a:cubicBezTo>
                    <a:cubicBezTo>
                      <a:pt x="632" y="478"/>
                      <a:pt x="632" y="478"/>
                      <a:pt x="632" y="478"/>
                    </a:cubicBezTo>
                    <a:cubicBezTo>
                      <a:pt x="630" y="477"/>
                      <a:pt x="630" y="477"/>
                      <a:pt x="630" y="477"/>
                    </a:cubicBezTo>
                    <a:lnTo>
                      <a:pt x="628" y="478"/>
                    </a:lnTo>
                    <a:close/>
                    <a:moveTo>
                      <a:pt x="653" y="449"/>
                    </a:moveTo>
                    <a:cubicBezTo>
                      <a:pt x="653" y="451"/>
                      <a:pt x="653" y="451"/>
                      <a:pt x="653" y="451"/>
                    </a:cubicBezTo>
                    <a:cubicBezTo>
                      <a:pt x="654" y="451"/>
                      <a:pt x="654" y="451"/>
                      <a:pt x="654" y="451"/>
                    </a:cubicBezTo>
                    <a:cubicBezTo>
                      <a:pt x="654" y="449"/>
                      <a:pt x="654" y="449"/>
                      <a:pt x="654" y="449"/>
                    </a:cubicBezTo>
                    <a:cubicBezTo>
                      <a:pt x="654" y="448"/>
                      <a:pt x="654" y="448"/>
                      <a:pt x="654" y="448"/>
                    </a:cubicBezTo>
                    <a:lnTo>
                      <a:pt x="653" y="449"/>
                    </a:lnTo>
                    <a:close/>
                    <a:moveTo>
                      <a:pt x="670" y="383"/>
                    </a:moveTo>
                    <a:cubicBezTo>
                      <a:pt x="671" y="385"/>
                      <a:pt x="671" y="385"/>
                      <a:pt x="671" y="385"/>
                    </a:cubicBezTo>
                    <a:cubicBezTo>
                      <a:pt x="673" y="386"/>
                      <a:pt x="673" y="386"/>
                      <a:pt x="673" y="386"/>
                    </a:cubicBezTo>
                    <a:cubicBezTo>
                      <a:pt x="675" y="387"/>
                      <a:pt x="675" y="387"/>
                      <a:pt x="675" y="387"/>
                    </a:cubicBezTo>
                    <a:cubicBezTo>
                      <a:pt x="675" y="385"/>
                      <a:pt x="675" y="385"/>
                      <a:pt x="675" y="385"/>
                    </a:cubicBezTo>
                    <a:cubicBezTo>
                      <a:pt x="672" y="383"/>
                      <a:pt x="672" y="383"/>
                      <a:pt x="672" y="383"/>
                    </a:cubicBezTo>
                    <a:cubicBezTo>
                      <a:pt x="671" y="384"/>
                      <a:pt x="671" y="384"/>
                      <a:pt x="671" y="384"/>
                    </a:cubicBezTo>
                    <a:lnTo>
                      <a:pt x="670" y="383"/>
                    </a:lnTo>
                    <a:close/>
                    <a:moveTo>
                      <a:pt x="658" y="361"/>
                    </a:moveTo>
                    <a:cubicBezTo>
                      <a:pt x="658" y="362"/>
                      <a:pt x="658" y="362"/>
                      <a:pt x="658" y="362"/>
                    </a:cubicBezTo>
                    <a:cubicBezTo>
                      <a:pt x="659" y="363"/>
                      <a:pt x="659" y="363"/>
                      <a:pt x="659" y="363"/>
                    </a:cubicBezTo>
                    <a:cubicBezTo>
                      <a:pt x="661" y="363"/>
                      <a:pt x="661" y="363"/>
                      <a:pt x="661" y="363"/>
                    </a:cubicBezTo>
                    <a:cubicBezTo>
                      <a:pt x="664" y="364"/>
                      <a:pt x="664" y="364"/>
                      <a:pt x="664" y="364"/>
                    </a:cubicBezTo>
                    <a:cubicBezTo>
                      <a:pt x="663" y="362"/>
                      <a:pt x="663" y="362"/>
                      <a:pt x="663" y="362"/>
                    </a:cubicBezTo>
                    <a:cubicBezTo>
                      <a:pt x="662" y="362"/>
                      <a:pt x="662" y="362"/>
                      <a:pt x="662" y="362"/>
                    </a:cubicBezTo>
                    <a:cubicBezTo>
                      <a:pt x="661" y="361"/>
                      <a:pt x="661" y="361"/>
                      <a:pt x="661" y="361"/>
                    </a:cubicBezTo>
                    <a:lnTo>
                      <a:pt x="658" y="361"/>
                    </a:lnTo>
                    <a:close/>
                    <a:moveTo>
                      <a:pt x="672" y="498"/>
                    </a:moveTo>
                    <a:cubicBezTo>
                      <a:pt x="673" y="497"/>
                      <a:pt x="673" y="497"/>
                      <a:pt x="673" y="497"/>
                    </a:cubicBezTo>
                    <a:cubicBezTo>
                      <a:pt x="675" y="498"/>
                      <a:pt x="675" y="498"/>
                      <a:pt x="675" y="498"/>
                    </a:cubicBezTo>
                    <a:cubicBezTo>
                      <a:pt x="674" y="496"/>
                      <a:pt x="674" y="496"/>
                      <a:pt x="674" y="496"/>
                    </a:cubicBezTo>
                    <a:cubicBezTo>
                      <a:pt x="675" y="493"/>
                      <a:pt x="675" y="493"/>
                      <a:pt x="675" y="493"/>
                    </a:cubicBezTo>
                    <a:cubicBezTo>
                      <a:pt x="674" y="490"/>
                      <a:pt x="674" y="490"/>
                      <a:pt x="674" y="490"/>
                    </a:cubicBezTo>
                    <a:cubicBezTo>
                      <a:pt x="676" y="487"/>
                      <a:pt x="676" y="487"/>
                      <a:pt x="676" y="487"/>
                    </a:cubicBezTo>
                    <a:cubicBezTo>
                      <a:pt x="679" y="483"/>
                      <a:pt x="679" y="483"/>
                      <a:pt x="679" y="483"/>
                    </a:cubicBezTo>
                    <a:cubicBezTo>
                      <a:pt x="679" y="480"/>
                      <a:pt x="679" y="480"/>
                      <a:pt x="679" y="480"/>
                    </a:cubicBezTo>
                    <a:cubicBezTo>
                      <a:pt x="680" y="479"/>
                      <a:pt x="680" y="479"/>
                      <a:pt x="680" y="479"/>
                    </a:cubicBezTo>
                    <a:cubicBezTo>
                      <a:pt x="678" y="479"/>
                      <a:pt x="678" y="479"/>
                      <a:pt x="678" y="479"/>
                    </a:cubicBezTo>
                    <a:cubicBezTo>
                      <a:pt x="679" y="475"/>
                      <a:pt x="679" y="475"/>
                      <a:pt x="679" y="475"/>
                    </a:cubicBezTo>
                    <a:cubicBezTo>
                      <a:pt x="679" y="471"/>
                      <a:pt x="679" y="471"/>
                      <a:pt x="679" y="471"/>
                    </a:cubicBezTo>
                    <a:cubicBezTo>
                      <a:pt x="679" y="468"/>
                      <a:pt x="679" y="468"/>
                      <a:pt x="679" y="468"/>
                    </a:cubicBezTo>
                    <a:cubicBezTo>
                      <a:pt x="680" y="466"/>
                      <a:pt x="680" y="466"/>
                      <a:pt x="680" y="466"/>
                    </a:cubicBezTo>
                    <a:cubicBezTo>
                      <a:pt x="681" y="460"/>
                      <a:pt x="681" y="460"/>
                      <a:pt x="681" y="460"/>
                    </a:cubicBezTo>
                    <a:cubicBezTo>
                      <a:pt x="681" y="457"/>
                      <a:pt x="681" y="457"/>
                      <a:pt x="681" y="457"/>
                    </a:cubicBezTo>
                    <a:cubicBezTo>
                      <a:pt x="682" y="457"/>
                      <a:pt x="682" y="457"/>
                      <a:pt x="682" y="457"/>
                    </a:cubicBezTo>
                    <a:cubicBezTo>
                      <a:pt x="682" y="455"/>
                      <a:pt x="682" y="455"/>
                      <a:pt x="682" y="455"/>
                    </a:cubicBezTo>
                    <a:cubicBezTo>
                      <a:pt x="680" y="453"/>
                      <a:pt x="680" y="453"/>
                      <a:pt x="680" y="453"/>
                    </a:cubicBezTo>
                    <a:cubicBezTo>
                      <a:pt x="679" y="453"/>
                      <a:pt x="679" y="453"/>
                      <a:pt x="679" y="453"/>
                    </a:cubicBezTo>
                    <a:cubicBezTo>
                      <a:pt x="678" y="451"/>
                      <a:pt x="678" y="451"/>
                      <a:pt x="678" y="451"/>
                    </a:cubicBezTo>
                    <a:cubicBezTo>
                      <a:pt x="675" y="450"/>
                      <a:pt x="675" y="450"/>
                      <a:pt x="675" y="450"/>
                    </a:cubicBezTo>
                    <a:cubicBezTo>
                      <a:pt x="674" y="451"/>
                      <a:pt x="674" y="451"/>
                      <a:pt x="674" y="451"/>
                    </a:cubicBezTo>
                    <a:cubicBezTo>
                      <a:pt x="674" y="452"/>
                      <a:pt x="674" y="452"/>
                      <a:pt x="674" y="452"/>
                    </a:cubicBezTo>
                    <a:cubicBezTo>
                      <a:pt x="672" y="453"/>
                      <a:pt x="672" y="453"/>
                      <a:pt x="672" y="453"/>
                    </a:cubicBezTo>
                    <a:cubicBezTo>
                      <a:pt x="670" y="456"/>
                      <a:pt x="670" y="456"/>
                      <a:pt x="670" y="456"/>
                    </a:cubicBezTo>
                    <a:cubicBezTo>
                      <a:pt x="667" y="460"/>
                      <a:pt x="667" y="460"/>
                      <a:pt x="667" y="460"/>
                    </a:cubicBezTo>
                    <a:cubicBezTo>
                      <a:pt x="668" y="461"/>
                      <a:pt x="668" y="461"/>
                      <a:pt x="668" y="461"/>
                    </a:cubicBezTo>
                    <a:cubicBezTo>
                      <a:pt x="668" y="462"/>
                      <a:pt x="668" y="462"/>
                      <a:pt x="668" y="462"/>
                    </a:cubicBezTo>
                    <a:cubicBezTo>
                      <a:pt x="667" y="463"/>
                      <a:pt x="667" y="463"/>
                      <a:pt x="667" y="463"/>
                    </a:cubicBezTo>
                    <a:cubicBezTo>
                      <a:pt x="664" y="468"/>
                      <a:pt x="664" y="468"/>
                      <a:pt x="664" y="468"/>
                    </a:cubicBezTo>
                    <a:cubicBezTo>
                      <a:pt x="663" y="472"/>
                      <a:pt x="663" y="472"/>
                      <a:pt x="663" y="472"/>
                    </a:cubicBezTo>
                    <a:cubicBezTo>
                      <a:pt x="662" y="473"/>
                      <a:pt x="662" y="473"/>
                      <a:pt x="662" y="473"/>
                    </a:cubicBezTo>
                    <a:cubicBezTo>
                      <a:pt x="663" y="474"/>
                      <a:pt x="663" y="474"/>
                      <a:pt x="663" y="474"/>
                    </a:cubicBezTo>
                    <a:cubicBezTo>
                      <a:pt x="663" y="478"/>
                      <a:pt x="663" y="478"/>
                      <a:pt x="663" y="478"/>
                    </a:cubicBezTo>
                    <a:cubicBezTo>
                      <a:pt x="663" y="483"/>
                      <a:pt x="663" y="483"/>
                      <a:pt x="663" y="483"/>
                    </a:cubicBezTo>
                    <a:cubicBezTo>
                      <a:pt x="664" y="484"/>
                      <a:pt x="664" y="484"/>
                      <a:pt x="664" y="484"/>
                    </a:cubicBezTo>
                    <a:cubicBezTo>
                      <a:pt x="665" y="485"/>
                      <a:pt x="665" y="485"/>
                      <a:pt x="665" y="485"/>
                    </a:cubicBezTo>
                    <a:cubicBezTo>
                      <a:pt x="664" y="485"/>
                      <a:pt x="664" y="485"/>
                      <a:pt x="664" y="485"/>
                    </a:cubicBezTo>
                    <a:cubicBezTo>
                      <a:pt x="664" y="486"/>
                      <a:pt x="664" y="486"/>
                      <a:pt x="664" y="486"/>
                    </a:cubicBezTo>
                    <a:cubicBezTo>
                      <a:pt x="665" y="488"/>
                      <a:pt x="665" y="488"/>
                      <a:pt x="665" y="488"/>
                    </a:cubicBezTo>
                    <a:cubicBezTo>
                      <a:pt x="667" y="489"/>
                      <a:pt x="667" y="489"/>
                      <a:pt x="667" y="489"/>
                    </a:cubicBezTo>
                    <a:cubicBezTo>
                      <a:pt x="667" y="490"/>
                      <a:pt x="667" y="490"/>
                      <a:pt x="667" y="490"/>
                    </a:cubicBezTo>
                    <a:cubicBezTo>
                      <a:pt x="670" y="491"/>
                      <a:pt x="670" y="491"/>
                      <a:pt x="670" y="491"/>
                    </a:cubicBezTo>
                    <a:cubicBezTo>
                      <a:pt x="672" y="494"/>
                      <a:pt x="672" y="494"/>
                      <a:pt x="672" y="494"/>
                    </a:cubicBezTo>
                    <a:cubicBezTo>
                      <a:pt x="672" y="496"/>
                      <a:pt x="672" y="496"/>
                      <a:pt x="672" y="496"/>
                    </a:cubicBezTo>
                    <a:lnTo>
                      <a:pt x="672" y="498"/>
                    </a:lnTo>
                    <a:close/>
                    <a:moveTo>
                      <a:pt x="557" y="510"/>
                    </a:moveTo>
                    <a:cubicBezTo>
                      <a:pt x="558" y="512"/>
                      <a:pt x="558" y="512"/>
                      <a:pt x="558" y="512"/>
                    </a:cubicBezTo>
                    <a:cubicBezTo>
                      <a:pt x="560" y="511"/>
                      <a:pt x="560" y="511"/>
                      <a:pt x="560" y="511"/>
                    </a:cubicBezTo>
                    <a:cubicBezTo>
                      <a:pt x="562" y="512"/>
                      <a:pt x="562" y="512"/>
                      <a:pt x="562" y="512"/>
                    </a:cubicBezTo>
                    <a:cubicBezTo>
                      <a:pt x="562" y="511"/>
                      <a:pt x="562" y="511"/>
                      <a:pt x="562" y="511"/>
                    </a:cubicBezTo>
                    <a:cubicBezTo>
                      <a:pt x="560" y="510"/>
                      <a:pt x="560" y="510"/>
                      <a:pt x="560" y="510"/>
                    </a:cubicBezTo>
                    <a:lnTo>
                      <a:pt x="557" y="510"/>
                    </a:lnTo>
                    <a:close/>
                    <a:moveTo>
                      <a:pt x="558" y="522"/>
                    </a:moveTo>
                    <a:cubicBezTo>
                      <a:pt x="555" y="522"/>
                      <a:pt x="555" y="522"/>
                      <a:pt x="555" y="522"/>
                    </a:cubicBezTo>
                    <a:cubicBezTo>
                      <a:pt x="554" y="522"/>
                      <a:pt x="554" y="522"/>
                      <a:pt x="554" y="522"/>
                    </a:cubicBezTo>
                    <a:cubicBezTo>
                      <a:pt x="553" y="523"/>
                      <a:pt x="553" y="523"/>
                      <a:pt x="553" y="523"/>
                    </a:cubicBezTo>
                    <a:cubicBezTo>
                      <a:pt x="551" y="523"/>
                      <a:pt x="551" y="523"/>
                      <a:pt x="551" y="523"/>
                    </a:cubicBezTo>
                    <a:cubicBezTo>
                      <a:pt x="548" y="524"/>
                      <a:pt x="548" y="524"/>
                      <a:pt x="548" y="524"/>
                    </a:cubicBezTo>
                    <a:cubicBezTo>
                      <a:pt x="546" y="525"/>
                      <a:pt x="546" y="525"/>
                      <a:pt x="546" y="525"/>
                    </a:cubicBezTo>
                    <a:cubicBezTo>
                      <a:pt x="546" y="527"/>
                      <a:pt x="546" y="527"/>
                      <a:pt x="546" y="527"/>
                    </a:cubicBezTo>
                    <a:cubicBezTo>
                      <a:pt x="542" y="529"/>
                      <a:pt x="542" y="529"/>
                      <a:pt x="542" y="529"/>
                    </a:cubicBezTo>
                    <a:cubicBezTo>
                      <a:pt x="539" y="532"/>
                      <a:pt x="539" y="532"/>
                      <a:pt x="539" y="532"/>
                    </a:cubicBezTo>
                    <a:cubicBezTo>
                      <a:pt x="541" y="534"/>
                      <a:pt x="541" y="534"/>
                      <a:pt x="541" y="534"/>
                    </a:cubicBezTo>
                    <a:cubicBezTo>
                      <a:pt x="541" y="538"/>
                      <a:pt x="541" y="538"/>
                      <a:pt x="541" y="538"/>
                    </a:cubicBezTo>
                    <a:cubicBezTo>
                      <a:pt x="542" y="540"/>
                      <a:pt x="542" y="540"/>
                      <a:pt x="542" y="540"/>
                    </a:cubicBezTo>
                    <a:cubicBezTo>
                      <a:pt x="542" y="541"/>
                      <a:pt x="542" y="541"/>
                      <a:pt x="542" y="541"/>
                    </a:cubicBezTo>
                    <a:cubicBezTo>
                      <a:pt x="544" y="543"/>
                      <a:pt x="544" y="543"/>
                      <a:pt x="544" y="543"/>
                    </a:cubicBezTo>
                    <a:cubicBezTo>
                      <a:pt x="546" y="543"/>
                      <a:pt x="546" y="543"/>
                      <a:pt x="546" y="543"/>
                    </a:cubicBezTo>
                    <a:cubicBezTo>
                      <a:pt x="548" y="544"/>
                      <a:pt x="548" y="544"/>
                      <a:pt x="548" y="544"/>
                    </a:cubicBezTo>
                    <a:cubicBezTo>
                      <a:pt x="549" y="544"/>
                      <a:pt x="549" y="544"/>
                      <a:pt x="549" y="544"/>
                    </a:cubicBezTo>
                    <a:cubicBezTo>
                      <a:pt x="551" y="546"/>
                      <a:pt x="551" y="546"/>
                      <a:pt x="551" y="546"/>
                    </a:cubicBezTo>
                    <a:cubicBezTo>
                      <a:pt x="553" y="545"/>
                      <a:pt x="553" y="545"/>
                      <a:pt x="553" y="545"/>
                    </a:cubicBezTo>
                    <a:cubicBezTo>
                      <a:pt x="553" y="543"/>
                      <a:pt x="553" y="543"/>
                      <a:pt x="553" y="543"/>
                    </a:cubicBezTo>
                    <a:cubicBezTo>
                      <a:pt x="555" y="543"/>
                      <a:pt x="555" y="543"/>
                      <a:pt x="555" y="543"/>
                    </a:cubicBezTo>
                    <a:cubicBezTo>
                      <a:pt x="557" y="543"/>
                      <a:pt x="557" y="543"/>
                      <a:pt x="557" y="543"/>
                    </a:cubicBezTo>
                    <a:cubicBezTo>
                      <a:pt x="558" y="541"/>
                      <a:pt x="558" y="541"/>
                      <a:pt x="558" y="541"/>
                    </a:cubicBezTo>
                    <a:cubicBezTo>
                      <a:pt x="559" y="540"/>
                      <a:pt x="559" y="540"/>
                      <a:pt x="559" y="540"/>
                    </a:cubicBezTo>
                    <a:cubicBezTo>
                      <a:pt x="561" y="540"/>
                      <a:pt x="561" y="540"/>
                      <a:pt x="561" y="540"/>
                    </a:cubicBezTo>
                    <a:cubicBezTo>
                      <a:pt x="562" y="538"/>
                      <a:pt x="562" y="538"/>
                      <a:pt x="562" y="538"/>
                    </a:cubicBezTo>
                    <a:cubicBezTo>
                      <a:pt x="562" y="536"/>
                      <a:pt x="562" y="536"/>
                      <a:pt x="562" y="536"/>
                    </a:cubicBezTo>
                    <a:cubicBezTo>
                      <a:pt x="563" y="532"/>
                      <a:pt x="563" y="532"/>
                      <a:pt x="563" y="532"/>
                    </a:cubicBezTo>
                    <a:cubicBezTo>
                      <a:pt x="564" y="532"/>
                      <a:pt x="564" y="532"/>
                      <a:pt x="564" y="532"/>
                    </a:cubicBezTo>
                    <a:cubicBezTo>
                      <a:pt x="565" y="530"/>
                      <a:pt x="565" y="530"/>
                      <a:pt x="565" y="530"/>
                    </a:cubicBezTo>
                    <a:cubicBezTo>
                      <a:pt x="566" y="527"/>
                      <a:pt x="566" y="527"/>
                      <a:pt x="566" y="527"/>
                    </a:cubicBezTo>
                    <a:cubicBezTo>
                      <a:pt x="565" y="524"/>
                      <a:pt x="565" y="524"/>
                      <a:pt x="565" y="524"/>
                    </a:cubicBezTo>
                    <a:cubicBezTo>
                      <a:pt x="563" y="523"/>
                      <a:pt x="563" y="523"/>
                      <a:pt x="563" y="523"/>
                    </a:cubicBezTo>
                    <a:cubicBezTo>
                      <a:pt x="561" y="522"/>
                      <a:pt x="561" y="522"/>
                      <a:pt x="561" y="522"/>
                    </a:cubicBezTo>
                    <a:cubicBezTo>
                      <a:pt x="559" y="523"/>
                      <a:pt x="559" y="523"/>
                      <a:pt x="559" y="523"/>
                    </a:cubicBezTo>
                    <a:cubicBezTo>
                      <a:pt x="559" y="523"/>
                      <a:pt x="558" y="522"/>
                      <a:pt x="558" y="5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1" name="Freeform 17">
                <a:extLst>
                  <a:ext uri="{FF2B5EF4-FFF2-40B4-BE49-F238E27FC236}">
                    <a16:creationId xmlns:a16="http://schemas.microsoft.com/office/drawing/2014/main" id="{7C37E637-A997-4E04-8364-D48BB71DB4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99175" y="2773363"/>
                <a:ext cx="134938" cy="165100"/>
              </a:xfrm>
              <a:custGeom>
                <a:avLst/>
                <a:gdLst>
                  <a:gd name="T0" fmla="*/ 152 w 160"/>
                  <a:gd name="T1" fmla="*/ 18 h 197"/>
                  <a:gd name="T2" fmla="*/ 66 w 160"/>
                  <a:gd name="T3" fmla="*/ 2 h 197"/>
                  <a:gd name="T4" fmla="*/ 53 w 160"/>
                  <a:gd name="T5" fmla="*/ 20 h 197"/>
                  <a:gd name="T6" fmla="*/ 74 w 160"/>
                  <a:gd name="T7" fmla="*/ 36 h 197"/>
                  <a:gd name="T8" fmla="*/ 71 w 160"/>
                  <a:gd name="T9" fmla="*/ 39 h 197"/>
                  <a:gd name="T10" fmla="*/ 64 w 160"/>
                  <a:gd name="T11" fmla="*/ 42 h 197"/>
                  <a:gd name="T12" fmla="*/ 87 w 160"/>
                  <a:gd name="T13" fmla="*/ 49 h 197"/>
                  <a:gd name="T14" fmla="*/ 101 w 160"/>
                  <a:gd name="T15" fmla="*/ 47 h 197"/>
                  <a:gd name="T16" fmla="*/ 116 w 160"/>
                  <a:gd name="T17" fmla="*/ 34 h 197"/>
                  <a:gd name="T18" fmla="*/ 108 w 160"/>
                  <a:gd name="T19" fmla="*/ 19 h 197"/>
                  <a:gd name="T20" fmla="*/ 96 w 160"/>
                  <a:gd name="T21" fmla="*/ 16 h 197"/>
                  <a:gd name="T22" fmla="*/ 88 w 160"/>
                  <a:gd name="T23" fmla="*/ 19 h 197"/>
                  <a:gd name="T24" fmla="*/ 84 w 160"/>
                  <a:gd name="T25" fmla="*/ 12 h 197"/>
                  <a:gd name="T26" fmla="*/ 82 w 160"/>
                  <a:gd name="T27" fmla="*/ 28 h 197"/>
                  <a:gd name="T28" fmla="*/ 70 w 160"/>
                  <a:gd name="T29" fmla="*/ 20 h 197"/>
                  <a:gd name="T30" fmla="*/ 60 w 160"/>
                  <a:gd name="T31" fmla="*/ 10 h 197"/>
                  <a:gd name="T32" fmla="*/ 60 w 160"/>
                  <a:gd name="T33" fmla="*/ 25 h 197"/>
                  <a:gd name="T34" fmla="*/ 54 w 160"/>
                  <a:gd name="T35" fmla="*/ 29 h 197"/>
                  <a:gd name="T36" fmla="*/ 131 w 160"/>
                  <a:gd name="T37" fmla="*/ 61 h 197"/>
                  <a:gd name="T38" fmla="*/ 132 w 160"/>
                  <a:gd name="T39" fmla="*/ 62 h 197"/>
                  <a:gd name="T40" fmla="*/ 123 w 160"/>
                  <a:gd name="T41" fmla="*/ 70 h 197"/>
                  <a:gd name="T42" fmla="*/ 99 w 160"/>
                  <a:gd name="T43" fmla="*/ 87 h 197"/>
                  <a:gd name="T44" fmla="*/ 108 w 160"/>
                  <a:gd name="T45" fmla="*/ 98 h 197"/>
                  <a:gd name="T46" fmla="*/ 96 w 160"/>
                  <a:gd name="T47" fmla="*/ 108 h 197"/>
                  <a:gd name="T48" fmla="*/ 82 w 160"/>
                  <a:gd name="T49" fmla="*/ 111 h 197"/>
                  <a:gd name="T50" fmla="*/ 80 w 160"/>
                  <a:gd name="T51" fmla="*/ 90 h 197"/>
                  <a:gd name="T52" fmla="*/ 78 w 160"/>
                  <a:gd name="T53" fmla="*/ 78 h 197"/>
                  <a:gd name="T54" fmla="*/ 89 w 160"/>
                  <a:gd name="T55" fmla="*/ 80 h 197"/>
                  <a:gd name="T56" fmla="*/ 80 w 160"/>
                  <a:gd name="T57" fmla="*/ 73 h 197"/>
                  <a:gd name="T58" fmla="*/ 4 w 160"/>
                  <a:gd name="T59" fmla="*/ 79 h 197"/>
                  <a:gd name="T60" fmla="*/ 9 w 160"/>
                  <a:gd name="T61" fmla="*/ 78 h 197"/>
                  <a:gd name="T62" fmla="*/ 51 w 160"/>
                  <a:gd name="T63" fmla="*/ 139 h 197"/>
                  <a:gd name="T64" fmla="*/ 48 w 160"/>
                  <a:gd name="T65" fmla="*/ 124 h 197"/>
                  <a:gd name="T66" fmla="*/ 34 w 160"/>
                  <a:gd name="T67" fmla="*/ 119 h 197"/>
                  <a:gd name="T68" fmla="*/ 28 w 160"/>
                  <a:gd name="T69" fmla="*/ 107 h 197"/>
                  <a:gd name="T70" fmla="*/ 44 w 160"/>
                  <a:gd name="T71" fmla="*/ 106 h 197"/>
                  <a:gd name="T72" fmla="*/ 49 w 160"/>
                  <a:gd name="T73" fmla="*/ 99 h 197"/>
                  <a:gd name="T74" fmla="*/ 39 w 160"/>
                  <a:gd name="T75" fmla="*/ 97 h 197"/>
                  <a:gd name="T76" fmla="*/ 26 w 160"/>
                  <a:gd name="T77" fmla="*/ 94 h 197"/>
                  <a:gd name="T78" fmla="*/ 39 w 160"/>
                  <a:gd name="T79" fmla="*/ 86 h 197"/>
                  <a:gd name="T80" fmla="*/ 45 w 160"/>
                  <a:gd name="T81" fmla="*/ 79 h 197"/>
                  <a:gd name="T82" fmla="*/ 36 w 160"/>
                  <a:gd name="T83" fmla="*/ 77 h 197"/>
                  <a:gd name="T84" fmla="*/ 33 w 160"/>
                  <a:gd name="T85" fmla="*/ 74 h 197"/>
                  <a:gd name="T86" fmla="*/ 30 w 160"/>
                  <a:gd name="T87" fmla="*/ 83 h 197"/>
                  <a:gd name="T88" fmla="*/ 15 w 160"/>
                  <a:gd name="T89" fmla="*/ 80 h 197"/>
                  <a:gd name="T90" fmla="*/ 10 w 160"/>
                  <a:gd name="T91" fmla="*/ 70 h 197"/>
                  <a:gd name="T92" fmla="*/ 13 w 160"/>
                  <a:gd name="T93" fmla="*/ 64 h 197"/>
                  <a:gd name="T94" fmla="*/ 7 w 160"/>
                  <a:gd name="T95" fmla="*/ 53 h 197"/>
                  <a:gd name="T96" fmla="*/ 3 w 160"/>
                  <a:gd name="T97" fmla="*/ 46 h 197"/>
                  <a:gd name="T98" fmla="*/ 8 w 160"/>
                  <a:gd name="T99" fmla="*/ 37 h 197"/>
                  <a:gd name="T100" fmla="*/ 20 w 160"/>
                  <a:gd name="T101" fmla="*/ 41 h 197"/>
                  <a:gd name="T102" fmla="*/ 19 w 160"/>
                  <a:gd name="T103" fmla="*/ 47 h 197"/>
                  <a:gd name="T104" fmla="*/ 23 w 160"/>
                  <a:gd name="T105" fmla="*/ 50 h 197"/>
                  <a:gd name="T106" fmla="*/ 35 w 160"/>
                  <a:gd name="T107" fmla="*/ 55 h 197"/>
                  <a:gd name="T108" fmla="*/ 40 w 160"/>
                  <a:gd name="T109" fmla="*/ 60 h 197"/>
                  <a:gd name="T110" fmla="*/ 38 w 160"/>
                  <a:gd name="T111" fmla="*/ 28 h 197"/>
                  <a:gd name="T112" fmla="*/ 50 w 160"/>
                  <a:gd name="T113" fmla="*/ 42 h 197"/>
                  <a:gd name="T114" fmla="*/ 60 w 160"/>
                  <a:gd name="T115" fmla="*/ 52 h 197"/>
                  <a:gd name="T116" fmla="*/ 80 w 160"/>
                  <a:gd name="T117" fmla="*/ 70 h 197"/>
                  <a:gd name="T118" fmla="*/ 66 w 160"/>
                  <a:gd name="T119" fmla="*/ 79 h 197"/>
                  <a:gd name="T120" fmla="*/ 64 w 160"/>
                  <a:gd name="T121" fmla="*/ 103 h 197"/>
                  <a:gd name="T122" fmla="*/ 57 w 160"/>
                  <a:gd name="T123" fmla="*/ 125 h 197"/>
                  <a:gd name="T124" fmla="*/ 79 w 160"/>
                  <a:gd name="T125" fmla="*/ 1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" h="197">
                    <a:moveTo>
                      <a:pt x="148" y="17"/>
                    </a:moveTo>
                    <a:cubicBezTo>
                      <a:pt x="149" y="17"/>
                      <a:pt x="150" y="16"/>
                      <a:pt x="150" y="16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49" y="18"/>
                      <a:pt x="149" y="18"/>
                      <a:pt x="149" y="18"/>
                    </a:cubicBezTo>
                    <a:lnTo>
                      <a:pt x="148" y="17"/>
                    </a:lnTo>
                    <a:close/>
                    <a:moveTo>
                      <a:pt x="120" y="19"/>
                    </a:moveTo>
                    <a:cubicBezTo>
                      <a:pt x="121" y="21"/>
                      <a:pt x="121" y="21"/>
                      <a:pt x="121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20" y="18"/>
                      <a:pt x="120" y="18"/>
                      <a:pt x="120" y="18"/>
                    </a:cubicBezTo>
                    <a:lnTo>
                      <a:pt x="120" y="19"/>
                    </a:lnTo>
                    <a:close/>
                    <a:moveTo>
                      <a:pt x="66" y="2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1"/>
                      <a:pt x="65" y="1"/>
                      <a:pt x="65" y="1"/>
                    </a:cubicBezTo>
                    <a:lnTo>
                      <a:pt x="66" y="2"/>
                    </a:lnTo>
                    <a:close/>
                    <a:moveTo>
                      <a:pt x="55" y="21"/>
                    </a:move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1"/>
                      <a:pt x="55" y="21"/>
                      <a:pt x="55" y="21"/>
                    </a:cubicBezTo>
                    <a:close/>
                    <a:moveTo>
                      <a:pt x="65" y="39"/>
                    </a:moveTo>
                    <a:cubicBezTo>
                      <a:pt x="65" y="39"/>
                      <a:pt x="66" y="38"/>
                      <a:pt x="66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10" y="48"/>
                      <a:pt x="110" y="48"/>
                      <a:pt x="110" y="48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8"/>
                      <a:pt x="64" y="38"/>
                      <a:pt x="64" y="38"/>
                    </a:cubicBezTo>
                    <a:lnTo>
                      <a:pt x="65" y="39"/>
                    </a:lnTo>
                    <a:close/>
                    <a:moveTo>
                      <a:pt x="129" y="64"/>
                    </a:moveTo>
                    <a:cubicBezTo>
                      <a:pt x="131" y="61"/>
                      <a:pt x="131" y="61"/>
                      <a:pt x="131" y="61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6" y="59"/>
                      <a:pt x="136" y="59"/>
                      <a:pt x="136" y="59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0" y="61"/>
                      <a:pt x="140" y="61"/>
                      <a:pt x="140" y="61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34" y="61"/>
                      <a:pt x="134" y="61"/>
                      <a:pt x="134" y="61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0" y="64"/>
                      <a:pt x="130" y="64"/>
                      <a:pt x="130" y="64"/>
                    </a:cubicBezTo>
                    <a:lnTo>
                      <a:pt x="129" y="64"/>
                    </a:lnTo>
                    <a:close/>
                    <a:moveTo>
                      <a:pt x="121" y="71"/>
                    </a:moveTo>
                    <a:cubicBezTo>
                      <a:pt x="120" y="69"/>
                      <a:pt x="120" y="69"/>
                      <a:pt x="120" y="69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20" y="64"/>
                      <a:pt x="120" y="64"/>
                      <a:pt x="120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2" y="72"/>
                      <a:pt x="122" y="72"/>
                      <a:pt x="122" y="72"/>
                    </a:cubicBezTo>
                    <a:lnTo>
                      <a:pt x="121" y="71"/>
                    </a:lnTo>
                    <a:close/>
                    <a:moveTo>
                      <a:pt x="80" y="90"/>
                    </a:moveTo>
                    <a:cubicBezTo>
                      <a:pt x="81" y="88"/>
                      <a:pt x="81" y="88"/>
                      <a:pt x="81" y="88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96" y="114"/>
                      <a:pt x="96" y="114"/>
                      <a:pt x="96" y="114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96" y="103"/>
                      <a:pt x="96" y="103"/>
                      <a:pt x="96" y="103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87" y="109"/>
                      <a:pt x="87" y="109"/>
                      <a:pt x="87" y="109"/>
                    </a:cubicBezTo>
                    <a:cubicBezTo>
                      <a:pt x="84" y="110"/>
                      <a:pt x="84" y="110"/>
                      <a:pt x="84" y="110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5"/>
                      <a:pt x="86" y="95"/>
                      <a:pt x="86" y="95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4" y="93"/>
                      <a:pt x="84" y="93"/>
                      <a:pt x="84" y="93"/>
                    </a:cubicBezTo>
                    <a:cubicBezTo>
                      <a:pt x="82" y="91"/>
                      <a:pt x="82" y="91"/>
                      <a:pt x="82" y="91"/>
                    </a:cubicBezTo>
                    <a:lnTo>
                      <a:pt x="80" y="90"/>
                    </a:lnTo>
                    <a:close/>
                    <a:moveTo>
                      <a:pt x="70" y="57"/>
                    </a:moveTo>
                    <a:cubicBezTo>
                      <a:pt x="70" y="60"/>
                      <a:pt x="70" y="60"/>
                      <a:pt x="70" y="60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57"/>
                      <a:pt x="70" y="57"/>
                      <a:pt x="70" y="57"/>
                    </a:cubicBezTo>
                    <a:close/>
                    <a:moveTo>
                      <a:pt x="74" y="77"/>
                    </a:moveTo>
                    <a:cubicBezTo>
                      <a:pt x="76" y="78"/>
                      <a:pt x="76" y="78"/>
                      <a:pt x="76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3"/>
                      <a:pt x="80" y="83"/>
                      <a:pt x="80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90" y="77"/>
                      <a:pt x="90" y="77"/>
                      <a:pt x="90" y="77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88" y="73"/>
                      <a:pt x="88" y="73"/>
                      <a:pt x="88" y="73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5" y="76"/>
                      <a:pt x="75" y="76"/>
                      <a:pt x="75" y="76"/>
                    </a:cubicBezTo>
                    <a:lnTo>
                      <a:pt x="74" y="77"/>
                    </a:lnTo>
                    <a:close/>
                    <a:moveTo>
                      <a:pt x="11" y="88"/>
                    </a:moveTo>
                    <a:cubicBezTo>
                      <a:pt x="10" y="85"/>
                      <a:pt x="10" y="85"/>
                      <a:pt x="10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8"/>
                      <a:pt x="11" y="88"/>
                      <a:pt x="11" y="88"/>
                    </a:cubicBezTo>
                    <a:moveTo>
                      <a:pt x="53" y="139"/>
                    </a:moveTo>
                    <a:cubicBezTo>
                      <a:pt x="52" y="138"/>
                      <a:pt x="52" y="138"/>
                      <a:pt x="52" y="138"/>
                    </a:cubicBezTo>
                    <a:cubicBezTo>
                      <a:pt x="51" y="138"/>
                      <a:pt x="51" y="138"/>
                      <a:pt x="51" y="138"/>
                    </a:cubicBezTo>
                    <a:cubicBezTo>
                      <a:pt x="51" y="139"/>
                      <a:pt x="51" y="139"/>
                      <a:pt x="51" y="139"/>
                    </a:cubicBezTo>
                    <a:cubicBezTo>
                      <a:pt x="50" y="139"/>
                      <a:pt x="50" y="139"/>
                      <a:pt x="50" y="139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6" y="127"/>
                      <a:pt x="46" y="127"/>
                      <a:pt x="46" y="127"/>
                    </a:cubicBezTo>
                    <a:cubicBezTo>
                      <a:pt x="47" y="127"/>
                      <a:pt x="47" y="127"/>
                      <a:pt x="47" y="12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5" y="123"/>
                      <a:pt x="45" y="123"/>
                      <a:pt x="45" y="123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7" y="120"/>
                      <a:pt x="37" y="120"/>
                      <a:pt x="37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35" y="120"/>
                      <a:pt x="35" y="120"/>
                      <a:pt x="35" y="120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2" y="105"/>
                      <a:pt x="42" y="105"/>
                      <a:pt x="42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9" y="102"/>
                      <a:pt x="39" y="102"/>
                      <a:pt x="39" y="102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29" y="102"/>
                      <a:pt x="29" y="102"/>
                      <a:pt x="29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7" y="91"/>
                      <a:pt x="67" y="91"/>
                      <a:pt x="67" y="91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6" y="129"/>
                      <a:pt x="56" y="129"/>
                      <a:pt x="56" y="129"/>
                    </a:cubicBezTo>
                    <a:cubicBezTo>
                      <a:pt x="57" y="132"/>
                      <a:pt x="57" y="132"/>
                      <a:pt x="57" y="132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5" y="139"/>
                      <a:pt x="55" y="139"/>
                      <a:pt x="55" y="139"/>
                    </a:cubicBezTo>
                    <a:lnTo>
                      <a:pt x="53" y="139"/>
                    </a:lnTo>
                    <a:close/>
                    <a:moveTo>
                      <a:pt x="79" y="197"/>
                    </a:moveTo>
                    <a:cubicBezTo>
                      <a:pt x="80" y="195"/>
                      <a:pt x="80" y="195"/>
                      <a:pt x="80" y="195"/>
                    </a:cubicBezTo>
                    <a:cubicBezTo>
                      <a:pt x="80" y="192"/>
                      <a:pt x="80" y="192"/>
                      <a:pt x="80" y="192"/>
                    </a:cubicBezTo>
                    <a:cubicBezTo>
                      <a:pt x="79" y="191"/>
                      <a:pt x="79" y="191"/>
                      <a:pt x="79" y="191"/>
                    </a:cubicBezTo>
                    <a:cubicBezTo>
                      <a:pt x="76" y="191"/>
                      <a:pt x="76" y="191"/>
                      <a:pt x="76" y="191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8" y="195"/>
                      <a:pt x="78" y="195"/>
                      <a:pt x="78" y="195"/>
                    </a:cubicBezTo>
                    <a:cubicBezTo>
                      <a:pt x="78" y="196"/>
                      <a:pt x="78" y="196"/>
                      <a:pt x="78" y="196"/>
                    </a:cubicBezTo>
                    <a:lnTo>
                      <a:pt x="79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2" name="Freeform 18">
                <a:extLst>
                  <a:ext uri="{FF2B5EF4-FFF2-40B4-BE49-F238E27FC236}">
                    <a16:creationId xmlns:a16="http://schemas.microsoft.com/office/drawing/2014/main" id="{47755051-3187-45A5-83D6-9A4DDB7DB96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07250" y="3313113"/>
                <a:ext cx="149225" cy="288925"/>
              </a:xfrm>
              <a:custGeom>
                <a:avLst/>
                <a:gdLst>
                  <a:gd name="T0" fmla="*/ 39 w 94"/>
                  <a:gd name="T1" fmla="*/ 87 h 182"/>
                  <a:gd name="T2" fmla="*/ 2 w 94"/>
                  <a:gd name="T3" fmla="*/ 181 h 182"/>
                  <a:gd name="T4" fmla="*/ 21 w 94"/>
                  <a:gd name="T5" fmla="*/ 163 h 182"/>
                  <a:gd name="T6" fmla="*/ 26 w 94"/>
                  <a:gd name="T7" fmla="*/ 154 h 182"/>
                  <a:gd name="T8" fmla="*/ 27 w 94"/>
                  <a:gd name="T9" fmla="*/ 150 h 182"/>
                  <a:gd name="T10" fmla="*/ 59 w 94"/>
                  <a:gd name="T11" fmla="*/ 33 h 182"/>
                  <a:gd name="T12" fmla="*/ 65 w 94"/>
                  <a:gd name="T13" fmla="*/ 37 h 182"/>
                  <a:gd name="T14" fmla="*/ 63 w 94"/>
                  <a:gd name="T15" fmla="*/ 25 h 182"/>
                  <a:gd name="T16" fmla="*/ 67 w 94"/>
                  <a:gd name="T17" fmla="*/ 22 h 182"/>
                  <a:gd name="T18" fmla="*/ 68 w 94"/>
                  <a:gd name="T19" fmla="*/ 14 h 182"/>
                  <a:gd name="T20" fmla="*/ 65 w 94"/>
                  <a:gd name="T21" fmla="*/ 1 h 182"/>
                  <a:gd name="T22" fmla="*/ 78 w 94"/>
                  <a:gd name="T23" fmla="*/ 11 h 182"/>
                  <a:gd name="T24" fmla="*/ 89 w 94"/>
                  <a:gd name="T25" fmla="*/ 9 h 182"/>
                  <a:gd name="T26" fmla="*/ 94 w 94"/>
                  <a:gd name="T27" fmla="*/ 16 h 182"/>
                  <a:gd name="T28" fmla="*/ 89 w 94"/>
                  <a:gd name="T29" fmla="*/ 21 h 182"/>
                  <a:gd name="T30" fmla="*/ 82 w 94"/>
                  <a:gd name="T31" fmla="*/ 31 h 182"/>
                  <a:gd name="T32" fmla="*/ 68 w 94"/>
                  <a:gd name="T33" fmla="*/ 29 h 182"/>
                  <a:gd name="T34" fmla="*/ 72 w 94"/>
                  <a:gd name="T35" fmla="*/ 33 h 182"/>
                  <a:gd name="T36" fmla="*/ 65 w 94"/>
                  <a:gd name="T37" fmla="*/ 70 h 182"/>
                  <a:gd name="T38" fmla="*/ 66 w 94"/>
                  <a:gd name="T39" fmla="*/ 71 h 182"/>
                  <a:gd name="T40" fmla="*/ 20 w 94"/>
                  <a:gd name="T41" fmla="*/ 113 h 182"/>
                  <a:gd name="T42" fmla="*/ 18 w 94"/>
                  <a:gd name="T43" fmla="*/ 116 h 182"/>
                  <a:gd name="T44" fmla="*/ 28 w 94"/>
                  <a:gd name="T45" fmla="*/ 117 h 182"/>
                  <a:gd name="T46" fmla="*/ 26 w 94"/>
                  <a:gd name="T47" fmla="*/ 120 h 182"/>
                  <a:gd name="T48" fmla="*/ 52 w 94"/>
                  <a:gd name="T49" fmla="*/ 101 h 182"/>
                  <a:gd name="T50" fmla="*/ 41 w 94"/>
                  <a:gd name="T51" fmla="*/ 114 h 182"/>
                  <a:gd name="T52" fmla="*/ 47 w 94"/>
                  <a:gd name="T53" fmla="*/ 108 h 182"/>
                  <a:gd name="T54" fmla="*/ 48 w 94"/>
                  <a:gd name="T55" fmla="*/ 102 h 182"/>
                  <a:gd name="T56" fmla="*/ 39 w 94"/>
                  <a:gd name="T57" fmla="*/ 107 h 182"/>
                  <a:gd name="T58" fmla="*/ 33 w 94"/>
                  <a:gd name="T59" fmla="*/ 133 h 182"/>
                  <a:gd name="T60" fmla="*/ 35 w 94"/>
                  <a:gd name="T61" fmla="*/ 132 h 182"/>
                  <a:gd name="T62" fmla="*/ 36 w 94"/>
                  <a:gd name="T63" fmla="*/ 125 h 182"/>
                  <a:gd name="T64" fmla="*/ 36 w 94"/>
                  <a:gd name="T65" fmla="*/ 111 h 182"/>
                  <a:gd name="T66" fmla="*/ 30 w 94"/>
                  <a:gd name="T67" fmla="*/ 107 h 182"/>
                  <a:gd name="T68" fmla="*/ 38 w 94"/>
                  <a:gd name="T69" fmla="*/ 102 h 182"/>
                  <a:gd name="T70" fmla="*/ 48 w 94"/>
                  <a:gd name="T71" fmla="*/ 100 h 182"/>
                  <a:gd name="T72" fmla="*/ 54 w 94"/>
                  <a:gd name="T73" fmla="*/ 104 h 182"/>
                  <a:gd name="T74" fmla="*/ 60 w 94"/>
                  <a:gd name="T75" fmla="*/ 103 h 182"/>
                  <a:gd name="T76" fmla="*/ 62 w 94"/>
                  <a:gd name="T77" fmla="*/ 95 h 182"/>
                  <a:gd name="T78" fmla="*/ 64 w 94"/>
                  <a:gd name="T79" fmla="*/ 98 h 182"/>
                  <a:gd name="T80" fmla="*/ 73 w 94"/>
                  <a:gd name="T81" fmla="*/ 94 h 182"/>
                  <a:gd name="T82" fmla="*/ 77 w 94"/>
                  <a:gd name="T83" fmla="*/ 90 h 182"/>
                  <a:gd name="T84" fmla="*/ 82 w 94"/>
                  <a:gd name="T85" fmla="*/ 94 h 182"/>
                  <a:gd name="T86" fmla="*/ 82 w 94"/>
                  <a:gd name="T87" fmla="*/ 75 h 182"/>
                  <a:gd name="T88" fmla="*/ 82 w 94"/>
                  <a:gd name="T89" fmla="*/ 62 h 182"/>
                  <a:gd name="T90" fmla="*/ 82 w 94"/>
                  <a:gd name="T91" fmla="*/ 52 h 182"/>
                  <a:gd name="T92" fmla="*/ 74 w 94"/>
                  <a:gd name="T93" fmla="*/ 38 h 182"/>
                  <a:gd name="T94" fmla="*/ 74 w 94"/>
                  <a:gd name="T95" fmla="*/ 41 h 182"/>
                  <a:gd name="T96" fmla="*/ 69 w 94"/>
                  <a:gd name="T97" fmla="*/ 41 h 182"/>
                  <a:gd name="T98" fmla="*/ 68 w 94"/>
                  <a:gd name="T99" fmla="*/ 51 h 182"/>
                  <a:gd name="T100" fmla="*/ 70 w 94"/>
                  <a:gd name="T101" fmla="*/ 67 h 182"/>
                  <a:gd name="T102" fmla="*/ 59 w 94"/>
                  <a:gd name="T103" fmla="*/ 79 h 182"/>
                  <a:gd name="T104" fmla="*/ 56 w 94"/>
                  <a:gd name="T105" fmla="*/ 77 h 182"/>
                  <a:gd name="T106" fmla="*/ 55 w 94"/>
                  <a:gd name="T107" fmla="*/ 89 h 182"/>
                  <a:gd name="T108" fmla="*/ 49 w 94"/>
                  <a:gd name="T109" fmla="*/ 91 h 182"/>
                  <a:gd name="T110" fmla="*/ 36 w 94"/>
                  <a:gd name="T111" fmla="*/ 96 h 182"/>
                  <a:gd name="T112" fmla="*/ 29 w 94"/>
                  <a:gd name="T113" fmla="*/ 106 h 182"/>
                  <a:gd name="T114" fmla="*/ 23 w 94"/>
                  <a:gd name="T115" fmla="*/ 112 h 182"/>
                  <a:gd name="T116" fmla="*/ 24 w 94"/>
                  <a:gd name="T117" fmla="*/ 116 h 182"/>
                  <a:gd name="T118" fmla="*/ 26 w 94"/>
                  <a:gd name="T119" fmla="*/ 114 h 182"/>
                  <a:gd name="T120" fmla="*/ 28 w 94"/>
                  <a:gd name="T121" fmla="*/ 123 h 182"/>
                  <a:gd name="T122" fmla="*/ 31 w 94"/>
                  <a:gd name="T123" fmla="*/ 12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" h="182">
                    <a:moveTo>
                      <a:pt x="38" y="87"/>
                    </a:moveTo>
                    <a:lnTo>
                      <a:pt x="38" y="88"/>
                    </a:lnTo>
                    <a:lnTo>
                      <a:pt x="38" y="88"/>
                    </a:lnTo>
                    <a:lnTo>
                      <a:pt x="37" y="88"/>
                    </a:lnTo>
                    <a:lnTo>
                      <a:pt x="38" y="87"/>
                    </a:lnTo>
                    <a:close/>
                    <a:moveTo>
                      <a:pt x="38" y="87"/>
                    </a:moveTo>
                    <a:lnTo>
                      <a:pt x="38" y="87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39" y="87"/>
                    </a:lnTo>
                    <a:lnTo>
                      <a:pt x="38" y="87"/>
                    </a:lnTo>
                    <a:close/>
                    <a:moveTo>
                      <a:pt x="1" y="182"/>
                    </a:moveTo>
                    <a:lnTo>
                      <a:pt x="1" y="181"/>
                    </a:lnTo>
                    <a:lnTo>
                      <a:pt x="0" y="181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2"/>
                    </a:lnTo>
                    <a:close/>
                    <a:moveTo>
                      <a:pt x="2" y="181"/>
                    </a:moveTo>
                    <a:lnTo>
                      <a:pt x="2" y="180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2" y="181"/>
                    </a:lnTo>
                    <a:lnTo>
                      <a:pt x="2" y="181"/>
                    </a:lnTo>
                    <a:close/>
                    <a:moveTo>
                      <a:pt x="7" y="177"/>
                    </a:moveTo>
                    <a:lnTo>
                      <a:pt x="7" y="178"/>
                    </a:lnTo>
                    <a:lnTo>
                      <a:pt x="8" y="178"/>
                    </a:lnTo>
                    <a:lnTo>
                      <a:pt x="9" y="178"/>
                    </a:lnTo>
                    <a:lnTo>
                      <a:pt x="9" y="177"/>
                    </a:lnTo>
                    <a:lnTo>
                      <a:pt x="7" y="177"/>
                    </a:lnTo>
                    <a:close/>
                    <a:moveTo>
                      <a:pt x="20" y="166"/>
                    </a:moveTo>
                    <a:lnTo>
                      <a:pt x="20" y="165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22" y="162"/>
                    </a:lnTo>
                    <a:lnTo>
                      <a:pt x="22" y="161"/>
                    </a:lnTo>
                    <a:lnTo>
                      <a:pt x="23" y="162"/>
                    </a:lnTo>
                    <a:lnTo>
                      <a:pt x="22" y="163"/>
                    </a:lnTo>
                    <a:lnTo>
                      <a:pt x="22" y="164"/>
                    </a:lnTo>
                    <a:lnTo>
                      <a:pt x="21" y="165"/>
                    </a:lnTo>
                    <a:lnTo>
                      <a:pt x="21" y="166"/>
                    </a:lnTo>
                    <a:lnTo>
                      <a:pt x="20" y="166"/>
                    </a:lnTo>
                    <a:close/>
                    <a:moveTo>
                      <a:pt x="26" y="154"/>
                    </a:moveTo>
                    <a:lnTo>
                      <a:pt x="27" y="155"/>
                    </a:lnTo>
                    <a:lnTo>
                      <a:pt x="27" y="156"/>
                    </a:lnTo>
                    <a:lnTo>
                      <a:pt x="27" y="156"/>
                    </a:lnTo>
                    <a:lnTo>
                      <a:pt x="26" y="155"/>
                    </a:lnTo>
                    <a:lnTo>
                      <a:pt x="26" y="155"/>
                    </a:lnTo>
                    <a:lnTo>
                      <a:pt x="26" y="154"/>
                    </a:lnTo>
                    <a:close/>
                    <a:moveTo>
                      <a:pt x="28" y="152"/>
                    </a:moveTo>
                    <a:lnTo>
                      <a:pt x="28" y="151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7" y="150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49"/>
                    </a:lnTo>
                    <a:lnTo>
                      <a:pt x="29" y="149"/>
                    </a:lnTo>
                    <a:lnTo>
                      <a:pt x="29" y="149"/>
                    </a:lnTo>
                    <a:lnTo>
                      <a:pt x="30" y="149"/>
                    </a:lnTo>
                    <a:lnTo>
                      <a:pt x="30" y="150"/>
                    </a:lnTo>
                    <a:lnTo>
                      <a:pt x="29" y="151"/>
                    </a:lnTo>
                    <a:lnTo>
                      <a:pt x="29" y="151"/>
                    </a:lnTo>
                    <a:lnTo>
                      <a:pt x="28" y="152"/>
                    </a:lnTo>
                    <a:close/>
                    <a:moveTo>
                      <a:pt x="59" y="33"/>
                    </a:moveTo>
                    <a:lnTo>
                      <a:pt x="59" y="32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59" y="33"/>
                    </a:lnTo>
                    <a:close/>
                    <a:moveTo>
                      <a:pt x="67" y="39"/>
                    </a:moveTo>
                    <a:lnTo>
                      <a:pt x="66" y="38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4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31"/>
                    </a:lnTo>
                    <a:lnTo>
                      <a:pt x="62" y="31"/>
                    </a:lnTo>
                    <a:lnTo>
                      <a:pt x="62" y="30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2" y="27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4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7" y="22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5" y="4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4" y="7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8" y="11"/>
                    </a:lnTo>
                    <a:lnTo>
                      <a:pt x="89" y="10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9" y="12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5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7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6" y="21"/>
                    </a:lnTo>
                    <a:lnTo>
                      <a:pt x="85" y="22"/>
                    </a:lnTo>
                    <a:lnTo>
                      <a:pt x="84" y="24"/>
                    </a:lnTo>
                    <a:lnTo>
                      <a:pt x="83" y="27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1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77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3" y="26"/>
                    </a:lnTo>
                    <a:lnTo>
                      <a:pt x="72" y="26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5" y="28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70" y="32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2" y="34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69" y="34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8" y="37"/>
                    </a:lnTo>
                    <a:lnTo>
                      <a:pt x="67" y="39"/>
                    </a:lnTo>
                    <a:close/>
                    <a:moveTo>
                      <a:pt x="65" y="72"/>
                    </a:moveTo>
                    <a:lnTo>
                      <a:pt x="65" y="70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4" y="70"/>
                    </a:lnTo>
                    <a:lnTo>
                      <a:pt x="64" y="69"/>
                    </a:lnTo>
                    <a:lnTo>
                      <a:pt x="65" y="67"/>
                    </a:lnTo>
                    <a:lnTo>
                      <a:pt x="65" y="67"/>
                    </a:lnTo>
                    <a:lnTo>
                      <a:pt x="65" y="68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6" y="71"/>
                    </a:lnTo>
                    <a:lnTo>
                      <a:pt x="65" y="71"/>
                    </a:lnTo>
                    <a:lnTo>
                      <a:pt x="65" y="72"/>
                    </a:lnTo>
                    <a:close/>
                    <a:moveTo>
                      <a:pt x="20" y="112"/>
                    </a:moveTo>
                    <a:lnTo>
                      <a:pt x="21" y="113"/>
                    </a:lnTo>
                    <a:lnTo>
                      <a:pt x="21" y="113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20" y="112"/>
                    </a:lnTo>
                    <a:close/>
                    <a:moveTo>
                      <a:pt x="20" y="113"/>
                    </a:moveTo>
                    <a:lnTo>
                      <a:pt x="20" y="113"/>
                    </a:lnTo>
                    <a:lnTo>
                      <a:pt x="20" y="113"/>
                    </a:lnTo>
                    <a:lnTo>
                      <a:pt x="20" y="113"/>
                    </a:lnTo>
                    <a:close/>
                    <a:moveTo>
                      <a:pt x="19" y="114"/>
                    </a:moveTo>
                    <a:lnTo>
                      <a:pt x="20" y="114"/>
                    </a:lnTo>
                    <a:lnTo>
                      <a:pt x="20" y="114"/>
                    </a:lnTo>
                    <a:lnTo>
                      <a:pt x="19" y="114"/>
                    </a:lnTo>
                    <a:close/>
                    <a:moveTo>
                      <a:pt x="19" y="114"/>
                    </a:moveTo>
                    <a:lnTo>
                      <a:pt x="19" y="115"/>
                    </a:lnTo>
                    <a:lnTo>
                      <a:pt x="20" y="115"/>
                    </a:lnTo>
                    <a:lnTo>
                      <a:pt x="19" y="114"/>
                    </a:lnTo>
                    <a:close/>
                    <a:moveTo>
                      <a:pt x="18" y="117"/>
                    </a:move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5"/>
                    </a:lnTo>
                    <a:lnTo>
                      <a:pt x="18" y="116"/>
                    </a:lnTo>
                    <a:lnTo>
                      <a:pt x="19" y="116"/>
                    </a:lnTo>
                    <a:lnTo>
                      <a:pt x="19" y="117"/>
                    </a:lnTo>
                    <a:lnTo>
                      <a:pt x="19" y="117"/>
                    </a:lnTo>
                    <a:lnTo>
                      <a:pt x="18" y="117"/>
                    </a:lnTo>
                    <a:close/>
                    <a:moveTo>
                      <a:pt x="27" y="118"/>
                    </a:moveTo>
                    <a:lnTo>
                      <a:pt x="27" y="117"/>
                    </a:lnTo>
                    <a:lnTo>
                      <a:pt x="27" y="117"/>
                    </a:lnTo>
                    <a:lnTo>
                      <a:pt x="28" y="117"/>
                    </a:lnTo>
                    <a:lnTo>
                      <a:pt x="28" y="118"/>
                    </a:lnTo>
                    <a:lnTo>
                      <a:pt x="27" y="118"/>
                    </a:lnTo>
                    <a:close/>
                    <a:moveTo>
                      <a:pt x="26" y="120"/>
                    </a:moveTo>
                    <a:lnTo>
                      <a:pt x="27" y="120"/>
                    </a:lnTo>
                    <a:lnTo>
                      <a:pt x="27" y="120"/>
                    </a:lnTo>
                    <a:lnTo>
                      <a:pt x="26" y="121"/>
                    </a:lnTo>
                    <a:lnTo>
                      <a:pt x="26" y="120"/>
                    </a:lnTo>
                    <a:close/>
                    <a:moveTo>
                      <a:pt x="26" y="117"/>
                    </a:moveTo>
                    <a:lnTo>
                      <a:pt x="25" y="117"/>
                    </a:lnTo>
                    <a:lnTo>
                      <a:pt x="25" y="119"/>
                    </a:lnTo>
                    <a:lnTo>
                      <a:pt x="26" y="120"/>
                    </a:lnTo>
                    <a:lnTo>
                      <a:pt x="26" y="120"/>
                    </a:lnTo>
                    <a:lnTo>
                      <a:pt x="27" y="119"/>
                    </a:lnTo>
                    <a:lnTo>
                      <a:pt x="26" y="117"/>
                    </a:lnTo>
                    <a:lnTo>
                      <a:pt x="26" y="117"/>
                    </a:lnTo>
                    <a:lnTo>
                      <a:pt x="26" y="117"/>
                    </a:lnTo>
                    <a:close/>
                    <a:moveTo>
                      <a:pt x="52" y="103"/>
                    </a:moveTo>
                    <a:lnTo>
                      <a:pt x="51" y="101"/>
                    </a:lnTo>
                    <a:lnTo>
                      <a:pt x="51" y="101"/>
                    </a:lnTo>
                    <a:lnTo>
                      <a:pt x="51" y="100"/>
                    </a:lnTo>
                    <a:lnTo>
                      <a:pt x="52" y="100"/>
                    </a:lnTo>
                    <a:lnTo>
                      <a:pt x="52" y="101"/>
                    </a:lnTo>
                    <a:lnTo>
                      <a:pt x="52" y="101"/>
                    </a:lnTo>
                    <a:lnTo>
                      <a:pt x="52" y="102"/>
                    </a:lnTo>
                    <a:lnTo>
                      <a:pt x="52" y="103"/>
                    </a:lnTo>
                    <a:lnTo>
                      <a:pt x="52" y="103"/>
                    </a:lnTo>
                    <a:close/>
                    <a:moveTo>
                      <a:pt x="47" y="102"/>
                    </a:moveTo>
                    <a:lnTo>
                      <a:pt x="48" y="101"/>
                    </a:lnTo>
                    <a:lnTo>
                      <a:pt x="49" y="101"/>
                    </a:lnTo>
                    <a:lnTo>
                      <a:pt x="49" y="101"/>
                    </a:lnTo>
                    <a:lnTo>
                      <a:pt x="48" y="102"/>
                    </a:lnTo>
                    <a:lnTo>
                      <a:pt x="47" y="102"/>
                    </a:lnTo>
                    <a:close/>
                    <a:moveTo>
                      <a:pt x="41" y="114"/>
                    </a:moveTo>
                    <a:lnTo>
                      <a:pt x="42" y="114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4" y="114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4" y="109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7" y="108"/>
                    </a:lnTo>
                    <a:lnTo>
                      <a:pt x="48" y="109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0" y="107"/>
                    </a:lnTo>
                    <a:lnTo>
                      <a:pt x="52" y="106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50" y="103"/>
                    </a:lnTo>
                    <a:lnTo>
                      <a:pt x="49" y="103"/>
                    </a:lnTo>
                    <a:lnTo>
                      <a:pt x="48" y="102"/>
                    </a:lnTo>
                    <a:lnTo>
                      <a:pt x="46" y="102"/>
                    </a:lnTo>
                    <a:lnTo>
                      <a:pt x="45" y="103"/>
                    </a:lnTo>
                    <a:lnTo>
                      <a:pt x="45" y="104"/>
                    </a:lnTo>
                    <a:lnTo>
                      <a:pt x="44" y="105"/>
                    </a:lnTo>
                    <a:lnTo>
                      <a:pt x="43" y="105"/>
                    </a:lnTo>
                    <a:lnTo>
                      <a:pt x="43" y="106"/>
                    </a:lnTo>
                    <a:lnTo>
                      <a:pt x="42" y="106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9" y="106"/>
                    </a:lnTo>
                    <a:lnTo>
                      <a:pt x="39" y="107"/>
                    </a:lnTo>
                    <a:lnTo>
                      <a:pt x="38" y="108"/>
                    </a:lnTo>
                    <a:lnTo>
                      <a:pt x="38" y="109"/>
                    </a:lnTo>
                    <a:lnTo>
                      <a:pt x="39" y="110"/>
                    </a:lnTo>
                    <a:lnTo>
                      <a:pt x="39" y="111"/>
                    </a:lnTo>
                    <a:lnTo>
                      <a:pt x="39" y="111"/>
                    </a:lnTo>
                    <a:lnTo>
                      <a:pt x="39" y="112"/>
                    </a:lnTo>
                    <a:lnTo>
                      <a:pt x="40" y="113"/>
                    </a:lnTo>
                    <a:lnTo>
                      <a:pt x="41" y="113"/>
                    </a:lnTo>
                    <a:lnTo>
                      <a:pt x="41" y="114"/>
                    </a:lnTo>
                    <a:close/>
                    <a:moveTo>
                      <a:pt x="34" y="134"/>
                    </a:moveTo>
                    <a:lnTo>
                      <a:pt x="33" y="133"/>
                    </a:lnTo>
                    <a:lnTo>
                      <a:pt x="32" y="133"/>
                    </a:lnTo>
                    <a:lnTo>
                      <a:pt x="32" y="134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4"/>
                    </a:lnTo>
                    <a:close/>
                    <a:moveTo>
                      <a:pt x="35" y="133"/>
                    </a:moveTo>
                    <a:lnTo>
                      <a:pt x="35" y="131"/>
                    </a:lnTo>
                    <a:lnTo>
                      <a:pt x="35" y="130"/>
                    </a:lnTo>
                    <a:lnTo>
                      <a:pt x="35" y="131"/>
                    </a:lnTo>
                    <a:lnTo>
                      <a:pt x="35" y="132"/>
                    </a:lnTo>
                    <a:lnTo>
                      <a:pt x="35" y="133"/>
                    </a:lnTo>
                    <a:lnTo>
                      <a:pt x="35" y="133"/>
                    </a:lnTo>
                    <a:close/>
                    <a:moveTo>
                      <a:pt x="32" y="130"/>
                    </a:moveTo>
                    <a:lnTo>
                      <a:pt x="34" y="129"/>
                    </a:lnTo>
                    <a:lnTo>
                      <a:pt x="35" y="128"/>
                    </a:lnTo>
                    <a:lnTo>
                      <a:pt x="34" y="126"/>
                    </a:lnTo>
                    <a:lnTo>
                      <a:pt x="34" y="125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36" y="126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2"/>
                    </a:lnTo>
                    <a:lnTo>
                      <a:pt x="36" y="119"/>
                    </a:lnTo>
                    <a:lnTo>
                      <a:pt x="36" y="117"/>
                    </a:lnTo>
                    <a:lnTo>
                      <a:pt x="36" y="115"/>
                    </a:lnTo>
                    <a:lnTo>
                      <a:pt x="37" y="114"/>
                    </a:lnTo>
                    <a:lnTo>
                      <a:pt x="37" y="114"/>
                    </a:lnTo>
                    <a:lnTo>
                      <a:pt x="37" y="113"/>
                    </a:lnTo>
                    <a:lnTo>
                      <a:pt x="37" y="112"/>
                    </a:lnTo>
                    <a:lnTo>
                      <a:pt x="36" y="112"/>
                    </a:lnTo>
                    <a:lnTo>
                      <a:pt x="36" y="111"/>
                    </a:lnTo>
                    <a:lnTo>
                      <a:pt x="34" y="112"/>
                    </a:lnTo>
                    <a:lnTo>
                      <a:pt x="34" y="111"/>
                    </a:lnTo>
                    <a:lnTo>
                      <a:pt x="35" y="111"/>
                    </a:lnTo>
                    <a:lnTo>
                      <a:pt x="35" y="110"/>
                    </a:lnTo>
                    <a:lnTo>
                      <a:pt x="35" y="108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2" y="108"/>
                    </a:lnTo>
                    <a:lnTo>
                      <a:pt x="31" y="108"/>
                    </a:lnTo>
                    <a:lnTo>
                      <a:pt x="30" y="107"/>
                    </a:lnTo>
                    <a:lnTo>
                      <a:pt x="30" y="106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6" y="106"/>
                    </a:lnTo>
                    <a:lnTo>
                      <a:pt x="36" y="106"/>
                    </a:lnTo>
                    <a:lnTo>
                      <a:pt x="37" y="106"/>
                    </a:lnTo>
                    <a:lnTo>
                      <a:pt x="37" y="105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3"/>
                    </a:lnTo>
                    <a:lnTo>
                      <a:pt x="39" y="103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3" y="101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53" y="103"/>
                    </a:lnTo>
                    <a:lnTo>
                      <a:pt x="54" y="104"/>
                    </a:lnTo>
                    <a:lnTo>
                      <a:pt x="53" y="105"/>
                    </a:lnTo>
                    <a:lnTo>
                      <a:pt x="54" y="106"/>
                    </a:lnTo>
                    <a:lnTo>
                      <a:pt x="55" y="106"/>
                    </a:lnTo>
                    <a:lnTo>
                      <a:pt x="56" y="108"/>
                    </a:lnTo>
                    <a:lnTo>
                      <a:pt x="57" y="108"/>
                    </a:lnTo>
                    <a:lnTo>
                      <a:pt x="58" y="108"/>
                    </a:lnTo>
                    <a:lnTo>
                      <a:pt x="59" y="106"/>
                    </a:lnTo>
                    <a:lnTo>
                      <a:pt x="59" y="105"/>
                    </a:lnTo>
                    <a:lnTo>
                      <a:pt x="60" y="104"/>
                    </a:lnTo>
                    <a:lnTo>
                      <a:pt x="61" y="104"/>
                    </a:lnTo>
                    <a:lnTo>
                      <a:pt x="60" y="103"/>
                    </a:lnTo>
                    <a:lnTo>
                      <a:pt x="61" y="102"/>
                    </a:lnTo>
                    <a:lnTo>
                      <a:pt x="62" y="102"/>
                    </a:lnTo>
                    <a:lnTo>
                      <a:pt x="63" y="102"/>
                    </a:lnTo>
                    <a:lnTo>
                      <a:pt x="63" y="101"/>
                    </a:lnTo>
                    <a:lnTo>
                      <a:pt x="63" y="101"/>
                    </a:lnTo>
                    <a:lnTo>
                      <a:pt x="63" y="99"/>
                    </a:lnTo>
                    <a:lnTo>
                      <a:pt x="61" y="98"/>
                    </a:lnTo>
                    <a:lnTo>
                      <a:pt x="60" y="98"/>
                    </a:lnTo>
                    <a:lnTo>
                      <a:pt x="61" y="96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2" y="96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65" y="97"/>
                    </a:lnTo>
                    <a:lnTo>
                      <a:pt x="65" y="97"/>
                    </a:lnTo>
                    <a:lnTo>
                      <a:pt x="65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5" y="98"/>
                    </a:lnTo>
                    <a:lnTo>
                      <a:pt x="67" y="97"/>
                    </a:lnTo>
                    <a:lnTo>
                      <a:pt x="70" y="98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1" y="95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5" y="96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2"/>
                    </a:lnTo>
                    <a:lnTo>
                      <a:pt x="77" y="92"/>
                    </a:lnTo>
                    <a:lnTo>
                      <a:pt x="77" y="91"/>
                    </a:lnTo>
                    <a:lnTo>
                      <a:pt x="77" y="90"/>
                    </a:lnTo>
                    <a:lnTo>
                      <a:pt x="77" y="89"/>
                    </a:lnTo>
                    <a:lnTo>
                      <a:pt x="78" y="88"/>
                    </a:lnTo>
                    <a:lnTo>
                      <a:pt x="79" y="88"/>
                    </a:lnTo>
                    <a:lnTo>
                      <a:pt x="80" y="89"/>
                    </a:lnTo>
                    <a:lnTo>
                      <a:pt x="79" y="90"/>
                    </a:lnTo>
                    <a:lnTo>
                      <a:pt x="79" y="92"/>
                    </a:lnTo>
                    <a:lnTo>
                      <a:pt x="79" y="95"/>
                    </a:lnTo>
                    <a:lnTo>
                      <a:pt x="80" y="95"/>
                    </a:lnTo>
                    <a:lnTo>
                      <a:pt x="80" y="95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3" y="92"/>
                    </a:lnTo>
                    <a:lnTo>
                      <a:pt x="83" y="91"/>
                    </a:lnTo>
                    <a:lnTo>
                      <a:pt x="83" y="90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84" y="87"/>
                    </a:lnTo>
                    <a:lnTo>
                      <a:pt x="82" y="85"/>
                    </a:lnTo>
                    <a:lnTo>
                      <a:pt x="82" y="84"/>
                    </a:lnTo>
                    <a:lnTo>
                      <a:pt x="81" y="81"/>
                    </a:lnTo>
                    <a:lnTo>
                      <a:pt x="82" y="78"/>
                    </a:lnTo>
                    <a:lnTo>
                      <a:pt x="82" y="75"/>
                    </a:lnTo>
                    <a:lnTo>
                      <a:pt x="81" y="71"/>
                    </a:lnTo>
                    <a:lnTo>
                      <a:pt x="79" y="69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3" y="63"/>
                    </a:lnTo>
                    <a:lnTo>
                      <a:pt x="82" y="62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2" y="57"/>
                    </a:lnTo>
                    <a:lnTo>
                      <a:pt x="82" y="56"/>
                    </a:lnTo>
                    <a:lnTo>
                      <a:pt x="82" y="55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1" y="50"/>
                    </a:lnTo>
                    <a:lnTo>
                      <a:pt x="80" y="50"/>
                    </a:lnTo>
                    <a:lnTo>
                      <a:pt x="79" y="49"/>
                    </a:lnTo>
                    <a:lnTo>
                      <a:pt x="79" y="47"/>
                    </a:lnTo>
                    <a:lnTo>
                      <a:pt x="78" y="46"/>
                    </a:lnTo>
                    <a:lnTo>
                      <a:pt x="75" y="43"/>
                    </a:lnTo>
                    <a:lnTo>
                      <a:pt x="75" y="42"/>
                    </a:lnTo>
                    <a:lnTo>
                      <a:pt x="74" y="40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2" y="37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1" y="40"/>
                    </a:lnTo>
                    <a:lnTo>
                      <a:pt x="71" y="41"/>
                    </a:lnTo>
                    <a:lnTo>
                      <a:pt x="72" y="40"/>
                    </a:lnTo>
                    <a:lnTo>
                      <a:pt x="73" y="39"/>
                    </a:lnTo>
                    <a:lnTo>
                      <a:pt x="74" y="41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0" y="42"/>
                    </a:lnTo>
                    <a:lnTo>
                      <a:pt x="70" y="41"/>
                    </a:lnTo>
                    <a:lnTo>
                      <a:pt x="70" y="40"/>
                    </a:lnTo>
                    <a:lnTo>
                      <a:pt x="69" y="41"/>
                    </a:lnTo>
                    <a:lnTo>
                      <a:pt x="68" y="40"/>
                    </a:lnTo>
                    <a:lnTo>
                      <a:pt x="68" y="41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8" y="45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8" y="48"/>
                    </a:lnTo>
                    <a:lnTo>
                      <a:pt x="69" y="49"/>
                    </a:lnTo>
                    <a:lnTo>
                      <a:pt x="68" y="50"/>
                    </a:lnTo>
                    <a:lnTo>
                      <a:pt x="68" y="51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2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1" y="54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1" y="61"/>
                    </a:lnTo>
                    <a:lnTo>
                      <a:pt x="70" y="66"/>
                    </a:lnTo>
                    <a:lnTo>
                      <a:pt x="70" y="67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67" y="71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2" y="79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59" y="79"/>
                    </a:lnTo>
                    <a:lnTo>
                      <a:pt x="58" y="78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9" y="76"/>
                    </a:lnTo>
                    <a:lnTo>
                      <a:pt x="59" y="75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8" y="74"/>
                    </a:lnTo>
                    <a:lnTo>
                      <a:pt x="57" y="75"/>
                    </a:lnTo>
                    <a:lnTo>
                      <a:pt x="56" y="76"/>
                    </a:lnTo>
                    <a:lnTo>
                      <a:pt x="56" y="77"/>
                    </a:lnTo>
                    <a:lnTo>
                      <a:pt x="56" y="78"/>
                    </a:lnTo>
                    <a:lnTo>
                      <a:pt x="57" y="81"/>
                    </a:lnTo>
                    <a:lnTo>
                      <a:pt x="56" y="83"/>
                    </a:lnTo>
                    <a:lnTo>
                      <a:pt x="55" y="84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4" y="87"/>
                    </a:lnTo>
                    <a:lnTo>
                      <a:pt x="55" y="88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90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3" y="91"/>
                    </a:lnTo>
                    <a:lnTo>
                      <a:pt x="52" y="92"/>
                    </a:lnTo>
                    <a:lnTo>
                      <a:pt x="52" y="91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0" y="91"/>
                    </a:lnTo>
                    <a:lnTo>
                      <a:pt x="49" y="91"/>
                    </a:lnTo>
                    <a:lnTo>
                      <a:pt x="49" y="90"/>
                    </a:lnTo>
                    <a:lnTo>
                      <a:pt x="46" y="91"/>
                    </a:lnTo>
                    <a:lnTo>
                      <a:pt x="45" y="92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3"/>
                    </a:lnTo>
                    <a:lnTo>
                      <a:pt x="40" y="92"/>
                    </a:lnTo>
                    <a:lnTo>
                      <a:pt x="39" y="93"/>
                    </a:lnTo>
                    <a:lnTo>
                      <a:pt x="37" y="94"/>
                    </a:lnTo>
                    <a:lnTo>
                      <a:pt x="36" y="95"/>
                    </a:lnTo>
                    <a:lnTo>
                      <a:pt x="36" y="96"/>
                    </a:lnTo>
                    <a:lnTo>
                      <a:pt x="35" y="97"/>
                    </a:lnTo>
                    <a:lnTo>
                      <a:pt x="34" y="98"/>
                    </a:lnTo>
                    <a:lnTo>
                      <a:pt x="32" y="99"/>
                    </a:lnTo>
                    <a:lnTo>
                      <a:pt x="31" y="100"/>
                    </a:lnTo>
                    <a:lnTo>
                      <a:pt x="31" y="101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8" y="103"/>
                    </a:lnTo>
                    <a:lnTo>
                      <a:pt x="29" y="105"/>
                    </a:lnTo>
                    <a:lnTo>
                      <a:pt x="29" y="105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8" y="107"/>
                    </a:lnTo>
                    <a:lnTo>
                      <a:pt x="27" y="107"/>
                    </a:lnTo>
                    <a:lnTo>
                      <a:pt x="27" y="108"/>
                    </a:lnTo>
                    <a:lnTo>
                      <a:pt x="26" y="109"/>
                    </a:lnTo>
                    <a:lnTo>
                      <a:pt x="25" y="110"/>
                    </a:lnTo>
                    <a:lnTo>
                      <a:pt x="24" y="111"/>
                    </a:lnTo>
                    <a:lnTo>
                      <a:pt x="23" y="111"/>
                    </a:lnTo>
                    <a:lnTo>
                      <a:pt x="22" y="112"/>
                    </a:lnTo>
                    <a:lnTo>
                      <a:pt x="23" y="112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4" y="114"/>
                    </a:lnTo>
                    <a:lnTo>
                      <a:pt x="24" y="115"/>
                    </a:lnTo>
                    <a:lnTo>
                      <a:pt x="23" y="114"/>
                    </a:lnTo>
                    <a:lnTo>
                      <a:pt x="23" y="113"/>
                    </a:lnTo>
                    <a:lnTo>
                      <a:pt x="23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6"/>
                    </a:lnTo>
                    <a:lnTo>
                      <a:pt x="23" y="117"/>
                    </a:lnTo>
                    <a:lnTo>
                      <a:pt x="24" y="116"/>
                    </a:lnTo>
                    <a:lnTo>
                      <a:pt x="25" y="116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7" y="116"/>
                    </a:lnTo>
                    <a:lnTo>
                      <a:pt x="27" y="115"/>
                    </a:lnTo>
                    <a:lnTo>
                      <a:pt x="26" y="114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6" y="114"/>
                    </a:lnTo>
                    <a:lnTo>
                      <a:pt x="25" y="113"/>
                    </a:lnTo>
                    <a:lnTo>
                      <a:pt x="26" y="112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28" y="115"/>
                    </a:lnTo>
                    <a:lnTo>
                      <a:pt x="28" y="116"/>
                    </a:lnTo>
                    <a:lnTo>
                      <a:pt x="29" y="118"/>
                    </a:lnTo>
                    <a:lnTo>
                      <a:pt x="28" y="120"/>
                    </a:lnTo>
                    <a:lnTo>
                      <a:pt x="27" y="120"/>
                    </a:lnTo>
                    <a:lnTo>
                      <a:pt x="27" y="121"/>
                    </a:lnTo>
                    <a:lnTo>
                      <a:pt x="28" y="123"/>
                    </a:lnTo>
                    <a:lnTo>
                      <a:pt x="28" y="124"/>
                    </a:lnTo>
                    <a:lnTo>
                      <a:pt x="29" y="126"/>
                    </a:lnTo>
                    <a:lnTo>
                      <a:pt x="29" y="127"/>
                    </a:lnTo>
                    <a:lnTo>
                      <a:pt x="29" y="128"/>
                    </a:lnTo>
                    <a:lnTo>
                      <a:pt x="29" y="129"/>
                    </a:lnTo>
                    <a:lnTo>
                      <a:pt x="30" y="128"/>
                    </a:lnTo>
                    <a:lnTo>
                      <a:pt x="31" y="129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6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2" y="124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2" y="126"/>
                    </a:lnTo>
                    <a:lnTo>
                      <a:pt x="33" y="128"/>
                    </a:lnTo>
                    <a:lnTo>
                      <a:pt x="32" y="129"/>
                    </a:lnTo>
                    <a:lnTo>
                      <a:pt x="32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3" name="Freeform 19">
                <a:extLst>
                  <a:ext uri="{FF2B5EF4-FFF2-40B4-BE49-F238E27FC236}">
                    <a16:creationId xmlns:a16="http://schemas.microsoft.com/office/drawing/2014/main" id="{3D93D6BC-3904-427C-8F84-A026E36DF63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94550" y="3422651"/>
                <a:ext cx="44450" cy="69850"/>
              </a:xfrm>
              <a:custGeom>
                <a:avLst/>
                <a:gdLst>
                  <a:gd name="T0" fmla="*/ 17 w 28"/>
                  <a:gd name="T1" fmla="*/ 31 h 44"/>
                  <a:gd name="T2" fmla="*/ 17 w 28"/>
                  <a:gd name="T3" fmla="*/ 32 h 44"/>
                  <a:gd name="T4" fmla="*/ 8 w 28"/>
                  <a:gd name="T5" fmla="*/ 35 h 44"/>
                  <a:gd name="T6" fmla="*/ 8 w 28"/>
                  <a:gd name="T7" fmla="*/ 34 h 44"/>
                  <a:gd name="T8" fmla="*/ 9 w 28"/>
                  <a:gd name="T9" fmla="*/ 34 h 44"/>
                  <a:gd name="T10" fmla="*/ 9 w 28"/>
                  <a:gd name="T11" fmla="*/ 35 h 44"/>
                  <a:gd name="T12" fmla="*/ 8 w 28"/>
                  <a:gd name="T13" fmla="*/ 35 h 44"/>
                  <a:gd name="T14" fmla="*/ 21 w 28"/>
                  <a:gd name="T15" fmla="*/ 30 h 44"/>
                  <a:gd name="T16" fmla="*/ 21 w 28"/>
                  <a:gd name="T17" fmla="*/ 32 h 44"/>
                  <a:gd name="T18" fmla="*/ 22 w 28"/>
                  <a:gd name="T19" fmla="*/ 31 h 44"/>
                  <a:gd name="T20" fmla="*/ 22 w 28"/>
                  <a:gd name="T21" fmla="*/ 29 h 44"/>
                  <a:gd name="T22" fmla="*/ 26 w 28"/>
                  <a:gd name="T23" fmla="*/ 36 h 44"/>
                  <a:gd name="T24" fmla="*/ 27 w 28"/>
                  <a:gd name="T25" fmla="*/ 35 h 44"/>
                  <a:gd name="T26" fmla="*/ 27 w 28"/>
                  <a:gd name="T27" fmla="*/ 37 h 44"/>
                  <a:gd name="T28" fmla="*/ 27 w 28"/>
                  <a:gd name="T29" fmla="*/ 34 h 44"/>
                  <a:gd name="T30" fmla="*/ 26 w 28"/>
                  <a:gd name="T31" fmla="*/ 34 h 44"/>
                  <a:gd name="T32" fmla="*/ 27 w 28"/>
                  <a:gd name="T33" fmla="*/ 32 h 44"/>
                  <a:gd name="T34" fmla="*/ 27 w 28"/>
                  <a:gd name="T35" fmla="*/ 33 h 44"/>
                  <a:gd name="T36" fmla="*/ 27 w 28"/>
                  <a:gd name="T37" fmla="*/ 34 h 44"/>
                  <a:gd name="T38" fmla="*/ 9 w 28"/>
                  <a:gd name="T39" fmla="*/ 43 h 44"/>
                  <a:gd name="T40" fmla="*/ 13 w 28"/>
                  <a:gd name="T41" fmla="*/ 41 h 44"/>
                  <a:gd name="T42" fmla="*/ 14 w 28"/>
                  <a:gd name="T43" fmla="*/ 42 h 44"/>
                  <a:gd name="T44" fmla="*/ 11 w 28"/>
                  <a:gd name="T45" fmla="*/ 44 h 44"/>
                  <a:gd name="T46" fmla="*/ 0 w 28"/>
                  <a:gd name="T47" fmla="*/ 7 h 44"/>
                  <a:gd name="T48" fmla="*/ 1 w 28"/>
                  <a:gd name="T49" fmla="*/ 7 h 44"/>
                  <a:gd name="T50" fmla="*/ 2 w 28"/>
                  <a:gd name="T51" fmla="*/ 7 h 44"/>
                  <a:gd name="T52" fmla="*/ 6 w 28"/>
                  <a:gd name="T53" fmla="*/ 11 h 44"/>
                  <a:gd name="T54" fmla="*/ 7 w 28"/>
                  <a:gd name="T55" fmla="*/ 13 h 44"/>
                  <a:gd name="T56" fmla="*/ 8 w 28"/>
                  <a:gd name="T57" fmla="*/ 15 h 44"/>
                  <a:gd name="T58" fmla="*/ 6 w 28"/>
                  <a:gd name="T59" fmla="*/ 14 h 44"/>
                  <a:gd name="T60" fmla="*/ 5 w 28"/>
                  <a:gd name="T61" fmla="*/ 14 h 44"/>
                  <a:gd name="T62" fmla="*/ 6 w 28"/>
                  <a:gd name="T63" fmla="*/ 17 h 44"/>
                  <a:gd name="T64" fmla="*/ 7 w 28"/>
                  <a:gd name="T65" fmla="*/ 18 h 44"/>
                  <a:gd name="T66" fmla="*/ 8 w 28"/>
                  <a:gd name="T67" fmla="*/ 21 h 44"/>
                  <a:gd name="T68" fmla="*/ 9 w 28"/>
                  <a:gd name="T69" fmla="*/ 23 h 44"/>
                  <a:gd name="T70" fmla="*/ 7 w 28"/>
                  <a:gd name="T71" fmla="*/ 25 h 44"/>
                  <a:gd name="T72" fmla="*/ 8 w 28"/>
                  <a:gd name="T73" fmla="*/ 27 h 44"/>
                  <a:gd name="T74" fmla="*/ 8 w 28"/>
                  <a:gd name="T75" fmla="*/ 28 h 44"/>
                  <a:gd name="T76" fmla="*/ 7 w 28"/>
                  <a:gd name="T77" fmla="*/ 29 h 44"/>
                  <a:gd name="T78" fmla="*/ 10 w 28"/>
                  <a:gd name="T79" fmla="*/ 32 h 44"/>
                  <a:gd name="T80" fmla="*/ 10 w 28"/>
                  <a:gd name="T81" fmla="*/ 34 h 44"/>
                  <a:gd name="T82" fmla="*/ 11 w 28"/>
                  <a:gd name="T83" fmla="*/ 34 h 44"/>
                  <a:gd name="T84" fmla="*/ 12 w 28"/>
                  <a:gd name="T85" fmla="*/ 34 h 44"/>
                  <a:gd name="T86" fmla="*/ 15 w 28"/>
                  <a:gd name="T87" fmla="*/ 30 h 44"/>
                  <a:gd name="T88" fmla="*/ 17 w 28"/>
                  <a:gd name="T89" fmla="*/ 31 h 44"/>
                  <a:gd name="T90" fmla="*/ 18 w 28"/>
                  <a:gd name="T91" fmla="*/ 29 h 44"/>
                  <a:gd name="T92" fmla="*/ 20 w 28"/>
                  <a:gd name="T93" fmla="*/ 30 h 44"/>
                  <a:gd name="T94" fmla="*/ 21 w 28"/>
                  <a:gd name="T95" fmla="*/ 31 h 44"/>
                  <a:gd name="T96" fmla="*/ 22 w 28"/>
                  <a:gd name="T97" fmla="*/ 28 h 44"/>
                  <a:gd name="T98" fmla="*/ 25 w 28"/>
                  <a:gd name="T99" fmla="*/ 26 h 44"/>
                  <a:gd name="T100" fmla="*/ 25 w 28"/>
                  <a:gd name="T101" fmla="*/ 25 h 44"/>
                  <a:gd name="T102" fmla="*/ 25 w 28"/>
                  <a:gd name="T103" fmla="*/ 20 h 44"/>
                  <a:gd name="T104" fmla="*/ 24 w 28"/>
                  <a:gd name="T105" fmla="*/ 19 h 44"/>
                  <a:gd name="T106" fmla="*/ 22 w 28"/>
                  <a:gd name="T107" fmla="*/ 15 h 44"/>
                  <a:gd name="T108" fmla="*/ 19 w 28"/>
                  <a:gd name="T109" fmla="*/ 7 h 44"/>
                  <a:gd name="T110" fmla="*/ 14 w 28"/>
                  <a:gd name="T111" fmla="*/ 0 h 44"/>
                  <a:gd name="T112" fmla="*/ 7 w 28"/>
                  <a:gd name="T113" fmla="*/ 2 h 44"/>
                  <a:gd name="T114" fmla="*/ 2 w 28"/>
                  <a:gd name="T115" fmla="*/ 4 h 44"/>
                  <a:gd name="T116" fmla="*/ 0 w 28"/>
                  <a:gd name="T1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" h="44">
                    <a:moveTo>
                      <a:pt x="17" y="31"/>
                    </a:moveTo>
                    <a:lnTo>
                      <a:pt x="17" y="31"/>
                    </a:lnTo>
                    <a:lnTo>
                      <a:pt x="18" y="31"/>
                    </a:lnTo>
                    <a:lnTo>
                      <a:pt x="17" y="32"/>
                    </a:lnTo>
                    <a:lnTo>
                      <a:pt x="17" y="31"/>
                    </a:lnTo>
                    <a:close/>
                    <a:moveTo>
                      <a:pt x="8" y="35"/>
                    </a:moveTo>
                    <a:lnTo>
                      <a:pt x="8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8" y="35"/>
                    </a:lnTo>
                    <a:close/>
                    <a:moveTo>
                      <a:pt x="22" y="29"/>
                    </a:moveTo>
                    <a:lnTo>
                      <a:pt x="21" y="30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9"/>
                    </a:lnTo>
                    <a:close/>
                    <a:moveTo>
                      <a:pt x="26" y="37"/>
                    </a:moveTo>
                    <a:lnTo>
                      <a:pt x="26" y="36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6"/>
                    </a:lnTo>
                    <a:lnTo>
                      <a:pt x="27" y="37"/>
                    </a:lnTo>
                    <a:lnTo>
                      <a:pt x="26" y="37"/>
                    </a:lnTo>
                    <a:close/>
                    <a:moveTo>
                      <a:pt x="27" y="34"/>
                    </a:moveTo>
                    <a:lnTo>
                      <a:pt x="27" y="35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7" y="34"/>
                    </a:lnTo>
                    <a:close/>
                    <a:moveTo>
                      <a:pt x="10" y="43"/>
                    </a:moveTo>
                    <a:lnTo>
                      <a:pt x="9" y="43"/>
                    </a:lnTo>
                    <a:lnTo>
                      <a:pt x="10" y="42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1" y="44"/>
                    </a:lnTo>
                    <a:lnTo>
                      <a:pt x="10" y="43"/>
                    </a:lnTo>
                    <a:close/>
                    <a:moveTo>
                      <a:pt x="0" y="7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1" y="31"/>
                    </a:lnTo>
                    <a:lnTo>
                      <a:pt x="20" y="29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4" name="Freeform 20">
                <a:extLst>
                  <a:ext uri="{FF2B5EF4-FFF2-40B4-BE49-F238E27FC236}">
                    <a16:creationId xmlns:a16="http://schemas.microsoft.com/office/drawing/2014/main" id="{A5C1B469-2ADB-466B-A2BA-C3FD58E8F6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75500" y="3359151"/>
                <a:ext cx="46038" cy="77788"/>
              </a:xfrm>
              <a:custGeom>
                <a:avLst/>
                <a:gdLst>
                  <a:gd name="T0" fmla="*/ 0 w 29"/>
                  <a:gd name="T1" fmla="*/ 27 h 49"/>
                  <a:gd name="T2" fmla="*/ 2 w 29"/>
                  <a:gd name="T3" fmla="*/ 25 h 49"/>
                  <a:gd name="T4" fmla="*/ 4 w 29"/>
                  <a:gd name="T5" fmla="*/ 22 h 49"/>
                  <a:gd name="T6" fmla="*/ 6 w 29"/>
                  <a:gd name="T7" fmla="*/ 20 h 49"/>
                  <a:gd name="T8" fmla="*/ 8 w 29"/>
                  <a:gd name="T9" fmla="*/ 16 h 49"/>
                  <a:gd name="T10" fmla="*/ 8 w 29"/>
                  <a:gd name="T11" fmla="*/ 13 h 49"/>
                  <a:gd name="T12" fmla="*/ 10 w 29"/>
                  <a:gd name="T13" fmla="*/ 13 h 49"/>
                  <a:gd name="T14" fmla="*/ 12 w 29"/>
                  <a:gd name="T15" fmla="*/ 15 h 49"/>
                  <a:gd name="T16" fmla="*/ 14 w 29"/>
                  <a:gd name="T17" fmla="*/ 15 h 49"/>
                  <a:gd name="T18" fmla="*/ 18 w 29"/>
                  <a:gd name="T19" fmla="*/ 15 h 49"/>
                  <a:gd name="T20" fmla="*/ 19 w 29"/>
                  <a:gd name="T21" fmla="*/ 12 h 49"/>
                  <a:gd name="T22" fmla="*/ 16 w 29"/>
                  <a:gd name="T23" fmla="*/ 10 h 49"/>
                  <a:gd name="T24" fmla="*/ 19 w 29"/>
                  <a:gd name="T25" fmla="*/ 10 h 49"/>
                  <a:gd name="T26" fmla="*/ 21 w 29"/>
                  <a:gd name="T27" fmla="*/ 7 h 49"/>
                  <a:gd name="T28" fmla="*/ 23 w 29"/>
                  <a:gd name="T29" fmla="*/ 5 h 49"/>
                  <a:gd name="T30" fmla="*/ 23 w 29"/>
                  <a:gd name="T31" fmla="*/ 3 h 49"/>
                  <a:gd name="T32" fmla="*/ 23 w 29"/>
                  <a:gd name="T33" fmla="*/ 0 h 49"/>
                  <a:gd name="T34" fmla="*/ 25 w 29"/>
                  <a:gd name="T35" fmla="*/ 1 h 49"/>
                  <a:gd name="T36" fmla="*/ 26 w 29"/>
                  <a:gd name="T37" fmla="*/ 3 h 49"/>
                  <a:gd name="T38" fmla="*/ 29 w 29"/>
                  <a:gd name="T39" fmla="*/ 5 h 49"/>
                  <a:gd name="T40" fmla="*/ 27 w 29"/>
                  <a:gd name="T41" fmla="*/ 7 h 49"/>
                  <a:gd name="T42" fmla="*/ 26 w 29"/>
                  <a:gd name="T43" fmla="*/ 9 h 49"/>
                  <a:gd name="T44" fmla="*/ 25 w 29"/>
                  <a:gd name="T45" fmla="*/ 13 h 49"/>
                  <a:gd name="T46" fmla="*/ 26 w 29"/>
                  <a:gd name="T47" fmla="*/ 17 h 49"/>
                  <a:gd name="T48" fmla="*/ 27 w 29"/>
                  <a:gd name="T49" fmla="*/ 19 h 49"/>
                  <a:gd name="T50" fmla="*/ 26 w 29"/>
                  <a:gd name="T51" fmla="*/ 21 h 49"/>
                  <a:gd name="T52" fmla="*/ 23 w 29"/>
                  <a:gd name="T53" fmla="*/ 25 h 49"/>
                  <a:gd name="T54" fmla="*/ 22 w 29"/>
                  <a:gd name="T55" fmla="*/ 27 h 49"/>
                  <a:gd name="T56" fmla="*/ 19 w 29"/>
                  <a:gd name="T57" fmla="*/ 27 h 49"/>
                  <a:gd name="T58" fmla="*/ 17 w 29"/>
                  <a:gd name="T59" fmla="*/ 30 h 49"/>
                  <a:gd name="T60" fmla="*/ 18 w 29"/>
                  <a:gd name="T61" fmla="*/ 32 h 49"/>
                  <a:gd name="T62" fmla="*/ 18 w 29"/>
                  <a:gd name="T63" fmla="*/ 35 h 49"/>
                  <a:gd name="T64" fmla="*/ 20 w 29"/>
                  <a:gd name="T65" fmla="*/ 36 h 49"/>
                  <a:gd name="T66" fmla="*/ 26 w 29"/>
                  <a:gd name="T67" fmla="*/ 40 h 49"/>
                  <a:gd name="T68" fmla="*/ 19 w 29"/>
                  <a:gd name="T69" fmla="*/ 42 h 49"/>
                  <a:gd name="T70" fmla="*/ 14 w 29"/>
                  <a:gd name="T71" fmla="*/ 44 h 49"/>
                  <a:gd name="T72" fmla="*/ 12 w 29"/>
                  <a:gd name="T73" fmla="*/ 47 h 49"/>
                  <a:gd name="T74" fmla="*/ 10 w 29"/>
                  <a:gd name="T75" fmla="*/ 47 h 49"/>
                  <a:gd name="T76" fmla="*/ 10 w 29"/>
                  <a:gd name="T77" fmla="*/ 48 h 49"/>
                  <a:gd name="T78" fmla="*/ 8 w 29"/>
                  <a:gd name="T79" fmla="*/ 49 h 49"/>
                  <a:gd name="T80" fmla="*/ 8 w 29"/>
                  <a:gd name="T81" fmla="*/ 47 h 49"/>
                  <a:gd name="T82" fmla="*/ 6 w 29"/>
                  <a:gd name="T83" fmla="*/ 47 h 49"/>
                  <a:gd name="T84" fmla="*/ 5 w 29"/>
                  <a:gd name="T85" fmla="*/ 45 h 49"/>
                  <a:gd name="T86" fmla="*/ 6 w 29"/>
                  <a:gd name="T87" fmla="*/ 41 h 49"/>
                  <a:gd name="T88" fmla="*/ 9 w 29"/>
                  <a:gd name="T89" fmla="*/ 40 h 49"/>
                  <a:gd name="T90" fmla="*/ 6 w 29"/>
                  <a:gd name="T91" fmla="*/ 40 h 49"/>
                  <a:gd name="T92" fmla="*/ 5 w 29"/>
                  <a:gd name="T93" fmla="*/ 37 h 49"/>
                  <a:gd name="T94" fmla="*/ 6 w 29"/>
                  <a:gd name="T95" fmla="*/ 33 h 49"/>
                  <a:gd name="T96" fmla="*/ 7 w 29"/>
                  <a:gd name="T97" fmla="*/ 32 h 49"/>
                  <a:gd name="T98" fmla="*/ 6 w 29"/>
                  <a:gd name="T99" fmla="*/ 33 h 49"/>
                  <a:gd name="T100" fmla="*/ 3 w 29"/>
                  <a:gd name="T101" fmla="*/ 32 h 49"/>
                  <a:gd name="T102" fmla="*/ 2 w 29"/>
                  <a:gd name="T103" fmla="*/ 32 h 49"/>
                  <a:gd name="T104" fmla="*/ 1 w 29"/>
                  <a:gd name="T105" fmla="*/ 31 h 49"/>
                  <a:gd name="T106" fmla="*/ 0 w 29"/>
                  <a:gd name="T10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49">
                    <a:moveTo>
                      <a:pt x="0" y="31"/>
                    </a:moveTo>
                    <a:lnTo>
                      <a:pt x="0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6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3" y="41"/>
                    </a:lnTo>
                    <a:lnTo>
                      <a:pt x="19" y="42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3" y="46"/>
                    </a:lnTo>
                    <a:lnTo>
                      <a:pt x="12" y="47"/>
                    </a:lnTo>
                    <a:lnTo>
                      <a:pt x="11" y="46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7" y="46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5" name="Freeform 21">
                <a:extLst>
                  <a:ext uri="{FF2B5EF4-FFF2-40B4-BE49-F238E27FC236}">
                    <a16:creationId xmlns:a16="http://schemas.microsoft.com/office/drawing/2014/main" id="{617CF7FC-737B-47CE-BBBE-4A231ADF90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08788" y="3257551"/>
                <a:ext cx="293688" cy="138113"/>
              </a:xfrm>
              <a:custGeom>
                <a:avLst/>
                <a:gdLst>
                  <a:gd name="T0" fmla="*/ 6 w 185"/>
                  <a:gd name="T1" fmla="*/ 27 h 87"/>
                  <a:gd name="T2" fmla="*/ 12 w 185"/>
                  <a:gd name="T3" fmla="*/ 21 h 87"/>
                  <a:gd name="T4" fmla="*/ 13 w 185"/>
                  <a:gd name="T5" fmla="*/ 18 h 87"/>
                  <a:gd name="T6" fmla="*/ 21 w 185"/>
                  <a:gd name="T7" fmla="*/ 16 h 87"/>
                  <a:gd name="T8" fmla="*/ 25 w 185"/>
                  <a:gd name="T9" fmla="*/ 17 h 87"/>
                  <a:gd name="T10" fmla="*/ 32 w 185"/>
                  <a:gd name="T11" fmla="*/ 17 h 87"/>
                  <a:gd name="T12" fmla="*/ 39 w 185"/>
                  <a:gd name="T13" fmla="*/ 22 h 87"/>
                  <a:gd name="T14" fmla="*/ 45 w 185"/>
                  <a:gd name="T15" fmla="*/ 22 h 87"/>
                  <a:gd name="T16" fmla="*/ 52 w 185"/>
                  <a:gd name="T17" fmla="*/ 22 h 87"/>
                  <a:gd name="T18" fmla="*/ 54 w 185"/>
                  <a:gd name="T19" fmla="*/ 14 h 87"/>
                  <a:gd name="T20" fmla="*/ 50 w 185"/>
                  <a:gd name="T21" fmla="*/ 8 h 87"/>
                  <a:gd name="T22" fmla="*/ 54 w 185"/>
                  <a:gd name="T23" fmla="*/ 3 h 87"/>
                  <a:gd name="T24" fmla="*/ 58 w 185"/>
                  <a:gd name="T25" fmla="*/ 1 h 87"/>
                  <a:gd name="T26" fmla="*/ 66 w 185"/>
                  <a:gd name="T27" fmla="*/ 4 h 87"/>
                  <a:gd name="T28" fmla="*/ 73 w 185"/>
                  <a:gd name="T29" fmla="*/ 5 h 87"/>
                  <a:gd name="T30" fmla="*/ 76 w 185"/>
                  <a:gd name="T31" fmla="*/ 11 h 87"/>
                  <a:gd name="T32" fmla="*/ 80 w 185"/>
                  <a:gd name="T33" fmla="*/ 14 h 87"/>
                  <a:gd name="T34" fmla="*/ 87 w 185"/>
                  <a:gd name="T35" fmla="*/ 15 h 87"/>
                  <a:gd name="T36" fmla="*/ 95 w 185"/>
                  <a:gd name="T37" fmla="*/ 12 h 87"/>
                  <a:gd name="T38" fmla="*/ 105 w 185"/>
                  <a:gd name="T39" fmla="*/ 14 h 87"/>
                  <a:gd name="T40" fmla="*/ 112 w 185"/>
                  <a:gd name="T41" fmla="*/ 18 h 87"/>
                  <a:gd name="T42" fmla="*/ 121 w 185"/>
                  <a:gd name="T43" fmla="*/ 20 h 87"/>
                  <a:gd name="T44" fmla="*/ 130 w 185"/>
                  <a:gd name="T45" fmla="*/ 20 h 87"/>
                  <a:gd name="T46" fmla="*/ 139 w 185"/>
                  <a:gd name="T47" fmla="*/ 16 h 87"/>
                  <a:gd name="T48" fmla="*/ 143 w 185"/>
                  <a:gd name="T49" fmla="*/ 11 h 87"/>
                  <a:gd name="T50" fmla="*/ 149 w 185"/>
                  <a:gd name="T51" fmla="*/ 9 h 87"/>
                  <a:gd name="T52" fmla="*/ 154 w 185"/>
                  <a:gd name="T53" fmla="*/ 11 h 87"/>
                  <a:gd name="T54" fmla="*/ 160 w 185"/>
                  <a:gd name="T55" fmla="*/ 20 h 87"/>
                  <a:gd name="T56" fmla="*/ 162 w 185"/>
                  <a:gd name="T57" fmla="*/ 30 h 87"/>
                  <a:gd name="T58" fmla="*/ 172 w 185"/>
                  <a:gd name="T59" fmla="*/ 27 h 87"/>
                  <a:gd name="T60" fmla="*/ 181 w 185"/>
                  <a:gd name="T61" fmla="*/ 30 h 87"/>
                  <a:gd name="T62" fmla="*/ 185 w 185"/>
                  <a:gd name="T63" fmla="*/ 37 h 87"/>
                  <a:gd name="T64" fmla="*/ 181 w 185"/>
                  <a:gd name="T65" fmla="*/ 38 h 87"/>
                  <a:gd name="T66" fmla="*/ 173 w 185"/>
                  <a:gd name="T67" fmla="*/ 40 h 87"/>
                  <a:gd name="T68" fmla="*/ 170 w 185"/>
                  <a:gd name="T69" fmla="*/ 43 h 87"/>
                  <a:gd name="T70" fmla="*/ 164 w 185"/>
                  <a:gd name="T71" fmla="*/ 50 h 87"/>
                  <a:gd name="T72" fmla="*/ 158 w 185"/>
                  <a:gd name="T73" fmla="*/ 55 h 87"/>
                  <a:gd name="T74" fmla="*/ 151 w 185"/>
                  <a:gd name="T75" fmla="*/ 55 h 87"/>
                  <a:gd name="T76" fmla="*/ 143 w 185"/>
                  <a:gd name="T77" fmla="*/ 60 h 87"/>
                  <a:gd name="T78" fmla="*/ 148 w 185"/>
                  <a:gd name="T79" fmla="*/ 67 h 87"/>
                  <a:gd name="T80" fmla="*/ 140 w 185"/>
                  <a:gd name="T81" fmla="*/ 76 h 87"/>
                  <a:gd name="T82" fmla="*/ 129 w 185"/>
                  <a:gd name="T83" fmla="*/ 80 h 87"/>
                  <a:gd name="T84" fmla="*/ 114 w 185"/>
                  <a:gd name="T85" fmla="*/ 87 h 87"/>
                  <a:gd name="T86" fmla="*/ 106 w 185"/>
                  <a:gd name="T87" fmla="*/ 86 h 87"/>
                  <a:gd name="T88" fmla="*/ 91 w 185"/>
                  <a:gd name="T89" fmla="*/ 80 h 87"/>
                  <a:gd name="T90" fmla="*/ 79 w 185"/>
                  <a:gd name="T91" fmla="*/ 82 h 87"/>
                  <a:gd name="T92" fmla="*/ 61 w 185"/>
                  <a:gd name="T93" fmla="*/ 82 h 87"/>
                  <a:gd name="T94" fmla="*/ 55 w 185"/>
                  <a:gd name="T95" fmla="*/ 73 h 87"/>
                  <a:gd name="T96" fmla="*/ 52 w 185"/>
                  <a:gd name="T97" fmla="*/ 69 h 87"/>
                  <a:gd name="T98" fmla="*/ 45 w 185"/>
                  <a:gd name="T99" fmla="*/ 66 h 87"/>
                  <a:gd name="T100" fmla="*/ 37 w 185"/>
                  <a:gd name="T101" fmla="*/ 63 h 87"/>
                  <a:gd name="T102" fmla="*/ 24 w 185"/>
                  <a:gd name="T103" fmla="*/ 60 h 87"/>
                  <a:gd name="T104" fmla="*/ 24 w 185"/>
                  <a:gd name="T105" fmla="*/ 55 h 87"/>
                  <a:gd name="T106" fmla="*/ 22 w 185"/>
                  <a:gd name="T107" fmla="*/ 49 h 87"/>
                  <a:gd name="T108" fmla="*/ 19 w 185"/>
                  <a:gd name="T109" fmla="*/ 43 h 87"/>
                  <a:gd name="T110" fmla="*/ 14 w 185"/>
                  <a:gd name="T111" fmla="*/ 42 h 87"/>
                  <a:gd name="T112" fmla="*/ 9 w 185"/>
                  <a:gd name="T113" fmla="*/ 41 h 87"/>
                  <a:gd name="T114" fmla="*/ 7 w 185"/>
                  <a:gd name="T115" fmla="*/ 40 h 87"/>
                  <a:gd name="T116" fmla="*/ 2 w 185"/>
                  <a:gd name="T117" fmla="*/ 36 h 87"/>
                  <a:gd name="T118" fmla="*/ 0 w 185"/>
                  <a:gd name="T119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5" h="87">
                    <a:moveTo>
                      <a:pt x="0" y="31"/>
                    </a:moveTo>
                    <a:lnTo>
                      <a:pt x="1" y="29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6" y="21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1"/>
                    </a:lnTo>
                    <a:lnTo>
                      <a:pt x="49" y="21"/>
                    </a:lnTo>
                    <a:lnTo>
                      <a:pt x="50" y="22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52" y="22"/>
                    </a:lnTo>
                    <a:lnTo>
                      <a:pt x="54" y="21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3" y="13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60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5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6" y="11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3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5"/>
                    </a:lnTo>
                    <a:lnTo>
                      <a:pt x="85" y="16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9" y="14"/>
                    </a:lnTo>
                    <a:lnTo>
                      <a:pt x="91" y="13"/>
                    </a:lnTo>
                    <a:lnTo>
                      <a:pt x="94" y="13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2" y="18"/>
                    </a:lnTo>
                    <a:lnTo>
                      <a:pt x="113" y="19"/>
                    </a:lnTo>
                    <a:lnTo>
                      <a:pt x="114" y="19"/>
                    </a:lnTo>
                    <a:lnTo>
                      <a:pt x="115" y="20"/>
                    </a:lnTo>
                    <a:lnTo>
                      <a:pt x="115" y="20"/>
                    </a:lnTo>
                    <a:lnTo>
                      <a:pt x="118" y="20"/>
                    </a:lnTo>
                    <a:lnTo>
                      <a:pt x="121" y="20"/>
                    </a:lnTo>
                    <a:lnTo>
                      <a:pt x="124" y="20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1" y="19"/>
                    </a:lnTo>
                    <a:lnTo>
                      <a:pt x="133" y="17"/>
                    </a:lnTo>
                    <a:lnTo>
                      <a:pt x="134" y="18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9" y="16"/>
                    </a:lnTo>
                    <a:lnTo>
                      <a:pt x="140" y="15"/>
                    </a:lnTo>
                    <a:lnTo>
                      <a:pt x="140" y="14"/>
                    </a:lnTo>
                    <a:lnTo>
                      <a:pt x="140" y="13"/>
                    </a:lnTo>
                    <a:lnTo>
                      <a:pt x="141" y="12"/>
                    </a:lnTo>
                    <a:lnTo>
                      <a:pt x="142" y="12"/>
                    </a:lnTo>
                    <a:lnTo>
                      <a:pt x="143" y="11"/>
                    </a:lnTo>
                    <a:lnTo>
                      <a:pt x="144" y="10"/>
                    </a:lnTo>
                    <a:lnTo>
                      <a:pt x="144" y="9"/>
                    </a:lnTo>
                    <a:lnTo>
                      <a:pt x="145" y="9"/>
                    </a:lnTo>
                    <a:lnTo>
                      <a:pt x="146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50" y="10"/>
                    </a:lnTo>
                    <a:lnTo>
                      <a:pt x="151" y="11"/>
                    </a:lnTo>
                    <a:lnTo>
                      <a:pt x="152" y="11"/>
                    </a:lnTo>
                    <a:lnTo>
                      <a:pt x="153" y="10"/>
                    </a:lnTo>
                    <a:lnTo>
                      <a:pt x="153" y="11"/>
                    </a:lnTo>
                    <a:lnTo>
                      <a:pt x="154" y="11"/>
                    </a:lnTo>
                    <a:lnTo>
                      <a:pt x="156" y="10"/>
                    </a:lnTo>
                    <a:lnTo>
                      <a:pt x="156" y="9"/>
                    </a:lnTo>
                    <a:lnTo>
                      <a:pt x="158" y="9"/>
                    </a:lnTo>
                    <a:lnTo>
                      <a:pt x="160" y="10"/>
                    </a:lnTo>
                    <a:lnTo>
                      <a:pt x="161" y="10"/>
                    </a:lnTo>
                    <a:lnTo>
                      <a:pt x="160" y="20"/>
                    </a:lnTo>
                    <a:lnTo>
                      <a:pt x="160" y="22"/>
                    </a:lnTo>
                    <a:lnTo>
                      <a:pt x="159" y="23"/>
                    </a:lnTo>
                    <a:lnTo>
                      <a:pt x="160" y="25"/>
                    </a:lnTo>
                    <a:lnTo>
                      <a:pt x="159" y="27"/>
                    </a:lnTo>
                    <a:lnTo>
                      <a:pt x="160" y="29"/>
                    </a:lnTo>
                    <a:lnTo>
                      <a:pt x="162" y="30"/>
                    </a:lnTo>
                    <a:lnTo>
                      <a:pt x="164" y="29"/>
                    </a:lnTo>
                    <a:lnTo>
                      <a:pt x="167" y="29"/>
                    </a:lnTo>
                    <a:lnTo>
                      <a:pt x="169" y="29"/>
                    </a:lnTo>
                    <a:lnTo>
                      <a:pt x="171" y="31"/>
                    </a:lnTo>
                    <a:lnTo>
                      <a:pt x="172" y="28"/>
                    </a:lnTo>
                    <a:lnTo>
                      <a:pt x="172" y="27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5" y="25"/>
                    </a:lnTo>
                    <a:lnTo>
                      <a:pt x="177" y="26"/>
                    </a:lnTo>
                    <a:lnTo>
                      <a:pt x="179" y="28"/>
                    </a:lnTo>
                    <a:lnTo>
                      <a:pt x="181" y="30"/>
                    </a:lnTo>
                    <a:lnTo>
                      <a:pt x="182" y="32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6"/>
                    </a:lnTo>
                    <a:lnTo>
                      <a:pt x="185" y="37"/>
                    </a:lnTo>
                    <a:lnTo>
                      <a:pt x="185" y="38"/>
                    </a:lnTo>
                    <a:lnTo>
                      <a:pt x="184" y="38"/>
                    </a:lnTo>
                    <a:lnTo>
                      <a:pt x="183" y="38"/>
                    </a:lnTo>
                    <a:lnTo>
                      <a:pt x="182" y="38"/>
                    </a:lnTo>
                    <a:lnTo>
                      <a:pt x="181" y="38"/>
                    </a:lnTo>
                    <a:lnTo>
                      <a:pt x="181" y="38"/>
                    </a:lnTo>
                    <a:lnTo>
                      <a:pt x="179" y="38"/>
                    </a:lnTo>
                    <a:lnTo>
                      <a:pt x="178" y="38"/>
                    </a:lnTo>
                    <a:lnTo>
                      <a:pt x="177" y="39"/>
                    </a:lnTo>
                    <a:lnTo>
                      <a:pt x="176" y="40"/>
                    </a:lnTo>
                    <a:lnTo>
                      <a:pt x="175" y="41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3" y="41"/>
                    </a:lnTo>
                    <a:lnTo>
                      <a:pt x="172" y="42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5"/>
                    </a:lnTo>
                    <a:lnTo>
                      <a:pt x="169" y="47"/>
                    </a:lnTo>
                    <a:lnTo>
                      <a:pt x="169" y="48"/>
                    </a:lnTo>
                    <a:lnTo>
                      <a:pt x="169" y="48"/>
                    </a:lnTo>
                    <a:lnTo>
                      <a:pt x="167" y="49"/>
                    </a:lnTo>
                    <a:lnTo>
                      <a:pt x="164" y="50"/>
                    </a:lnTo>
                    <a:lnTo>
                      <a:pt x="163" y="50"/>
                    </a:lnTo>
                    <a:lnTo>
                      <a:pt x="162" y="50"/>
                    </a:lnTo>
                    <a:lnTo>
                      <a:pt x="161" y="51"/>
                    </a:lnTo>
                    <a:lnTo>
                      <a:pt x="160" y="53"/>
                    </a:lnTo>
                    <a:lnTo>
                      <a:pt x="159" y="54"/>
                    </a:lnTo>
                    <a:lnTo>
                      <a:pt x="158" y="55"/>
                    </a:lnTo>
                    <a:lnTo>
                      <a:pt x="157" y="56"/>
                    </a:lnTo>
                    <a:lnTo>
                      <a:pt x="156" y="57"/>
                    </a:lnTo>
                    <a:lnTo>
                      <a:pt x="155" y="57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1" y="55"/>
                    </a:lnTo>
                    <a:lnTo>
                      <a:pt x="150" y="55"/>
                    </a:lnTo>
                    <a:lnTo>
                      <a:pt x="148" y="54"/>
                    </a:lnTo>
                    <a:lnTo>
                      <a:pt x="146" y="55"/>
                    </a:lnTo>
                    <a:lnTo>
                      <a:pt x="144" y="56"/>
                    </a:lnTo>
                    <a:lnTo>
                      <a:pt x="144" y="57"/>
                    </a:lnTo>
                    <a:lnTo>
                      <a:pt x="143" y="60"/>
                    </a:lnTo>
                    <a:lnTo>
                      <a:pt x="144" y="61"/>
                    </a:lnTo>
                    <a:lnTo>
                      <a:pt x="143" y="62"/>
                    </a:lnTo>
                    <a:lnTo>
                      <a:pt x="146" y="64"/>
                    </a:lnTo>
                    <a:lnTo>
                      <a:pt x="149" y="65"/>
                    </a:lnTo>
                    <a:lnTo>
                      <a:pt x="149" y="66"/>
                    </a:lnTo>
                    <a:lnTo>
                      <a:pt x="148" y="67"/>
                    </a:lnTo>
                    <a:lnTo>
                      <a:pt x="148" y="68"/>
                    </a:lnTo>
                    <a:lnTo>
                      <a:pt x="145" y="71"/>
                    </a:lnTo>
                    <a:lnTo>
                      <a:pt x="143" y="74"/>
                    </a:lnTo>
                    <a:lnTo>
                      <a:pt x="142" y="76"/>
                    </a:lnTo>
                    <a:lnTo>
                      <a:pt x="141" y="76"/>
                    </a:lnTo>
                    <a:lnTo>
                      <a:pt x="140" y="76"/>
                    </a:lnTo>
                    <a:lnTo>
                      <a:pt x="138" y="76"/>
                    </a:lnTo>
                    <a:lnTo>
                      <a:pt x="136" y="77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1" y="79"/>
                    </a:lnTo>
                    <a:lnTo>
                      <a:pt x="129" y="80"/>
                    </a:lnTo>
                    <a:lnTo>
                      <a:pt x="127" y="80"/>
                    </a:lnTo>
                    <a:lnTo>
                      <a:pt x="123" y="82"/>
                    </a:lnTo>
                    <a:lnTo>
                      <a:pt x="119" y="83"/>
                    </a:lnTo>
                    <a:lnTo>
                      <a:pt x="117" y="85"/>
                    </a:lnTo>
                    <a:lnTo>
                      <a:pt x="115" y="87"/>
                    </a:lnTo>
                    <a:lnTo>
                      <a:pt x="114" y="87"/>
                    </a:lnTo>
                    <a:lnTo>
                      <a:pt x="113" y="87"/>
                    </a:lnTo>
                    <a:lnTo>
                      <a:pt x="110" y="87"/>
                    </a:lnTo>
                    <a:lnTo>
                      <a:pt x="110" y="86"/>
                    </a:lnTo>
                    <a:lnTo>
                      <a:pt x="110" y="85"/>
                    </a:lnTo>
                    <a:lnTo>
                      <a:pt x="108" y="86"/>
                    </a:lnTo>
                    <a:lnTo>
                      <a:pt x="106" y="86"/>
                    </a:lnTo>
                    <a:lnTo>
                      <a:pt x="104" y="85"/>
                    </a:lnTo>
                    <a:lnTo>
                      <a:pt x="102" y="85"/>
                    </a:lnTo>
                    <a:lnTo>
                      <a:pt x="98" y="84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87" y="80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81" y="81"/>
                    </a:lnTo>
                    <a:lnTo>
                      <a:pt x="79" y="82"/>
                    </a:lnTo>
                    <a:lnTo>
                      <a:pt x="76" y="82"/>
                    </a:lnTo>
                    <a:lnTo>
                      <a:pt x="71" y="81"/>
                    </a:lnTo>
                    <a:lnTo>
                      <a:pt x="68" y="82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1" y="82"/>
                    </a:lnTo>
                    <a:lnTo>
                      <a:pt x="60" y="81"/>
                    </a:lnTo>
                    <a:lnTo>
                      <a:pt x="59" y="79"/>
                    </a:lnTo>
                    <a:lnTo>
                      <a:pt x="58" y="77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5" y="73"/>
                    </a:lnTo>
                    <a:lnTo>
                      <a:pt x="55" y="72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2" y="70"/>
                    </a:lnTo>
                    <a:lnTo>
                      <a:pt x="52" y="69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8" y="68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1" y="64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5" y="62"/>
                    </a:lnTo>
                    <a:lnTo>
                      <a:pt x="24" y="60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4" y="57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6" name="Freeform 22">
                <a:extLst>
                  <a:ext uri="{FF2B5EF4-FFF2-40B4-BE49-F238E27FC236}">
                    <a16:creationId xmlns:a16="http://schemas.microsoft.com/office/drawing/2014/main" id="{839CC4CD-44E8-4AE5-A0F4-C06EC60A8C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43663" y="3232151"/>
                <a:ext cx="361950" cy="190500"/>
              </a:xfrm>
              <a:custGeom>
                <a:avLst/>
                <a:gdLst>
                  <a:gd name="T0" fmla="*/ 6 w 228"/>
                  <a:gd name="T1" fmla="*/ 70 h 120"/>
                  <a:gd name="T2" fmla="*/ 0 w 228"/>
                  <a:gd name="T3" fmla="*/ 56 h 120"/>
                  <a:gd name="T4" fmla="*/ 11 w 228"/>
                  <a:gd name="T5" fmla="*/ 54 h 120"/>
                  <a:gd name="T6" fmla="*/ 16 w 228"/>
                  <a:gd name="T7" fmla="*/ 44 h 120"/>
                  <a:gd name="T8" fmla="*/ 22 w 228"/>
                  <a:gd name="T9" fmla="*/ 41 h 120"/>
                  <a:gd name="T10" fmla="*/ 26 w 228"/>
                  <a:gd name="T11" fmla="*/ 40 h 120"/>
                  <a:gd name="T12" fmla="*/ 36 w 228"/>
                  <a:gd name="T13" fmla="*/ 43 h 120"/>
                  <a:gd name="T14" fmla="*/ 43 w 228"/>
                  <a:gd name="T15" fmla="*/ 46 h 120"/>
                  <a:gd name="T16" fmla="*/ 52 w 228"/>
                  <a:gd name="T17" fmla="*/ 44 h 120"/>
                  <a:gd name="T18" fmla="*/ 60 w 228"/>
                  <a:gd name="T19" fmla="*/ 43 h 120"/>
                  <a:gd name="T20" fmla="*/ 65 w 228"/>
                  <a:gd name="T21" fmla="*/ 46 h 120"/>
                  <a:gd name="T22" fmla="*/ 76 w 228"/>
                  <a:gd name="T23" fmla="*/ 46 h 120"/>
                  <a:gd name="T24" fmla="*/ 73 w 228"/>
                  <a:gd name="T25" fmla="*/ 36 h 120"/>
                  <a:gd name="T26" fmla="*/ 72 w 228"/>
                  <a:gd name="T27" fmla="*/ 30 h 120"/>
                  <a:gd name="T28" fmla="*/ 77 w 228"/>
                  <a:gd name="T29" fmla="*/ 23 h 120"/>
                  <a:gd name="T30" fmla="*/ 72 w 228"/>
                  <a:gd name="T31" fmla="*/ 20 h 120"/>
                  <a:gd name="T32" fmla="*/ 76 w 228"/>
                  <a:gd name="T33" fmla="*/ 18 h 120"/>
                  <a:gd name="T34" fmla="*/ 83 w 228"/>
                  <a:gd name="T35" fmla="*/ 15 h 120"/>
                  <a:gd name="T36" fmla="*/ 94 w 228"/>
                  <a:gd name="T37" fmla="*/ 12 h 120"/>
                  <a:gd name="T38" fmla="*/ 100 w 228"/>
                  <a:gd name="T39" fmla="*/ 9 h 120"/>
                  <a:gd name="T40" fmla="*/ 109 w 228"/>
                  <a:gd name="T41" fmla="*/ 4 h 120"/>
                  <a:gd name="T42" fmla="*/ 117 w 228"/>
                  <a:gd name="T43" fmla="*/ 1 h 120"/>
                  <a:gd name="T44" fmla="*/ 126 w 228"/>
                  <a:gd name="T45" fmla="*/ 6 h 120"/>
                  <a:gd name="T46" fmla="*/ 128 w 228"/>
                  <a:gd name="T47" fmla="*/ 11 h 120"/>
                  <a:gd name="T48" fmla="*/ 133 w 228"/>
                  <a:gd name="T49" fmla="*/ 10 h 120"/>
                  <a:gd name="T50" fmla="*/ 139 w 228"/>
                  <a:gd name="T51" fmla="*/ 12 h 120"/>
                  <a:gd name="T52" fmla="*/ 143 w 228"/>
                  <a:gd name="T53" fmla="*/ 15 h 120"/>
                  <a:gd name="T54" fmla="*/ 152 w 228"/>
                  <a:gd name="T55" fmla="*/ 11 h 120"/>
                  <a:gd name="T56" fmla="*/ 158 w 228"/>
                  <a:gd name="T57" fmla="*/ 9 h 120"/>
                  <a:gd name="T58" fmla="*/ 185 w 228"/>
                  <a:gd name="T59" fmla="*/ 34 h 120"/>
                  <a:gd name="T60" fmla="*/ 193 w 228"/>
                  <a:gd name="T61" fmla="*/ 36 h 120"/>
                  <a:gd name="T62" fmla="*/ 202 w 228"/>
                  <a:gd name="T63" fmla="*/ 34 h 120"/>
                  <a:gd name="T64" fmla="*/ 212 w 228"/>
                  <a:gd name="T65" fmla="*/ 41 h 120"/>
                  <a:gd name="T66" fmla="*/ 216 w 228"/>
                  <a:gd name="T67" fmla="*/ 45 h 120"/>
                  <a:gd name="T68" fmla="*/ 224 w 228"/>
                  <a:gd name="T69" fmla="*/ 45 h 120"/>
                  <a:gd name="T70" fmla="*/ 225 w 228"/>
                  <a:gd name="T71" fmla="*/ 52 h 120"/>
                  <a:gd name="T72" fmla="*/ 221 w 228"/>
                  <a:gd name="T73" fmla="*/ 65 h 120"/>
                  <a:gd name="T74" fmla="*/ 210 w 228"/>
                  <a:gd name="T75" fmla="*/ 66 h 120"/>
                  <a:gd name="T76" fmla="*/ 207 w 228"/>
                  <a:gd name="T77" fmla="*/ 79 h 120"/>
                  <a:gd name="T78" fmla="*/ 202 w 228"/>
                  <a:gd name="T79" fmla="*/ 82 h 120"/>
                  <a:gd name="T80" fmla="*/ 197 w 228"/>
                  <a:gd name="T81" fmla="*/ 87 h 120"/>
                  <a:gd name="T82" fmla="*/ 200 w 228"/>
                  <a:gd name="T83" fmla="*/ 96 h 120"/>
                  <a:gd name="T84" fmla="*/ 200 w 228"/>
                  <a:gd name="T85" fmla="*/ 105 h 120"/>
                  <a:gd name="T86" fmla="*/ 179 w 228"/>
                  <a:gd name="T87" fmla="*/ 102 h 120"/>
                  <a:gd name="T88" fmla="*/ 164 w 228"/>
                  <a:gd name="T89" fmla="*/ 101 h 120"/>
                  <a:gd name="T90" fmla="*/ 151 w 228"/>
                  <a:gd name="T91" fmla="*/ 106 h 120"/>
                  <a:gd name="T92" fmla="*/ 143 w 228"/>
                  <a:gd name="T93" fmla="*/ 110 h 120"/>
                  <a:gd name="T94" fmla="*/ 128 w 228"/>
                  <a:gd name="T95" fmla="*/ 118 h 120"/>
                  <a:gd name="T96" fmla="*/ 101 w 228"/>
                  <a:gd name="T97" fmla="*/ 98 h 120"/>
                  <a:gd name="T98" fmla="*/ 56 w 228"/>
                  <a:gd name="T99" fmla="*/ 116 h 120"/>
                  <a:gd name="T100" fmla="*/ 42 w 228"/>
                  <a:gd name="T101" fmla="*/ 110 h 120"/>
                  <a:gd name="T102" fmla="*/ 36 w 228"/>
                  <a:gd name="T103" fmla="*/ 108 h 120"/>
                  <a:gd name="T104" fmla="*/ 30 w 228"/>
                  <a:gd name="T105" fmla="*/ 101 h 120"/>
                  <a:gd name="T106" fmla="*/ 26 w 228"/>
                  <a:gd name="T107" fmla="*/ 96 h 120"/>
                  <a:gd name="T108" fmla="*/ 33 w 228"/>
                  <a:gd name="T109" fmla="*/ 96 h 120"/>
                  <a:gd name="T110" fmla="*/ 30 w 228"/>
                  <a:gd name="T111" fmla="*/ 91 h 120"/>
                  <a:gd name="T112" fmla="*/ 38 w 228"/>
                  <a:gd name="T113" fmla="*/ 89 h 120"/>
                  <a:gd name="T114" fmla="*/ 39 w 228"/>
                  <a:gd name="T115" fmla="*/ 85 h 120"/>
                  <a:gd name="T116" fmla="*/ 39 w 228"/>
                  <a:gd name="T117" fmla="*/ 79 h 120"/>
                  <a:gd name="T118" fmla="*/ 34 w 228"/>
                  <a:gd name="T119" fmla="*/ 78 h 120"/>
                  <a:gd name="T120" fmla="*/ 30 w 228"/>
                  <a:gd name="T121" fmla="*/ 76 h 120"/>
                  <a:gd name="T122" fmla="*/ 24 w 228"/>
                  <a:gd name="T123" fmla="*/ 78 h 120"/>
                  <a:gd name="T124" fmla="*/ 19 w 228"/>
                  <a:gd name="T12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8" h="120">
                    <a:moveTo>
                      <a:pt x="17" y="81"/>
                    </a:moveTo>
                    <a:lnTo>
                      <a:pt x="16" y="80"/>
                    </a:lnTo>
                    <a:lnTo>
                      <a:pt x="14" y="80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5" y="78"/>
                    </a:lnTo>
                    <a:lnTo>
                      <a:pt x="12" y="74"/>
                    </a:lnTo>
                    <a:lnTo>
                      <a:pt x="9" y="71"/>
                    </a:lnTo>
                    <a:lnTo>
                      <a:pt x="6" y="70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2" y="67"/>
                    </a:lnTo>
                    <a:lnTo>
                      <a:pt x="0" y="66"/>
                    </a:lnTo>
                    <a:lnTo>
                      <a:pt x="1" y="64"/>
                    </a:lnTo>
                    <a:lnTo>
                      <a:pt x="1" y="60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0" y="49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9" y="41"/>
                    </a:lnTo>
                    <a:lnTo>
                      <a:pt x="30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5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3" y="47"/>
                    </a:lnTo>
                    <a:lnTo>
                      <a:pt x="43" y="46"/>
                    </a:lnTo>
                    <a:lnTo>
                      <a:pt x="44" y="45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50" y="47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3" y="45"/>
                    </a:lnTo>
                    <a:lnTo>
                      <a:pt x="64" y="46"/>
                    </a:lnTo>
                    <a:lnTo>
                      <a:pt x="65" y="47"/>
                    </a:lnTo>
                    <a:lnTo>
                      <a:pt x="65" y="46"/>
                    </a:lnTo>
                    <a:lnTo>
                      <a:pt x="66" y="47"/>
                    </a:lnTo>
                    <a:lnTo>
                      <a:pt x="68" y="47"/>
                    </a:lnTo>
                    <a:lnTo>
                      <a:pt x="70" y="48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3" y="45"/>
                    </a:lnTo>
                    <a:lnTo>
                      <a:pt x="75" y="46"/>
                    </a:lnTo>
                    <a:lnTo>
                      <a:pt x="76" y="46"/>
                    </a:lnTo>
                    <a:lnTo>
                      <a:pt x="79" y="45"/>
                    </a:lnTo>
                    <a:lnTo>
                      <a:pt x="79" y="44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6" y="39"/>
                    </a:lnTo>
                    <a:lnTo>
                      <a:pt x="75" y="38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3" y="32"/>
                    </a:lnTo>
                    <a:lnTo>
                      <a:pt x="73" y="30"/>
                    </a:lnTo>
                    <a:lnTo>
                      <a:pt x="72" y="30"/>
                    </a:lnTo>
                    <a:lnTo>
                      <a:pt x="72" y="29"/>
                    </a:lnTo>
                    <a:lnTo>
                      <a:pt x="73" y="27"/>
                    </a:lnTo>
                    <a:lnTo>
                      <a:pt x="75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4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3" y="22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2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1" y="18"/>
                    </a:lnTo>
                    <a:lnTo>
                      <a:pt x="81" y="17"/>
                    </a:lnTo>
                    <a:lnTo>
                      <a:pt x="81" y="16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7" y="15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1" y="8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6" y="6"/>
                    </a:lnTo>
                    <a:lnTo>
                      <a:pt x="107" y="5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09" y="4"/>
                    </a:lnTo>
                    <a:lnTo>
                      <a:pt x="109" y="3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1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9" y="2"/>
                    </a:lnTo>
                    <a:lnTo>
                      <a:pt x="120" y="2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7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5" y="10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7" y="10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29" y="10"/>
                    </a:lnTo>
                    <a:lnTo>
                      <a:pt x="130" y="9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1" y="9"/>
                    </a:lnTo>
                    <a:lnTo>
                      <a:pt x="132" y="8"/>
                    </a:lnTo>
                    <a:lnTo>
                      <a:pt x="133" y="10"/>
                    </a:lnTo>
                    <a:lnTo>
                      <a:pt x="134" y="12"/>
                    </a:lnTo>
                    <a:lnTo>
                      <a:pt x="134" y="13"/>
                    </a:lnTo>
                    <a:lnTo>
                      <a:pt x="135" y="13"/>
                    </a:lnTo>
                    <a:lnTo>
                      <a:pt x="136" y="12"/>
                    </a:lnTo>
                    <a:lnTo>
                      <a:pt x="135" y="12"/>
                    </a:lnTo>
                    <a:lnTo>
                      <a:pt x="135" y="11"/>
                    </a:lnTo>
                    <a:lnTo>
                      <a:pt x="136" y="11"/>
                    </a:lnTo>
                    <a:lnTo>
                      <a:pt x="138" y="12"/>
                    </a:lnTo>
                    <a:lnTo>
                      <a:pt x="139" y="12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39" y="14"/>
                    </a:lnTo>
                    <a:lnTo>
                      <a:pt x="139" y="15"/>
                    </a:lnTo>
                    <a:lnTo>
                      <a:pt x="141" y="16"/>
                    </a:lnTo>
                    <a:lnTo>
                      <a:pt x="141" y="16"/>
                    </a:lnTo>
                    <a:lnTo>
                      <a:pt x="142" y="15"/>
                    </a:lnTo>
                    <a:lnTo>
                      <a:pt x="143" y="15"/>
                    </a:lnTo>
                    <a:lnTo>
                      <a:pt x="146" y="16"/>
                    </a:lnTo>
                    <a:lnTo>
                      <a:pt x="146" y="16"/>
                    </a:lnTo>
                    <a:lnTo>
                      <a:pt x="147" y="15"/>
                    </a:lnTo>
                    <a:lnTo>
                      <a:pt x="147" y="14"/>
                    </a:lnTo>
                    <a:lnTo>
                      <a:pt x="148" y="14"/>
                    </a:lnTo>
                    <a:lnTo>
                      <a:pt x="149" y="13"/>
                    </a:lnTo>
                    <a:lnTo>
                      <a:pt x="151" y="12"/>
                    </a:lnTo>
                    <a:lnTo>
                      <a:pt x="151" y="11"/>
                    </a:lnTo>
                    <a:lnTo>
                      <a:pt x="152" y="11"/>
                    </a:lnTo>
                    <a:lnTo>
                      <a:pt x="152" y="10"/>
                    </a:lnTo>
                    <a:lnTo>
                      <a:pt x="154" y="9"/>
                    </a:lnTo>
                    <a:lnTo>
                      <a:pt x="155" y="8"/>
                    </a:lnTo>
                    <a:lnTo>
                      <a:pt x="155" y="7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59" y="8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7" y="10"/>
                    </a:lnTo>
                    <a:lnTo>
                      <a:pt x="168" y="18"/>
                    </a:lnTo>
                    <a:lnTo>
                      <a:pt x="183" y="37"/>
                    </a:lnTo>
                    <a:lnTo>
                      <a:pt x="184" y="36"/>
                    </a:lnTo>
                    <a:lnTo>
                      <a:pt x="185" y="36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4"/>
                    </a:lnTo>
                    <a:lnTo>
                      <a:pt x="187" y="33"/>
                    </a:lnTo>
                    <a:lnTo>
                      <a:pt x="188" y="34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6"/>
                    </a:lnTo>
                    <a:lnTo>
                      <a:pt x="190" y="37"/>
                    </a:lnTo>
                    <a:lnTo>
                      <a:pt x="191" y="37"/>
                    </a:lnTo>
                    <a:lnTo>
                      <a:pt x="192" y="36"/>
                    </a:lnTo>
                    <a:lnTo>
                      <a:pt x="193" y="36"/>
                    </a:lnTo>
                    <a:lnTo>
                      <a:pt x="194" y="37"/>
                    </a:lnTo>
                    <a:lnTo>
                      <a:pt x="196" y="36"/>
                    </a:lnTo>
                    <a:lnTo>
                      <a:pt x="197" y="36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198" y="35"/>
                    </a:lnTo>
                    <a:lnTo>
                      <a:pt x="198" y="34"/>
                    </a:lnTo>
                    <a:lnTo>
                      <a:pt x="200" y="34"/>
                    </a:lnTo>
                    <a:lnTo>
                      <a:pt x="202" y="34"/>
                    </a:lnTo>
                    <a:lnTo>
                      <a:pt x="204" y="35"/>
                    </a:lnTo>
                    <a:lnTo>
                      <a:pt x="206" y="36"/>
                    </a:lnTo>
                    <a:lnTo>
                      <a:pt x="207" y="37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9" y="39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2" y="41"/>
                    </a:lnTo>
                    <a:lnTo>
                      <a:pt x="212" y="41"/>
                    </a:lnTo>
                    <a:lnTo>
                      <a:pt x="212" y="42"/>
                    </a:lnTo>
                    <a:lnTo>
                      <a:pt x="212" y="43"/>
                    </a:lnTo>
                    <a:lnTo>
                      <a:pt x="212" y="44"/>
                    </a:lnTo>
                    <a:lnTo>
                      <a:pt x="213" y="44"/>
                    </a:lnTo>
                    <a:lnTo>
                      <a:pt x="213" y="44"/>
                    </a:lnTo>
                    <a:lnTo>
                      <a:pt x="214" y="44"/>
                    </a:lnTo>
                    <a:lnTo>
                      <a:pt x="215" y="45"/>
                    </a:lnTo>
                    <a:lnTo>
                      <a:pt x="216" y="45"/>
                    </a:lnTo>
                    <a:lnTo>
                      <a:pt x="216" y="45"/>
                    </a:lnTo>
                    <a:lnTo>
                      <a:pt x="217" y="44"/>
                    </a:lnTo>
                    <a:lnTo>
                      <a:pt x="220" y="44"/>
                    </a:lnTo>
                    <a:lnTo>
                      <a:pt x="221" y="44"/>
                    </a:lnTo>
                    <a:lnTo>
                      <a:pt x="222" y="43"/>
                    </a:lnTo>
                    <a:lnTo>
                      <a:pt x="223" y="42"/>
                    </a:lnTo>
                    <a:lnTo>
                      <a:pt x="224" y="42"/>
                    </a:lnTo>
                    <a:lnTo>
                      <a:pt x="223" y="44"/>
                    </a:lnTo>
                    <a:lnTo>
                      <a:pt x="224" y="45"/>
                    </a:lnTo>
                    <a:lnTo>
                      <a:pt x="224" y="45"/>
                    </a:lnTo>
                    <a:lnTo>
                      <a:pt x="226" y="46"/>
                    </a:lnTo>
                    <a:lnTo>
                      <a:pt x="227" y="47"/>
                    </a:lnTo>
                    <a:lnTo>
                      <a:pt x="228" y="47"/>
                    </a:lnTo>
                    <a:lnTo>
                      <a:pt x="227" y="48"/>
                    </a:lnTo>
                    <a:lnTo>
                      <a:pt x="226" y="49"/>
                    </a:lnTo>
                    <a:lnTo>
                      <a:pt x="224" y="51"/>
                    </a:lnTo>
                    <a:lnTo>
                      <a:pt x="224" y="52"/>
                    </a:lnTo>
                    <a:lnTo>
                      <a:pt x="225" y="52"/>
                    </a:lnTo>
                    <a:lnTo>
                      <a:pt x="224" y="54"/>
                    </a:lnTo>
                    <a:lnTo>
                      <a:pt x="222" y="54"/>
                    </a:lnTo>
                    <a:lnTo>
                      <a:pt x="221" y="55"/>
                    </a:lnTo>
                    <a:lnTo>
                      <a:pt x="221" y="56"/>
                    </a:lnTo>
                    <a:lnTo>
                      <a:pt x="221" y="59"/>
                    </a:lnTo>
                    <a:lnTo>
                      <a:pt x="222" y="61"/>
                    </a:lnTo>
                    <a:lnTo>
                      <a:pt x="223" y="63"/>
                    </a:lnTo>
                    <a:lnTo>
                      <a:pt x="223" y="64"/>
                    </a:lnTo>
                    <a:lnTo>
                      <a:pt x="221" y="65"/>
                    </a:lnTo>
                    <a:lnTo>
                      <a:pt x="220" y="66"/>
                    </a:lnTo>
                    <a:lnTo>
                      <a:pt x="219" y="67"/>
                    </a:lnTo>
                    <a:lnTo>
                      <a:pt x="218" y="67"/>
                    </a:lnTo>
                    <a:lnTo>
                      <a:pt x="218" y="67"/>
                    </a:lnTo>
                    <a:lnTo>
                      <a:pt x="217" y="66"/>
                    </a:lnTo>
                    <a:lnTo>
                      <a:pt x="216" y="66"/>
                    </a:lnTo>
                    <a:lnTo>
                      <a:pt x="214" y="67"/>
                    </a:lnTo>
                    <a:lnTo>
                      <a:pt x="212" y="67"/>
                    </a:lnTo>
                    <a:lnTo>
                      <a:pt x="210" y="66"/>
                    </a:lnTo>
                    <a:lnTo>
                      <a:pt x="209" y="66"/>
                    </a:lnTo>
                    <a:lnTo>
                      <a:pt x="208" y="66"/>
                    </a:lnTo>
                    <a:lnTo>
                      <a:pt x="207" y="69"/>
                    </a:lnTo>
                    <a:lnTo>
                      <a:pt x="207" y="70"/>
                    </a:lnTo>
                    <a:lnTo>
                      <a:pt x="207" y="72"/>
                    </a:lnTo>
                    <a:lnTo>
                      <a:pt x="206" y="75"/>
                    </a:lnTo>
                    <a:lnTo>
                      <a:pt x="206" y="78"/>
                    </a:lnTo>
                    <a:lnTo>
                      <a:pt x="206" y="79"/>
                    </a:lnTo>
                    <a:lnTo>
                      <a:pt x="207" y="79"/>
                    </a:lnTo>
                    <a:lnTo>
                      <a:pt x="208" y="80"/>
                    </a:lnTo>
                    <a:lnTo>
                      <a:pt x="208" y="81"/>
                    </a:lnTo>
                    <a:lnTo>
                      <a:pt x="207" y="82"/>
                    </a:lnTo>
                    <a:lnTo>
                      <a:pt x="207" y="82"/>
                    </a:lnTo>
                    <a:lnTo>
                      <a:pt x="206" y="82"/>
                    </a:lnTo>
                    <a:lnTo>
                      <a:pt x="205" y="82"/>
                    </a:lnTo>
                    <a:lnTo>
                      <a:pt x="204" y="82"/>
                    </a:lnTo>
                    <a:lnTo>
                      <a:pt x="203" y="82"/>
                    </a:lnTo>
                    <a:lnTo>
                      <a:pt x="202" y="82"/>
                    </a:lnTo>
                    <a:lnTo>
                      <a:pt x="199" y="83"/>
                    </a:lnTo>
                    <a:lnTo>
                      <a:pt x="198" y="84"/>
                    </a:lnTo>
                    <a:lnTo>
                      <a:pt x="197" y="84"/>
                    </a:lnTo>
                    <a:lnTo>
                      <a:pt x="196" y="83"/>
                    </a:lnTo>
                    <a:lnTo>
                      <a:pt x="195" y="84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95" y="87"/>
                    </a:lnTo>
                    <a:lnTo>
                      <a:pt x="197" y="87"/>
                    </a:lnTo>
                    <a:lnTo>
                      <a:pt x="198" y="87"/>
                    </a:lnTo>
                    <a:lnTo>
                      <a:pt x="198" y="87"/>
                    </a:lnTo>
                    <a:lnTo>
                      <a:pt x="197" y="88"/>
                    </a:lnTo>
                    <a:lnTo>
                      <a:pt x="198" y="90"/>
                    </a:lnTo>
                    <a:lnTo>
                      <a:pt x="198" y="91"/>
                    </a:lnTo>
                    <a:lnTo>
                      <a:pt x="198" y="91"/>
                    </a:lnTo>
                    <a:lnTo>
                      <a:pt x="199" y="93"/>
                    </a:lnTo>
                    <a:lnTo>
                      <a:pt x="200" y="94"/>
                    </a:lnTo>
                    <a:lnTo>
                      <a:pt x="200" y="96"/>
                    </a:lnTo>
                    <a:lnTo>
                      <a:pt x="201" y="97"/>
                    </a:lnTo>
                    <a:lnTo>
                      <a:pt x="201" y="99"/>
                    </a:lnTo>
                    <a:lnTo>
                      <a:pt x="201" y="100"/>
                    </a:lnTo>
                    <a:lnTo>
                      <a:pt x="200" y="101"/>
                    </a:lnTo>
                    <a:lnTo>
                      <a:pt x="201" y="102"/>
                    </a:lnTo>
                    <a:lnTo>
                      <a:pt x="201" y="102"/>
                    </a:lnTo>
                    <a:lnTo>
                      <a:pt x="201" y="103"/>
                    </a:lnTo>
                    <a:lnTo>
                      <a:pt x="200" y="103"/>
                    </a:lnTo>
                    <a:lnTo>
                      <a:pt x="200" y="105"/>
                    </a:lnTo>
                    <a:lnTo>
                      <a:pt x="199" y="106"/>
                    </a:lnTo>
                    <a:lnTo>
                      <a:pt x="196" y="105"/>
                    </a:lnTo>
                    <a:lnTo>
                      <a:pt x="193" y="102"/>
                    </a:lnTo>
                    <a:lnTo>
                      <a:pt x="192" y="102"/>
                    </a:lnTo>
                    <a:lnTo>
                      <a:pt x="190" y="101"/>
                    </a:lnTo>
                    <a:lnTo>
                      <a:pt x="186" y="101"/>
                    </a:lnTo>
                    <a:lnTo>
                      <a:pt x="184" y="102"/>
                    </a:lnTo>
                    <a:lnTo>
                      <a:pt x="181" y="101"/>
                    </a:lnTo>
                    <a:lnTo>
                      <a:pt x="179" y="102"/>
                    </a:lnTo>
                    <a:lnTo>
                      <a:pt x="177" y="102"/>
                    </a:lnTo>
                    <a:lnTo>
                      <a:pt x="175" y="101"/>
                    </a:lnTo>
                    <a:lnTo>
                      <a:pt x="174" y="102"/>
                    </a:lnTo>
                    <a:lnTo>
                      <a:pt x="173" y="103"/>
                    </a:lnTo>
                    <a:lnTo>
                      <a:pt x="170" y="102"/>
                    </a:lnTo>
                    <a:lnTo>
                      <a:pt x="167" y="102"/>
                    </a:lnTo>
                    <a:lnTo>
                      <a:pt x="166" y="101"/>
                    </a:lnTo>
                    <a:lnTo>
                      <a:pt x="164" y="101"/>
                    </a:lnTo>
                    <a:lnTo>
                      <a:pt x="164" y="101"/>
                    </a:lnTo>
                    <a:lnTo>
                      <a:pt x="162" y="101"/>
                    </a:lnTo>
                    <a:lnTo>
                      <a:pt x="161" y="101"/>
                    </a:lnTo>
                    <a:lnTo>
                      <a:pt x="161" y="101"/>
                    </a:lnTo>
                    <a:lnTo>
                      <a:pt x="161" y="103"/>
                    </a:lnTo>
                    <a:lnTo>
                      <a:pt x="161" y="104"/>
                    </a:lnTo>
                    <a:lnTo>
                      <a:pt x="161" y="106"/>
                    </a:lnTo>
                    <a:lnTo>
                      <a:pt x="159" y="106"/>
                    </a:lnTo>
                    <a:lnTo>
                      <a:pt x="155" y="106"/>
                    </a:lnTo>
                    <a:lnTo>
                      <a:pt x="151" y="106"/>
                    </a:lnTo>
                    <a:lnTo>
                      <a:pt x="150" y="105"/>
                    </a:lnTo>
                    <a:lnTo>
                      <a:pt x="148" y="105"/>
                    </a:lnTo>
                    <a:lnTo>
                      <a:pt x="147" y="106"/>
                    </a:lnTo>
                    <a:lnTo>
                      <a:pt x="147" y="107"/>
                    </a:lnTo>
                    <a:lnTo>
                      <a:pt x="146" y="108"/>
                    </a:lnTo>
                    <a:lnTo>
                      <a:pt x="146" y="108"/>
                    </a:lnTo>
                    <a:lnTo>
                      <a:pt x="145" y="108"/>
                    </a:lnTo>
                    <a:lnTo>
                      <a:pt x="144" y="110"/>
                    </a:lnTo>
                    <a:lnTo>
                      <a:pt x="143" y="110"/>
                    </a:lnTo>
                    <a:lnTo>
                      <a:pt x="141" y="113"/>
                    </a:lnTo>
                    <a:lnTo>
                      <a:pt x="140" y="115"/>
                    </a:lnTo>
                    <a:lnTo>
                      <a:pt x="139" y="115"/>
                    </a:lnTo>
                    <a:lnTo>
                      <a:pt x="138" y="118"/>
                    </a:lnTo>
                    <a:lnTo>
                      <a:pt x="136" y="120"/>
                    </a:lnTo>
                    <a:lnTo>
                      <a:pt x="135" y="119"/>
                    </a:lnTo>
                    <a:lnTo>
                      <a:pt x="133" y="118"/>
                    </a:lnTo>
                    <a:lnTo>
                      <a:pt x="130" y="118"/>
                    </a:lnTo>
                    <a:lnTo>
                      <a:pt x="128" y="118"/>
                    </a:lnTo>
                    <a:lnTo>
                      <a:pt x="126" y="119"/>
                    </a:lnTo>
                    <a:lnTo>
                      <a:pt x="125" y="119"/>
                    </a:lnTo>
                    <a:lnTo>
                      <a:pt x="122" y="112"/>
                    </a:lnTo>
                    <a:lnTo>
                      <a:pt x="118" y="112"/>
                    </a:lnTo>
                    <a:lnTo>
                      <a:pt x="118" y="103"/>
                    </a:lnTo>
                    <a:lnTo>
                      <a:pt x="116" y="104"/>
                    </a:lnTo>
                    <a:lnTo>
                      <a:pt x="114" y="100"/>
                    </a:lnTo>
                    <a:lnTo>
                      <a:pt x="111" y="98"/>
                    </a:lnTo>
                    <a:lnTo>
                      <a:pt x="101" y="98"/>
                    </a:lnTo>
                    <a:lnTo>
                      <a:pt x="92" y="99"/>
                    </a:lnTo>
                    <a:lnTo>
                      <a:pt x="87" y="96"/>
                    </a:lnTo>
                    <a:lnTo>
                      <a:pt x="83" y="95"/>
                    </a:lnTo>
                    <a:lnTo>
                      <a:pt x="74" y="88"/>
                    </a:lnTo>
                    <a:lnTo>
                      <a:pt x="58" y="91"/>
                    </a:lnTo>
                    <a:lnTo>
                      <a:pt x="63" y="120"/>
                    </a:lnTo>
                    <a:lnTo>
                      <a:pt x="62" y="120"/>
                    </a:lnTo>
                    <a:lnTo>
                      <a:pt x="60" y="120"/>
                    </a:lnTo>
                    <a:lnTo>
                      <a:pt x="56" y="116"/>
                    </a:lnTo>
                    <a:lnTo>
                      <a:pt x="52" y="113"/>
                    </a:lnTo>
                    <a:lnTo>
                      <a:pt x="48" y="112"/>
                    </a:lnTo>
                    <a:lnTo>
                      <a:pt x="45" y="113"/>
                    </a:lnTo>
                    <a:lnTo>
                      <a:pt x="41" y="117"/>
                    </a:lnTo>
                    <a:lnTo>
                      <a:pt x="41" y="116"/>
                    </a:lnTo>
                    <a:lnTo>
                      <a:pt x="41" y="114"/>
                    </a:lnTo>
                    <a:lnTo>
                      <a:pt x="41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2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39" y="109"/>
                    </a:lnTo>
                    <a:lnTo>
                      <a:pt x="38" y="109"/>
                    </a:lnTo>
                    <a:lnTo>
                      <a:pt x="37" y="109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5" y="107"/>
                    </a:lnTo>
                    <a:lnTo>
                      <a:pt x="35" y="106"/>
                    </a:lnTo>
                    <a:lnTo>
                      <a:pt x="34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3" y="104"/>
                    </a:lnTo>
                    <a:lnTo>
                      <a:pt x="31" y="102"/>
                    </a:lnTo>
                    <a:lnTo>
                      <a:pt x="30" y="101"/>
                    </a:lnTo>
                    <a:lnTo>
                      <a:pt x="30" y="101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7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6"/>
                    </a:lnTo>
                    <a:lnTo>
                      <a:pt x="27" y="97"/>
                    </a:lnTo>
                    <a:lnTo>
                      <a:pt x="29" y="96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1" y="96"/>
                    </a:lnTo>
                    <a:lnTo>
                      <a:pt x="32" y="96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2" y="96"/>
                    </a:lnTo>
                    <a:lnTo>
                      <a:pt x="31" y="95"/>
                    </a:lnTo>
                    <a:lnTo>
                      <a:pt x="31" y="94"/>
                    </a:lnTo>
                    <a:lnTo>
                      <a:pt x="30" y="93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1" y="90"/>
                    </a:lnTo>
                    <a:lnTo>
                      <a:pt x="32" y="89"/>
                    </a:lnTo>
                    <a:lnTo>
                      <a:pt x="33" y="89"/>
                    </a:lnTo>
                    <a:lnTo>
                      <a:pt x="34" y="90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7" y="90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39" y="89"/>
                    </a:lnTo>
                    <a:lnTo>
                      <a:pt x="39" y="87"/>
                    </a:lnTo>
                    <a:lnTo>
                      <a:pt x="39" y="85"/>
                    </a:lnTo>
                    <a:lnTo>
                      <a:pt x="39" y="85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9" y="84"/>
                    </a:lnTo>
                    <a:lnTo>
                      <a:pt x="39" y="83"/>
                    </a:lnTo>
                    <a:lnTo>
                      <a:pt x="40" y="82"/>
                    </a:lnTo>
                    <a:lnTo>
                      <a:pt x="40" y="81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79"/>
                    </a:lnTo>
                    <a:lnTo>
                      <a:pt x="39" y="7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5" y="76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3" y="79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8" y="76"/>
                    </a:lnTo>
                    <a:lnTo>
                      <a:pt x="27" y="76"/>
                    </a:lnTo>
                    <a:lnTo>
                      <a:pt x="26" y="77"/>
                    </a:lnTo>
                    <a:lnTo>
                      <a:pt x="26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4" y="79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7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7" name="Freeform 23">
                <a:extLst>
                  <a:ext uri="{FF2B5EF4-FFF2-40B4-BE49-F238E27FC236}">
                    <a16:creationId xmlns:a16="http://schemas.microsoft.com/office/drawing/2014/main" id="{6DDF0ABE-2A99-44FE-9D54-B8CBA77387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35738" y="3371851"/>
                <a:ext cx="153988" cy="95250"/>
              </a:xfrm>
              <a:custGeom>
                <a:avLst/>
                <a:gdLst>
                  <a:gd name="T0" fmla="*/ 77 w 97"/>
                  <a:gd name="T1" fmla="*/ 56 h 60"/>
                  <a:gd name="T2" fmla="*/ 79 w 97"/>
                  <a:gd name="T3" fmla="*/ 52 h 60"/>
                  <a:gd name="T4" fmla="*/ 77 w 97"/>
                  <a:gd name="T5" fmla="*/ 50 h 60"/>
                  <a:gd name="T6" fmla="*/ 77 w 97"/>
                  <a:gd name="T7" fmla="*/ 48 h 60"/>
                  <a:gd name="T8" fmla="*/ 76 w 97"/>
                  <a:gd name="T9" fmla="*/ 46 h 60"/>
                  <a:gd name="T10" fmla="*/ 73 w 97"/>
                  <a:gd name="T11" fmla="*/ 45 h 60"/>
                  <a:gd name="T12" fmla="*/ 74 w 97"/>
                  <a:gd name="T13" fmla="*/ 42 h 60"/>
                  <a:gd name="T14" fmla="*/ 78 w 97"/>
                  <a:gd name="T15" fmla="*/ 42 h 60"/>
                  <a:gd name="T16" fmla="*/ 80 w 97"/>
                  <a:gd name="T17" fmla="*/ 40 h 60"/>
                  <a:gd name="T18" fmla="*/ 79 w 97"/>
                  <a:gd name="T19" fmla="*/ 38 h 60"/>
                  <a:gd name="T20" fmla="*/ 84 w 97"/>
                  <a:gd name="T21" fmla="*/ 37 h 60"/>
                  <a:gd name="T22" fmla="*/ 82 w 97"/>
                  <a:gd name="T23" fmla="*/ 34 h 60"/>
                  <a:gd name="T24" fmla="*/ 84 w 97"/>
                  <a:gd name="T25" fmla="*/ 33 h 60"/>
                  <a:gd name="T26" fmla="*/ 87 w 97"/>
                  <a:gd name="T27" fmla="*/ 32 h 60"/>
                  <a:gd name="T28" fmla="*/ 90 w 97"/>
                  <a:gd name="T29" fmla="*/ 31 h 60"/>
                  <a:gd name="T30" fmla="*/ 93 w 97"/>
                  <a:gd name="T31" fmla="*/ 31 h 60"/>
                  <a:gd name="T32" fmla="*/ 97 w 97"/>
                  <a:gd name="T33" fmla="*/ 30 h 60"/>
                  <a:gd name="T34" fmla="*/ 94 w 97"/>
                  <a:gd name="T35" fmla="*/ 26 h 60"/>
                  <a:gd name="T36" fmla="*/ 93 w 97"/>
                  <a:gd name="T37" fmla="*/ 28 h 60"/>
                  <a:gd name="T38" fmla="*/ 90 w 97"/>
                  <a:gd name="T39" fmla="*/ 29 h 60"/>
                  <a:gd name="T40" fmla="*/ 87 w 97"/>
                  <a:gd name="T41" fmla="*/ 27 h 60"/>
                  <a:gd name="T42" fmla="*/ 87 w 97"/>
                  <a:gd name="T43" fmla="*/ 24 h 60"/>
                  <a:gd name="T44" fmla="*/ 88 w 97"/>
                  <a:gd name="T45" fmla="*/ 20 h 60"/>
                  <a:gd name="T46" fmla="*/ 86 w 97"/>
                  <a:gd name="T47" fmla="*/ 22 h 60"/>
                  <a:gd name="T48" fmla="*/ 83 w 97"/>
                  <a:gd name="T49" fmla="*/ 25 h 60"/>
                  <a:gd name="T50" fmla="*/ 81 w 97"/>
                  <a:gd name="T51" fmla="*/ 27 h 60"/>
                  <a:gd name="T52" fmla="*/ 78 w 97"/>
                  <a:gd name="T53" fmla="*/ 32 h 60"/>
                  <a:gd name="T54" fmla="*/ 75 w 97"/>
                  <a:gd name="T55" fmla="*/ 30 h 60"/>
                  <a:gd name="T56" fmla="*/ 70 w 97"/>
                  <a:gd name="T57" fmla="*/ 30 h 60"/>
                  <a:gd name="T58" fmla="*/ 67 w 97"/>
                  <a:gd name="T59" fmla="*/ 31 h 60"/>
                  <a:gd name="T60" fmla="*/ 60 w 97"/>
                  <a:gd name="T61" fmla="*/ 24 h 60"/>
                  <a:gd name="T62" fmla="*/ 58 w 97"/>
                  <a:gd name="T63" fmla="*/ 16 h 60"/>
                  <a:gd name="T64" fmla="*/ 53 w 97"/>
                  <a:gd name="T65" fmla="*/ 10 h 60"/>
                  <a:gd name="T66" fmla="*/ 34 w 97"/>
                  <a:gd name="T67" fmla="*/ 11 h 60"/>
                  <a:gd name="T68" fmla="*/ 25 w 97"/>
                  <a:gd name="T69" fmla="*/ 7 h 60"/>
                  <a:gd name="T70" fmla="*/ 0 w 97"/>
                  <a:gd name="T71" fmla="*/ 3 h 60"/>
                  <a:gd name="T72" fmla="*/ 8 w 97"/>
                  <a:gd name="T73" fmla="*/ 31 h 60"/>
                  <a:gd name="T74" fmla="*/ 11 w 97"/>
                  <a:gd name="T75" fmla="*/ 30 h 60"/>
                  <a:gd name="T76" fmla="*/ 9 w 97"/>
                  <a:gd name="T77" fmla="*/ 27 h 60"/>
                  <a:gd name="T78" fmla="*/ 13 w 97"/>
                  <a:gd name="T79" fmla="*/ 24 h 60"/>
                  <a:gd name="T80" fmla="*/ 15 w 97"/>
                  <a:gd name="T81" fmla="*/ 22 h 60"/>
                  <a:gd name="T82" fmla="*/ 17 w 97"/>
                  <a:gd name="T83" fmla="*/ 22 h 60"/>
                  <a:gd name="T84" fmla="*/ 19 w 97"/>
                  <a:gd name="T85" fmla="*/ 21 h 60"/>
                  <a:gd name="T86" fmla="*/ 26 w 97"/>
                  <a:gd name="T87" fmla="*/ 25 h 60"/>
                  <a:gd name="T88" fmla="*/ 31 w 97"/>
                  <a:gd name="T89" fmla="*/ 29 h 60"/>
                  <a:gd name="T90" fmla="*/ 36 w 97"/>
                  <a:gd name="T91" fmla="*/ 30 h 60"/>
                  <a:gd name="T92" fmla="*/ 40 w 97"/>
                  <a:gd name="T93" fmla="*/ 32 h 60"/>
                  <a:gd name="T94" fmla="*/ 42 w 97"/>
                  <a:gd name="T95" fmla="*/ 37 h 60"/>
                  <a:gd name="T96" fmla="*/ 43 w 97"/>
                  <a:gd name="T97" fmla="*/ 41 h 60"/>
                  <a:gd name="T98" fmla="*/ 50 w 97"/>
                  <a:gd name="T99" fmla="*/ 45 h 60"/>
                  <a:gd name="T100" fmla="*/ 58 w 97"/>
                  <a:gd name="T101" fmla="*/ 49 h 60"/>
                  <a:gd name="T102" fmla="*/ 66 w 97"/>
                  <a:gd name="T103" fmla="*/ 52 h 60"/>
                  <a:gd name="T104" fmla="*/ 67 w 97"/>
                  <a:gd name="T105" fmla="*/ 53 h 60"/>
                  <a:gd name="T106" fmla="*/ 69 w 97"/>
                  <a:gd name="T107" fmla="*/ 56 h 60"/>
                  <a:gd name="T108" fmla="*/ 71 w 97"/>
                  <a:gd name="T109" fmla="*/ 58 h 60"/>
                  <a:gd name="T110" fmla="*/ 73 w 97"/>
                  <a:gd name="T111" fmla="*/ 60 h 60"/>
                  <a:gd name="T112" fmla="*/ 75 w 97"/>
                  <a:gd name="T113" fmla="*/ 59 h 60"/>
                  <a:gd name="T114" fmla="*/ 77 w 97"/>
                  <a:gd name="T1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60">
                    <a:moveTo>
                      <a:pt x="77" y="60"/>
                    </a:moveTo>
                    <a:lnTo>
                      <a:pt x="77" y="56"/>
                    </a:lnTo>
                    <a:lnTo>
                      <a:pt x="78" y="54"/>
                    </a:lnTo>
                    <a:lnTo>
                      <a:pt x="79" y="52"/>
                    </a:lnTo>
                    <a:lnTo>
                      <a:pt x="79" y="51"/>
                    </a:lnTo>
                    <a:lnTo>
                      <a:pt x="77" y="50"/>
                    </a:lnTo>
                    <a:lnTo>
                      <a:pt x="77" y="49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76" y="46"/>
                    </a:lnTo>
                    <a:lnTo>
                      <a:pt x="75" y="47"/>
                    </a:lnTo>
                    <a:lnTo>
                      <a:pt x="73" y="45"/>
                    </a:lnTo>
                    <a:lnTo>
                      <a:pt x="73" y="43"/>
                    </a:lnTo>
                    <a:lnTo>
                      <a:pt x="74" y="42"/>
                    </a:lnTo>
                    <a:lnTo>
                      <a:pt x="77" y="42"/>
                    </a:lnTo>
                    <a:lnTo>
                      <a:pt x="78" y="42"/>
                    </a:lnTo>
                    <a:lnTo>
                      <a:pt x="78" y="40"/>
                    </a:lnTo>
                    <a:lnTo>
                      <a:pt x="80" y="40"/>
                    </a:lnTo>
                    <a:lnTo>
                      <a:pt x="80" y="39"/>
                    </a:lnTo>
                    <a:lnTo>
                      <a:pt x="79" y="38"/>
                    </a:lnTo>
                    <a:lnTo>
                      <a:pt x="82" y="38"/>
                    </a:lnTo>
                    <a:lnTo>
                      <a:pt x="84" y="37"/>
                    </a:lnTo>
                    <a:lnTo>
                      <a:pt x="84" y="36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7" y="32"/>
                    </a:lnTo>
                    <a:lnTo>
                      <a:pt x="88" y="30"/>
                    </a:lnTo>
                    <a:lnTo>
                      <a:pt x="90" y="31"/>
                    </a:lnTo>
                    <a:lnTo>
                      <a:pt x="90" y="32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7" y="30"/>
                    </a:lnTo>
                    <a:lnTo>
                      <a:pt x="97" y="29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3" y="28"/>
                    </a:lnTo>
                    <a:lnTo>
                      <a:pt x="91" y="29"/>
                    </a:lnTo>
                    <a:lnTo>
                      <a:pt x="90" y="29"/>
                    </a:lnTo>
                    <a:lnTo>
                      <a:pt x="89" y="28"/>
                    </a:lnTo>
                    <a:lnTo>
                      <a:pt x="87" y="27"/>
                    </a:lnTo>
                    <a:lnTo>
                      <a:pt x="86" y="26"/>
                    </a:lnTo>
                    <a:lnTo>
                      <a:pt x="87" y="24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22"/>
                    </a:lnTo>
                    <a:lnTo>
                      <a:pt x="85" y="22"/>
                    </a:lnTo>
                    <a:lnTo>
                      <a:pt x="83" y="25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0" y="30"/>
                    </a:lnTo>
                    <a:lnTo>
                      <a:pt x="78" y="32"/>
                    </a:lnTo>
                    <a:lnTo>
                      <a:pt x="77" y="31"/>
                    </a:lnTo>
                    <a:lnTo>
                      <a:pt x="75" y="30"/>
                    </a:lnTo>
                    <a:lnTo>
                      <a:pt x="72" y="30"/>
                    </a:lnTo>
                    <a:lnTo>
                      <a:pt x="70" y="30"/>
                    </a:lnTo>
                    <a:lnTo>
                      <a:pt x="68" y="31"/>
                    </a:lnTo>
                    <a:lnTo>
                      <a:pt x="67" y="31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6" y="12"/>
                    </a:lnTo>
                    <a:lnTo>
                      <a:pt x="53" y="10"/>
                    </a:lnTo>
                    <a:lnTo>
                      <a:pt x="43" y="10"/>
                    </a:lnTo>
                    <a:lnTo>
                      <a:pt x="34" y="11"/>
                    </a:lnTo>
                    <a:lnTo>
                      <a:pt x="29" y="8"/>
                    </a:lnTo>
                    <a:lnTo>
                      <a:pt x="25" y="7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5" y="32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0" y="29"/>
                    </a:lnTo>
                    <a:lnTo>
                      <a:pt x="9" y="27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31" y="29"/>
                    </a:lnTo>
                    <a:lnTo>
                      <a:pt x="35" y="31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40" y="32"/>
                    </a:lnTo>
                    <a:lnTo>
                      <a:pt x="41" y="36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50" y="45"/>
                    </a:lnTo>
                    <a:lnTo>
                      <a:pt x="53" y="47"/>
                    </a:lnTo>
                    <a:lnTo>
                      <a:pt x="58" y="49"/>
                    </a:lnTo>
                    <a:lnTo>
                      <a:pt x="62" y="52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7" y="53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69" y="59"/>
                    </a:lnTo>
                    <a:lnTo>
                      <a:pt x="71" y="58"/>
                    </a:lnTo>
                    <a:lnTo>
                      <a:pt x="72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6" y="59"/>
                    </a:ln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8" name="Freeform 24">
                <a:extLst>
                  <a:ext uri="{FF2B5EF4-FFF2-40B4-BE49-F238E27FC236}">
                    <a16:creationId xmlns:a16="http://schemas.microsoft.com/office/drawing/2014/main" id="{032D3A1F-A0AF-4F93-98B2-68B3F20B80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08750" y="3405188"/>
                <a:ext cx="136525" cy="85725"/>
              </a:xfrm>
              <a:custGeom>
                <a:avLst/>
                <a:gdLst>
                  <a:gd name="T0" fmla="*/ 86 w 86"/>
                  <a:gd name="T1" fmla="*/ 34 h 54"/>
                  <a:gd name="T2" fmla="*/ 83 w 86"/>
                  <a:gd name="T3" fmla="*/ 31 h 54"/>
                  <a:gd name="T4" fmla="*/ 70 w 86"/>
                  <a:gd name="T5" fmla="*/ 26 h 54"/>
                  <a:gd name="T6" fmla="*/ 60 w 86"/>
                  <a:gd name="T7" fmla="*/ 20 h 54"/>
                  <a:gd name="T8" fmla="*/ 58 w 86"/>
                  <a:gd name="T9" fmla="*/ 15 h 54"/>
                  <a:gd name="T10" fmla="*/ 53 w 86"/>
                  <a:gd name="T11" fmla="*/ 9 h 54"/>
                  <a:gd name="T12" fmla="*/ 44 w 86"/>
                  <a:gd name="T13" fmla="*/ 6 h 54"/>
                  <a:gd name="T14" fmla="*/ 36 w 86"/>
                  <a:gd name="T15" fmla="*/ 0 h 54"/>
                  <a:gd name="T16" fmla="*/ 33 w 86"/>
                  <a:gd name="T17" fmla="*/ 2 h 54"/>
                  <a:gd name="T18" fmla="*/ 30 w 86"/>
                  <a:gd name="T19" fmla="*/ 3 h 54"/>
                  <a:gd name="T20" fmla="*/ 27 w 86"/>
                  <a:gd name="T21" fmla="*/ 8 h 54"/>
                  <a:gd name="T22" fmla="*/ 25 w 86"/>
                  <a:gd name="T23" fmla="*/ 10 h 54"/>
                  <a:gd name="T24" fmla="*/ 15 w 86"/>
                  <a:gd name="T25" fmla="*/ 7 h 54"/>
                  <a:gd name="T26" fmla="*/ 4 w 86"/>
                  <a:gd name="T27" fmla="*/ 4 h 54"/>
                  <a:gd name="T28" fmla="*/ 1 w 86"/>
                  <a:gd name="T29" fmla="*/ 9 h 54"/>
                  <a:gd name="T30" fmla="*/ 3 w 86"/>
                  <a:gd name="T31" fmla="*/ 12 h 54"/>
                  <a:gd name="T32" fmla="*/ 3 w 86"/>
                  <a:gd name="T33" fmla="*/ 17 h 54"/>
                  <a:gd name="T34" fmla="*/ 4 w 86"/>
                  <a:gd name="T35" fmla="*/ 22 h 54"/>
                  <a:gd name="T36" fmla="*/ 6 w 86"/>
                  <a:gd name="T37" fmla="*/ 22 h 54"/>
                  <a:gd name="T38" fmla="*/ 9 w 86"/>
                  <a:gd name="T39" fmla="*/ 22 h 54"/>
                  <a:gd name="T40" fmla="*/ 9 w 86"/>
                  <a:gd name="T41" fmla="*/ 25 h 54"/>
                  <a:gd name="T42" fmla="*/ 10 w 86"/>
                  <a:gd name="T43" fmla="*/ 26 h 54"/>
                  <a:gd name="T44" fmla="*/ 8 w 86"/>
                  <a:gd name="T45" fmla="*/ 25 h 54"/>
                  <a:gd name="T46" fmla="*/ 7 w 86"/>
                  <a:gd name="T47" fmla="*/ 28 h 54"/>
                  <a:gd name="T48" fmla="*/ 9 w 86"/>
                  <a:gd name="T49" fmla="*/ 27 h 54"/>
                  <a:gd name="T50" fmla="*/ 12 w 86"/>
                  <a:gd name="T51" fmla="*/ 29 h 54"/>
                  <a:gd name="T52" fmla="*/ 12 w 86"/>
                  <a:gd name="T53" fmla="*/ 33 h 54"/>
                  <a:gd name="T54" fmla="*/ 14 w 86"/>
                  <a:gd name="T55" fmla="*/ 42 h 54"/>
                  <a:gd name="T56" fmla="*/ 19 w 86"/>
                  <a:gd name="T57" fmla="*/ 39 h 54"/>
                  <a:gd name="T58" fmla="*/ 23 w 86"/>
                  <a:gd name="T59" fmla="*/ 36 h 54"/>
                  <a:gd name="T60" fmla="*/ 28 w 86"/>
                  <a:gd name="T61" fmla="*/ 34 h 54"/>
                  <a:gd name="T62" fmla="*/ 32 w 86"/>
                  <a:gd name="T63" fmla="*/ 34 h 54"/>
                  <a:gd name="T64" fmla="*/ 39 w 86"/>
                  <a:gd name="T65" fmla="*/ 39 h 54"/>
                  <a:gd name="T66" fmla="*/ 44 w 86"/>
                  <a:gd name="T67" fmla="*/ 39 h 54"/>
                  <a:gd name="T68" fmla="*/ 46 w 86"/>
                  <a:gd name="T69" fmla="*/ 42 h 54"/>
                  <a:gd name="T70" fmla="*/ 52 w 86"/>
                  <a:gd name="T71" fmla="*/ 45 h 54"/>
                  <a:gd name="T72" fmla="*/ 57 w 86"/>
                  <a:gd name="T73" fmla="*/ 47 h 54"/>
                  <a:gd name="T74" fmla="*/ 57 w 86"/>
                  <a:gd name="T75" fmla="*/ 51 h 54"/>
                  <a:gd name="T76" fmla="*/ 59 w 86"/>
                  <a:gd name="T77" fmla="*/ 52 h 54"/>
                  <a:gd name="T78" fmla="*/ 62 w 86"/>
                  <a:gd name="T79" fmla="*/ 52 h 54"/>
                  <a:gd name="T80" fmla="*/ 65 w 86"/>
                  <a:gd name="T81" fmla="*/ 54 h 54"/>
                  <a:gd name="T82" fmla="*/ 68 w 86"/>
                  <a:gd name="T83" fmla="*/ 53 h 54"/>
                  <a:gd name="T84" fmla="*/ 69 w 86"/>
                  <a:gd name="T85" fmla="*/ 51 h 54"/>
                  <a:gd name="T86" fmla="*/ 74 w 86"/>
                  <a:gd name="T87" fmla="*/ 48 h 54"/>
                  <a:gd name="T88" fmla="*/ 76 w 86"/>
                  <a:gd name="T89" fmla="*/ 47 h 54"/>
                  <a:gd name="T90" fmla="*/ 77 w 86"/>
                  <a:gd name="T91" fmla="*/ 43 h 54"/>
                  <a:gd name="T92" fmla="*/ 77 w 86"/>
                  <a:gd name="T93" fmla="*/ 40 h 54"/>
                  <a:gd name="T94" fmla="*/ 79 w 86"/>
                  <a:gd name="T95" fmla="*/ 39 h 54"/>
                  <a:gd name="T96" fmla="*/ 83 w 86"/>
                  <a:gd name="T97" fmla="*/ 37 h 54"/>
                  <a:gd name="T98" fmla="*/ 86 w 86"/>
                  <a:gd name="T99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6" h="54">
                    <a:moveTo>
                      <a:pt x="86" y="38"/>
                    </a:moveTo>
                    <a:lnTo>
                      <a:pt x="86" y="35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3" y="33"/>
                    </a:lnTo>
                    <a:lnTo>
                      <a:pt x="83" y="31"/>
                    </a:lnTo>
                    <a:lnTo>
                      <a:pt x="79" y="31"/>
                    </a:lnTo>
                    <a:lnTo>
                      <a:pt x="75" y="28"/>
                    </a:lnTo>
                    <a:lnTo>
                      <a:pt x="70" y="26"/>
                    </a:lnTo>
                    <a:lnTo>
                      <a:pt x="67" y="24"/>
                    </a:lnTo>
                    <a:lnTo>
                      <a:pt x="62" y="21"/>
                    </a:lnTo>
                    <a:lnTo>
                      <a:pt x="60" y="20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8" y="15"/>
                    </a:lnTo>
                    <a:lnTo>
                      <a:pt x="57" y="11"/>
                    </a:lnTo>
                    <a:lnTo>
                      <a:pt x="54" y="10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4" y="6"/>
                    </a:lnTo>
                    <a:lnTo>
                      <a:pt x="43" y="4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2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13" y="38"/>
                    </a:lnTo>
                    <a:lnTo>
                      <a:pt x="14" y="42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6"/>
                    </a:lnTo>
                    <a:lnTo>
                      <a:pt x="25" y="35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4" y="36"/>
                    </a:lnTo>
                    <a:lnTo>
                      <a:pt x="36" y="37"/>
                    </a:lnTo>
                    <a:lnTo>
                      <a:pt x="39" y="39"/>
                    </a:lnTo>
                    <a:lnTo>
                      <a:pt x="40" y="39"/>
                    </a:lnTo>
                    <a:lnTo>
                      <a:pt x="41" y="38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1"/>
                    </a:lnTo>
                    <a:lnTo>
                      <a:pt x="49" y="42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6" y="46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60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3" y="52"/>
                    </a:lnTo>
                    <a:lnTo>
                      <a:pt x="65" y="53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69" y="52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1" y="49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5" y="47"/>
                    </a:lnTo>
                    <a:lnTo>
                      <a:pt x="76" y="47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3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2" y="38"/>
                    </a:lnTo>
                    <a:lnTo>
                      <a:pt x="83" y="37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59" name="Freeform 25">
                <a:extLst>
                  <a:ext uri="{FF2B5EF4-FFF2-40B4-BE49-F238E27FC236}">
                    <a16:creationId xmlns:a16="http://schemas.microsoft.com/office/drawing/2014/main" id="{32A98731-D9D1-4628-A2DD-A07E98DF663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624763" y="4002088"/>
                <a:ext cx="22225" cy="55563"/>
              </a:xfrm>
              <a:custGeom>
                <a:avLst/>
                <a:gdLst>
                  <a:gd name="T0" fmla="*/ 26 w 26"/>
                  <a:gd name="T1" fmla="*/ 65 h 67"/>
                  <a:gd name="T2" fmla="*/ 25 w 26"/>
                  <a:gd name="T3" fmla="*/ 65 h 67"/>
                  <a:gd name="T4" fmla="*/ 24 w 26"/>
                  <a:gd name="T5" fmla="*/ 53 h 67"/>
                  <a:gd name="T6" fmla="*/ 25 w 26"/>
                  <a:gd name="T7" fmla="*/ 58 h 67"/>
                  <a:gd name="T8" fmla="*/ 23 w 26"/>
                  <a:gd name="T9" fmla="*/ 54 h 67"/>
                  <a:gd name="T10" fmla="*/ 16 w 26"/>
                  <a:gd name="T11" fmla="*/ 39 h 67"/>
                  <a:gd name="T12" fmla="*/ 20 w 26"/>
                  <a:gd name="T13" fmla="*/ 40 h 67"/>
                  <a:gd name="T14" fmla="*/ 18 w 26"/>
                  <a:gd name="T15" fmla="*/ 43 h 67"/>
                  <a:gd name="T16" fmla="*/ 16 w 26"/>
                  <a:gd name="T17" fmla="*/ 39 h 67"/>
                  <a:gd name="T18" fmla="*/ 20 w 26"/>
                  <a:gd name="T19" fmla="*/ 7 h 67"/>
                  <a:gd name="T20" fmla="*/ 19 w 26"/>
                  <a:gd name="T21" fmla="*/ 7 h 67"/>
                  <a:gd name="T22" fmla="*/ 13 w 26"/>
                  <a:gd name="T23" fmla="*/ 10 h 67"/>
                  <a:gd name="T24" fmla="*/ 16 w 26"/>
                  <a:gd name="T25" fmla="*/ 9 h 67"/>
                  <a:gd name="T26" fmla="*/ 14 w 26"/>
                  <a:gd name="T27" fmla="*/ 9 h 67"/>
                  <a:gd name="T28" fmla="*/ 18 w 26"/>
                  <a:gd name="T29" fmla="*/ 12 h 67"/>
                  <a:gd name="T30" fmla="*/ 19 w 26"/>
                  <a:gd name="T31" fmla="*/ 15 h 67"/>
                  <a:gd name="T32" fmla="*/ 18 w 26"/>
                  <a:gd name="T33" fmla="*/ 17 h 67"/>
                  <a:gd name="T34" fmla="*/ 18 w 26"/>
                  <a:gd name="T35" fmla="*/ 12 h 67"/>
                  <a:gd name="T36" fmla="*/ 17 w 26"/>
                  <a:gd name="T37" fmla="*/ 27 h 67"/>
                  <a:gd name="T38" fmla="*/ 20 w 26"/>
                  <a:gd name="T39" fmla="*/ 30 h 67"/>
                  <a:gd name="T40" fmla="*/ 16 w 26"/>
                  <a:gd name="T41" fmla="*/ 29 h 67"/>
                  <a:gd name="T42" fmla="*/ 17 w 26"/>
                  <a:gd name="T43" fmla="*/ 20 h 67"/>
                  <a:gd name="T44" fmla="*/ 19 w 26"/>
                  <a:gd name="T45" fmla="*/ 22 h 67"/>
                  <a:gd name="T46" fmla="*/ 18 w 26"/>
                  <a:gd name="T47" fmla="*/ 24 h 67"/>
                  <a:gd name="T48" fmla="*/ 16 w 26"/>
                  <a:gd name="T49" fmla="*/ 25 h 67"/>
                  <a:gd name="T50" fmla="*/ 14 w 26"/>
                  <a:gd name="T51" fmla="*/ 22 h 67"/>
                  <a:gd name="T52" fmla="*/ 8 w 26"/>
                  <a:gd name="T53" fmla="*/ 17 h 67"/>
                  <a:gd name="T54" fmla="*/ 10 w 26"/>
                  <a:gd name="T55" fmla="*/ 20 h 67"/>
                  <a:gd name="T56" fmla="*/ 13 w 26"/>
                  <a:gd name="T57" fmla="*/ 25 h 67"/>
                  <a:gd name="T58" fmla="*/ 8 w 26"/>
                  <a:gd name="T59" fmla="*/ 27 h 67"/>
                  <a:gd name="T60" fmla="*/ 8 w 26"/>
                  <a:gd name="T61" fmla="*/ 22 h 67"/>
                  <a:gd name="T62" fmla="*/ 8 w 26"/>
                  <a:gd name="T63" fmla="*/ 19 h 67"/>
                  <a:gd name="T64" fmla="*/ 6 w 26"/>
                  <a:gd name="T65" fmla="*/ 18 h 67"/>
                  <a:gd name="T66" fmla="*/ 1 w 26"/>
                  <a:gd name="T67" fmla="*/ 0 h 67"/>
                  <a:gd name="T68" fmla="*/ 1 w 26"/>
                  <a:gd name="T69" fmla="*/ 8 h 67"/>
                  <a:gd name="T70" fmla="*/ 2 w 26"/>
                  <a:gd name="T71" fmla="*/ 13 h 67"/>
                  <a:gd name="T72" fmla="*/ 5 w 26"/>
                  <a:gd name="T73" fmla="*/ 12 h 67"/>
                  <a:gd name="T74" fmla="*/ 8 w 26"/>
                  <a:gd name="T75" fmla="*/ 11 h 67"/>
                  <a:gd name="T76" fmla="*/ 7 w 26"/>
                  <a:gd name="T77" fmla="*/ 7 h 67"/>
                  <a:gd name="T78" fmla="*/ 6 w 26"/>
                  <a:gd name="T79" fmla="*/ 3 h 67"/>
                  <a:gd name="T80" fmla="*/ 5 w 26"/>
                  <a:gd name="T81" fmla="*/ 6 h 67"/>
                  <a:gd name="T82" fmla="*/ 3 w 26"/>
                  <a:gd name="T83" fmla="*/ 6 h 67"/>
                  <a:gd name="T84" fmla="*/ 1 w 26"/>
                  <a:gd name="T8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67">
                    <a:moveTo>
                      <a:pt x="25" y="64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5"/>
                      <a:pt x="25" y="65"/>
                      <a:pt x="25" y="65"/>
                    </a:cubicBezTo>
                    <a:lnTo>
                      <a:pt x="25" y="64"/>
                    </a:lnTo>
                    <a:close/>
                    <a:moveTo>
                      <a:pt x="24" y="53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3" y="54"/>
                      <a:pt x="23" y="54"/>
                      <a:pt x="23" y="54"/>
                    </a:cubicBezTo>
                    <a:lnTo>
                      <a:pt x="24" y="53"/>
                    </a:lnTo>
                    <a:close/>
                    <a:moveTo>
                      <a:pt x="16" y="39"/>
                    </a:move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39"/>
                    </a:lnTo>
                    <a:close/>
                    <a:moveTo>
                      <a:pt x="19" y="3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7"/>
                      <a:pt x="19" y="7"/>
                      <a:pt x="19" y="7"/>
                    </a:cubicBezTo>
                    <a:lnTo>
                      <a:pt x="19" y="3"/>
                    </a:lnTo>
                    <a:close/>
                    <a:moveTo>
                      <a:pt x="13" y="10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3" y="10"/>
                      <a:pt x="13" y="10"/>
                    </a:cubicBezTo>
                    <a:moveTo>
                      <a:pt x="18" y="12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2"/>
                      <a:pt x="18" y="12"/>
                    </a:cubicBezTo>
                    <a:moveTo>
                      <a:pt x="16" y="29"/>
                    </a:moveTo>
                    <a:cubicBezTo>
                      <a:pt x="17" y="27"/>
                      <a:pt x="17" y="27"/>
                      <a:pt x="17" y="27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7" y="30"/>
                      <a:pt x="17" y="30"/>
                      <a:pt x="17" y="30"/>
                    </a:cubicBezTo>
                    <a:lnTo>
                      <a:pt x="16" y="29"/>
                    </a:lnTo>
                    <a:close/>
                    <a:moveTo>
                      <a:pt x="14" y="22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2"/>
                    </a:lnTo>
                    <a:close/>
                    <a:moveTo>
                      <a:pt x="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8"/>
                      <a:pt x="6" y="18"/>
                      <a:pt x="6" y="18"/>
                    </a:cubicBezTo>
                    <a:lnTo>
                      <a:pt x="6" y="17"/>
                    </a:lnTo>
                    <a:close/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0" name="Freeform 26">
                <a:extLst>
                  <a:ext uri="{FF2B5EF4-FFF2-40B4-BE49-F238E27FC236}">
                    <a16:creationId xmlns:a16="http://schemas.microsoft.com/office/drawing/2014/main" id="{4DAA659A-67BE-44DE-9746-9605D090515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31100" y="3913188"/>
                <a:ext cx="93663" cy="57150"/>
              </a:xfrm>
              <a:custGeom>
                <a:avLst/>
                <a:gdLst>
                  <a:gd name="T0" fmla="*/ 110 w 110"/>
                  <a:gd name="T1" fmla="*/ 55 h 67"/>
                  <a:gd name="T2" fmla="*/ 106 w 110"/>
                  <a:gd name="T3" fmla="*/ 57 h 67"/>
                  <a:gd name="T4" fmla="*/ 44 w 110"/>
                  <a:gd name="T5" fmla="*/ 64 h 67"/>
                  <a:gd name="T6" fmla="*/ 47 w 110"/>
                  <a:gd name="T7" fmla="*/ 67 h 67"/>
                  <a:gd name="T8" fmla="*/ 42 w 110"/>
                  <a:gd name="T9" fmla="*/ 65 h 67"/>
                  <a:gd name="T10" fmla="*/ 60 w 110"/>
                  <a:gd name="T11" fmla="*/ 49 h 67"/>
                  <a:gd name="T12" fmla="*/ 68 w 110"/>
                  <a:gd name="T13" fmla="*/ 54 h 67"/>
                  <a:gd name="T14" fmla="*/ 65 w 110"/>
                  <a:gd name="T15" fmla="*/ 57 h 67"/>
                  <a:gd name="T16" fmla="*/ 58 w 110"/>
                  <a:gd name="T17" fmla="*/ 51 h 67"/>
                  <a:gd name="T18" fmla="*/ 43 w 110"/>
                  <a:gd name="T19" fmla="*/ 38 h 67"/>
                  <a:gd name="T20" fmla="*/ 51 w 110"/>
                  <a:gd name="T21" fmla="*/ 41 h 67"/>
                  <a:gd name="T22" fmla="*/ 52 w 110"/>
                  <a:gd name="T23" fmla="*/ 45 h 67"/>
                  <a:gd name="T24" fmla="*/ 45 w 110"/>
                  <a:gd name="T25" fmla="*/ 43 h 67"/>
                  <a:gd name="T26" fmla="*/ 40 w 110"/>
                  <a:gd name="T27" fmla="*/ 36 h 67"/>
                  <a:gd name="T28" fmla="*/ 46 w 110"/>
                  <a:gd name="T29" fmla="*/ 33 h 67"/>
                  <a:gd name="T30" fmla="*/ 49 w 110"/>
                  <a:gd name="T31" fmla="*/ 33 h 67"/>
                  <a:gd name="T32" fmla="*/ 51 w 110"/>
                  <a:gd name="T33" fmla="*/ 27 h 67"/>
                  <a:gd name="T34" fmla="*/ 53 w 110"/>
                  <a:gd name="T35" fmla="*/ 34 h 67"/>
                  <a:gd name="T36" fmla="*/ 60 w 110"/>
                  <a:gd name="T37" fmla="*/ 41 h 67"/>
                  <a:gd name="T38" fmla="*/ 60 w 110"/>
                  <a:gd name="T39" fmla="*/ 37 h 67"/>
                  <a:gd name="T40" fmla="*/ 54 w 110"/>
                  <a:gd name="T41" fmla="*/ 30 h 67"/>
                  <a:gd name="T42" fmla="*/ 50 w 110"/>
                  <a:gd name="T43" fmla="*/ 25 h 67"/>
                  <a:gd name="T44" fmla="*/ 34 w 110"/>
                  <a:gd name="T45" fmla="*/ 18 h 67"/>
                  <a:gd name="T46" fmla="*/ 41 w 110"/>
                  <a:gd name="T47" fmla="*/ 25 h 67"/>
                  <a:gd name="T48" fmla="*/ 39 w 110"/>
                  <a:gd name="T49" fmla="*/ 27 h 67"/>
                  <a:gd name="T50" fmla="*/ 35 w 110"/>
                  <a:gd name="T51" fmla="*/ 23 h 67"/>
                  <a:gd name="T52" fmla="*/ 20 w 110"/>
                  <a:gd name="T53" fmla="*/ 28 h 67"/>
                  <a:gd name="T54" fmla="*/ 21 w 110"/>
                  <a:gd name="T55" fmla="*/ 30 h 67"/>
                  <a:gd name="T56" fmla="*/ 13 w 110"/>
                  <a:gd name="T57" fmla="*/ 27 h 67"/>
                  <a:gd name="T58" fmla="*/ 15 w 110"/>
                  <a:gd name="T59" fmla="*/ 28 h 67"/>
                  <a:gd name="T60" fmla="*/ 15 w 110"/>
                  <a:gd name="T61" fmla="*/ 24 h 67"/>
                  <a:gd name="T62" fmla="*/ 18 w 110"/>
                  <a:gd name="T63" fmla="*/ 27 h 67"/>
                  <a:gd name="T64" fmla="*/ 19 w 110"/>
                  <a:gd name="T65" fmla="*/ 23 h 67"/>
                  <a:gd name="T66" fmla="*/ 15 w 110"/>
                  <a:gd name="T67" fmla="*/ 20 h 67"/>
                  <a:gd name="T68" fmla="*/ 10 w 110"/>
                  <a:gd name="T69" fmla="*/ 20 h 67"/>
                  <a:gd name="T70" fmla="*/ 13 w 110"/>
                  <a:gd name="T71" fmla="*/ 21 h 67"/>
                  <a:gd name="T72" fmla="*/ 10 w 110"/>
                  <a:gd name="T73" fmla="*/ 20 h 67"/>
                  <a:gd name="T74" fmla="*/ 8 w 110"/>
                  <a:gd name="T75" fmla="*/ 19 h 67"/>
                  <a:gd name="T76" fmla="*/ 6 w 110"/>
                  <a:gd name="T77" fmla="*/ 18 h 67"/>
                  <a:gd name="T78" fmla="*/ 3 w 110"/>
                  <a:gd name="T79" fmla="*/ 3 h 67"/>
                  <a:gd name="T80" fmla="*/ 6 w 110"/>
                  <a:gd name="T81" fmla="*/ 4 h 67"/>
                  <a:gd name="T82" fmla="*/ 10 w 110"/>
                  <a:gd name="T83" fmla="*/ 10 h 67"/>
                  <a:gd name="T84" fmla="*/ 17 w 110"/>
                  <a:gd name="T85" fmla="*/ 13 h 67"/>
                  <a:gd name="T86" fmla="*/ 13 w 110"/>
                  <a:gd name="T87" fmla="*/ 9 h 67"/>
                  <a:gd name="T88" fmla="*/ 7 w 110"/>
                  <a:gd name="T89" fmla="*/ 6 h 67"/>
                  <a:gd name="T90" fmla="*/ 1 w 110"/>
                  <a:gd name="T91" fmla="*/ 6 h 67"/>
                  <a:gd name="T92" fmla="*/ 1 w 110"/>
                  <a:gd name="T93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67">
                    <a:moveTo>
                      <a:pt x="106" y="56"/>
                    </a:moveTo>
                    <a:cubicBezTo>
                      <a:pt x="108" y="55"/>
                      <a:pt x="108" y="55"/>
                      <a:pt x="108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6" y="57"/>
                      <a:pt x="106" y="57"/>
                      <a:pt x="106" y="57"/>
                    </a:cubicBezTo>
                    <a:lnTo>
                      <a:pt x="106" y="56"/>
                    </a:lnTo>
                    <a:close/>
                    <a:moveTo>
                      <a:pt x="42" y="64"/>
                    </a:moveTo>
                    <a:cubicBezTo>
                      <a:pt x="44" y="64"/>
                      <a:pt x="44" y="64"/>
                      <a:pt x="44" y="64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5"/>
                      <a:pt x="42" y="65"/>
                      <a:pt x="42" y="65"/>
                    </a:cubicBezTo>
                    <a:lnTo>
                      <a:pt x="42" y="64"/>
                    </a:lnTo>
                    <a:close/>
                    <a:moveTo>
                      <a:pt x="57" y="49"/>
                    </a:moveTo>
                    <a:cubicBezTo>
                      <a:pt x="60" y="49"/>
                      <a:pt x="60" y="49"/>
                      <a:pt x="60" y="49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8" y="51"/>
                      <a:pt x="58" y="51"/>
                      <a:pt x="58" y="51"/>
                    </a:cubicBezTo>
                    <a:lnTo>
                      <a:pt x="57" y="49"/>
                    </a:lnTo>
                    <a:close/>
                    <a:moveTo>
                      <a:pt x="41" y="36"/>
                    </a:move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0" y="36"/>
                      <a:pt x="40" y="36"/>
                      <a:pt x="40" y="36"/>
                    </a:cubicBezTo>
                    <a:lnTo>
                      <a:pt x="41" y="36"/>
                    </a:lnTo>
                    <a:close/>
                    <a:moveTo>
                      <a:pt x="49" y="33"/>
                    </a:move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33"/>
                    </a:lnTo>
                    <a:close/>
                    <a:moveTo>
                      <a:pt x="50" y="25"/>
                    </a:moveTo>
                    <a:cubicBezTo>
                      <a:pt x="50" y="26"/>
                      <a:pt x="50" y="26"/>
                      <a:pt x="50" y="26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2" y="26"/>
                      <a:pt x="52" y="26"/>
                      <a:pt x="52" y="26"/>
                    </a:cubicBezTo>
                    <a:lnTo>
                      <a:pt x="50" y="25"/>
                    </a:lnTo>
                    <a:close/>
                    <a:moveTo>
                      <a:pt x="27" y="15"/>
                    </a:move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7" y="15"/>
                      <a:pt x="27" y="15"/>
                    </a:cubicBezTo>
                    <a:moveTo>
                      <a:pt x="20" y="28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0" y="29"/>
                      <a:pt x="20" y="29"/>
                      <a:pt x="20" y="29"/>
                    </a:cubicBezTo>
                    <a:lnTo>
                      <a:pt x="20" y="28"/>
                    </a:lnTo>
                    <a:close/>
                    <a:moveTo>
                      <a:pt x="13" y="27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5" y="28"/>
                      <a:pt x="15" y="28"/>
                    </a:cubicBezTo>
                    <a:lnTo>
                      <a:pt x="13" y="27"/>
                    </a:lnTo>
                    <a:close/>
                    <a:moveTo>
                      <a:pt x="13" y="24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21"/>
                      <a:pt x="14" y="21"/>
                      <a:pt x="14" y="21"/>
                    </a:cubicBezTo>
                    <a:lnTo>
                      <a:pt x="13" y="24"/>
                    </a:lnTo>
                    <a:close/>
                    <a:moveTo>
                      <a:pt x="10" y="20"/>
                    </a:moveTo>
                    <a:cubicBezTo>
                      <a:pt x="11" y="19"/>
                      <a:pt x="11" y="19"/>
                      <a:pt x="11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0"/>
                      <a:pt x="10" y="20"/>
                    </a:cubicBezTo>
                    <a:moveTo>
                      <a:pt x="6" y="16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8"/>
                      <a:pt x="6" y="18"/>
                      <a:pt x="6" y="18"/>
                    </a:cubicBezTo>
                    <a:lnTo>
                      <a:pt x="6" y="16"/>
                    </a:lnTo>
                    <a:close/>
                    <a:moveTo>
                      <a:pt x="6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6" y="2"/>
                      <a:pt x="6" y="2"/>
                      <a:pt x="6" y="2"/>
                    </a:cubicBezTo>
                    <a:lnTo>
                      <a:pt x="6" y="0"/>
                    </a:lnTo>
                    <a:close/>
                    <a:moveTo>
                      <a:pt x="6" y="4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6" y="4"/>
                    </a:lnTo>
                    <a:close/>
                    <a:moveTo>
                      <a:pt x="1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1" name="Freeform 27">
                <a:extLst>
                  <a:ext uri="{FF2B5EF4-FFF2-40B4-BE49-F238E27FC236}">
                    <a16:creationId xmlns:a16="http://schemas.microsoft.com/office/drawing/2014/main" id="{4C0409D7-1C6C-49A3-A634-42CB847F75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86638" y="3862388"/>
                <a:ext cx="144463" cy="106363"/>
              </a:xfrm>
              <a:custGeom>
                <a:avLst/>
                <a:gdLst>
                  <a:gd name="T0" fmla="*/ 138 w 172"/>
                  <a:gd name="T1" fmla="*/ 122 h 126"/>
                  <a:gd name="T2" fmla="*/ 138 w 172"/>
                  <a:gd name="T3" fmla="*/ 122 h 126"/>
                  <a:gd name="T4" fmla="*/ 73 w 172"/>
                  <a:gd name="T5" fmla="*/ 13 h 126"/>
                  <a:gd name="T6" fmla="*/ 163 w 172"/>
                  <a:gd name="T7" fmla="*/ 55 h 126"/>
                  <a:gd name="T8" fmla="*/ 165 w 172"/>
                  <a:gd name="T9" fmla="*/ 66 h 126"/>
                  <a:gd name="T10" fmla="*/ 159 w 172"/>
                  <a:gd name="T11" fmla="*/ 51 h 126"/>
                  <a:gd name="T12" fmla="*/ 152 w 172"/>
                  <a:gd name="T13" fmla="*/ 40 h 126"/>
                  <a:gd name="T14" fmla="*/ 120 w 172"/>
                  <a:gd name="T15" fmla="*/ 20 h 126"/>
                  <a:gd name="T16" fmla="*/ 139 w 172"/>
                  <a:gd name="T17" fmla="*/ 37 h 126"/>
                  <a:gd name="T18" fmla="*/ 135 w 172"/>
                  <a:gd name="T19" fmla="*/ 31 h 126"/>
                  <a:gd name="T20" fmla="*/ 101 w 172"/>
                  <a:gd name="T21" fmla="*/ 0 h 126"/>
                  <a:gd name="T22" fmla="*/ 110 w 172"/>
                  <a:gd name="T23" fmla="*/ 19 h 126"/>
                  <a:gd name="T24" fmla="*/ 105 w 172"/>
                  <a:gd name="T25" fmla="*/ 43 h 126"/>
                  <a:gd name="T26" fmla="*/ 95 w 172"/>
                  <a:gd name="T27" fmla="*/ 59 h 126"/>
                  <a:gd name="T28" fmla="*/ 115 w 172"/>
                  <a:gd name="T29" fmla="*/ 61 h 126"/>
                  <a:gd name="T30" fmla="*/ 129 w 172"/>
                  <a:gd name="T31" fmla="*/ 52 h 126"/>
                  <a:gd name="T32" fmla="*/ 130 w 172"/>
                  <a:gd name="T33" fmla="*/ 36 h 126"/>
                  <a:gd name="T34" fmla="*/ 123 w 172"/>
                  <a:gd name="T35" fmla="*/ 45 h 126"/>
                  <a:gd name="T36" fmla="*/ 109 w 172"/>
                  <a:gd name="T37" fmla="*/ 51 h 126"/>
                  <a:gd name="T38" fmla="*/ 102 w 172"/>
                  <a:gd name="T39" fmla="*/ 51 h 126"/>
                  <a:gd name="T40" fmla="*/ 78 w 172"/>
                  <a:gd name="T41" fmla="*/ 52 h 126"/>
                  <a:gd name="T42" fmla="*/ 71 w 172"/>
                  <a:gd name="T43" fmla="*/ 50 h 126"/>
                  <a:gd name="T44" fmla="*/ 60 w 172"/>
                  <a:gd name="T45" fmla="*/ 42 h 126"/>
                  <a:gd name="T46" fmla="*/ 132 w 172"/>
                  <a:gd name="T47" fmla="*/ 93 h 126"/>
                  <a:gd name="T48" fmla="*/ 117 w 172"/>
                  <a:gd name="T49" fmla="*/ 88 h 126"/>
                  <a:gd name="T50" fmla="*/ 115 w 172"/>
                  <a:gd name="T51" fmla="*/ 105 h 126"/>
                  <a:gd name="T52" fmla="*/ 113 w 172"/>
                  <a:gd name="T53" fmla="*/ 105 h 126"/>
                  <a:gd name="T54" fmla="*/ 112 w 172"/>
                  <a:gd name="T55" fmla="*/ 101 h 126"/>
                  <a:gd name="T56" fmla="*/ 109 w 172"/>
                  <a:gd name="T57" fmla="*/ 98 h 126"/>
                  <a:gd name="T58" fmla="*/ 106 w 172"/>
                  <a:gd name="T59" fmla="*/ 97 h 126"/>
                  <a:gd name="T60" fmla="*/ 42 w 172"/>
                  <a:gd name="T61" fmla="*/ 77 h 126"/>
                  <a:gd name="T62" fmla="*/ 42 w 172"/>
                  <a:gd name="T63" fmla="*/ 78 h 126"/>
                  <a:gd name="T64" fmla="*/ 35 w 172"/>
                  <a:gd name="T65" fmla="*/ 80 h 126"/>
                  <a:gd name="T66" fmla="*/ 30 w 172"/>
                  <a:gd name="T67" fmla="*/ 89 h 126"/>
                  <a:gd name="T68" fmla="*/ 26 w 172"/>
                  <a:gd name="T69" fmla="*/ 88 h 126"/>
                  <a:gd name="T70" fmla="*/ 29 w 172"/>
                  <a:gd name="T71" fmla="*/ 83 h 126"/>
                  <a:gd name="T72" fmla="*/ 2 w 172"/>
                  <a:gd name="T73" fmla="*/ 18 h 126"/>
                  <a:gd name="T74" fmla="*/ 7 w 172"/>
                  <a:gd name="T75" fmla="*/ 95 h 126"/>
                  <a:gd name="T76" fmla="*/ 25 w 172"/>
                  <a:gd name="T77" fmla="*/ 94 h 126"/>
                  <a:gd name="T78" fmla="*/ 15 w 172"/>
                  <a:gd name="T79" fmla="*/ 85 h 126"/>
                  <a:gd name="T80" fmla="*/ 8 w 172"/>
                  <a:gd name="T81" fmla="*/ 76 h 126"/>
                  <a:gd name="T82" fmla="*/ 19 w 172"/>
                  <a:gd name="T83" fmla="*/ 86 h 126"/>
                  <a:gd name="T84" fmla="*/ 27 w 172"/>
                  <a:gd name="T85" fmla="*/ 81 h 126"/>
                  <a:gd name="T86" fmla="*/ 31 w 172"/>
                  <a:gd name="T87" fmla="*/ 80 h 126"/>
                  <a:gd name="T88" fmla="*/ 35 w 172"/>
                  <a:gd name="T89" fmla="*/ 78 h 126"/>
                  <a:gd name="T90" fmla="*/ 38 w 172"/>
                  <a:gd name="T91" fmla="*/ 75 h 126"/>
                  <a:gd name="T92" fmla="*/ 48 w 172"/>
                  <a:gd name="T93" fmla="*/ 76 h 126"/>
                  <a:gd name="T94" fmla="*/ 61 w 172"/>
                  <a:gd name="T95" fmla="*/ 89 h 126"/>
                  <a:gd name="T96" fmla="*/ 76 w 172"/>
                  <a:gd name="T97" fmla="*/ 106 h 126"/>
                  <a:gd name="T98" fmla="*/ 94 w 172"/>
                  <a:gd name="T99" fmla="*/ 108 h 126"/>
                  <a:gd name="T100" fmla="*/ 106 w 172"/>
                  <a:gd name="T101" fmla="*/ 114 h 126"/>
                  <a:gd name="T102" fmla="*/ 111 w 172"/>
                  <a:gd name="T103" fmla="*/ 108 h 126"/>
                  <a:gd name="T104" fmla="*/ 102 w 172"/>
                  <a:gd name="T105" fmla="*/ 101 h 126"/>
                  <a:gd name="T106" fmla="*/ 92 w 172"/>
                  <a:gd name="T107" fmla="*/ 93 h 126"/>
                  <a:gd name="T108" fmla="*/ 81 w 172"/>
                  <a:gd name="T109" fmla="*/ 82 h 126"/>
                  <a:gd name="T110" fmla="*/ 69 w 172"/>
                  <a:gd name="T111" fmla="*/ 68 h 126"/>
                  <a:gd name="T112" fmla="*/ 72 w 172"/>
                  <a:gd name="T113" fmla="*/ 58 h 126"/>
                  <a:gd name="T114" fmla="*/ 57 w 172"/>
                  <a:gd name="T115" fmla="*/ 45 h 126"/>
                  <a:gd name="T116" fmla="*/ 43 w 172"/>
                  <a:gd name="T117" fmla="*/ 34 h 126"/>
                  <a:gd name="T118" fmla="*/ 21 w 172"/>
                  <a:gd name="T119" fmla="*/ 26 h 126"/>
                  <a:gd name="T120" fmla="*/ 4 w 172"/>
                  <a:gd name="T121" fmla="*/ 1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2" h="126">
                    <a:moveTo>
                      <a:pt x="147" y="122"/>
                    </a:moveTo>
                    <a:cubicBezTo>
                      <a:pt x="149" y="121"/>
                      <a:pt x="149" y="121"/>
                      <a:pt x="149" y="121"/>
                    </a:cubicBezTo>
                    <a:cubicBezTo>
                      <a:pt x="151" y="121"/>
                      <a:pt x="151" y="121"/>
                      <a:pt x="151" y="121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48" y="123"/>
                      <a:pt x="148" y="123"/>
                      <a:pt x="148" y="123"/>
                    </a:cubicBezTo>
                    <a:cubicBezTo>
                      <a:pt x="147" y="123"/>
                      <a:pt x="147" y="123"/>
                      <a:pt x="147" y="123"/>
                    </a:cubicBezTo>
                    <a:lnTo>
                      <a:pt x="147" y="122"/>
                    </a:lnTo>
                    <a:close/>
                    <a:moveTo>
                      <a:pt x="138" y="122"/>
                    </a:move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42" y="124"/>
                      <a:pt x="142" y="124"/>
                      <a:pt x="142" y="124"/>
                    </a:cubicBezTo>
                    <a:cubicBezTo>
                      <a:pt x="139" y="122"/>
                      <a:pt x="139" y="122"/>
                      <a:pt x="139" y="122"/>
                    </a:cubicBezTo>
                    <a:lnTo>
                      <a:pt x="138" y="122"/>
                    </a:lnTo>
                    <a:close/>
                    <a:moveTo>
                      <a:pt x="67" y="10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6" y="10"/>
                      <a:pt x="67" y="10"/>
                    </a:cubicBezTo>
                    <a:moveTo>
                      <a:pt x="159" y="51"/>
                    </a:moveTo>
                    <a:cubicBezTo>
                      <a:pt x="161" y="51"/>
                      <a:pt x="161" y="51"/>
                      <a:pt x="161" y="51"/>
                    </a:cubicBezTo>
                    <a:cubicBezTo>
                      <a:pt x="162" y="52"/>
                      <a:pt x="162" y="52"/>
                      <a:pt x="162" y="52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59" y="58"/>
                      <a:pt x="159" y="58"/>
                      <a:pt x="159" y="58"/>
                    </a:cubicBezTo>
                    <a:cubicBezTo>
                      <a:pt x="159" y="55"/>
                      <a:pt x="159" y="55"/>
                      <a:pt x="159" y="55"/>
                    </a:cubicBezTo>
                    <a:cubicBezTo>
                      <a:pt x="158" y="53"/>
                      <a:pt x="158" y="53"/>
                      <a:pt x="158" y="53"/>
                    </a:cubicBezTo>
                    <a:lnTo>
                      <a:pt x="159" y="51"/>
                    </a:lnTo>
                    <a:close/>
                    <a:moveTo>
                      <a:pt x="156" y="45"/>
                    </a:moveTo>
                    <a:cubicBezTo>
                      <a:pt x="156" y="46"/>
                      <a:pt x="156" y="46"/>
                      <a:pt x="156" y="46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58" y="46"/>
                      <a:pt x="158" y="46"/>
                      <a:pt x="158" y="46"/>
                    </a:cubicBezTo>
                    <a:lnTo>
                      <a:pt x="156" y="45"/>
                    </a:lnTo>
                    <a:close/>
                    <a:moveTo>
                      <a:pt x="152" y="40"/>
                    </a:moveTo>
                    <a:cubicBezTo>
                      <a:pt x="154" y="40"/>
                      <a:pt x="154" y="40"/>
                      <a:pt x="154" y="40"/>
                    </a:cubicBezTo>
                    <a:cubicBezTo>
                      <a:pt x="155" y="38"/>
                      <a:pt x="155" y="38"/>
                      <a:pt x="155" y="38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3" y="41"/>
                      <a:pt x="153" y="41"/>
                      <a:pt x="153" y="41"/>
                    </a:cubicBezTo>
                    <a:lnTo>
                      <a:pt x="152" y="40"/>
                    </a:lnTo>
                    <a:close/>
                    <a:moveTo>
                      <a:pt x="115" y="17"/>
                    </a:moveTo>
                    <a:cubicBezTo>
                      <a:pt x="120" y="20"/>
                      <a:pt x="120" y="20"/>
                      <a:pt x="120" y="20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30" y="25"/>
                      <a:pt x="130" y="25"/>
                      <a:pt x="130" y="25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8" y="32"/>
                      <a:pt x="138" y="32"/>
                      <a:pt x="138" y="32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40" y="37"/>
                      <a:pt x="140" y="37"/>
                      <a:pt x="140" y="37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7"/>
                      <a:pt x="136" y="37"/>
                      <a:pt x="136" y="37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31" y="27"/>
                      <a:pt x="131" y="27"/>
                      <a:pt x="131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24" y="25"/>
                      <a:pt x="124" y="25"/>
                      <a:pt x="124" y="25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5" y="19"/>
                      <a:pt x="115" y="19"/>
                      <a:pt x="115" y="19"/>
                    </a:cubicBezTo>
                    <a:lnTo>
                      <a:pt x="115" y="17"/>
                    </a:lnTo>
                    <a:close/>
                    <a:moveTo>
                      <a:pt x="99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99" y="2"/>
                      <a:pt x="99" y="2"/>
                      <a:pt x="99" y="2"/>
                    </a:cubicBezTo>
                    <a:lnTo>
                      <a:pt x="99" y="0"/>
                    </a:lnTo>
                    <a:close/>
                    <a:moveTo>
                      <a:pt x="106" y="17"/>
                    </a:moveTo>
                    <a:cubicBezTo>
                      <a:pt x="108" y="16"/>
                      <a:pt x="108" y="16"/>
                      <a:pt x="108" y="16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6" y="19"/>
                      <a:pt x="106" y="19"/>
                      <a:pt x="106" y="19"/>
                    </a:cubicBezTo>
                    <a:lnTo>
                      <a:pt x="106" y="17"/>
                    </a:lnTo>
                    <a:close/>
                    <a:moveTo>
                      <a:pt x="104" y="45"/>
                    </a:moveTo>
                    <a:cubicBezTo>
                      <a:pt x="107" y="47"/>
                      <a:pt x="107" y="47"/>
                      <a:pt x="107" y="47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5" y="43"/>
                      <a:pt x="105" y="43"/>
                      <a:pt x="105" y="43"/>
                    </a:cubicBezTo>
                    <a:lnTo>
                      <a:pt x="104" y="45"/>
                    </a:lnTo>
                    <a:close/>
                    <a:moveTo>
                      <a:pt x="86" y="50"/>
                    </a:moveTo>
                    <a:cubicBezTo>
                      <a:pt x="85" y="53"/>
                      <a:pt x="85" y="53"/>
                      <a:pt x="85" y="53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5" y="61"/>
                      <a:pt x="115" y="61"/>
                      <a:pt x="115" y="61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4" y="51"/>
                      <a:pt x="124" y="51"/>
                      <a:pt x="124" y="51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0" y="45"/>
                      <a:pt x="130" y="45"/>
                      <a:pt x="130" y="45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4" y="36"/>
                      <a:pt x="124" y="36"/>
                      <a:pt x="124" y="36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4" y="43"/>
                      <a:pt x="124" y="43"/>
                      <a:pt x="124" y="43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09" y="51"/>
                      <a:pt x="109" y="51"/>
                      <a:pt x="109" y="51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05" y="50"/>
                      <a:pt x="105" y="50"/>
                      <a:pt x="105" y="50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88" y="51"/>
                      <a:pt x="88" y="51"/>
                      <a:pt x="88" y="51"/>
                    </a:cubicBezTo>
                    <a:lnTo>
                      <a:pt x="86" y="50"/>
                    </a:lnTo>
                    <a:close/>
                    <a:moveTo>
                      <a:pt x="78" y="52"/>
                    </a:moveTo>
                    <a:cubicBezTo>
                      <a:pt x="79" y="51"/>
                      <a:pt x="79" y="51"/>
                      <a:pt x="79" y="51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9" y="54"/>
                      <a:pt x="79" y="54"/>
                      <a:pt x="79" y="54"/>
                    </a:cubicBezTo>
                    <a:lnTo>
                      <a:pt x="78" y="52"/>
                    </a:lnTo>
                    <a:close/>
                    <a:moveTo>
                      <a:pt x="72" y="48"/>
                    </a:moveTo>
                    <a:cubicBezTo>
                      <a:pt x="71" y="50"/>
                      <a:pt x="71" y="50"/>
                      <a:pt x="71" y="50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49"/>
                      <a:pt x="73" y="49"/>
                      <a:pt x="73" y="49"/>
                    </a:cubicBezTo>
                    <a:lnTo>
                      <a:pt x="72" y="48"/>
                    </a:lnTo>
                    <a:close/>
                    <a:moveTo>
                      <a:pt x="60" y="41"/>
                    </a:moveTo>
                    <a:cubicBezTo>
                      <a:pt x="58" y="42"/>
                      <a:pt x="58" y="42"/>
                      <a:pt x="58" y="4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2"/>
                      <a:pt x="60" y="42"/>
                      <a:pt x="60" y="42"/>
                    </a:cubicBezTo>
                    <a:lnTo>
                      <a:pt x="60" y="41"/>
                    </a:lnTo>
                    <a:close/>
                    <a:moveTo>
                      <a:pt x="132" y="93"/>
                    </a:move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5"/>
                      <a:pt x="136" y="95"/>
                      <a:pt x="136" y="95"/>
                    </a:cubicBezTo>
                    <a:lnTo>
                      <a:pt x="132" y="93"/>
                    </a:lnTo>
                    <a:close/>
                    <a:moveTo>
                      <a:pt x="115" y="86"/>
                    </a:moveTo>
                    <a:cubicBezTo>
                      <a:pt x="115" y="87"/>
                      <a:pt x="115" y="87"/>
                      <a:pt x="115" y="87"/>
                    </a:cubicBezTo>
                    <a:cubicBezTo>
                      <a:pt x="116" y="88"/>
                      <a:pt x="116" y="88"/>
                      <a:pt x="116" y="88"/>
                    </a:cubicBezTo>
                    <a:cubicBezTo>
                      <a:pt x="116" y="88"/>
                      <a:pt x="116" y="88"/>
                      <a:pt x="116" y="88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17" y="88"/>
                      <a:pt x="117" y="88"/>
                      <a:pt x="117" y="88"/>
                    </a:cubicBezTo>
                    <a:cubicBezTo>
                      <a:pt x="117" y="85"/>
                      <a:pt x="117" y="85"/>
                      <a:pt x="117" y="85"/>
                    </a:cubicBezTo>
                    <a:lnTo>
                      <a:pt x="115" y="86"/>
                    </a:lnTo>
                    <a:close/>
                    <a:moveTo>
                      <a:pt x="111" y="102"/>
                    </a:moveTo>
                    <a:cubicBezTo>
                      <a:pt x="112" y="102"/>
                      <a:pt x="112" y="102"/>
                      <a:pt x="112" y="102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4" y="104"/>
                      <a:pt x="114" y="104"/>
                      <a:pt x="114" y="104"/>
                    </a:cubicBezTo>
                    <a:cubicBezTo>
                      <a:pt x="115" y="105"/>
                      <a:pt x="115" y="105"/>
                      <a:pt x="115" y="105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1" y="103"/>
                      <a:pt x="111" y="103"/>
                      <a:pt x="111" y="103"/>
                    </a:cubicBezTo>
                    <a:lnTo>
                      <a:pt x="111" y="102"/>
                    </a:lnTo>
                    <a:close/>
                    <a:moveTo>
                      <a:pt x="109" y="99"/>
                    </a:move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2" y="101"/>
                      <a:pt x="112" y="101"/>
                      <a:pt x="112" y="101"/>
                    </a:cubicBezTo>
                    <a:cubicBezTo>
                      <a:pt x="112" y="102"/>
                      <a:pt x="112" y="102"/>
                      <a:pt x="112" y="102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09" y="98"/>
                      <a:pt x="109" y="98"/>
                      <a:pt x="109" y="98"/>
                    </a:cubicBezTo>
                    <a:lnTo>
                      <a:pt x="109" y="99"/>
                    </a:lnTo>
                    <a:close/>
                    <a:moveTo>
                      <a:pt x="104" y="97"/>
                    </a:moveTo>
                    <a:cubicBezTo>
                      <a:pt x="105" y="99"/>
                      <a:pt x="105" y="99"/>
                      <a:pt x="105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5" y="96"/>
                      <a:pt x="105" y="96"/>
                      <a:pt x="105" y="96"/>
                    </a:cubicBezTo>
                    <a:lnTo>
                      <a:pt x="104" y="97"/>
                    </a:lnTo>
                    <a:close/>
                    <a:moveTo>
                      <a:pt x="47" y="78"/>
                    </a:moveTo>
                    <a:cubicBezTo>
                      <a:pt x="46" y="78"/>
                      <a:pt x="46" y="78"/>
                      <a:pt x="46" y="78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78"/>
                      <a:pt x="47" y="78"/>
                    </a:cubicBezTo>
                    <a:moveTo>
                      <a:pt x="43" y="78"/>
                    </a:move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7"/>
                      <a:pt x="43" y="77"/>
                      <a:pt x="43" y="77"/>
                    </a:cubicBezTo>
                    <a:lnTo>
                      <a:pt x="43" y="78"/>
                    </a:lnTo>
                    <a:close/>
                    <a:moveTo>
                      <a:pt x="39" y="77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78"/>
                      <a:pt x="40" y="78"/>
                      <a:pt x="40" y="78"/>
                    </a:cubicBezTo>
                    <a:lnTo>
                      <a:pt x="39" y="77"/>
                    </a:lnTo>
                    <a:close/>
                    <a:moveTo>
                      <a:pt x="42" y="78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lnTo>
                      <a:pt x="42" y="78"/>
                    </a:lnTo>
                    <a:close/>
                    <a:moveTo>
                      <a:pt x="34" y="78"/>
                    </a:move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79"/>
                      <a:pt x="35" y="79"/>
                      <a:pt x="35" y="79"/>
                    </a:cubicBezTo>
                    <a:lnTo>
                      <a:pt x="34" y="78"/>
                    </a:lnTo>
                    <a:close/>
                    <a:moveTo>
                      <a:pt x="30" y="87"/>
                    </a:moveTo>
                    <a:cubicBezTo>
                      <a:pt x="31" y="86"/>
                      <a:pt x="31" y="86"/>
                      <a:pt x="31" y="86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2" y="87"/>
                      <a:pt x="30" y="87"/>
                      <a:pt x="30" y="87"/>
                    </a:cubicBezTo>
                    <a:moveTo>
                      <a:pt x="30" y="89"/>
                    </a:moveTo>
                    <a:cubicBezTo>
                      <a:pt x="31" y="89"/>
                      <a:pt x="31" y="89"/>
                      <a:pt x="31" y="89"/>
                    </a:cubicBezTo>
                    <a:cubicBezTo>
                      <a:pt x="30" y="88"/>
                      <a:pt x="30" y="88"/>
                      <a:pt x="30" y="88"/>
                    </a:cubicBezTo>
                    <a:lnTo>
                      <a:pt x="30" y="89"/>
                    </a:lnTo>
                    <a:close/>
                    <a:moveTo>
                      <a:pt x="27" y="87"/>
                    </a:moveTo>
                    <a:cubicBezTo>
                      <a:pt x="28" y="88"/>
                      <a:pt x="28" y="88"/>
                      <a:pt x="28" y="88"/>
                    </a:cubicBezTo>
                    <a:cubicBezTo>
                      <a:pt x="29" y="87"/>
                      <a:pt x="29" y="87"/>
                      <a:pt x="29" y="87"/>
                    </a:cubicBezTo>
                    <a:lnTo>
                      <a:pt x="27" y="87"/>
                    </a:lnTo>
                    <a:close/>
                    <a:moveTo>
                      <a:pt x="26" y="88"/>
                    </a:moveTo>
                    <a:cubicBezTo>
                      <a:pt x="26" y="88"/>
                      <a:pt x="29" y="90"/>
                      <a:pt x="29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26" y="88"/>
                    </a:lnTo>
                    <a:close/>
                    <a:moveTo>
                      <a:pt x="29" y="83"/>
                    </a:moveTo>
                    <a:cubicBezTo>
                      <a:pt x="31" y="83"/>
                      <a:pt x="31" y="83"/>
                      <a:pt x="31" y="83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0" y="83"/>
                      <a:pt x="30" y="83"/>
                      <a:pt x="30" y="83"/>
                    </a:cubicBezTo>
                    <a:lnTo>
                      <a:pt x="29" y="83"/>
                    </a:lnTo>
                    <a:close/>
                    <a:moveTo>
                      <a:pt x="32" y="82"/>
                    </a:move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2" y="82"/>
                      <a:pt x="32" y="82"/>
                    </a:cubicBezTo>
                    <a:moveTo>
                      <a:pt x="2" y="18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1"/>
                      <a:pt x="27" y="91"/>
                      <a:pt x="27" y="91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9" y="108"/>
                      <a:pt x="89" y="108"/>
                      <a:pt x="89" y="108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9" y="112"/>
                      <a:pt x="109" y="112"/>
                      <a:pt x="109" y="112"/>
                    </a:cubicBezTo>
                    <a:cubicBezTo>
                      <a:pt x="106" y="110"/>
                      <a:pt x="106" y="110"/>
                      <a:pt x="106" y="110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7" y="108"/>
                      <a:pt x="107" y="108"/>
                      <a:pt x="107" y="108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4" y="96"/>
                      <a:pt x="94" y="96"/>
                      <a:pt x="94" y="96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91" y="94"/>
                      <a:pt x="91" y="94"/>
                      <a:pt x="91" y="94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19"/>
                      <a:pt x="4" y="19"/>
                      <a:pt x="4" y="19"/>
                    </a:cubicBez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2" name="Freeform 28">
                <a:extLst>
                  <a:ext uri="{FF2B5EF4-FFF2-40B4-BE49-F238E27FC236}">
                    <a16:creationId xmlns:a16="http://schemas.microsoft.com/office/drawing/2014/main" id="{1057BD8C-1FB4-4530-ABFF-57C6A4655DD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54863" y="3654426"/>
                <a:ext cx="95250" cy="142875"/>
              </a:xfrm>
              <a:custGeom>
                <a:avLst/>
                <a:gdLst>
                  <a:gd name="T0" fmla="*/ 43 w 113"/>
                  <a:gd name="T1" fmla="*/ 2 h 170"/>
                  <a:gd name="T2" fmla="*/ 57 w 113"/>
                  <a:gd name="T3" fmla="*/ 67 h 170"/>
                  <a:gd name="T4" fmla="*/ 71 w 113"/>
                  <a:gd name="T5" fmla="*/ 69 h 170"/>
                  <a:gd name="T6" fmla="*/ 79 w 113"/>
                  <a:gd name="T7" fmla="*/ 80 h 170"/>
                  <a:gd name="T8" fmla="*/ 76 w 113"/>
                  <a:gd name="T9" fmla="*/ 82 h 170"/>
                  <a:gd name="T10" fmla="*/ 60 w 113"/>
                  <a:gd name="T11" fmla="*/ 70 h 170"/>
                  <a:gd name="T12" fmla="*/ 47 w 113"/>
                  <a:gd name="T13" fmla="*/ 73 h 170"/>
                  <a:gd name="T14" fmla="*/ 39 w 113"/>
                  <a:gd name="T15" fmla="*/ 63 h 170"/>
                  <a:gd name="T16" fmla="*/ 31 w 113"/>
                  <a:gd name="T17" fmla="*/ 58 h 170"/>
                  <a:gd name="T18" fmla="*/ 30 w 113"/>
                  <a:gd name="T19" fmla="*/ 41 h 170"/>
                  <a:gd name="T20" fmla="*/ 42 w 113"/>
                  <a:gd name="T21" fmla="*/ 12 h 170"/>
                  <a:gd name="T22" fmla="*/ 51 w 113"/>
                  <a:gd name="T23" fmla="*/ 21 h 170"/>
                  <a:gd name="T24" fmla="*/ 52 w 113"/>
                  <a:gd name="T25" fmla="*/ 41 h 170"/>
                  <a:gd name="T26" fmla="*/ 54 w 113"/>
                  <a:gd name="T27" fmla="*/ 64 h 170"/>
                  <a:gd name="T28" fmla="*/ 56 w 113"/>
                  <a:gd name="T29" fmla="*/ 55 h 170"/>
                  <a:gd name="T30" fmla="*/ 37 w 113"/>
                  <a:gd name="T31" fmla="*/ 75 h 170"/>
                  <a:gd name="T32" fmla="*/ 50 w 113"/>
                  <a:gd name="T33" fmla="*/ 86 h 170"/>
                  <a:gd name="T34" fmla="*/ 79 w 113"/>
                  <a:gd name="T35" fmla="*/ 67 h 170"/>
                  <a:gd name="T36" fmla="*/ 56 w 113"/>
                  <a:gd name="T37" fmla="*/ 76 h 170"/>
                  <a:gd name="T38" fmla="*/ 58 w 113"/>
                  <a:gd name="T39" fmla="*/ 88 h 170"/>
                  <a:gd name="T40" fmla="*/ 67 w 113"/>
                  <a:gd name="T41" fmla="*/ 78 h 170"/>
                  <a:gd name="T42" fmla="*/ 74 w 113"/>
                  <a:gd name="T43" fmla="*/ 85 h 170"/>
                  <a:gd name="T44" fmla="*/ 72 w 113"/>
                  <a:gd name="T45" fmla="*/ 86 h 170"/>
                  <a:gd name="T46" fmla="*/ 57 w 113"/>
                  <a:gd name="T47" fmla="*/ 111 h 170"/>
                  <a:gd name="T48" fmla="*/ 61 w 113"/>
                  <a:gd name="T49" fmla="*/ 96 h 170"/>
                  <a:gd name="T50" fmla="*/ 68 w 113"/>
                  <a:gd name="T51" fmla="*/ 104 h 170"/>
                  <a:gd name="T52" fmla="*/ 65 w 113"/>
                  <a:gd name="T53" fmla="*/ 110 h 170"/>
                  <a:gd name="T54" fmla="*/ 80 w 113"/>
                  <a:gd name="T55" fmla="*/ 110 h 170"/>
                  <a:gd name="T56" fmla="*/ 74 w 113"/>
                  <a:gd name="T57" fmla="*/ 123 h 170"/>
                  <a:gd name="T58" fmla="*/ 67 w 113"/>
                  <a:gd name="T59" fmla="*/ 111 h 170"/>
                  <a:gd name="T60" fmla="*/ 73 w 113"/>
                  <a:gd name="T61" fmla="*/ 126 h 170"/>
                  <a:gd name="T62" fmla="*/ 86 w 113"/>
                  <a:gd name="T63" fmla="*/ 115 h 170"/>
                  <a:gd name="T64" fmla="*/ 96 w 113"/>
                  <a:gd name="T65" fmla="*/ 117 h 170"/>
                  <a:gd name="T66" fmla="*/ 86 w 113"/>
                  <a:gd name="T67" fmla="*/ 99 h 170"/>
                  <a:gd name="T68" fmla="*/ 100 w 113"/>
                  <a:gd name="T69" fmla="*/ 103 h 170"/>
                  <a:gd name="T70" fmla="*/ 91 w 113"/>
                  <a:gd name="T71" fmla="*/ 85 h 170"/>
                  <a:gd name="T72" fmla="*/ 91 w 113"/>
                  <a:gd name="T73" fmla="*/ 96 h 170"/>
                  <a:gd name="T74" fmla="*/ 85 w 113"/>
                  <a:gd name="T75" fmla="*/ 105 h 170"/>
                  <a:gd name="T76" fmla="*/ 95 w 113"/>
                  <a:gd name="T77" fmla="*/ 112 h 170"/>
                  <a:gd name="T78" fmla="*/ 100 w 113"/>
                  <a:gd name="T79" fmla="*/ 107 h 170"/>
                  <a:gd name="T80" fmla="*/ 98 w 113"/>
                  <a:gd name="T81" fmla="*/ 114 h 170"/>
                  <a:gd name="T82" fmla="*/ 104 w 113"/>
                  <a:gd name="T83" fmla="*/ 117 h 170"/>
                  <a:gd name="T84" fmla="*/ 62 w 113"/>
                  <a:gd name="T85" fmla="*/ 142 h 170"/>
                  <a:gd name="T86" fmla="*/ 80 w 113"/>
                  <a:gd name="T87" fmla="*/ 138 h 170"/>
                  <a:gd name="T88" fmla="*/ 91 w 113"/>
                  <a:gd name="T89" fmla="*/ 128 h 170"/>
                  <a:gd name="T90" fmla="*/ 99 w 113"/>
                  <a:gd name="T91" fmla="*/ 120 h 170"/>
                  <a:gd name="T92" fmla="*/ 109 w 113"/>
                  <a:gd name="T93" fmla="*/ 135 h 170"/>
                  <a:gd name="T94" fmla="*/ 111 w 113"/>
                  <a:gd name="T95" fmla="*/ 155 h 170"/>
                  <a:gd name="T96" fmla="*/ 105 w 113"/>
                  <a:gd name="T97" fmla="*/ 151 h 170"/>
                  <a:gd name="T98" fmla="*/ 98 w 113"/>
                  <a:gd name="T99" fmla="*/ 169 h 170"/>
                  <a:gd name="T100" fmla="*/ 84 w 113"/>
                  <a:gd name="T101" fmla="*/ 161 h 170"/>
                  <a:gd name="T102" fmla="*/ 81 w 113"/>
                  <a:gd name="T103" fmla="*/ 146 h 170"/>
                  <a:gd name="T104" fmla="*/ 73 w 113"/>
                  <a:gd name="T105" fmla="*/ 146 h 170"/>
                  <a:gd name="T106" fmla="*/ 63 w 113"/>
                  <a:gd name="T107" fmla="*/ 148 h 170"/>
                  <a:gd name="T108" fmla="*/ 59 w 113"/>
                  <a:gd name="T109" fmla="*/ 157 h 170"/>
                  <a:gd name="T110" fmla="*/ 34 w 113"/>
                  <a:gd name="T111" fmla="*/ 92 h 170"/>
                  <a:gd name="T112" fmla="*/ 32 w 113"/>
                  <a:gd name="T113" fmla="*/ 110 h 170"/>
                  <a:gd name="T114" fmla="*/ 9 w 113"/>
                  <a:gd name="T115" fmla="*/ 132 h 170"/>
                  <a:gd name="T116" fmla="*/ 27 w 113"/>
                  <a:gd name="T117" fmla="*/ 113 h 170"/>
                  <a:gd name="T118" fmla="*/ 25 w 113"/>
                  <a:gd name="T119" fmla="*/ 108 h 170"/>
                  <a:gd name="T120" fmla="*/ 7 w 113"/>
                  <a:gd name="T121" fmla="*/ 129 h 170"/>
                  <a:gd name="T122" fmla="*/ 5 w 113"/>
                  <a:gd name="T123" fmla="*/ 13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" h="170">
                    <a:moveTo>
                      <a:pt x="40" y="8"/>
                    </a:moveTo>
                    <a:cubicBezTo>
                      <a:pt x="43" y="8"/>
                      <a:pt x="43" y="8"/>
                      <a:pt x="43" y="8"/>
                    </a:cubicBezTo>
                    <a:cubicBezTo>
                      <a:pt x="41" y="9"/>
                      <a:pt x="41" y="9"/>
                      <a:pt x="41" y="9"/>
                    </a:cubicBezTo>
                    <a:lnTo>
                      <a:pt x="40" y="8"/>
                    </a:lnTo>
                    <a:close/>
                    <a:moveTo>
                      <a:pt x="39" y="3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38" y="5"/>
                      <a:pt x="38" y="5"/>
                      <a:pt x="38" y="5"/>
                    </a:cubicBezTo>
                    <a:lnTo>
                      <a:pt x="39" y="3"/>
                    </a:lnTo>
                    <a:close/>
                    <a:moveTo>
                      <a:pt x="43" y="0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3" y="2"/>
                      <a:pt x="43" y="2"/>
                      <a:pt x="43" y="2"/>
                    </a:cubicBezTo>
                    <a:lnTo>
                      <a:pt x="43" y="0"/>
                    </a:lnTo>
                    <a:close/>
                    <a:moveTo>
                      <a:pt x="48" y="5"/>
                    </a:moveTo>
                    <a:cubicBezTo>
                      <a:pt x="47" y="7"/>
                      <a:pt x="47" y="7"/>
                      <a:pt x="47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8" y="5"/>
                      <a:pt x="48" y="5"/>
                    </a:cubicBezTo>
                    <a:moveTo>
                      <a:pt x="49" y="63"/>
                    </a:move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9" y="70"/>
                      <a:pt x="69" y="70"/>
                      <a:pt x="69" y="70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3" y="72"/>
                      <a:pt x="73" y="72"/>
                      <a:pt x="73" y="72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5" y="78"/>
                      <a:pt x="75" y="78"/>
                      <a:pt x="75" y="7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9" y="60"/>
                      <a:pt x="49" y="60"/>
                      <a:pt x="49" y="60"/>
                    </a:cubicBezTo>
                    <a:lnTo>
                      <a:pt x="49" y="63"/>
                    </a:lnTo>
                    <a:close/>
                    <a:moveTo>
                      <a:pt x="54" y="64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5"/>
                      <a:pt x="55" y="65"/>
                      <a:pt x="55" y="65"/>
                    </a:cubicBezTo>
                    <a:lnTo>
                      <a:pt x="54" y="64"/>
                    </a:lnTo>
                    <a:close/>
                    <a:moveTo>
                      <a:pt x="52" y="55"/>
                    </a:moveTo>
                    <a:cubicBezTo>
                      <a:pt x="53" y="58"/>
                      <a:pt x="53" y="58"/>
                      <a:pt x="53" y="58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4" y="54"/>
                      <a:pt x="54" y="54"/>
                      <a:pt x="54" y="54"/>
                    </a:cubicBezTo>
                    <a:lnTo>
                      <a:pt x="52" y="55"/>
                    </a:lnTo>
                    <a:close/>
                    <a:moveTo>
                      <a:pt x="31" y="69"/>
                    </a:move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3" y="69"/>
                      <a:pt x="33" y="69"/>
                      <a:pt x="33" y="69"/>
                    </a:cubicBezTo>
                    <a:lnTo>
                      <a:pt x="31" y="69"/>
                    </a:lnTo>
                    <a:close/>
                    <a:moveTo>
                      <a:pt x="35" y="74"/>
                    </a:move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7" y="73"/>
                      <a:pt x="37" y="73"/>
                      <a:pt x="37" y="73"/>
                    </a:cubicBezTo>
                    <a:lnTo>
                      <a:pt x="35" y="74"/>
                    </a:lnTo>
                    <a:close/>
                    <a:moveTo>
                      <a:pt x="80" y="67"/>
                    </a:moveTo>
                    <a:cubicBezTo>
                      <a:pt x="79" y="67"/>
                      <a:pt x="79" y="67"/>
                      <a:pt x="79" y="67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2" y="68"/>
                      <a:pt x="82" y="68"/>
                      <a:pt x="82" y="68"/>
                    </a:cubicBezTo>
                    <a:lnTo>
                      <a:pt x="80" y="67"/>
                    </a:lnTo>
                    <a:close/>
                    <a:moveTo>
                      <a:pt x="53" y="76"/>
                    </a:moveTo>
                    <a:cubicBezTo>
                      <a:pt x="56" y="78"/>
                      <a:pt x="56" y="78"/>
                      <a:pt x="56" y="78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3" y="74"/>
                      <a:pt x="53" y="74"/>
                      <a:pt x="53" y="74"/>
                    </a:cubicBezTo>
                    <a:lnTo>
                      <a:pt x="53" y="76"/>
                    </a:lnTo>
                    <a:close/>
                    <a:moveTo>
                      <a:pt x="57" y="84"/>
                    </a:moveTo>
                    <a:cubicBezTo>
                      <a:pt x="56" y="87"/>
                      <a:pt x="56" y="87"/>
                      <a:pt x="56" y="87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58" y="84"/>
                      <a:pt x="58" y="84"/>
                      <a:pt x="58" y="84"/>
                    </a:cubicBezTo>
                    <a:lnTo>
                      <a:pt x="57" y="84"/>
                    </a:lnTo>
                    <a:close/>
                    <a:moveTo>
                      <a:pt x="63" y="86"/>
                    </a:moveTo>
                    <a:cubicBezTo>
                      <a:pt x="62" y="87"/>
                      <a:pt x="62" y="87"/>
                      <a:pt x="62" y="87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4" y="87"/>
                      <a:pt x="64" y="87"/>
                    </a:cubicBezTo>
                    <a:lnTo>
                      <a:pt x="63" y="86"/>
                    </a:lnTo>
                    <a:close/>
                    <a:moveTo>
                      <a:pt x="70" y="81"/>
                    </a:moveTo>
                    <a:cubicBezTo>
                      <a:pt x="67" y="78"/>
                      <a:pt x="67" y="78"/>
                      <a:pt x="67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0" y="82"/>
                      <a:pt x="70" y="82"/>
                      <a:pt x="70" y="82"/>
                    </a:cubicBezTo>
                    <a:lnTo>
                      <a:pt x="70" y="81"/>
                    </a:lnTo>
                    <a:close/>
                    <a:moveTo>
                      <a:pt x="74" y="85"/>
                    </a:moveTo>
                    <a:cubicBezTo>
                      <a:pt x="75" y="86"/>
                      <a:pt x="75" y="86"/>
                      <a:pt x="75" y="86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5" y="85"/>
                      <a:pt x="75" y="85"/>
                      <a:pt x="75" y="85"/>
                    </a:cubicBezTo>
                    <a:lnTo>
                      <a:pt x="74" y="85"/>
                    </a:lnTo>
                    <a:close/>
                    <a:moveTo>
                      <a:pt x="70" y="93"/>
                    </a:moveTo>
                    <a:cubicBezTo>
                      <a:pt x="72" y="90"/>
                      <a:pt x="72" y="90"/>
                      <a:pt x="72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0" y="92"/>
                      <a:pt x="70" y="92"/>
                      <a:pt x="70" y="92"/>
                    </a:cubicBezTo>
                    <a:lnTo>
                      <a:pt x="70" y="93"/>
                    </a:lnTo>
                    <a:close/>
                    <a:moveTo>
                      <a:pt x="59" y="110"/>
                    </a:moveTo>
                    <a:cubicBezTo>
                      <a:pt x="58" y="110"/>
                      <a:pt x="58" y="110"/>
                      <a:pt x="58" y="110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1" y="96"/>
                      <a:pt x="61" y="96"/>
                      <a:pt x="61" y="96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lnTo>
                      <a:pt x="59" y="110"/>
                    </a:lnTo>
                    <a:close/>
                    <a:moveTo>
                      <a:pt x="65" y="108"/>
                    </a:moveTo>
                    <a:cubicBezTo>
                      <a:pt x="63" y="109"/>
                      <a:pt x="63" y="109"/>
                      <a:pt x="63" y="109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6" y="109"/>
                      <a:pt x="66" y="109"/>
                      <a:pt x="66" y="109"/>
                    </a:cubicBezTo>
                    <a:lnTo>
                      <a:pt x="65" y="108"/>
                    </a:lnTo>
                    <a:close/>
                    <a:moveTo>
                      <a:pt x="84" y="108"/>
                    </a:moveTo>
                    <a:cubicBezTo>
                      <a:pt x="84" y="110"/>
                      <a:pt x="84" y="110"/>
                      <a:pt x="84" y="110"/>
                    </a:cubicBezTo>
                    <a:cubicBezTo>
                      <a:pt x="83" y="109"/>
                      <a:pt x="83" y="109"/>
                      <a:pt x="83" y="109"/>
                    </a:cubicBezTo>
                    <a:lnTo>
                      <a:pt x="84" y="108"/>
                    </a:lnTo>
                    <a:close/>
                    <a:moveTo>
                      <a:pt x="74" y="123"/>
                    </a:moveTo>
                    <a:cubicBezTo>
                      <a:pt x="76" y="121"/>
                      <a:pt x="76" y="121"/>
                      <a:pt x="76" y="121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5" y="116"/>
                      <a:pt x="75" y="116"/>
                      <a:pt x="75" y="116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3" y="121"/>
                      <a:pt x="73" y="121"/>
                      <a:pt x="73" y="121"/>
                    </a:cubicBezTo>
                    <a:lnTo>
                      <a:pt x="74" y="123"/>
                    </a:lnTo>
                    <a:close/>
                    <a:moveTo>
                      <a:pt x="72" y="122"/>
                    </a:moveTo>
                    <a:cubicBezTo>
                      <a:pt x="71" y="117"/>
                      <a:pt x="71" y="117"/>
                      <a:pt x="71" y="117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62" y="119"/>
                      <a:pt x="62" y="119"/>
                      <a:pt x="62" y="119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69" y="127"/>
                      <a:pt x="69" y="127"/>
                      <a:pt x="69" y="127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4"/>
                      <a:pt x="73" y="124"/>
                      <a:pt x="73" y="124"/>
                    </a:cubicBezTo>
                    <a:lnTo>
                      <a:pt x="72" y="122"/>
                    </a:lnTo>
                    <a:close/>
                    <a:moveTo>
                      <a:pt x="77" y="125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5" y="127"/>
                      <a:pt x="75" y="127"/>
                      <a:pt x="75" y="127"/>
                    </a:cubicBezTo>
                    <a:cubicBezTo>
                      <a:pt x="75" y="125"/>
                      <a:pt x="75" y="125"/>
                      <a:pt x="75" y="125"/>
                    </a:cubicBezTo>
                    <a:lnTo>
                      <a:pt x="77" y="125"/>
                    </a:lnTo>
                    <a:close/>
                    <a:moveTo>
                      <a:pt x="84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80" y="122"/>
                      <a:pt x="80" y="122"/>
                      <a:pt x="80" y="122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80" y="117"/>
                      <a:pt x="80" y="117"/>
                      <a:pt x="80" y="117"/>
                    </a:cubicBezTo>
                    <a:lnTo>
                      <a:pt x="84" y="115"/>
                    </a:lnTo>
                    <a:close/>
                    <a:moveTo>
                      <a:pt x="95" y="115"/>
                    </a:move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4" y="117"/>
                      <a:pt x="94" y="117"/>
                      <a:pt x="94" y="117"/>
                    </a:cubicBezTo>
                    <a:lnTo>
                      <a:pt x="95" y="115"/>
                    </a:lnTo>
                    <a:close/>
                    <a:moveTo>
                      <a:pt x="88" y="124"/>
                    </a:moveTo>
                    <a:cubicBezTo>
                      <a:pt x="90" y="126"/>
                      <a:pt x="90" y="126"/>
                      <a:pt x="90" y="126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88" y="127"/>
                      <a:pt x="88" y="127"/>
                      <a:pt x="88" y="127"/>
                    </a:cubicBezTo>
                    <a:cubicBezTo>
                      <a:pt x="88" y="125"/>
                      <a:pt x="88" y="125"/>
                      <a:pt x="88" y="125"/>
                    </a:cubicBezTo>
                    <a:lnTo>
                      <a:pt x="88" y="124"/>
                    </a:lnTo>
                    <a:close/>
                    <a:moveTo>
                      <a:pt x="87" y="97"/>
                    </a:moveTo>
                    <a:cubicBezTo>
                      <a:pt x="86" y="99"/>
                      <a:pt x="86" y="99"/>
                      <a:pt x="86" y="99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3" y="98"/>
                      <a:pt x="83" y="98"/>
                      <a:pt x="83" y="98"/>
                    </a:cubicBezTo>
                    <a:cubicBezTo>
                      <a:pt x="84" y="97"/>
                      <a:pt x="84" y="97"/>
                      <a:pt x="84" y="97"/>
                    </a:cubicBezTo>
                    <a:lnTo>
                      <a:pt x="87" y="97"/>
                    </a:lnTo>
                    <a:close/>
                    <a:moveTo>
                      <a:pt x="91" y="100"/>
                    </a:moveTo>
                    <a:cubicBezTo>
                      <a:pt x="93" y="101"/>
                      <a:pt x="93" y="101"/>
                      <a:pt x="93" y="101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8" y="103"/>
                      <a:pt x="98" y="103"/>
                      <a:pt x="98" y="103"/>
                    </a:cubicBezTo>
                    <a:cubicBezTo>
                      <a:pt x="99" y="103"/>
                      <a:pt x="99" y="103"/>
                      <a:pt x="99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2"/>
                      <a:pt x="99" y="102"/>
                      <a:pt x="99" y="102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6" y="90"/>
                      <a:pt x="96" y="90"/>
                      <a:pt x="96" y="90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9" y="99"/>
                      <a:pt x="89" y="99"/>
                      <a:pt x="89" y="99"/>
                    </a:cubicBezTo>
                    <a:cubicBezTo>
                      <a:pt x="89" y="99"/>
                      <a:pt x="89" y="99"/>
                      <a:pt x="89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1" y="100"/>
                      <a:pt x="91" y="100"/>
                      <a:pt x="91" y="100"/>
                    </a:cubicBezTo>
                    <a:close/>
                    <a:moveTo>
                      <a:pt x="90" y="101"/>
                    </a:moveTo>
                    <a:cubicBezTo>
                      <a:pt x="87" y="101"/>
                      <a:pt x="87" y="101"/>
                      <a:pt x="87" y="101"/>
                    </a:cubicBezTo>
                    <a:cubicBezTo>
                      <a:pt x="85" y="100"/>
                      <a:pt x="85" y="100"/>
                      <a:pt x="85" y="100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85" y="103"/>
                      <a:pt x="85" y="103"/>
                      <a:pt x="85" y="103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6" y="106"/>
                      <a:pt x="86" y="106"/>
                      <a:pt x="86" y="106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8" y="106"/>
                      <a:pt x="88" y="106"/>
                      <a:pt x="88" y="106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89" y="111"/>
                      <a:pt x="89" y="111"/>
                      <a:pt x="89" y="111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91" y="116"/>
                      <a:pt x="91" y="116"/>
                      <a:pt x="91" y="116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3" y="114"/>
                      <a:pt x="93" y="114"/>
                      <a:pt x="93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2" y="108"/>
                      <a:pt x="92" y="108"/>
                      <a:pt x="92" y="108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90" y="101"/>
                      <a:pt x="90" y="101"/>
                      <a:pt x="90" y="101"/>
                    </a:cubicBezTo>
                    <a:close/>
                    <a:moveTo>
                      <a:pt x="101" y="106"/>
                    </a:move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1" y="105"/>
                      <a:pt x="101" y="105"/>
                      <a:pt x="101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lnTo>
                      <a:pt x="101" y="106"/>
                    </a:lnTo>
                    <a:close/>
                    <a:moveTo>
                      <a:pt x="101" y="108"/>
                    </a:move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lnTo>
                      <a:pt x="101" y="108"/>
                    </a:lnTo>
                    <a:close/>
                    <a:moveTo>
                      <a:pt x="101" y="119"/>
                    </a:moveTo>
                    <a:cubicBezTo>
                      <a:pt x="101" y="117"/>
                      <a:pt x="101" y="117"/>
                      <a:pt x="101" y="117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0" y="117"/>
                      <a:pt x="100" y="117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100" y="119"/>
                      <a:pt x="100" y="119"/>
                      <a:pt x="100" y="119"/>
                    </a:cubicBezTo>
                    <a:lnTo>
                      <a:pt x="101" y="119"/>
                    </a:lnTo>
                    <a:close/>
                    <a:moveTo>
                      <a:pt x="103" y="120"/>
                    </a:move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4" y="121"/>
                      <a:pt x="104" y="121"/>
                      <a:pt x="104" y="121"/>
                    </a:cubicBezTo>
                    <a:lnTo>
                      <a:pt x="103" y="120"/>
                    </a:lnTo>
                    <a:close/>
                    <a:moveTo>
                      <a:pt x="105" y="115"/>
                    </a:moveTo>
                    <a:cubicBezTo>
                      <a:pt x="104" y="117"/>
                      <a:pt x="104" y="117"/>
                      <a:pt x="104" y="117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6" y="117"/>
                      <a:pt x="106" y="117"/>
                      <a:pt x="106" y="117"/>
                    </a:cubicBezTo>
                    <a:lnTo>
                      <a:pt x="105" y="115"/>
                    </a:lnTo>
                    <a:close/>
                    <a:moveTo>
                      <a:pt x="61" y="155"/>
                    </a:moveTo>
                    <a:cubicBezTo>
                      <a:pt x="58" y="152"/>
                      <a:pt x="58" y="152"/>
                      <a:pt x="58" y="152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6"/>
                      <a:pt x="60" y="146"/>
                      <a:pt x="60" y="146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62" y="142"/>
                      <a:pt x="62" y="142"/>
                      <a:pt x="62" y="142"/>
                    </a:cubicBezTo>
                    <a:cubicBezTo>
                      <a:pt x="64" y="141"/>
                      <a:pt x="64" y="141"/>
                      <a:pt x="64" y="141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3" y="134"/>
                      <a:pt x="73" y="134"/>
                      <a:pt x="73" y="134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80" y="138"/>
                      <a:pt x="80" y="138"/>
                      <a:pt x="80" y="138"/>
                    </a:cubicBezTo>
                    <a:cubicBezTo>
                      <a:pt x="77" y="142"/>
                      <a:pt x="77" y="142"/>
                      <a:pt x="77" y="142"/>
                    </a:cubicBezTo>
                    <a:cubicBezTo>
                      <a:pt x="79" y="140"/>
                      <a:pt x="79" y="140"/>
                      <a:pt x="79" y="140"/>
                    </a:cubicBezTo>
                    <a:cubicBezTo>
                      <a:pt x="82" y="140"/>
                      <a:pt x="82" y="140"/>
                      <a:pt x="82" y="140"/>
                    </a:cubicBezTo>
                    <a:cubicBezTo>
                      <a:pt x="84" y="138"/>
                      <a:pt x="84" y="138"/>
                      <a:pt x="84" y="138"/>
                    </a:cubicBezTo>
                    <a:cubicBezTo>
                      <a:pt x="85" y="134"/>
                      <a:pt x="85" y="134"/>
                      <a:pt x="85" y="134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3"/>
                      <a:pt x="91" y="133"/>
                      <a:pt x="91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1" y="128"/>
                      <a:pt x="91" y="128"/>
                      <a:pt x="91" y="128"/>
                    </a:cubicBezTo>
                    <a:cubicBezTo>
                      <a:pt x="93" y="129"/>
                      <a:pt x="93" y="129"/>
                      <a:pt x="93" y="129"/>
                    </a:cubicBezTo>
                    <a:cubicBezTo>
                      <a:pt x="95" y="130"/>
                      <a:pt x="95" y="130"/>
                      <a:pt x="95" y="130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126"/>
                      <a:pt x="95" y="126"/>
                      <a:pt x="95" y="126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7" y="122"/>
                      <a:pt x="97" y="122"/>
                      <a:pt x="97" y="122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105" y="126"/>
                      <a:pt x="105" y="126"/>
                      <a:pt x="105" y="126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8" y="132"/>
                      <a:pt x="108" y="132"/>
                      <a:pt x="108" y="132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6" y="133"/>
                      <a:pt x="106" y="133"/>
                      <a:pt x="106" y="133"/>
                    </a:cubicBezTo>
                    <a:cubicBezTo>
                      <a:pt x="108" y="135"/>
                      <a:pt x="108" y="135"/>
                      <a:pt x="108" y="135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8" y="136"/>
                      <a:pt x="108" y="136"/>
                      <a:pt x="108" y="136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7"/>
                      <a:pt x="109" y="137"/>
                      <a:pt x="109" y="137"/>
                    </a:cubicBezTo>
                    <a:cubicBezTo>
                      <a:pt x="110" y="140"/>
                      <a:pt x="110" y="140"/>
                      <a:pt x="110" y="140"/>
                    </a:cubicBezTo>
                    <a:cubicBezTo>
                      <a:pt x="110" y="143"/>
                      <a:pt x="110" y="143"/>
                      <a:pt x="110" y="143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2" y="147"/>
                      <a:pt x="112" y="147"/>
                      <a:pt x="112" y="147"/>
                    </a:cubicBezTo>
                    <a:cubicBezTo>
                      <a:pt x="113" y="150"/>
                      <a:pt x="113" y="150"/>
                      <a:pt x="113" y="150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0" y="153"/>
                      <a:pt x="110" y="153"/>
                      <a:pt x="110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109" y="158"/>
                      <a:pt x="109" y="158"/>
                      <a:pt x="109" y="15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08" y="161"/>
                      <a:pt x="108" y="161"/>
                      <a:pt x="108" y="161"/>
                    </a:cubicBezTo>
                    <a:cubicBezTo>
                      <a:pt x="107" y="157"/>
                      <a:pt x="107" y="157"/>
                      <a:pt x="107" y="157"/>
                    </a:cubicBezTo>
                    <a:cubicBezTo>
                      <a:pt x="107" y="155"/>
                      <a:pt x="107" y="155"/>
                      <a:pt x="107" y="155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5" y="151"/>
                      <a:pt x="105" y="151"/>
                      <a:pt x="105" y="151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6"/>
                      <a:pt x="99" y="156"/>
                      <a:pt x="99" y="156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2" y="161"/>
                      <a:pt x="102" y="161"/>
                      <a:pt x="102" y="161"/>
                    </a:cubicBezTo>
                    <a:cubicBezTo>
                      <a:pt x="103" y="162"/>
                      <a:pt x="103" y="162"/>
                      <a:pt x="103" y="162"/>
                    </a:cubicBezTo>
                    <a:cubicBezTo>
                      <a:pt x="103" y="165"/>
                      <a:pt x="103" y="165"/>
                      <a:pt x="103" y="165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98" y="170"/>
                      <a:pt x="98" y="170"/>
                      <a:pt x="98" y="170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8" y="166"/>
                      <a:pt x="98" y="166"/>
                      <a:pt x="98" y="166"/>
                    </a:cubicBezTo>
                    <a:cubicBezTo>
                      <a:pt x="97" y="165"/>
                      <a:pt x="97" y="165"/>
                      <a:pt x="97" y="165"/>
                    </a:cubicBezTo>
                    <a:cubicBezTo>
                      <a:pt x="96" y="165"/>
                      <a:pt x="96" y="165"/>
                      <a:pt x="96" y="165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1" y="167"/>
                      <a:pt x="91" y="167"/>
                      <a:pt x="91" y="167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7" y="165"/>
                      <a:pt x="87" y="165"/>
                      <a:pt x="87" y="165"/>
                    </a:cubicBezTo>
                    <a:cubicBezTo>
                      <a:pt x="85" y="163"/>
                      <a:pt x="85" y="163"/>
                      <a:pt x="85" y="16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3" y="157"/>
                      <a:pt x="83" y="157"/>
                      <a:pt x="83" y="157"/>
                    </a:cubicBezTo>
                    <a:cubicBezTo>
                      <a:pt x="83" y="155"/>
                      <a:pt x="83" y="155"/>
                      <a:pt x="83" y="155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3" y="153"/>
                      <a:pt x="83" y="153"/>
                      <a:pt x="83" y="153"/>
                    </a:cubicBezTo>
                    <a:cubicBezTo>
                      <a:pt x="83" y="152"/>
                      <a:pt x="83" y="152"/>
                      <a:pt x="83" y="152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4"/>
                      <a:pt x="77" y="144"/>
                      <a:pt x="77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6" y="146"/>
                      <a:pt x="76" y="146"/>
                      <a:pt x="76" y="146"/>
                    </a:cubicBezTo>
                    <a:cubicBezTo>
                      <a:pt x="75" y="147"/>
                      <a:pt x="75" y="147"/>
                      <a:pt x="75" y="147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2" y="147"/>
                      <a:pt x="72" y="147"/>
                      <a:pt x="72" y="147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2" y="146"/>
                      <a:pt x="72" y="146"/>
                      <a:pt x="72" y="146"/>
                    </a:cubicBezTo>
                    <a:cubicBezTo>
                      <a:pt x="71" y="146"/>
                      <a:pt x="71" y="146"/>
                      <a:pt x="71" y="146"/>
                    </a:cubicBezTo>
                    <a:cubicBezTo>
                      <a:pt x="71" y="148"/>
                      <a:pt x="71" y="148"/>
                      <a:pt x="71" y="148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8" y="148"/>
                      <a:pt x="68" y="148"/>
                      <a:pt x="68" y="148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67" y="144"/>
                      <a:pt x="67" y="144"/>
                      <a:pt x="67" y="144"/>
                    </a:cubicBezTo>
                    <a:cubicBezTo>
                      <a:pt x="66" y="144"/>
                      <a:pt x="66" y="144"/>
                      <a:pt x="66" y="144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61" y="153"/>
                      <a:pt x="61" y="153"/>
                      <a:pt x="61" y="153"/>
                    </a:cubicBezTo>
                    <a:lnTo>
                      <a:pt x="61" y="155"/>
                    </a:lnTo>
                    <a:close/>
                    <a:moveTo>
                      <a:pt x="57" y="157"/>
                    </a:moveTo>
                    <a:cubicBezTo>
                      <a:pt x="57" y="159"/>
                      <a:pt x="57" y="159"/>
                      <a:pt x="57" y="159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59" y="157"/>
                      <a:pt x="59" y="157"/>
                      <a:pt x="59" y="157"/>
                    </a:cubicBezTo>
                    <a:lnTo>
                      <a:pt x="57" y="157"/>
                    </a:lnTo>
                    <a:close/>
                    <a:moveTo>
                      <a:pt x="31" y="92"/>
                    </a:moveTo>
                    <a:cubicBezTo>
                      <a:pt x="30" y="91"/>
                      <a:pt x="30" y="91"/>
                      <a:pt x="30" y="91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4" y="92"/>
                      <a:pt x="34" y="92"/>
                      <a:pt x="34" y="92"/>
                    </a:cubicBezTo>
                    <a:lnTo>
                      <a:pt x="31" y="92"/>
                    </a:lnTo>
                    <a:close/>
                    <a:moveTo>
                      <a:pt x="30" y="93"/>
                    </a:moveTo>
                    <a:cubicBezTo>
                      <a:pt x="32" y="94"/>
                      <a:pt x="32" y="94"/>
                      <a:pt x="32" y="94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4"/>
                      <a:pt x="29" y="94"/>
                      <a:pt x="29" y="94"/>
                    </a:cubicBezTo>
                    <a:lnTo>
                      <a:pt x="30" y="93"/>
                    </a:lnTo>
                    <a:close/>
                    <a:moveTo>
                      <a:pt x="31" y="110"/>
                    </a:move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09"/>
                      <a:pt x="32" y="109"/>
                      <a:pt x="32" y="109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1" y="112"/>
                      <a:pt x="31" y="112"/>
                      <a:pt x="31" y="112"/>
                    </a:cubicBezTo>
                    <a:lnTo>
                      <a:pt x="31" y="110"/>
                    </a:lnTo>
                    <a:close/>
                    <a:moveTo>
                      <a:pt x="4" y="136"/>
                    </a:moveTo>
                    <a:cubicBezTo>
                      <a:pt x="6" y="134"/>
                      <a:pt x="6" y="134"/>
                      <a:pt x="6" y="134"/>
                    </a:cubicBezTo>
                    <a:cubicBezTo>
                      <a:pt x="7" y="134"/>
                      <a:pt x="7" y="134"/>
                      <a:pt x="7" y="134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0" y="115"/>
                      <a:pt x="20" y="115"/>
                      <a:pt x="20" y="115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0" y="126"/>
                      <a:pt x="10" y="126"/>
                      <a:pt x="10" y="126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5"/>
                      <a:pt x="3" y="135"/>
                      <a:pt x="3" y="135"/>
                    </a:cubicBezTo>
                    <a:lnTo>
                      <a:pt x="4" y="136"/>
                    </a:lnTo>
                    <a:close/>
                    <a:moveTo>
                      <a:pt x="4" y="137"/>
                    </a:moveTo>
                    <a:cubicBezTo>
                      <a:pt x="3" y="138"/>
                      <a:pt x="3" y="138"/>
                      <a:pt x="3" y="138"/>
                    </a:cubicBezTo>
                    <a:cubicBezTo>
                      <a:pt x="4" y="138"/>
                      <a:pt x="4" y="138"/>
                      <a:pt x="4" y="138"/>
                    </a:cubicBezTo>
                    <a:lnTo>
                      <a:pt x="4" y="137"/>
                    </a:lnTo>
                    <a:close/>
                    <a:moveTo>
                      <a:pt x="5" y="137"/>
                    </a:moveTo>
                    <a:cubicBezTo>
                      <a:pt x="4" y="138"/>
                      <a:pt x="4" y="138"/>
                      <a:pt x="4" y="138"/>
                    </a:cubicBezTo>
                    <a:cubicBezTo>
                      <a:pt x="6" y="139"/>
                      <a:pt x="6" y="139"/>
                      <a:pt x="6" y="139"/>
                    </a:cubicBezTo>
                    <a:lnTo>
                      <a:pt x="5" y="137"/>
                    </a:lnTo>
                    <a:close/>
                    <a:moveTo>
                      <a:pt x="2" y="14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3" y="140"/>
                      <a:pt x="3" y="140"/>
                      <a:pt x="3" y="140"/>
                    </a:cubicBezTo>
                    <a:lnTo>
                      <a:pt x="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3" name="Freeform 29">
                <a:extLst>
                  <a:ext uri="{FF2B5EF4-FFF2-40B4-BE49-F238E27FC236}">
                    <a16:creationId xmlns:a16="http://schemas.microsoft.com/office/drawing/2014/main" id="{10D77176-E719-486C-9A17-89F5DE48B48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50075" y="3787776"/>
                <a:ext cx="438150" cy="173038"/>
              </a:xfrm>
              <a:custGeom>
                <a:avLst/>
                <a:gdLst>
                  <a:gd name="T0" fmla="*/ 498 w 522"/>
                  <a:gd name="T1" fmla="*/ 163 h 207"/>
                  <a:gd name="T2" fmla="*/ 473 w 522"/>
                  <a:gd name="T3" fmla="*/ 134 h 207"/>
                  <a:gd name="T4" fmla="*/ 433 w 522"/>
                  <a:gd name="T5" fmla="*/ 126 h 207"/>
                  <a:gd name="T6" fmla="*/ 430 w 522"/>
                  <a:gd name="T7" fmla="*/ 104 h 207"/>
                  <a:gd name="T8" fmla="*/ 446 w 522"/>
                  <a:gd name="T9" fmla="*/ 93 h 207"/>
                  <a:gd name="T10" fmla="*/ 479 w 522"/>
                  <a:gd name="T11" fmla="*/ 101 h 207"/>
                  <a:gd name="T12" fmla="*/ 402 w 522"/>
                  <a:gd name="T13" fmla="*/ 80 h 207"/>
                  <a:gd name="T14" fmla="*/ 344 w 522"/>
                  <a:gd name="T15" fmla="*/ 34 h 207"/>
                  <a:gd name="T16" fmla="*/ 371 w 522"/>
                  <a:gd name="T17" fmla="*/ 82 h 207"/>
                  <a:gd name="T18" fmla="*/ 384 w 522"/>
                  <a:gd name="T19" fmla="*/ 60 h 207"/>
                  <a:gd name="T20" fmla="*/ 371 w 522"/>
                  <a:gd name="T21" fmla="*/ 88 h 207"/>
                  <a:gd name="T22" fmla="*/ 379 w 522"/>
                  <a:gd name="T23" fmla="*/ 121 h 207"/>
                  <a:gd name="T24" fmla="*/ 403 w 522"/>
                  <a:gd name="T25" fmla="*/ 123 h 207"/>
                  <a:gd name="T26" fmla="*/ 349 w 522"/>
                  <a:gd name="T27" fmla="*/ 119 h 207"/>
                  <a:gd name="T28" fmla="*/ 344 w 522"/>
                  <a:gd name="T29" fmla="*/ 101 h 207"/>
                  <a:gd name="T30" fmla="*/ 318 w 522"/>
                  <a:gd name="T31" fmla="*/ 138 h 207"/>
                  <a:gd name="T32" fmla="*/ 318 w 522"/>
                  <a:gd name="T33" fmla="*/ 101 h 207"/>
                  <a:gd name="T34" fmla="*/ 302 w 522"/>
                  <a:gd name="T35" fmla="*/ 84 h 207"/>
                  <a:gd name="T36" fmla="*/ 334 w 522"/>
                  <a:gd name="T37" fmla="*/ 64 h 207"/>
                  <a:gd name="T38" fmla="*/ 280 w 522"/>
                  <a:gd name="T39" fmla="*/ 89 h 207"/>
                  <a:gd name="T40" fmla="*/ 279 w 522"/>
                  <a:gd name="T41" fmla="*/ 144 h 207"/>
                  <a:gd name="T42" fmla="*/ 298 w 522"/>
                  <a:gd name="T43" fmla="*/ 132 h 207"/>
                  <a:gd name="T44" fmla="*/ 309 w 522"/>
                  <a:gd name="T45" fmla="*/ 116 h 207"/>
                  <a:gd name="T46" fmla="*/ 307 w 522"/>
                  <a:gd name="T47" fmla="*/ 89 h 207"/>
                  <a:gd name="T48" fmla="*/ 275 w 522"/>
                  <a:gd name="T49" fmla="*/ 23 h 207"/>
                  <a:gd name="T50" fmla="*/ 239 w 522"/>
                  <a:gd name="T51" fmla="*/ 119 h 207"/>
                  <a:gd name="T52" fmla="*/ 158 w 522"/>
                  <a:gd name="T53" fmla="*/ 64 h 207"/>
                  <a:gd name="T54" fmla="*/ 239 w 522"/>
                  <a:gd name="T55" fmla="*/ 25 h 207"/>
                  <a:gd name="T56" fmla="*/ 268 w 522"/>
                  <a:gd name="T57" fmla="*/ 66 h 207"/>
                  <a:gd name="T58" fmla="*/ 241 w 522"/>
                  <a:gd name="T59" fmla="*/ 103 h 207"/>
                  <a:gd name="T60" fmla="*/ 209 w 522"/>
                  <a:gd name="T61" fmla="*/ 118 h 207"/>
                  <a:gd name="T62" fmla="*/ 169 w 522"/>
                  <a:gd name="T63" fmla="*/ 101 h 207"/>
                  <a:gd name="T64" fmla="*/ 453 w 522"/>
                  <a:gd name="T65" fmla="*/ 90 h 207"/>
                  <a:gd name="T66" fmla="*/ 459 w 522"/>
                  <a:gd name="T67" fmla="*/ 85 h 207"/>
                  <a:gd name="T68" fmla="*/ 445 w 522"/>
                  <a:gd name="T69" fmla="*/ 153 h 207"/>
                  <a:gd name="T70" fmla="*/ 444 w 522"/>
                  <a:gd name="T71" fmla="*/ 144 h 207"/>
                  <a:gd name="T72" fmla="*/ 406 w 522"/>
                  <a:gd name="T73" fmla="*/ 165 h 207"/>
                  <a:gd name="T74" fmla="*/ 390 w 522"/>
                  <a:gd name="T75" fmla="*/ 155 h 207"/>
                  <a:gd name="T76" fmla="*/ 374 w 522"/>
                  <a:gd name="T77" fmla="*/ 173 h 207"/>
                  <a:gd name="T78" fmla="*/ 325 w 522"/>
                  <a:gd name="T79" fmla="*/ 187 h 207"/>
                  <a:gd name="T80" fmla="*/ 275 w 522"/>
                  <a:gd name="T81" fmla="*/ 189 h 207"/>
                  <a:gd name="T82" fmla="*/ 347 w 522"/>
                  <a:gd name="T83" fmla="*/ 171 h 207"/>
                  <a:gd name="T84" fmla="*/ 327 w 522"/>
                  <a:gd name="T85" fmla="*/ 179 h 207"/>
                  <a:gd name="T86" fmla="*/ 294 w 522"/>
                  <a:gd name="T87" fmla="*/ 176 h 207"/>
                  <a:gd name="T88" fmla="*/ 277 w 522"/>
                  <a:gd name="T89" fmla="*/ 179 h 207"/>
                  <a:gd name="T90" fmla="*/ 268 w 522"/>
                  <a:gd name="T91" fmla="*/ 178 h 207"/>
                  <a:gd name="T92" fmla="*/ 233 w 522"/>
                  <a:gd name="T93" fmla="*/ 180 h 207"/>
                  <a:gd name="T94" fmla="*/ 485 w 522"/>
                  <a:gd name="T95" fmla="*/ 175 h 207"/>
                  <a:gd name="T96" fmla="*/ 115 w 522"/>
                  <a:gd name="T97" fmla="*/ 156 h 207"/>
                  <a:gd name="T98" fmla="*/ 183 w 522"/>
                  <a:gd name="T99" fmla="*/ 155 h 207"/>
                  <a:gd name="T100" fmla="*/ 195 w 522"/>
                  <a:gd name="T101" fmla="*/ 176 h 207"/>
                  <a:gd name="T102" fmla="*/ 115 w 522"/>
                  <a:gd name="T103" fmla="*/ 157 h 207"/>
                  <a:gd name="T104" fmla="*/ 103 w 522"/>
                  <a:gd name="T105" fmla="*/ 63 h 207"/>
                  <a:gd name="T106" fmla="*/ 151 w 522"/>
                  <a:gd name="T107" fmla="*/ 113 h 207"/>
                  <a:gd name="T108" fmla="*/ 122 w 522"/>
                  <a:gd name="T109" fmla="*/ 100 h 207"/>
                  <a:gd name="T110" fmla="*/ 80 w 522"/>
                  <a:gd name="T111" fmla="*/ 60 h 207"/>
                  <a:gd name="T112" fmla="*/ 47 w 522"/>
                  <a:gd name="T113" fmla="*/ 95 h 207"/>
                  <a:gd name="T114" fmla="*/ 7 w 522"/>
                  <a:gd name="T115" fmla="*/ 43 h 207"/>
                  <a:gd name="T116" fmla="*/ 44 w 522"/>
                  <a:gd name="T117" fmla="*/ 66 h 207"/>
                  <a:gd name="T118" fmla="*/ 113 w 522"/>
                  <a:gd name="T119" fmla="*/ 146 h 207"/>
                  <a:gd name="T120" fmla="*/ 99 w 522"/>
                  <a:gd name="T121" fmla="*/ 91 h 207"/>
                  <a:gd name="T122" fmla="*/ 67 w 522"/>
                  <a:gd name="T123" fmla="*/ 5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2" h="207">
                    <a:moveTo>
                      <a:pt x="522" y="108"/>
                    </a:moveTo>
                    <a:cubicBezTo>
                      <a:pt x="521" y="151"/>
                      <a:pt x="521" y="151"/>
                      <a:pt x="521" y="151"/>
                    </a:cubicBezTo>
                    <a:cubicBezTo>
                      <a:pt x="520" y="154"/>
                      <a:pt x="520" y="154"/>
                      <a:pt x="520" y="154"/>
                    </a:cubicBezTo>
                    <a:cubicBezTo>
                      <a:pt x="520" y="156"/>
                      <a:pt x="520" y="156"/>
                      <a:pt x="520" y="156"/>
                    </a:cubicBezTo>
                    <a:cubicBezTo>
                      <a:pt x="521" y="157"/>
                      <a:pt x="521" y="157"/>
                      <a:pt x="521" y="157"/>
                    </a:cubicBezTo>
                    <a:cubicBezTo>
                      <a:pt x="520" y="185"/>
                      <a:pt x="520" y="185"/>
                      <a:pt x="520" y="185"/>
                    </a:cubicBezTo>
                    <a:cubicBezTo>
                      <a:pt x="519" y="184"/>
                      <a:pt x="519" y="184"/>
                      <a:pt x="519" y="184"/>
                    </a:cubicBezTo>
                    <a:cubicBezTo>
                      <a:pt x="516" y="184"/>
                      <a:pt x="516" y="184"/>
                      <a:pt x="516" y="184"/>
                    </a:cubicBezTo>
                    <a:cubicBezTo>
                      <a:pt x="513" y="180"/>
                      <a:pt x="513" y="180"/>
                      <a:pt x="513" y="180"/>
                    </a:cubicBezTo>
                    <a:cubicBezTo>
                      <a:pt x="513" y="178"/>
                      <a:pt x="513" y="178"/>
                      <a:pt x="513" y="178"/>
                    </a:cubicBezTo>
                    <a:cubicBezTo>
                      <a:pt x="513" y="178"/>
                      <a:pt x="513" y="178"/>
                      <a:pt x="513" y="178"/>
                    </a:cubicBezTo>
                    <a:cubicBezTo>
                      <a:pt x="510" y="176"/>
                      <a:pt x="510" y="176"/>
                      <a:pt x="510" y="176"/>
                    </a:cubicBezTo>
                    <a:cubicBezTo>
                      <a:pt x="509" y="175"/>
                      <a:pt x="509" y="175"/>
                      <a:pt x="509" y="175"/>
                    </a:cubicBezTo>
                    <a:cubicBezTo>
                      <a:pt x="509" y="173"/>
                      <a:pt x="509" y="173"/>
                      <a:pt x="509" y="173"/>
                    </a:cubicBezTo>
                    <a:cubicBezTo>
                      <a:pt x="510" y="172"/>
                      <a:pt x="510" y="172"/>
                      <a:pt x="510" y="172"/>
                    </a:cubicBezTo>
                    <a:cubicBezTo>
                      <a:pt x="510" y="169"/>
                      <a:pt x="510" y="169"/>
                      <a:pt x="510" y="169"/>
                    </a:cubicBezTo>
                    <a:cubicBezTo>
                      <a:pt x="509" y="172"/>
                      <a:pt x="509" y="172"/>
                      <a:pt x="509" y="172"/>
                    </a:cubicBezTo>
                    <a:cubicBezTo>
                      <a:pt x="508" y="173"/>
                      <a:pt x="508" y="173"/>
                      <a:pt x="508" y="173"/>
                    </a:cubicBezTo>
                    <a:cubicBezTo>
                      <a:pt x="504" y="172"/>
                      <a:pt x="504" y="172"/>
                      <a:pt x="504" y="172"/>
                    </a:cubicBezTo>
                    <a:cubicBezTo>
                      <a:pt x="502" y="173"/>
                      <a:pt x="502" y="173"/>
                      <a:pt x="502" y="173"/>
                    </a:cubicBezTo>
                    <a:cubicBezTo>
                      <a:pt x="501" y="173"/>
                      <a:pt x="501" y="173"/>
                      <a:pt x="501" y="173"/>
                    </a:cubicBezTo>
                    <a:cubicBezTo>
                      <a:pt x="500" y="172"/>
                      <a:pt x="500" y="172"/>
                      <a:pt x="500" y="172"/>
                    </a:cubicBezTo>
                    <a:cubicBezTo>
                      <a:pt x="497" y="174"/>
                      <a:pt x="497" y="174"/>
                      <a:pt x="497" y="174"/>
                    </a:cubicBezTo>
                    <a:cubicBezTo>
                      <a:pt x="496" y="172"/>
                      <a:pt x="496" y="172"/>
                      <a:pt x="496" y="172"/>
                    </a:cubicBezTo>
                    <a:cubicBezTo>
                      <a:pt x="497" y="171"/>
                      <a:pt x="497" y="171"/>
                      <a:pt x="497" y="171"/>
                    </a:cubicBezTo>
                    <a:cubicBezTo>
                      <a:pt x="498" y="170"/>
                      <a:pt x="498" y="170"/>
                      <a:pt x="498" y="170"/>
                    </a:cubicBezTo>
                    <a:cubicBezTo>
                      <a:pt x="498" y="168"/>
                      <a:pt x="498" y="168"/>
                      <a:pt x="498" y="168"/>
                    </a:cubicBezTo>
                    <a:cubicBezTo>
                      <a:pt x="498" y="168"/>
                      <a:pt x="498" y="168"/>
                      <a:pt x="498" y="168"/>
                    </a:cubicBezTo>
                    <a:cubicBezTo>
                      <a:pt x="498" y="165"/>
                      <a:pt x="498" y="165"/>
                      <a:pt x="498" y="165"/>
                    </a:cubicBezTo>
                    <a:cubicBezTo>
                      <a:pt x="497" y="164"/>
                      <a:pt x="497" y="164"/>
                      <a:pt x="497" y="164"/>
                    </a:cubicBezTo>
                    <a:cubicBezTo>
                      <a:pt x="496" y="163"/>
                      <a:pt x="496" y="163"/>
                      <a:pt x="496" y="163"/>
                    </a:cubicBezTo>
                    <a:cubicBezTo>
                      <a:pt x="497" y="162"/>
                      <a:pt x="497" y="162"/>
                      <a:pt x="497" y="162"/>
                    </a:cubicBezTo>
                    <a:cubicBezTo>
                      <a:pt x="498" y="163"/>
                      <a:pt x="498" y="163"/>
                      <a:pt x="498" y="163"/>
                    </a:cubicBezTo>
                    <a:cubicBezTo>
                      <a:pt x="500" y="162"/>
                      <a:pt x="500" y="162"/>
                      <a:pt x="500" y="162"/>
                    </a:cubicBezTo>
                    <a:cubicBezTo>
                      <a:pt x="502" y="161"/>
                      <a:pt x="502" y="161"/>
                      <a:pt x="502" y="161"/>
                    </a:cubicBezTo>
                    <a:cubicBezTo>
                      <a:pt x="500" y="161"/>
                      <a:pt x="500" y="161"/>
                      <a:pt x="500" y="161"/>
                    </a:cubicBezTo>
                    <a:cubicBezTo>
                      <a:pt x="498" y="161"/>
                      <a:pt x="498" y="161"/>
                      <a:pt x="498" y="161"/>
                    </a:cubicBezTo>
                    <a:cubicBezTo>
                      <a:pt x="496" y="160"/>
                      <a:pt x="496" y="160"/>
                      <a:pt x="496" y="160"/>
                    </a:cubicBezTo>
                    <a:cubicBezTo>
                      <a:pt x="494" y="159"/>
                      <a:pt x="494" y="159"/>
                      <a:pt x="494" y="159"/>
                    </a:cubicBezTo>
                    <a:cubicBezTo>
                      <a:pt x="494" y="158"/>
                      <a:pt x="494" y="158"/>
                      <a:pt x="494" y="158"/>
                    </a:cubicBezTo>
                    <a:cubicBezTo>
                      <a:pt x="495" y="157"/>
                      <a:pt x="495" y="157"/>
                      <a:pt x="495" y="157"/>
                    </a:cubicBezTo>
                    <a:cubicBezTo>
                      <a:pt x="497" y="158"/>
                      <a:pt x="497" y="158"/>
                      <a:pt x="497" y="158"/>
                    </a:cubicBezTo>
                    <a:cubicBezTo>
                      <a:pt x="496" y="156"/>
                      <a:pt x="496" y="156"/>
                      <a:pt x="496" y="156"/>
                    </a:cubicBezTo>
                    <a:cubicBezTo>
                      <a:pt x="493" y="154"/>
                      <a:pt x="493" y="154"/>
                      <a:pt x="493" y="154"/>
                    </a:cubicBezTo>
                    <a:cubicBezTo>
                      <a:pt x="491" y="153"/>
                      <a:pt x="491" y="153"/>
                      <a:pt x="491" y="153"/>
                    </a:cubicBezTo>
                    <a:cubicBezTo>
                      <a:pt x="491" y="152"/>
                      <a:pt x="491" y="152"/>
                      <a:pt x="491" y="152"/>
                    </a:cubicBezTo>
                    <a:cubicBezTo>
                      <a:pt x="491" y="149"/>
                      <a:pt x="491" y="149"/>
                      <a:pt x="491" y="149"/>
                    </a:cubicBezTo>
                    <a:cubicBezTo>
                      <a:pt x="489" y="147"/>
                      <a:pt x="489" y="147"/>
                      <a:pt x="489" y="147"/>
                    </a:cubicBezTo>
                    <a:cubicBezTo>
                      <a:pt x="489" y="146"/>
                      <a:pt x="489" y="146"/>
                      <a:pt x="489" y="146"/>
                    </a:cubicBezTo>
                    <a:cubicBezTo>
                      <a:pt x="491" y="144"/>
                      <a:pt x="491" y="144"/>
                      <a:pt x="491" y="144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87" y="143"/>
                      <a:pt x="487" y="143"/>
                      <a:pt x="487" y="143"/>
                    </a:cubicBezTo>
                    <a:cubicBezTo>
                      <a:pt x="488" y="142"/>
                      <a:pt x="488" y="142"/>
                      <a:pt x="488" y="142"/>
                    </a:cubicBezTo>
                    <a:cubicBezTo>
                      <a:pt x="487" y="141"/>
                      <a:pt x="487" y="141"/>
                      <a:pt x="487" y="141"/>
                    </a:cubicBezTo>
                    <a:cubicBezTo>
                      <a:pt x="489" y="140"/>
                      <a:pt x="489" y="140"/>
                      <a:pt x="489" y="140"/>
                    </a:cubicBezTo>
                    <a:cubicBezTo>
                      <a:pt x="486" y="140"/>
                      <a:pt x="486" y="140"/>
                      <a:pt x="486" y="140"/>
                    </a:cubicBezTo>
                    <a:cubicBezTo>
                      <a:pt x="485" y="139"/>
                      <a:pt x="485" y="139"/>
                      <a:pt x="485" y="139"/>
                    </a:cubicBezTo>
                    <a:cubicBezTo>
                      <a:pt x="484" y="140"/>
                      <a:pt x="484" y="140"/>
                      <a:pt x="484" y="140"/>
                    </a:cubicBezTo>
                    <a:cubicBezTo>
                      <a:pt x="483" y="139"/>
                      <a:pt x="483" y="139"/>
                      <a:pt x="483" y="139"/>
                    </a:cubicBezTo>
                    <a:cubicBezTo>
                      <a:pt x="485" y="137"/>
                      <a:pt x="485" y="137"/>
                      <a:pt x="485" y="137"/>
                    </a:cubicBezTo>
                    <a:cubicBezTo>
                      <a:pt x="483" y="138"/>
                      <a:pt x="483" y="138"/>
                      <a:pt x="483" y="138"/>
                    </a:cubicBezTo>
                    <a:cubicBezTo>
                      <a:pt x="481" y="138"/>
                      <a:pt x="481" y="138"/>
                      <a:pt x="481" y="138"/>
                    </a:cubicBezTo>
                    <a:cubicBezTo>
                      <a:pt x="478" y="137"/>
                      <a:pt x="478" y="137"/>
                      <a:pt x="478" y="137"/>
                    </a:cubicBezTo>
                    <a:cubicBezTo>
                      <a:pt x="478" y="135"/>
                      <a:pt x="478" y="135"/>
                      <a:pt x="478" y="135"/>
                    </a:cubicBezTo>
                    <a:cubicBezTo>
                      <a:pt x="474" y="134"/>
                      <a:pt x="474" y="134"/>
                      <a:pt x="474" y="134"/>
                    </a:cubicBezTo>
                    <a:cubicBezTo>
                      <a:pt x="473" y="134"/>
                      <a:pt x="473" y="134"/>
                      <a:pt x="473" y="134"/>
                    </a:cubicBezTo>
                    <a:cubicBezTo>
                      <a:pt x="466" y="132"/>
                      <a:pt x="466" y="132"/>
                      <a:pt x="466" y="132"/>
                    </a:cubicBezTo>
                    <a:cubicBezTo>
                      <a:pt x="459" y="130"/>
                      <a:pt x="459" y="130"/>
                      <a:pt x="459" y="130"/>
                    </a:cubicBezTo>
                    <a:cubicBezTo>
                      <a:pt x="456" y="130"/>
                      <a:pt x="456" y="130"/>
                      <a:pt x="456" y="130"/>
                    </a:cubicBezTo>
                    <a:cubicBezTo>
                      <a:pt x="453" y="128"/>
                      <a:pt x="453" y="128"/>
                      <a:pt x="453" y="128"/>
                    </a:cubicBezTo>
                    <a:cubicBezTo>
                      <a:pt x="452" y="127"/>
                      <a:pt x="452" y="127"/>
                      <a:pt x="452" y="127"/>
                    </a:cubicBezTo>
                    <a:cubicBezTo>
                      <a:pt x="452" y="126"/>
                      <a:pt x="452" y="126"/>
                      <a:pt x="452" y="126"/>
                    </a:cubicBezTo>
                    <a:cubicBezTo>
                      <a:pt x="450" y="126"/>
                      <a:pt x="450" y="126"/>
                      <a:pt x="450" y="126"/>
                    </a:cubicBezTo>
                    <a:cubicBezTo>
                      <a:pt x="450" y="124"/>
                      <a:pt x="450" y="124"/>
                      <a:pt x="450" y="124"/>
                    </a:cubicBezTo>
                    <a:cubicBezTo>
                      <a:pt x="451" y="124"/>
                      <a:pt x="451" y="124"/>
                      <a:pt x="451" y="124"/>
                    </a:cubicBezTo>
                    <a:cubicBezTo>
                      <a:pt x="452" y="124"/>
                      <a:pt x="452" y="124"/>
                      <a:pt x="452" y="124"/>
                    </a:cubicBezTo>
                    <a:cubicBezTo>
                      <a:pt x="452" y="124"/>
                      <a:pt x="452" y="124"/>
                      <a:pt x="452" y="124"/>
                    </a:cubicBezTo>
                    <a:cubicBezTo>
                      <a:pt x="450" y="123"/>
                      <a:pt x="450" y="123"/>
                      <a:pt x="450" y="123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47" y="124"/>
                      <a:pt x="447" y="124"/>
                      <a:pt x="447" y="124"/>
                    </a:cubicBezTo>
                    <a:cubicBezTo>
                      <a:pt x="446" y="123"/>
                      <a:pt x="446" y="123"/>
                      <a:pt x="446" y="123"/>
                    </a:cubicBezTo>
                    <a:cubicBezTo>
                      <a:pt x="446" y="122"/>
                      <a:pt x="446" y="122"/>
                      <a:pt x="446" y="122"/>
                    </a:cubicBezTo>
                    <a:cubicBezTo>
                      <a:pt x="445" y="124"/>
                      <a:pt x="445" y="124"/>
                      <a:pt x="445" y="124"/>
                    </a:cubicBezTo>
                    <a:cubicBezTo>
                      <a:pt x="444" y="121"/>
                      <a:pt x="444" y="121"/>
                      <a:pt x="444" y="121"/>
                    </a:cubicBezTo>
                    <a:cubicBezTo>
                      <a:pt x="443" y="121"/>
                      <a:pt x="443" y="121"/>
                      <a:pt x="443" y="121"/>
                    </a:cubicBezTo>
                    <a:cubicBezTo>
                      <a:pt x="442" y="121"/>
                      <a:pt x="442" y="121"/>
                      <a:pt x="442" y="121"/>
                    </a:cubicBezTo>
                    <a:cubicBezTo>
                      <a:pt x="442" y="122"/>
                      <a:pt x="442" y="122"/>
                      <a:pt x="442" y="122"/>
                    </a:cubicBezTo>
                    <a:cubicBezTo>
                      <a:pt x="441" y="121"/>
                      <a:pt x="441" y="121"/>
                      <a:pt x="441" y="121"/>
                    </a:cubicBezTo>
                    <a:cubicBezTo>
                      <a:pt x="440" y="118"/>
                      <a:pt x="440" y="118"/>
                      <a:pt x="440" y="118"/>
                    </a:cubicBezTo>
                    <a:cubicBezTo>
                      <a:pt x="439" y="116"/>
                      <a:pt x="439" y="116"/>
                      <a:pt x="439" y="116"/>
                    </a:cubicBezTo>
                    <a:cubicBezTo>
                      <a:pt x="440" y="114"/>
                      <a:pt x="440" y="114"/>
                      <a:pt x="440" y="114"/>
                    </a:cubicBezTo>
                    <a:cubicBezTo>
                      <a:pt x="440" y="111"/>
                      <a:pt x="440" y="111"/>
                      <a:pt x="440" y="111"/>
                    </a:cubicBezTo>
                    <a:cubicBezTo>
                      <a:pt x="439" y="113"/>
                      <a:pt x="439" y="113"/>
                      <a:pt x="439" y="113"/>
                    </a:cubicBezTo>
                    <a:cubicBezTo>
                      <a:pt x="438" y="116"/>
                      <a:pt x="438" y="116"/>
                      <a:pt x="438" y="116"/>
                    </a:cubicBezTo>
                    <a:cubicBezTo>
                      <a:pt x="438" y="117"/>
                      <a:pt x="438" y="117"/>
                      <a:pt x="438" y="117"/>
                    </a:cubicBezTo>
                    <a:cubicBezTo>
                      <a:pt x="437" y="118"/>
                      <a:pt x="437" y="118"/>
                      <a:pt x="437" y="118"/>
                    </a:cubicBezTo>
                    <a:cubicBezTo>
                      <a:pt x="435" y="121"/>
                      <a:pt x="435" y="121"/>
                      <a:pt x="435" y="121"/>
                    </a:cubicBezTo>
                    <a:cubicBezTo>
                      <a:pt x="435" y="123"/>
                      <a:pt x="435" y="123"/>
                      <a:pt x="435" y="123"/>
                    </a:cubicBezTo>
                    <a:cubicBezTo>
                      <a:pt x="433" y="126"/>
                      <a:pt x="433" y="126"/>
                      <a:pt x="433" y="126"/>
                    </a:cubicBezTo>
                    <a:cubicBezTo>
                      <a:pt x="431" y="126"/>
                      <a:pt x="431" y="126"/>
                      <a:pt x="431" y="126"/>
                    </a:cubicBezTo>
                    <a:cubicBezTo>
                      <a:pt x="429" y="126"/>
                      <a:pt x="429" y="126"/>
                      <a:pt x="429" y="126"/>
                    </a:cubicBezTo>
                    <a:cubicBezTo>
                      <a:pt x="427" y="122"/>
                      <a:pt x="427" y="122"/>
                      <a:pt x="427" y="122"/>
                    </a:cubicBezTo>
                    <a:cubicBezTo>
                      <a:pt x="427" y="120"/>
                      <a:pt x="427" y="120"/>
                      <a:pt x="427" y="120"/>
                    </a:cubicBezTo>
                    <a:cubicBezTo>
                      <a:pt x="428" y="120"/>
                      <a:pt x="428" y="120"/>
                      <a:pt x="428" y="120"/>
                    </a:cubicBezTo>
                    <a:cubicBezTo>
                      <a:pt x="428" y="118"/>
                      <a:pt x="428" y="118"/>
                      <a:pt x="428" y="118"/>
                    </a:cubicBezTo>
                    <a:cubicBezTo>
                      <a:pt x="428" y="117"/>
                      <a:pt x="428" y="117"/>
                      <a:pt x="428" y="117"/>
                    </a:cubicBezTo>
                    <a:cubicBezTo>
                      <a:pt x="427" y="117"/>
                      <a:pt x="427" y="117"/>
                      <a:pt x="427" y="117"/>
                    </a:cubicBezTo>
                    <a:cubicBezTo>
                      <a:pt x="426" y="117"/>
                      <a:pt x="426" y="117"/>
                      <a:pt x="426" y="117"/>
                    </a:cubicBezTo>
                    <a:cubicBezTo>
                      <a:pt x="425" y="114"/>
                      <a:pt x="425" y="114"/>
                      <a:pt x="425" y="114"/>
                    </a:cubicBezTo>
                    <a:cubicBezTo>
                      <a:pt x="423" y="113"/>
                      <a:pt x="423" y="113"/>
                      <a:pt x="423" y="113"/>
                    </a:cubicBezTo>
                    <a:cubicBezTo>
                      <a:pt x="420" y="112"/>
                      <a:pt x="420" y="112"/>
                      <a:pt x="420" y="112"/>
                    </a:cubicBezTo>
                    <a:cubicBezTo>
                      <a:pt x="419" y="111"/>
                      <a:pt x="419" y="111"/>
                      <a:pt x="419" y="111"/>
                    </a:cubicBezTo>
                    <a:cubicBezTo>
                      <a:pt x="421" y="109"/>
                      <a:pt x="421" y="109"/>
                      <a:pt x="421" y="109"/>
                    </a:cubicBezTo>
                    <a:cubicBezTo>
                      <a:pt x="423" y="109"/>
                      <a:pt x="423" y="109"/>
                      <a:pt x="423" y="109"/>
                    </a:cubicBezTo>
                    <a:cubicBezTo>
                      <a:pt x="424" y="110"/>
                      <a:pt x="424" y="110"/>
                      <a:pt x="424" y="110"/>
                    </a:cubicBezTo>
                    <a:cubicBezTo>
                      <a:pt x="427" y="110"/>
                      <a:pt x="427" y="110"/>
                      <a:pt x="427" y="110"/>
                    </a:cubicBezTo>
                    <a:cubicBezTo>
                      <a:pt x="428" y="111"/>
                      <a:pt x="428" y="111"/>
                      <a:pt x="428" y="111"/>
                    </a:cubicBezTo>
                    <a:cubicBezTo>
                      <a:pt x="431" y="110"/>
                      <a:pt x="431" y="110"/>
                      <a:pt x="431" y="110"/>
                    </a:cubicBezTo>
                    <a:cubicBezTo>
                      <a:pt x="431" y="107"/>
                      <a:pt x="431" y="107"/>
                      <a:pt x="431" y="107"/>
                    </a:cubicBezTo>
                    <a:cubicBezTo>
                      <a:pt x="433" y="107"/>
                      <a:pt x="433" y="107"/>
                      <a:pt x="433" y="107"/>
                    </a:cubicBezTo>
                    <a:cubicBezTo>
                      <a:pt x="437" y="108"/>
                      <a:pt x="437" y="108"/>
                      <a:pt x="437" y="108"/>
                    </a:cubicBezTo>
                    <a:cubicBezTo>
                      <a:pt x="438" y="110"/>
                      <a:pt x="438" y="110"/>
                      <a:pt x="438" y="110"/>
                    </a:cubicBezTo>
                    <a:cubicBezTo>
                      <a:pt x="439" y="108"/>
                      <a:pt x="439" y="108"/>
                      <a:pt x="439" y="108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7"/>
                      <a:pt x="441" y="107"/>
                      <a:pt x="441" y="107"/>
                    </a:cubicBezTo>
                    <a:cubicBezTo>
                      <a:pt x="442" y="104"/>
                      <a:pt x="442" y="104"/>
                      <a:pt x="442" y="104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35" y="102"/>
                      <a:pt x="435" y="102"/>
                      <a:pt x="435" y="102"/>
                    </a:cubicBezTo>
                    <a:cubicBezTo>
                      <a:pt x="436" y="103"/>
                      <a:pt x="436" y="103"/>
                      <a:pt x="436" y="103"/>
                    </a:cubicBezTo>
                    <a:cubicBezTo>
                      <a:pt x="435" y="104"/>
                      <a:pt x="435" y="104"/>
                      <a:pt x="435" y="104"/>
                    </a:cubicBezTo>
                    <a:cubicBezTo>
                      <a:pt x="434" y="103"/>
                      <a:pt x="434" y="103"/>
                      <a:pt x="434" y="103"/>
                    </a:cubicBezTo>
                    <a:cubicBezTo>
                      <a:pt x="430" y="104"/>
                      <a:pt x="430" y="104"/>
                      <a:pt x="430" y="104"/>
                    </a:cubicBezTo>
                    <a:cubicBezTo>
                      <a:pt x="429" y="104"/>
                      <a:pt x="429" y="104"/>
                      <a:pt x="429" y="104"/>
                    </a:cubicBezTo>
                    <a:cubicBezTo>
                      <a:pt x="427" y="104"/>
                      <a:pt x="427" y="104"/>
                      <a:pt x="427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4" y="104"/>
                      <a:pt x="424" y="104"/>
                      <a:pt x="424" y="104"/>
                    </a:cubicBezTo>
                    <a:cubicBezTo>
                      <a:pt x="422" y="104"/>
                      <a:pt x="422" y="104"/>
                      <a:pt x="422" y="104"/>
                    </a:cubicBezTo>
                    <a:cubicBezTo>
                      <a:pt x="419" y="102"/>
                      <a:pt x="419" y="102"/>
                      <a:pt x="419" y="102"/>
                    </a:cubicBezTo>
                    <a:cubicBezTo>
                      <a:pt x="419" y="99"/>
                      <a:pt x="419" y="99"/>
                      <a:pt x="419" y="99"/>
                    </a:cubicBezTo>
                    <a:cubicBezTo>
                      <a:pt x="419" y="98"/>
                      <a:pt x="419" y="98"/>
                      <a:pt x="419" y="98"/>
                    </a:cubicBezTo>
                    <a:cubicBezTo>
                      <a:pt x="418" y="96"/>
                      <a:pt x="418" y="96"/>
                      <a:pt x="418" y="96"/>
                    </a:cubicBezTo>
                    <a:cubicBezTo>
                      <a:pt x="415" y="95"/>
                      <a:pt x="415" y="95"/>
                      <a:pt x="415" y="95"/>
                    </a:cubicBezTo>
                    <a:cubicBezTo>
                      <a:pt x="414" y="93"/>
                      <a:pt x="414" y="93"/>
                      <a:pt x="414" y="93"/>
                    </a:cubicBezTo>
                    <a:cubicBezTo>
                      <a:pt x="413" y="94"/>
                      <a:pt x="413" y="94"/>
                      <a:pt x="413" y="94"/>
                    </a:cubicBezTo>
                    <a:cubicBezTo>
                      <a:pt x="411" y="95"/>
                      <a:pt x="411" y="95"/>
                      <a:pt x="411" y="95"/>
                    </a:cubicBezTo>
                    <a:cubicBezTo>
                      <a:pt x="409" y="95"/>
                      <a:pt x="409" y="95"/>
                      <a:pt x="409" y="95"/>
                    </a:cubicBezTo>
                    <a:cubicBezTo>
                      <a:pt x="409" y="93"/>
                      <a:pt x="409" y="93"/>
                      <a:pt x="409" y="93"/>
                    </a:cubicBezTo>
                    <a:cubicBezTo>
                      <a:pt x="412" y="92"/>
                      <a:pt x="412" y="92"/>
                      <a:pt x="412" y="92"/>
                    </a:cubicBezTo>
                    <a:cubicBezTo>
                      <a:pt x="412" y="90"/>
                      <a:pt x="412" y="90"/>
                      <a:pt x="412" y="90"/>
                    </a:cubicBezTo>
                    <a:cubicBezTo>
                      <a:pt x="411" y="89"/>
                      <a:pt x="411" y="89"/>
                      <a:pt x="411" y="89"/>
                    </a:cubicBezTo>
                    <a:cubicBezTo>
                      <a:pt x="413" y="87"/>
                      <a:pt x="413" y="87"/>
                      <a:pt x="413" y="87"/>
                    </a:cubicBezTo>
                    <a:cubicBezTo>
                      <a:pt x="416" y="87"/>
                      <a:pt x="416" y="87"/>
                      <a:pt x="416" y="87"/>
                    </a:cubicBezTo>
                    <a:cubicBezTo>
                      <a:pt x="417" y="85"/>
                      <a:pt x="417" y="85"/>
                      <a:pt x="417" y="85"/>
                    </a:cubicBezTo>
                    <a:cubicBezTo>
                      <a:pt x="419" y="85"/>
                      <a:pt x="419" y="85"/>
                      <a:pt x="419" y="85"/>
                    </a:cubicBezTo>
                    <a:cubicBezTo>
                      <a:pt x="422" y="83"/>
                      <a:pt x="422" y="83"/>
                      <a:pt x="422" y="83"/>
                    </a:cubicBezTo>
                    <a:cubicBezTo>
                      <a:pt x="423" y="82"/>
                      <a:pt x="423" y="82"/>
                      <a:pt x="423" y="82"/>
                    </a:cubicBezTo>
                    <a:cubicBezTo>
                      <a:pt x="427" y="81"/>
                      <a:pt x="427" y="81"/>
                      <a:pt x="427" y="81"/>
                    </a:cubicBezTo>
                    <a:cubicBezTo>
                      <a:pt x="432" y="83"/>
                      <a:pt x="432" y="83"/>
                      <a:pt x="432" y="83"/>
                    </a:cubicBezTo>
                    <a:cubicBezTo>
                      <a:pt x="436" y="86"/>
                      <a:pt x="436" y="86"/>
                      <a:pt x="436" y="86"/>
                    </a:cubicBezTo>
                    <a:cubicBezTo>
                      <a:pt x="440" y="86"/>
                      <a:pt x="440" y="86"/>
                      <a:pt x="440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4" y="87"/>
                      <a:pt x="444" y="87"/>
                      <a:pt x="444" y="87"/>
                    </a:cubicBezTo>
                    <a:cubicBezTo>
                      <a:pt x="444" y="88"/>
                      <a:pt x="444" y="88"/>
                      <a:pt x="444" y="88"/>
                    </a:cubicBezTo>
                    <a:cubicBezTo>
                      <a:pt x="444" y="91"/>
                      <a:pt x="444" y="91"/>
                      <a:pt x="444" y="91"/>
                    </a:cubicBezTo>
                    <a:cubicBezTo>
                      <a:pt x="446" y="93"/>
                      <a:pt x="446" y="93"/>
                      <a:pt x="446" y="93"/>
                    </a:cubicBezTo>
                    <a:cubicBezTo>
                      <a:pt x="446" y="95"/>
                      <a:pt x="446" y="95"/>
                      <a:pt x="446" y="95"/>
                    </a:cubicBezTo>
                    <a:cubicBezTo>
                      <a:pt x="445" y="97"/>
                      <a:pt x="445" y="97"/>
                      <a:pt x="445" y="97"/>
                    </a:cubicBezTo>
                    <a:cubicBezTo>
                      <a:pt x="444" y="99"/>
                      <a:pt x="444" y="99"/>
                      <a:pt x="444" y="99"/>
                    </a:cubicBezTo>
                    <a:cubicBezTo>
                      <a:pt x="445" y="102"/>
                      <a:pt x="445" y="102"/>
                      <a:pt x="445" y="102"/>
                    </a:cubicBezTo>
                    <a:cubicBezTo>
                      <a:pt x="445" y="107"/>
                      <a:pt x="445" y="107"/>
                      <a:pt x="445" y="107"/>
                    </a:cubicBezTo>
                    <a:cubicBezTo>
                      <a:pt x="446" y="110"/>
                      <a:pt x="446" y="110"/>
                      <a:pt x="446" y="110"/>
                    </a:cubicBezTo>
                    <a:cubicBezTo>
                      <a:pt x="447" y="111"/>
                      <a:pt x="447" y="111"/>
                      <a:pt x="447" y="111"/>
                    </a:cubicBezTo>
                    <a:cubicBezTo>
                      <a:pt x="448" y="111"/>
                      <a:pt x="448" y="111"/>
                      <a:pt x="448" y="111"/>
                    </a:cubicBezTo>
                    <a:cubicBezTo>
                      <a:pt x="448" y="108"/>
                      <a:pt x="448" y="108"/>
                      <a:pt x="448" y="108"/>
                    </a:cubicBezTo>
                    <a:cubicBezTo>
                      <a:pt x="449" y="107"/>
                      <a:pt x="449" y="107"/>
                      <a:pt x="449" y="107"/>
                    </a:cubicBezTo>
                    <a:cubicBezTo>
                      <a:pt x="450" y="108"/>
                      <a:pt x="450" y="108"/>
                      <a:pt x="450" y="108"/>
                    </a:cubicBezTo>
                    <a:cubicBezTo>
                      <a:pt x="450" y="110"/>
                      <a:pt x="450" y="110"/>
                      <a:pt x="450" y="110"/>
                    </a:cubicBezTo>
                    <a:cubicBezTo>
                      <a:pt x="451" y="113"/>
                      <a:pt x="451" y="113"/>
                      <a:pt x="451" y="113"/>
                    </a:cubicBezTo>
                    <a:cubicBezTo>
                      <a:pt x="452" y="112"/>
                      <a:pt x="452" y="112"/>
                      <a:pt x="452" y="112"/>
                    </a:cubicBezTo>
                    <a:cubicBezTo>
                      <a:pt x="453" y="114"/>
                      <a:pt x="453" y="114"/>
                      <a:pt x="453" y="114"/>
                    </a:cubicBezTo>
                    <a:cubicBezTo>
                      <a:pt x="455" y="116"/>
                      <a:pt x="455" y="116"/>
                      <a:pt x="455" y="116"/>
                    </a:cubicBezTo>
                    <a:cubicBezTo>
                      <a:pt x="456" y="118"/>
                      <a:pt x="456" y="118"/>
                      <a:pt x="456" y="118"/>
                    </a:cubicBezTo>
                    <a:cubicBezTo>
                      <a:pt x="458" y="118"/>
                      <a:pt x="458" y="118"/>
                      <a:pt x="458" y="118"/>
                    </a:cubicBezTo>
                    <a:cubicBezTo>
                      <a:pt x="461" y="117"/>
                      <a:pt x="461" y="117"/>
                      <a:pt x="461" y="117"/>
                    </a:cubicBezTo>
                    <a:cubicBezTo>
                      <a:pt x="461" y="115"/>
                      <a:pt x="461" y="115"/>
                      <a:pt x="461" y="115"/>
                    </a:cubicBezTo>
                    <a:cubicBezTo>
                      <a:pt x="462" y="114"/>
                      <a:pt x="462" y="114"/>
                      <a:pt x="462" y="114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64" y="110"/>
                      <a:pt x="464" y="110"/>
                      <a:pt x="464" y="110"/>
                    </a:cubicBezTo>
                    <a:cubicBezTo>
                      <a:pt x="465" y="108"/>
                      <a:pt x="465" y="108"/>
                      <a:pt x="465" y="108"/>
                    </a:cubicBezTo>
                    <a:cubicBezTo>
                      <a:pt x="467" y="108"/>
                      <a:pt x="467" y="108"/>
                      <a:pt x="467" y="108"/>
                    </a:cubicBezTo>
                    <a:cubicBezTo>
                      <a:pt x="469" y="106"/>
                      <a:pt x="469" y="106"/>
                      <a:pt x="469" y="106"/>
                    </a:cubicBezTo>
                    <a:cubicBezTo>
                      <a:pt x="470" y="104"/>
                      <a:pt x="470" y="104"/>
                      <a:pt x="470" y="104"/>
                    </a:cubicBezTo>
                    <a:cubicBezTo>
                      <a:pt x="470" y="103"/>
                      <a:pt x="470" y="103"/>
                      <a:pt x="470" y="103"/>
                    </a:cubicBezTo>
                    <a:cubicBezTo>
                      <a:pt x="472" y="104"/>
                      <a:pt x="472" y="104"/>
                      <a:pt x="472" y="104"/>
                    </a:cubicBezTo>
                    <a:cubicBezTo>
                      <a:pt x="473" y="104"/>
                      <a:pt x="473" y="104"/>
                      <a:pt x="473" y="104"/>
                    </a:cubicBezTo>
                    <a:cubicBezTo>
                      <a:pt x="475" y="103"/>
                      <a:pt x="475" y="103"/>
                      <a:pt x="475" y="103"/>
                    </a:cubicBezTo>
                    <a:cubicBezTo>
                      <a:pt x="478" y="102"/>
                      <a:pt x="478" y="102"/>
                      <a:pt x="478" y="102"/>
                    </a:cubicBezTo>
                    <a:cubicBezTo>
                      <a:pt x="479" y="101"/>
                      <a:pt x="479" y="101"/>
                      <a:pt x="479" y="101"/>
                    </a:cubicBezTo>
                    <a:cubicBezTo>
                      <a:pt x="478" y="99"/>
                      <a:pt x="478" y="99"/>
                      <a:pt x="478" y="99"/>
                    </a:cubicBezTo>
                    <a:cubicBezTo>
                      <a:pt x="478" y="98"/>
                      <a:pt x="478" y="98"/>
                      <a:pt x="478" y="98"/>
                    </a:cubicBezTo>
                    <a:cubicBezTo>
                      <a:pt x="484" y="94"/>
                      <a:pt x="484" y="94"/>
                      <a:pt x="484" y="94"/>
                    </a:cubicBezTo>
                    <a:cubicBezTo>
                      <a:pt x="486" y="95"/>
                      <a:pt x="486" y="95"/>
                      <a:pt x="486" y="95"/>
                    </a:cubicBezTo>
                    <a:cubicBezTo>
                      <a:pt x="488" y="96"/>
                      <a:pt x="488" y="96"/>
                      <a:pt x="488" y="96"/>
                    </a:cubicBezTo>
                    <a:cubicBezTo>
                      <a:pt x="492" y="98"/>
                      <a:pt x="492" y="98"/>
                      <a:pt x="492" y="98"/>
                    </a:cubicBezTo>
                    <a:cubicBezTo>
                      <a:pt x="496" y="99"/>
                      <a:pt x="496" y="99"/>
                      <a:pt x="496" y="99"/>
                    </a:cubicBezTo>
                    <a:cubicBezTo>
                      <a:pt x="498" y="100"/>
                      <a:pt x="498" y="100"/>
                      <a:pt x="498" y="100"/>
                    </a:cubicBezTo>
                    <a:cubicBezTo>
                      <a:pt x="500" y="101"/>
                      <a:pt x="500" y="101"/>
                      <a:pt x="500" y="101"/>
                    </a:cubicBezTo>
                    <a:cubicBezTo>
                      <a:pt x="503" y="102"/>
                      <a:pt x="503" y="102"/>
                      <a:pt x="503" y="102"/>
                    </a:cubicBezTo>
                    <a:cubicBezTo>
                      <a:pt x="510" y="105"/>
                      <a:pt x="510" y="105"/>
                      <a:pt x="510" y="105"/>
                    </a:cubicBezTo>
                    <a:cubicBezTo>
                      <a:pt x="511" y="104"/>
                      <a:pt x="511" y="104"/>
                      <a:pt x="511" y="104"/>
                    </a:cubicBezTo>
                    <a:cubicBezTo>
                      <a:pt x="513" y="104"/>
                      <a:pt x="513" y="104"/>
                      <a:pt x="513" y="104"/>
                    </a:cubicBezTo>
                    <a:cubicBezTo>
                      <a:pt x="516" y="105"/>
                      <a:pt x="516" y="105"/>
                      <a:pt x="516" y="105"/>
                    </a:cubicBezTo>
                    <a:cubicBezTo>
                      <a:pt x="518" y="105"/>
                      <a:pt x="518" y="105"/>
                      <a:pt x="518" y="105"/>
                    </a:cubicBezTo>
                    <a:cubicBezTo>
                      <a:pt x="519" y="106"/>
                      <a:pt x="519" y="106"/>
                      <a:pt x="519" y="106"/>
                    </a:cubicBezTo>
                    <a:cubicBezTo>
                      <a:pt x="519" y="107"/>
                      <a:pt x="519" y="107"/>
                      <a:pt x="519" y="107"/>
                    </a:cubicBezTo>
                    <a:cubicBezTo>
                      <a:pt x="519" y="108"/>
                      <a:pt x="519" y="108"/>
                      <a:pt x="519" y="108"/>
                    </a:cubicBezTo>
                    <a:cubicBezTo>
                      <a:pt x="520" y="109"/>
                      <a:pt x="520" y="109"/>
                      <a:pt x="520" y="109"/>
                    </a:cubicBezTo>
                    <a:cubicBezTo>
                      <a:pt x="522" y="108"/>
                      <a:pt x="522" y="108"/>
                      <a:pt x="522" y="108"/>
                    </a:cubicBezTo>
                    <a:close/>
                    <a:moveTo>
                      <a:pt x="387" y="77"/>
                    </a:moveTo>
                    <a:cubicBezTo>
                      <a:pt x="392" y="79"/>
                      <a:pt x="392" y="79"/>
                      <a:pt x="392" y="79"/>
                    </a:cubicBezTo>
                    <a:cubicBezTo>
                      <a:pt x="392" y="80"/>
                      <a:pt x="392" y="80"/>
                      <a:pt x="392" y="80"/>
                    </a:cubicBezTo>
                    <a:cubicBezTo>
                      <a:pt x="389" y="79"/>
                      <a:pt x="389" y="79"/>
                      <a:pt x="389" y="79"/>
                    </a:cubicBezTo>
                    <a:lnTo>
                      <a:pt x="387" y="77"/>
                    </a:lnTo>
                    <a:close/>
                    <a:moveTo>
                      <a:pt x="410" y="81"/>
                    </a:moveTo>
                    <a:cubicBezTo>
                      <a:pt x="411" y="82"/>
                      <a:pt x="411" y="82"/>
                      <a:pt x="411" y="82"/>
                    </a:cubicBezTo>
                    <a:cubicBezTo>
                      <a:pt x="413" y="81"/>
                      <a:pt x="413" y="81"/>
                      <a:pt x="413" y="81"/>
                    </a:cubicBezTo>
                    <a:cubicBezTo>
                      <a:pt x="413" y="80"/>
                      <a:pt x="413" y="80"/>
                      <a:pt x="413" y="80"/>
                    </a:cubicBezTo>
                    <a:cubicBezTo>
                      <a:pt x="410" y="78"/>
                      <a:pt x="410" y="78"/>
                      <a:pt x="410" y="78"/>
                    </a:cubicBezTo>
                    <a:cubicBezTo>
                      <a:pt x="406" y="78"/>
                      <a:pt x="406" y="78"/>
                      <a:pt x="406" y="78"/>
                    </a:cubicBezTo>
                    <a:cubicBezTo>
                      <a:pt x="405" y="79"/>
                      <a:pt x="405" y="79"/>
                      <a:pt x="405" y="79"/>
                    </a:cubicBezTo>
                    <a:cubicBezTo>
                      <a:pt x="402" y="80"/>
                      <a:pt x="402" y="80"/>
                      <a:pt x="402" y="80"/>
                    </a:cubicBezTo>
                    <a:cubicBezTo>
                      <a:pt x="402" y="80"/>
                      <a:pt x="402" y="80"/>
                      <a:pt x="402" y="80"/>
                    </a:cubicBezTo>
                    <a:cubicBezTo>
                      <a:pt x="402" y="81"/>
                      <a:pt x="402" y="81"/>
                      <a:pt x="402" y="81"/>
                    </a:cubicBezTo>
                    <a:cubicBezTo>
                      <a:pt x="401" y="81"/>
                      <a:pt x="401" y="81"/>
                      <a:pt x="401" y="81"/>
                    </a:cubicBezTo>
                    <a:cubicBezTo>
                      <a:pt x="404" y="82"/>
                      <a:pt x="404" y="82"/>
                      <a:pt x="404" y="82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8" y="82"/>
                      <a:pt x="408" y="82"/>
                      <a:pt x="408" y="82"/>
                    </a:cubicBezTo>
                    <a:cubicBezTo>
                      <a:pt x="408" y="81"/>
                      <a:pt x="408" y="81"/>
                      <a:pt x="408" y="81"/>
                    </a:cubicBezTo>
                    <a:cubicBezTo>
                      <a:pt x="406" y="81"/>
                      <a:pt x="406" y="81"/>
                      <a:pt x="406" y="81"/>
                    </a:cubicBezTo>
                    <a:cubicBezTo>
                      <a:pt x="406" y="80"/>
                      <a:pt x="406" y="80"/>
                      <a:pt x="406" y="80"/>
                    </a:cubicBezTo>
                    <a:cubicBezTo>
                      <a:pt x="407" y="80"/>
                      <a:pt x="407" y="80"/>
                      <a:pt x="407" y="80"/>
                    </a:cubicBezTo>
                    <a:lnTo>
                      <a:pt x="410" y="81"/>
                    </a:lnTo>
                    <a:close/>
                    <a:moveTo>
                      <a:pt x="406" y="88"/>
                    </a:moveTo>
                    <a:cubicBezTo>
                      <a:pt x="404" y="87"/>
                      <a:pt x="404" y="87"/>
                      <a:pt x="404" y="87"/>
                    </a:cubicBezTo>
                    <a:cubicBezTo>
                      <a:pt x="402" y="88"/>
                      <a:pt x="402" y="88"/>
                      <a:pt x="402" y="88"/>
                    </a:cubicBezTo>
                    <a:cubicBezTo>
                      <a:pt x="404" y="89"/>
                      <a:pt x="404" y="89"/>
                      <a:pt x="404" y="89"/>
                    </a:cubicBezTo>
                    <a:lnTo>
                      <a:pt x="406" y="88"/>
                    </a:lnTo>
                    <a:close/>
                    <a:moveTo>
                      <a:pt x="408" y="87"/>
                    </a:moveTo>
                    <a:cubicBezTo>
                      <a:pt x="407" y="88"/>
                      <a:pt x="407" y="88"/>
                      <a:pt x="407" y="88"/>
                    </a:cubicBezTo>
                    <a:cubicBezTo>
                      <a:pt x="406" y="87"/>
                      <a:pt x="406" y="87"/>
                      <a:pt x="406" y="87"/>
                    </a:cubicBezTo>
                    <a:lnTo>
                      <a:pt x="408" y="87"/>
                    </a:lnTo>
                    <a:close/>
                    <a:moveTo>
                      <a:pt x="408" y="88"/>
                    </a:moveTo>
                    <a:cubicBezTo>
                      <a:pt x="405" y="90"/>
                      <a:pt x="405" y="90"/>
                      <a:pt x="405" y="90"/>
                    </a:cubicBezTo>
                    <a:cubicBezTo>
                      <a:pt x="405" y="93"/>
                      <a:pt x="405" y="93"/>
                      <a:pt x="405" y="93"/>
                    </a:cubicBezTo>
                    <a:cubicBezTo>
                      <a:pt x="408" y="94"/>
                      <a:pt x="408" y="94"/>
                      <a:pt x="408" y="94"/>
                    </a:cubicBezTo>
                    <a:cubicBezTo>
                      <a:pt x="409" y="93"/>
                      <a:pt x="409" y="93"/>
                      <a:pt x="409" y="93"/>
                    </a:cubicBezTo>
                    <a:cubicBezTo>
                      <a:pt x="409" y="89"/>
                      <a:pt x="409" y="89"/>
                      <a:pt x="409" y="89"/>
                    </a:cubicBezTo>
                    <a:lnTo>
                      <a:pt x="408" y="88"/>
                    </a:lnTo>
                    <a:close/>
                    <a:moveTo>
                      <a:pt x="344" y="33"/>
                    </a:moveTo>
                    <a:cubicBezTo>
                      <a:pt x="347" y="36"/>
                      <a:pt x="347" y="36"/>
                      <a:pt x="347" y="36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6" y="39"/>
                      <a:pt x="346" y="39"/>
                      <a:pt x="346" y="39"/>
                    </a:cubicBezTo>
                    <a:cubicBezTo>
                      <a:pt x="344" y="37"/>
                      <a:pt x="344" y="37"/>
                      <a:pt x="344" y="37"/>
                    </a:cubicBezTo>
                    <a:cubicBezTo>
                      <a:pt x="344" y="34"/>
                      <a:pt x="344" y="34"/>
                      <a:pt x="344" y="34"/>
                    </a:cubicBezTo>
                    <a:lnTo>
                      <a:pt x="344" y="33"/>
                    </a:lnTo>
                    <a:close/>
                    <a:moveTo>
                      <a:pt x="358" y="25"/>
                    </a:moveTo>
                    <a:cubicBezTo>
                      <a:pt x="359" y="28"/>
                      <a:pt x="359" y="28"/>
                      <a:pt x="359" y="28"/>
                    </a:cubicBezTo>
                    <a:cubicBezTo>
                      <a:pt x="359" y="30"/>
                      <a:pt x="359" y="30"/>
                      <a:pt x="359" y="30"/>
                    </a:cubicBezTo>
                    <a:cubicBezTo>
                      <a:pt x="360" y="29"/>
                      <a:pt x="360" y="29"/>
                      <a:pt x="360" y="29"/>
                    </a:cubicBezTo>
                    <a:cubicBezTo>
                      <a:pt x="361" y="27"/>
                      <a:pt x="361" y="27"/>
                      <a:pt x="361" y="27"/>
                    </a:cubicBezTo>
                    <a:cubicBezTo>
                      <a:pt x="361" y="25"/>
                      <a:pt x="361" y="25"/>
                      <a:pt x="361" y="25"/>
                    </a:cubicBezTo>
                    <a:cubicBezTo>
                      <a:pt x="359" y="24"/>
                      <a:pt x="359" y="24"/>
                      <a:pt x="359" y="24"/>
                    </a:cubicBezTo>
                    <a:lnTo>
                      <a:pt x="358" y="25"/>
                    </a:lnTo>
                    <a:close/>
                    <a:moveTo>
                      <a:pt x="358" y="30"/>
                    </a:moveTo>
                    <a:cubicBezTo>
                      <a:pt x="359" y="31"/>
                      <a:pt x="359" y="31"/>
                      <a:pt x="359" y="31"/>
                    </a:cubicBezTo>
                    <a:cubicBezTo>
                      <a:pt x="360" y="33"/>
                      <a:pt x="360" y="33"/>
                      <a:pt x="360" y="33"/>
                    </a:cubicBezTo>
                    <a:cubicBezTo>
                      <a:pt x="359" y="33"/>
                      <a:pt x="359" y="33"/>
                      <a:pt x="359" y="33"/>
                    </a:cubicBezTo>
                    <a:cubicBezTo>
                      <a:pt x="359" y="33"/>
                      <a:pt x="358" y="30"/>
                      <a:pt x="358" y="30"/>
                    </a:cubicBezTo>
                    <a:moveTo>
                      <a:pt x="376" y="51"/>
                    </a:moveTo>
                    <a:cubicBezTo>
                      <a:pt x="377" y="55"/>
                      <a:pt x="377" y="55"/>
                      <a:pt x="377" y="55"/>
                    </a:cubicBezTo>
                    <a:cubicBezTo>
                      <a:pt x="378" y="54"/>
                      <a:pt x="378" y="54"/>
                      <a:pt x="378" y="54"/>
                    </a:cubicBezTo>
                    <a:cubicBezTo>
                      <a:pt x="380" y="54"/>
                      <a:pt x="380" y="54"/>
                      <a:pt x="380" y="54"/>
                    </a:cubicBezTo>
                    <a:cubicBezTo>
                      <a:pt x="382" y="52"/>
                      <a:pt x="382" y="52"/>
                      <a:pt x="382" y="52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0" y="50"/>
                      <a:pt x="380" y="50"/>
                      <a:pt x="380" y="50"/>
                    </a:cubicBezTo>
                    <a:cubicBezTo>
                      <a:pt x="378" y="51"/>
                      <a:pt x="378" y="51"/>
                      <a:pt x="378" y="51"/>
                    </a:cubicBezTo>
                    <a:lnTo>
                      <a:pt x="376" y="51"/>
                    </a:lnTo>
                    <a:close/>
                    <a:moveTo>
                      <a:pt x="374" y="82"/>
                    </a:moveTo>
                    <a:cubicBezTo>
                      <a:pt x="375" y="85"/>
                      <a:pt x="375" y="85"/>
                      <a:pt x="375" y="85"/>
                    </a:cubicBezTo>
                    <a:cubicBezTo>
                      <a:pt x="378" y="87"/>
                      <a:pt x="378" y="87"/>
                      <a:pt x="378" y="87"/>
                    </a:cubicBezTo>
                    <a:cubicBezTo>
                      <a:pt x="379" y="89"/>
                      <a:pt x="379" y="89"/>
                      <a:pt x="379" y="89"/>
                    </a:cubicBezTo>
                    <a:cubicBezTo>
                      <a:pt x="378" y="89"/>
                      <a:pt x="378" y="89"/>
                      <a:pt x="378" y="89"/>
                    </a:cubicBezTo>
                    <a:cubicBezTo>
                      <a:pt x="378" y="90"/>
                      <a:pt x="378" y="90"/>
                      <a:pt x="378" y="90"/>
                    </a:cubicBezTo>
                    <a:cubicBezTo>
                      <a:pt x="377" y="88"/>
                      <a:pt x="377" y="88"/>
                      <a:pt x="377" y="88"/>
                    </a:cubicBezTo>
                    <a:cubicBezTo>
                      <a:pt x="375" y="88"/>
                      <a:pt x="375" y="88"/>
                      <a:pt x="375" y="88"/>
                    </a:cubicBezTo>
                    <a:cubicBezTo>
                      <a:pt x="373" y="84"/>
                      <a:pt x="373" y="84"/>
                      <a:pt x="373" y="84"/>
                    </a:cubicBezTo>
                    <a:cubicBezTo>
                      <a:pt x="371" y="82"/>
                      <a:pt x="371" y="82"/>
                      <a:pt x="371" y="82"/>
                    </a:cubicBezTo>
                    <a:cubicBezTo>
                      <a:pt x="370" y="80"/>
                      <a:pt x="370" y="80"/>
                      <a:pt x="370" y="80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70" y="76"/>
                      <a:pt x="370" y="76"/>
                      <a:pt x="370" y="76"/>
                    </a:cubicBezTo>
                    <a:cubicBezTo>
                      <a:pt x="370" y="75"/>
                      <a:pt x="370" y="75"/>
                      <a:pt x="370" y="75"/>
                    </a:cubicBezTo>
                    <a:cubicBezTo>
                      <a:pt x="368" y="73"/>
                      <a:pt x="368" y="73"/>
                      <a:pt x="368" y="73"/>
                    </a:cubicBezTo>
                    <a:cubicBezTo>
                      <a:pt x="369" y="71"/>
                      <a:pt x="369" y="71"/>
                      <a:pt x="369" y="71"/>
                    </a:cubicBezTo>
                    <a:cubicBezTo>
                      <a:pt x="370" y="69"/>
                      <a:pt x="370" y="69"/>
                      <a:pt x="370" y="69"/>
                    </a:cubicBezTo>
                    <a:cubicBezTo>
                      <a:pt x="368" y="67"/>
                      <a:pt x="368" y="67"/>
                      <a:pt x="368" y="67"/>
                    </a:cubicBezTo>
                    <a:cubicBezTo>
                      <a:pt x="367" y="65"/>
                      <a:pt x="367" y="65"/>
                      <a:pt x="367" y="65"/>
                    </a:cubicBezTo>
                    <a:cubicBezTo>
                      <a:pt x="368" y="63"/>
                      <a:pt x="368" y="63"/>
                      <a:pt x="368" y="63"/>
                    </a:cubicBezTo>
                    <a:cubicBezTo>
                      <a:pt x="369" y="62"/>
                      <a:pt x="369" y="62"/>
                      <a:pt x="369" y="62"/>
                    </a:cubicBezTo>
                    <a:cubicBezTo>
                      <a:pt x="369" y="59"/>
                      <a:pt x="369" y="59"/>
                      <a:pt x="369" y="59"/>
                    </a:cubicBezTo>
                    <a:cubicBezTo>
                      <a:pt x="370" y="55"/>
                      <a:pt x="370" y="55"/>
                      <a:pt x="370" y="55"/>
                    </a:cubicBezTo>
                    <a:cubicBezTo>
                      <a:pt x="373" y="52"/>
                      <a:pt x="373" y="52"/>
                      <a:pt x="373" y="52"/>
                    </a:cubicBezTo>
                    <a:cubicBezTo>
                      <a:pt x="374" y="52"/>
                      <a:pt x="374" y="52"/>
                      <a:pt x="374" y="52"/>
                    </a:cubicBezTo>
                    <a:cubicBezTo>
                      <a:pt x="374" y="54"/>
                      <a:pt x="374" y="54"/>
                      <a:pt x="374" y="54"/>
                    </a:cubicBezTo>
                    <a:cubicBezTo>
                      <a:pt x="372" y="56"/>
                      <a:pt x="372" y="56"/>
                      <a:pt x="372" y="56"/>
                    </a:cubicBezTo>
                    <a:cubicBezTo>
                      <a:pt x="373" y="57"/>
                      <a:pt x="373" y="57"/>
                      <a:pt x="373" y="57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61"/>
                      <a:pt x="375" y="61"/>
                      <a:pt x="375" y="61"/>
                    </a:cubicBezTo>
                    <a:cubicBezTo>
                      <a:pt x="374" y="64"/>
                      <a:pt x="374" y="64"/>
                      <a:pt x="374" y="64"/>
                    </a:cubicBezTo>
                    <a:cubicBezTo>
                      <a:pt x="372" y="64"/>
                      <a:pt x="372" y="64"/>
                      <a:pt x="372" y="64"/>
                    </a:cubicBezTo>
                    <a:cubicBezTo>
                      <a:pt x="370" y="66"/>
                      <a:pt x="370" y="66"/>
                      <a:pt x="370" y="66"/>
                    </a:cubicBezTo>
                    <a:cubicBezTo>
                      <a:pt x="371" y="67"/>
                      <a:pt x="371" y="67"/>
                      <a:pt x="371" y="67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73" y="65"/>
                      <a:pt x="373" y="65"/>
                      <a:pt x="373" y="65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6" y="63"/>
                      <a:pt x="376" y="63"/>
                      <a:pt x="376" y="63"/>
                    </a:cubicBezTo>
                    <a:cubicBezTo>
                      <a:pt x="375" y="63"/>
                      <a:pt x="375" y="63"/>
                      <a:pt x="375" y="63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9" y="60"/>
                      <a:pt x="379" y="60"/>
                      <a:pt x="379" y="60"/>
                    </a:cubicBezTo>
                    <a:cubicBezTo>
                      <a:pt x="382" y="59"/>
                      <a:pt x="382" y="59"/>
                      <a:pt x="382" y="59"/>
                    </a:cubicBezTo>
                    <a:cubicBezTo>
                      <a:pt x="384" y="60"/>
                      <a:pt x="384" y="60"/>
                      <a:pt x="384" y="60"/>
                    </a:cubicBezTo>
                    <a:cubicBezTo>
                      <a:pt x="384" y="62"/>
                      <a:pt x="384" y="62"/>
                      <a:pt x="384" y="62"/>
                    </a:cubicBezTo>
                    <a:cubicBezTo>
                      <a:pt x="382" y="66"/>
                      <a:pt x="382" y="66"/>
                      <a:pt x="382" y="66"/>
                    </a:cubicBezTo>
                    <a:cubicBezTo>
                      <a:pt x="378" y="67"/>
                      <a:pt x="378" y="67"/>
                      <a:pt x="378" y="67"/>
                    </a:cubicBezTo>
                    <a:cubicBezTo>
                      <a:pt x="377" y="69"/>
                      <a:pt x="377" y="69"/>
                      <a:pt x="377" y="69"/>
                    </a:cubicBezTo>
                    <a:cubicBezTo>
                      <a:pt x="378" y="70"/>
                      <a:pt x="378" y="70"/>
                      <a:pt x="378" y="70"/>
                    </a:cubicBezTo>
                    <a:cubicBezTo>
                      <a:pt x="379" y="71"/>
                      <a:pt x="379" y="71"/>
                      <a:pt x="379" y="71"/>
                    </a:cubicBezTo>
                    <a:cubicBezTo>
                      <a:pt x="382" y="73"/>
                      <a:pt x="382" y="73"/>
                      <a:pt x="382" y="73"/>
                    </a:cubicBezTo>
                    <a:cubicBezTo>
                      <a:pt x="382" y="74"/>
                      <a:pt x="382" y="74"/>
                      <a:pt x="382" y="74"/>
                    </a:cubicBezTo>
                    <a:cubicBezTo>
                      <a:pt x="383" y="75"/>
                      <a:pt x="383" y="75"/>
                      <a:pt x="383" y="75"/>
                    </a:cubicBezTo>
                    <a:cubicBezTo>
                      <a:pt x="381" y="75"/>
                      <a:pt x="381" y="75"/>
                      <a:pt x="381" y="75"/>
                    </a:cubicBezTo>
                    <a:cubicBezTo>
                      <a:pt x="380" y="74"/>
                      <a:pt x="380" y="74"/>
                      <a:pt x="380" y="74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4" y="73"/>
                      <a:pt x="374" y="73"/>
                      <a:pt x="374" y="73"/>
                    </a:cubicBezTo>
                    <a:cubicBezTo>
                      <a:pt x="372" y="74"/>
                      <a:pt x="372" y="74"/>
                      <a:pt x="372" y="74"/>
                    </a:cubicBezTo>
                    <a:cubicBezTo>
                      <a:pt x="372" y="78"/>
                      <a:pt x="372" y="78"/>
                      <a:pt x="372" y="78"/>
                    </a:cubicBezTo>
                    <a:lnTo>
                      <a:pt x="374" y="82"/>
                    </a:lnTo>
                    <a:close/>
                    <a:moveTo>
                      <a:pt x="365" y="87"/>
                    </a:moveTo>
                    <a:cubicBezTo>
                      <a:pt x="366" y="88"/>
                      <a:pt x="366" y="88"/>
                      <a:pt x="366" y="88"/>
                    </a:cubicBezTo>
                    <a:cubicBezTo>
                      <a:pt x="364" y="88"/>
                      <a:pt x="364" y="88"/>
                      <a:pt x="364" y="88"/>
                    </a:cubicBezTo>
                    <a:cubicBezTo>
                      <a:pt x="364" y="86"/>
                      <a:pt x="364" y="86"/>
                      <a:pt x="364" y="86"/>
                    </a:cubicBezTo>
                    <a:lnTo>
                      <a:pt x="365" y="87"/>
                    </a:lnTo>
                    <a:close/>
                    <a:moveTo>
                      <a:pt x="365" y="82"/>
                    </a:moveTo>
                    <a:cubicBezTo>
                      <a:pt x="364" y="82"/>
                      <a:pt x="364" y="82"/>
                      <a:pt x="364" y="82"/>
                    </a:cubicBezTo>
                    <a:cubicBezTo>
                      <a:pt x="363" y="84"/>
                      <a:pt x="363" y="84"/>
                      <a:pt x="363" y="84"/>
                    </a:cubicBezTo>
                    <a:cubicBezTo>
                      <a:pt x="365" y="85"/>
                      <a:pt x="365" y="85"/>
                      <a:pt x="365" y="85"/>
                    </a:cubicBezTo>
                    <a:cubicBezTo>
                      <a:pt x="365" y="83"/>
                      <a:pt x="365" y="83"/>
                      <a:pt x="365" y="83"/>
                    </a:cubicBezTo>
                    <a:lnTo>
                      <a:pt x="365" y="82"/>
                    </a:lnTo>
                    <a:close/>
                    <a:moveTo>
                      <a:pt x="367" y="83"/>
                    </a:moveTo>
                    <a:cubicBezTo>
                      <a:pt x="366" y="84"/>
                      <a:pt x="366" y="84"/>
                      <a:pt x="366" y="84"/>
                    </a:cubicBezTo>
                    <a:cubicBezTo>
                      <a:pt x="366" y="85"/>
                      <a:pt x="366" y="85"/>
                      <a:pt x="366" y="85"/>
                    </a:cubicBezTo>
                    <a:cubicBezTo>
                      <a:pt x="368" y="87"/>
                      <a:pt x="368" y="87"/>
                      <a:pt x="368" y="87"/>
                    </a:cubicBezTo>
                    <a:cubicBezTo>
                      <a:pt x="370" y="87"/>
                      <a:pt x="370" y="87"/>
                      <a:pt x="370" y="87"/>
                    </a:cubicBezTo>
                    <a:cubicBezTo>
                      <a:pt x="371" y="88"/>
                      <a:pt x="371" y="88"/>
                      <a:pt x="371" y="88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71" y="86"/>
                      <a:pt x="371" y="86"/>
                      <a:pt x="371" y="86"/>
                    </a:cubicBezTo>
                    <a:cubicBezTo>
                      <a:pt x="370" y="86"/>
                      <a:pt x="370" y="86"/>
                      <a:pt x="370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69" y="83"/>
                      <a:pt x="369" y="83"/>
                      <a:pt x="369" y="83"/>
                    </a:cubicBezTo>
                    <a:lnTo>
                      <a:pt x="367" y="83"/>
                    </a:lnTo>
                    <a:close/>
                    <a:moveTo>
                      <a:pt x="367" y="97"/>
                    </a:moveTo>
                    <a:cubicBezTo>
                      <a:pt x="370" y="94"/>
                      <a:pt x="370" y="94"/>
                      <a:pt x="370" y="94"/>
                    </a:cubicBezTo>
                    <a:cubicBezTo>
                      <a:pt x="373" y="94"/>
                      <a:pt x="373" y="94"/>
                      <a:pt x="373" y="94"/>
                    </a:cubicBezTo>
                    <a:cubicBezTo>
                      <a:pt x="375" y="97"/>
                      <a:pt x="375" y="97"/>
                      <a:pt x="375" y="97"/>
                    </a:cubicBezTo>
                    <a:cubicBezTo>
                      <a:pt x="375" y="99"/>
                      <a:pt x="375" y="99"/>
                      <a:pt x="375" y="99"/>
                    </a:cubicBezTo>
                    <a:cubicBezTo>
                      <a:pt x="373" y="99"/>
                      <a:pt x="373" y="99"/>
                      <a:pt x="373" y="99"/>
                    </a:cubicBezTo>
                    <a:cubicBezTo>
                      <a:pt x="371" y="99"/>
                      <a:pt x="371" y="99"/>
                      <a:pt x="371" y="99"/>
                    </a:cubicBezTo>
                    <a:cubicBezTo>
                      <a:pt x="370" y="99"/>
                      <a:pt x="370" y="99"/>
                      <a:pt x="370" y="99"/>
                    </a:cubicBezTo>
                    <a:cubicBezTo>
                      <a:pt x="368" y="98"/>
                      <a:pt x="368" y="98"/>
                      <a:pt x="368" y="98"/>
                    </a:cubicBezTo>
                    <a:lnTo>
                      <a:pt x="367" y="97"/>
                    </a:lnTo>
                    <a:close/>
                    <a:moveTo>
                      <a:pt x="399" y="98"/>
                    </a:moveTo>
                    <a:cubicBezTo>
                      <a:pt x="395" y="99"/>
                      <a:pt x="395" y="99"/>
                      <a:pt x="395" y="99"/>
                    </a:cubicBezTo>
                    <a:cubicBezTo>
                      <a:pt x="394" y="100"/>
                      <a:pt x="394" y="100"/>
                      <a:pt x="394" y="100"/>
                    </a:cubicBezTo>
                    <a:cubicBezTo>
                      <a:pt x="395" y="101"/>
                      <a:pt x="395" y="101"/>
                      <a:pt x="395" y="101"/>
                    </a:cubicBezTo>
                    <a:cubicBezTo>
                      <a:pt x="398" y="102"/>
                      <a:pt x="398" y="102"/>
                      <a:pt x="398" y="102"/>
                    </a:cubicBezTo>
                    <a:cubicBezTo>
                      <a:pt x="401" y="101"/>
                      <a:pt x="401" y="101"/>
                      <a:pt x="401" y="101"/>
                    </a:cubicBezTo>
                    <a:cubicBezTo>
                      <a:pt x="400" y="100"/>
                      <a:pt x="400" y="100"/>
                      <a:pt x="400" y="100"/>
                    </a:cubicBezTo>
                    <a:cubicBezTo>
                      <a:pt x="400" y="99"/>
                      <a:pt x="400" y="99"/>
                      <a:pt x="400" y="99"/>
                    </a:cubicBezTo>
                    <a:lnTo>
                      <a:pt x="399" y="98"/>
                    </a:lnTo>
                    <a:close/>
                    <a:moveTo>
                      <a:pt x="380" y="120"/>
                    </a:moveTo>
                    <a:cubicBezTo>
                      <a:pt x="381" y="120"/>
                      <a:pt x="381" y="120"/>
                      <a:pt x="381" y="120"/>
                    </a:cubicBezTo>
                    <a:cubicBezTo>
                      <a:pt x="381" y="120"/>
                      <a:pt x="381" y="120"/>
                      <a:pt x="381" y="120"/>
                    </a:cubicBezTo>
                    <a:cubicBezTo>
                      <a:pt x="380" y="121"/>
                      <a:pt x="380" y="121"/>
                      <a:pt x="380" y="121"/>
                    </a:cubicBezTo>
                    <a:lnTo>
                      <a:pt x="380" y="120"/>
                    </a:lnTo>
                    <a:close/>
                    <a:moveTo>
                      <a:pt x="378" y="120"/>
                    </a:moveTo>
                    <a:cubicBezTo>
                      <a:pt x="379" y="120"/>
                      <a:pt x="379" y="120"/>
                      <a:pt x="379" y="120"/>
                    </a:cubicBezTo>
                    <a:cubicBezTo>
                      <a:pt x="379" y="121"/>
                      <a:pt x="379" y="121"/>
                      <a:pt x="379" y="121"/>
                    </a:cubicBezTo>
                    <a:cubicBezTo>
                      <a:pt x="378" y="121"/>
                      <a:pt x="378" y="121"/>
                      <a:pt x="378" y="121"/>
                    </a:cubicBezTo>
                    <a:lnTo>
                      <a:pt x="378" y="120"/>
                    </a:lnTo>
                    <a:close/>
                    <a:moveTo>
                      <a:pt x="372" y="121"/>
                    </a:moveTo>
                    <a:cubicBezTo>
                      <a:pt x="375" y="120"/>
                      <a:pt x="375" y="120"/>
                      <a:pt x="375" y="120"/>
                    </a:cubicBezTo>
                    <a:cubicBezTo>
                      <a:pt x="376" y="119"/>
                      <a:pt x="376" y="119"/>
                      <a:pt x="376" y="119"/>
                    </a:cubicBezTo>
                    <a:cubicBezTo>
                      <a:pt x="377" y="120"/>
                      <a:pt x="377" y="120"/>
                      <a:pt x="377" y="120"/>
                    </a:cubicBezTo>
                    <a:cubicBezTo>
                      <a:pt x="375" y="122"/>
                      <a:pt x="375" y="122"/>
                      <a:pt x="375" y="122"/>
                    </a:cubicBezTo>
                    <a:cubicBezTo>
                      <a:pt x="375" y="121"/>
                      <a:pt x="375" y="121"/>
                      <a:pt x="375" y="121"/>
                    </a:cubicBezTo>
                    <a:cubicBezTo>
                      <a:pt x="373" y="122"/>
                      <a:pt x="373" y="122"/>
                      <a:pt x="373" y="122"/>
                    </a:cubicBezTo>
                    <a:lnTo>
                      <a:pt x="372" y="121"/>
                    </a:lnTo>
                    <a:close/>
                    <a:moveTo>
                      <a:pt x="371" y="114"/>
                    </a:moveTo>
                    <a:cubicBezTo>
                      <a:pt x="370" y="115"/>
                      <a:pt x="370" y="115"/>
                      <a:pt x="370" y="115"/>
                    </a:cubicBezTo>
                    <a:cubicBezTo>
                      <a:pt x="371" y="116"/>
                      <a:pt x="371" y="116"/>
                      <a:pt x="371" y="116"/>
                    </a:cubicBezTo>
                    <a:lnTo>
                      <a:pt x="371" y="114"/>
                    </a:lnTo>
                    <a:close/>
                    <a:moveTo>
                      <a:pt x="373" y="112"/>
                    </a:moveTo>
                    <a:cubicBezTo>
                      <a:pt x="371" y="112"/>
                      <a:pt x="371" y="112"/>
                      <a:pt x="371" y="112"/>
                    </a:cubicBezTo>
                    <a:cubicBezTo>
                      <a:pt x="372" y="113"/>
                      <a:pt x="372" y="113"/>
                      <a:pt x="372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lnTo>
                      <a:pt x="373" y="112"/>
                    </a:lnTo>
                    <a:close/>
                    <a:moveTo>
                      <a:pt x="374" y="118"/>
                    </a:moveTo>
                    <a:cubicBezTo>
                      <a:pt x="376" y="115"/>
                      <a:pt x="376" y="115"/>
                      <a:pt x="376" y="115"/>
                    </a:cubicBezTo>
                    <a:cubicBezTo>
                      <a:pt x="378" y="117"/>
                      <a:pt x="378" y="117"/>
                      <a:pt x="378" y="117"/>
                    </a:cubicBezTo>
                    <a:cubicBezTo>
                      <a:pt x="379" y="118"/>
                      <a:pt x="379" y="118"/>
                      <a:pt x="379" y="118"/>
                    </a:cubicBezTo>
                    <a:cubicBezTo>
                      <a:pt x="381" y="118"/>
                      <a:pt x="381" y="118"/>
                      <a:pt x="381" y="118"/>
                    </a:cubicBezTo>
                    <a:cubicBezTo>
                      <a:pt x="383" y="116"/>
                      <a:pt x="383" y="116"/>
                      <a:pt x="383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6" y="118"/>
                      <a:pt x="386" y="118"/>
                      <a:pt x="386" y="118"/>
                    </a:cubicBezTo>
                    <a:cubicBezTo>
                      <a:pt x="390" y="119"/>
                      <a:pt x="390" y="119"/>
                      <a:pt x="390" y="119"/>
                    </a:cubicBezTo>
                    <a:cubicBezTo>
                      <a:pt x="392" y="117"/>
                      <a:pt x="392" y="117"/>
                      <a:pt x="392" y="117"/>
                    </a:cubicBezTo>
                    <a:cubicBezTo>
                      <a:pt x="394" y="117"/>
                      <a:pt x="394" y="117"/>
                      <a:pt x="394" y="117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400" y="120"/>
                      <a:pt x="400" y="120"/>
                      <a:pt x="400" y="120"/>
                    </a:cubicBezTo>
                    <a:cubicBezTo>
                      <a:pt x="403" y="123"/>
                      <a:pt x="403" y="123"/>
                      <a:pt x="403" y="123"/>
                    </a:cubicBezTo>
                    <a:cubicBezTo>
                      <a:pt x="405" y="123"/>
                      <a:pt x="405" y="123"/>
                      <a:pt x="405" y="123"/>
                    </a:cubicBezTo>
                    <a:cubicBezTo>
                      <a:pt x="406" y="121"/>
                      <a:pt x="406" y="121"/>
                      <a:pt x="406" y="121"/>
                    </a:cubicBezTo>
                    <a:cubicBezTo>
                      <a:pt x="405" y="117"/>
                      <a:pt x="405" y="117"/>
                      <a:pt x="405" y="117"/>
                    </a:cubicBezTo>
                    <a:cubicBezTo>
                      <a:pt x="399" y="114"/>
                      <a:pt x="399" y="114"/>
                      <a:pt x="399" y="114"/>
                    </a:cubicBezTo>
                    <a:cubicBezTo>
                      <a:pt x="395" y="113"/>
                      <a:pt x="395" y="113"/>
                      <a:pt x="395" y="113"/>
                    </a:cubicBezTo>
                    <a:cubicBezTo>
                      <a:pt x="392" y="111"/>
                      <a:pt x="392" y="111"/>
                      <a:pt x="392" y="111"/>
                    </a:cubicBezTo>
                    <a:cubicBezTo>
                      <a:pt x="390" y="110"/>
                      <a:pt x="390" y="110"/>
                      <a:pt x="390" y="110"/>
                    </a:cubicBezTo>
                    <a:cubicBezTo>
                      <a:pt x="388" y="112"/>
                      <a:pt x="388" y="112"/>
                      <a:pt x="388" y="112"/>
                    </a:cubicBezTo>
                    <a:cubicBezTo>
                      <a:pt x="386" y="112"/>
                      <a:pt x="386" y="112"/>
                      <a:pt x="386" y="112"/>
                    </a:cubicBezTo>
                    <a:cubicBezTo>
                      <a:pt x="384" y="111"/>
                      <a:pt x="384" y="111"/>
                      <a:pt x="384" y="111"/>
                    </a:cubicBezTo>
                    <a:cubicBezTo>
                      <a:pt x="381" y="112"/>
                      <a:pt x="381" y="112"/>
                      <a:pt x="381" y="112"/>
                    </a:cubicBezTo>
                    <a:cubicBezTo>
                      <a:pt x="376" y="112"/>
                      <a:pt x="376" y="112"/>
                      <a:pt x="376" y="112"/>
                    </a:cubicBezTo>
                    <a:cubicBezTo>
                      <a:pt x="375" y="113"/>
                      <a:pt x="375" y="113"/>
                      <a:pt x="375" y="113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3" y="115"/>
                      <a:pt x="373" y="115"/>
                      <a:pt x="373" y="115"/>
                    </a:cubicBezTo>
                    <a:cubicBezTo>
                      <a:pt x="372" y="117"/>
                      <a:pt x="372" y="117"/>
                      <a:pt x="372" y="117"/>
                    </a:cubicBezTo>
                    <a:cubicBezTo>
                      <a:pt x="373" y="118"/>
                      <a:pt x="373" y="118"/>
                      <a:pt x="373" y="118"/>
                    </a:cubicBezTo>
                    <a:lnTo>
                      <a:pt x="374" y="118"/>
                    </a:lnTo>
                    <a:close/>
                    <a:moveTo>
                      <a:pt x="352" y="115"/>
                    </a:moveTo>
                    <a:cubicBezTo>
                      <a:pt x="354" y="116"/>
                      <a:pt x="354" y="116"/>
                      <a:pt x="354" y="116"/>
                    </a:cubicBezTo>
                    <a:cubicBezTo>
                      <a:pt x="356" y="114"/>
                      <a:pt x="356" y="114"/>
                      <a:pt x="356" y="114"/>
                    </a:cubicBezTo>
                    <a:cubicBezTo>
                      <a:pt x="360" y="114"/>
                      <a:pt x="360" y="114"/>
                      <a:pt x="360" y="114"/>
                    </a:cubicBezTo>
                    <a:cubicBezTo>
                      <a:pt x="363" y="116"/>
                      <a:pt x="363" y="116"/>
                      <a:pt x="363" y="116"/>
                    </a:cubicBezTo>
                    <a:cubicBezTo>
                      <a:pt x="363" y="117"/>
                      <a:pt x="363" y="117"/>
                      <a:pt x="363" y="117"/>
                    </a:cubicBezTo>
                    <a:cubicBezTo>
                      <a:pt x="365" y="119"/>
                      <a:pt x="365" y="119"/>
                      <a:pt x="365" y="119"/>
                    </a:cubicBezTo>
                    <a:cubicBezTo>
                      <a:pt x="365" y="121"/>
                      <a:pt x="365" y="121"/>
                      <a:pt x="365" y="121"/>
                    </a:cubicBezTo>
                    <a:cubicBezTo>
                      <a:pt x="363" y="121"/>
                      <a:pt x="363" y="121"/>
                      <a:pt x="363" y="121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8" y="123"/>
                      <a:pt x="358" y="123"/>
                      <a:pt x="358" y="123"/>
                    </a:cubicBezTo>
                    <a:cubicBezTo>
                      <a:pt x="356" y="123"/>
                      <a:pt x="356" y="123"/>
                      <a:pt x="356" y="123"/>
                    </a:cubicBezTo>
                    <a:cubicBezTo>
                      <a:pt x="355" y="122"/>
                      <a:pt x="355" y="122"/>
                      <a:pt x="355" y="122"/>
                    </a:cubicBezTo>
                    <a:cubicBezTo>
                      <a:pt x="351" y="121"/>
                      <a:pt x="351" y="121"/>
                      <a:pt x="351" y="121"/>
                    </a:cubicBezTo>
                    <a:cubicBezTo>
                      <a:pt x="349" y="119"/>
                      <a:pt x="349" y="119"/>
                      <a:pt x="349" y="119"/>
                    </a:cubicBezTo>
                    <a:cubicBezTo>
                      <a:pt x="350" y="116"/>
                      <a:pt x="350" y="116"/>
                      <a:pt x="350" y="116"/>
                    </a:cubicBezTo>
                    <a:lnTo>
                      <a:pt x="352" y="115"/>
                    </a:lnTo>
                    <a:close/>
                    <a:moveTo>
                      <a:pt x="289" y="161"/>
                    </a:moveTo>
                    <a:cubicBezTo>
                      <a:pt x="287" y="161"/>
                      <a:pt x="287" y="161"/>
                      <a:pt x="287" y="161"/>
                    </a:cubicBezTo>
                    <a:cubicBezTo>
                      <a:pt x="287" y="161"/>
                      <a:pt x="287" y="161"/>
                      <a:pt x="287" y="161"/>
                    </a:cubicBezTo>
                    <a:cubicBezTo>
                      <a:pt x="288" y="162"/>
                      <a:pt x="288" y="162"/>
                      <a:pt x="288" y="162"/>
                    </a:cubicBezTo>
                    <a:lnTo>
                      <a:pt x="289" y="161"/>
                    </a:lnTo>
                    <a:close/>
                    <a:moveTo>
                      <a:pt x="287" y="146"/>
                    </a:move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51"/>
                      <a:pt x="288" y="151"/>
                      <a:pt x="288" y="151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6" y="152"/>
                      <a:pt x="286" y="152"/>
                      <a:pt x="286" y="152"/>
                    </a:cubicBezTo>
                    <a:cubicBezTo>
                      <a:pt x="285" y="150"/>
                      <a:pt x="285" y="150"/>
                      <a:pt x="285" y="150"/>
                    </a:cubicBezTo>
                    <a:cubicBezTo>
                      <a:pt x="286" y="149"/>
                      <a:pt x="286" y="149"/>
                      <a:pt x="286" y="149"/>
                    </a:cubicBezTo>
                    <a:cubicBezTo>
                      <a:pt x="286" y="147"/>
                      <a:pt x="286" y="147"/>
                      <a:pt x="286" y="147"/>
                    </a:cubicBezTo>
                    <a:lnTo>
                      <a:pt x="287" y="146"/>
                    </a:lnTo>
                    <a:close/>
                    <a:moveTo>
                      <a:pt x="350" y="102"/>
                    </a:moveTo>
                    <a:cubicBezTo>
                      <a:pt x="350" y="104"/>
                      <a:pt x="350" y="104"/>
                      <a:pt x="350" y="104"/>
                    </a:cubicBezTo>
                    <a:cubicBezTo>
                      <a:pt x="351" y="106"/>
                      <a:pt x="351" y="106"/>
                      <a:pt x="351" y="106"/>
                    </a:cubicBezTo>
                    <a:cubicBezTo>
                      <a:pt x="351" y="107"/>
                      <a:pt x="351" y="107"/>
                      <a:pt x="351" y="107"/>
                    </a:cubicBezTo>
                    <a:cubicBezTo>
                      <a:pt x="350" y="107"/>
                      <a:pt x="350" y="107"/>
                      <a:pt x="350" y="107"/>
                    </a:cubicBezTo>
                    <a:cubicBezTo>
                      <a:pt x="349" y="104"/>
                      <a:pt x="349" y="104"/>
                      <a:pt x="349" y="104"/>
                    </a:cubicBezTo>
                    <a:cubicBezTo>
                      <a:pt x="349" y="102"/>
                      <a:pt x="349" y="102"/>
                      <a:pt x="349" y="102"/>
                    </a:cubicBezTo>
                    <a:lnTo>
                      <a:pt x="350" y="102"/>
                    </a:lnTo>
                    <a:close/>
                    <a:moveTo>
                      <a:pt x="343" y="99"/>
                    </a:moveTo>
                    <a:cubicBezTo>
                      <a:pt x="345" y="99"/>
                      <a:pt x="345" y="99"/>
                      <a:pt x="345" y="99"/>
                    </a:cubicBezTo>
                    <a:cubicBezTo>
                      <a:pt x="346" y="99"/>
                      <a:pt x="346" y="99"/>
                      <a:pt x="346" y="99"/>
                    </a:cubicBezTo>
                    <a:cubicBezTo>
                      <a:pt x="348" y="98"/>
                      <a:pt x="348" y="98"/>
                      <a:pt x="348" y="98"/>
                    </a:cubicBezTo>
                    <a:cubicBezTo>
                      <a:pt x="352" y="99"/>
                      <a:pt x="352" y="99"/>
                      <a:pt x="352" y="99"/>
                    </a:cubicBezTo>
                    <a:cubicBezTo>
                      <a:pt x="354" y="99"/>
                      <a:pt x="354" y="99"/>
                      <a:pt x="354" y="99"/>
                    </a:cubicBezTo>
                    <a:cubicBezTo>
                      <a:pt x="352" y="100"/>
                      <a:pt x="352" y="100"/>
                      <a:pt x="352" y="100"/>
                    </a:cubicBezTo>
                    <a:cubicBezTo>
                      <a:pt x="347" y="101"/>
                      <a:pt x="347" y="101"/>
                      <a:pt x="347" y="101"/>
                    </a:cubicBezTo>
                    <a:cubicBezTo>
                      <a:pt x="344" y="101"/>
                      <a:pt x="344" y="101"/>
                      <a:pt x="344" y="101"/>
                    </a:cubicBezTo>
                    <a:cubicBezTo>
                      <a:pt x="344" y="100"/>
                      <a:pt x="344" y="100"/>
                      <a:pt x="344" y="100"/>
                    </a:cubicBezTo>
                    <a:lnTo>
                      <a:pt x="343" y="99"/>
                    </a:lnTo>
                    <a:close/>
                    <a:moveTo>
                      <a:pt x="332" y="99"/>
                    </a:moveTo>
                    <a:cubicBezTo>
                      <a:pt x="334" y="98"/>
                      <a:pt x="334" y="98"/>
                      <a:pt x="334" y="98"/>
                    </a:cubicBezTo>
                    <a:cubicBezTo>
                      <a:pt x="335" y="98"/>
                      <a:pt x="335" y="98"/>
                      <a:pt x="335" y="98"/>
                    </a:cubicBezTo>
                    <a:cubicBezTo>
                      <a:pt x="336" y="98"/>
                      <a:pt x="336" y="98"/>
                      <a:pt x="336" y="98"/>
                    </a:cubicBezTo>
                    <a:cubicBezTo>
                      <a:pt x="338" y="98"/>
                      <a:pt x="338" y="98"/>
                      <a:pt x="338" y="98"/>
                    </a:cubicBezTo>
                    <a:cubicBezTo>
                      <a:pt x="340" y="99"/>
                      <a:pt x="340" y="99"/>
                      <a:pt x="340" y="99"/>
                    </a:cubicBezTo>
                    <a:cubicBezTo>
                      <a:pt x="341" y="98"/>
                      <a:pt x="341" y="98"/>
                      <a:pt x="341" y="98"/>
                    </a:cubicBezTo>
                    <a:cubicBezTo>
                      <a:pt x="343" y="98"/>
                      <a:pt x="343" y="98"/>
                      <a:pt x="343" y="98"/>
                    </a:cubicBezTo>
                    <a:cubicBezTo>
                      <a:pt x="343" y="100"/>
                      <a:pt x="343" y="100"/>
                      <a:pt x="343" y="100"/>
                    </a:cubicBezTo>
                    <a:cubicBezTo>
                      <a:pt x="341" y="100"/>
                      <a:pt x="341" y="100"/>
                      <a:pt x="341" y="100"/>
                    </a:cubicBezTo>
                    <a:cubicBezTo>
                      <a:pt x="339" y="101"/>
                      <a:pt x="339" y="101"/>
                      <a:pt x="339" y="101"/>
                    </a:cubicBezTo>
                    <a:cubicBezTo>
                      <a:pt x="337" y="101"/>
                      <a:pt x="337" y="101"/>
                      <a:pt x="337" y="101"/>
                    </a:cubicBezTo>
                    <a:cubicBezTo>
                      <a:pt x="335" y="102"/>
                      <a:pt x="335" y="102"/>
                      <a:pt x="335" y="102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2" y="100"/>
                      <a:pt x="332" y="100"/>
                      <a:pt x="332" y="100"/>
                    </a:cubicBezTo>
                    <a:lnTo>
                      <a:pt x="332" y="99"/>
                    </a:lnTo>
                    <a:close/>
                    <a:moveTo>
                      <a:pt x="312" y="141"/>
                    </a:moveTo>
                    <a:cubicBezTo>
                      <a:pt x="314" y="138"/>
                      <a:pt x="314" y="138"/>
                      <a:pt x="314" y="138"/>
                    </a:cubicBezTo>
                    <a:cubicBezTo>
                      <a:pt x="315" y="134"/>
                      <a:pt x="315" y="134"/>
                      <a:pt x="315" y="134"/>
                    </a:cubicBezTo>
                    <a:cubicBezTo>
                      <a:pt x="315" y="131"/>
                      <a:pt x="315" y="131"/>
                      <a:pt x="315" y="131"/>
                    </a:cubicBezTo>
                    <a:cubicBezTo>
                      <a:pt x="316" y="130"/>
                      <a:pt x="316" y="130"/>
                      <a:pt x="316" y="130"/>
                    </a:cubicBezTo>
                    <a:cubicBezTo>
                      <a:pt x="318" y="130"/>
                      <a:pt x="318" y="130"/>
                      <a:pt x="318" y="130"/>
                    </a:cubicBez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9" y="133"/>
                      <a:pt x="319" y="133"/>
                      <a:pt x="319" y="133"/>
                    </a:cubicBezTo>
                    <a:cubicBezTo>
                      <a:pt x="318" y="134"/>
                      <a:pt x="318" y="134"/>
                      <a:pt x="318" y="134"/>
                    </a:cubicBezTo>
                    <a:cubicBezTo>
                      <a:pt x="318" y="133"/>
                      <a:pt x="318" y="133"/>
                      <a:pt x="318" y="133"/>
                    </a:cubicBezTo>
                    <a:cubicBezTo>
                      <a:pt x="318" y="134"/>
                      <a:pt x="318" y="134"/>
                      <a:pt x="318" y="134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8"/>
                      <a:pt x="316" y="138"/>
                      <a:pt x="316" y="138"/>
                    </a:cubicBezTo>
                    <a:cubicBezTo>
                      <a:pt x="318" y="138"/>
                      <a:pt x="318" y="138"/>
                      <a:pt x="318" y="138"/>
                    </a:cubicBezTo>
                    <a:cubicBezTo>
                      <a:pt x="318" y="139"/>
                      <a:pt x="318" y="139"/>
                      <a:pt x="318" y="139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6" y="141"/>
                      <a:pt x="316" y="141"/>
                      <a:pt x="316" y="141"/>
                    </a:cubicBezTo>
                    <a:cubicBezTo>
                      <a:pt x="315" y="143"/>
                      <a:pt x="315" y="143"/>
                      <a:pt x="315" y="143"/>
                    </a:cubicBezTo>
                    <a:cubicBezTo>
                      <a:pt x="313" y="144"/>
                      <a:pt x="313" y="144"/>
                      <a:pt x="313" y="144"/>
                    </a:cubicBezTo>
                    <a:cubicBezTo>
                      <a:pt x="312" y="143"/>
                      <a:pt x="312" y="143"/>
                      <a:pt x="312" y="143"/>
                    </a:cubicBezTo>
                    <a:lnTo>
                      <a:pt x="312" y="141"/>
                    </a:lnTo>
                    <a:close/>
                    <a:moveTo>
                      <a:pt x="307" y="139"/>
                    </a:moveTo>
                    <a:cubicBezTo>
                      <a:pt x="307" y="139"/>
                      <a:pt x="307" y="140"/>
                      <a:pt x="307" y="140"/>
                    </a:cubicBezTo>
                    <a:cubicBezTo>
                      <a:pt x="308" y="141"/>
                      <a:pt x="308" y="141"/>
                      <a:pt x="308" y="141"/>
                    </a:cubicBezTo>
                    <a:cubicBezTo>
                      <a:pt x="310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ubicBezTo>
                      <a:pt x="311" y="139"/>
                      <a:pt x="311" y="139"/>
                      <a:pt x="311" y="139"/>
                    </a:cubicBezTo>
                    <a:cubicBezTo>
                      <a:pt x="311" y="137"/>
                      <a:pt x="311" y="137"/>
                      <a:pt x="311" y="137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12" y="133"/>
                      <a:pt x="312" y="133"/>
                      <a:pt x="312" y="133"/>
                    </a:cubicBezTo>
                    <a:cubicBezTo>
                      <a:pt x="310" y="134"/>
                      <a:pt x="310" y="134"/>
                      <a:pt x="310" y="134"/>
                    </a:cubicBezTo>
                    <a:cubicBezTo>
                      <a:pt x="308" y="135"/>
                      <a:pt x="308" y="135"/>
                      <a:pt x="308" y="135"/>
                    </a:cubicBezTo>
                    <a:cubicBezTo>
                      <a:pt x="309" y="137"/>
                      <a:pt x="309" y="137"/>
                      <a:pt x="309" y="137"/>
                    </a:cubicBezTo>
                    <a:lnTo>
                      <a:pt x="307" y="139"/>
                    </a:lnTo>
                    <a:close/>
                    <a:moveTo>
                      <a:pt x="302" y="137"/>
                    </a:moveTo>
                    <a:cubicBezTo>
                      <a:pt x="302" y="139"/>
                      <a:pt x="302" y="139"/>
                      <a:pt x="302" y="139"/>
                    </a:cubicBezTo>
                    <a:cubicBezTo>
                      <a:pt x="301" y="139"/>
                      <a:pt x="301" y="139"/>
                      <a:pt x="301" y="139"/>
                    </a:cubicBezTo>
                    <a:cubicBezTo>
                      <a:pt x="302" y="142"/>
                      <a:pt x="302" y="142"/>
                      <a:pt x="302" y="142"/>
                    </a:cubicBezTo>
                    <a:cubicBezTo>
                      <a:pt x="303" y="142"/>
                      <a:pt x="303" y="142"/>
                      <a:pt x="303" y="142"/>
                    </a:cubicBezTo>
                    <a:cubicBezTo>
                      <a:pt x="305" y="141"/>
                      <a:pt x="305" y="141"/>
                      <a:pt x="305" y="141"/>
                    </a:cubicBezTo>
                    <a:cubicBezTo>
                      <a:pt x="304" y="139"/>
                      <a:pt x="304" y="139"/>
                      <a:pt x="304" y="139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3" y="137"/>
                      <a:pt x="302" y="137"/>
                      <a:pt x="302" y="137"/>
                    </a:cubicBezTo>
                    <a:moveTo>
                      <a:pt x="318" y="100"/>
                    </a:moveTo>
                    <a:cubicBezTo>
                      <a:pt x="317" y="101"/>
                      <a:pt x="317" y="101"/>
                      <a:pt x="317" y="101"/>
                    </a:cubicBezTo>
                    <a:cubicBezTo>
                      <a:pt x="318" y="101"/>
                      <a:pt x="318" y="101"/>
                      <a:pt x="318" y="101"/>
                    </a:cubicBezTo>
                    <a:cubicBezTo>
                      <a:pt x="318" y="101"/>
                      <a:pt x="318" y="100"/>
                      <a:pt x="318" y="100"/>
                    </a:cubicBezTo>
                    <a:moveTo>
                      <a:pt x="321" y="99"/>
                    </a:moveTo>
                    <a:cubicBezTo>
                      <a:pt x="320" y="100"/>
                      <a:pt x="320" y="100"/>
                      <a:pt x="320" y="100"/>
                    </a:cubicBezTo>
                    <a:cubicBezTo>
                      <a:pt x="322" y="100"/>
                      <a:pt x="322" y="100"/>
                      <a:pt x="322" y="100"/>
                    </a:cubicBezTo>
                    <a:lnTo>
                      <a:pt x="321" y="99"/>
                    </a:lnTo>
                    <a:close/>
                    <a:moveTo>
                      <a:pt x="324" y="96"/>
                    </a:moveTo>
                    <a:cubicBezTo>
                      <a:pt x="322" y="97"/>
                      <a:pt x="322" y="97"/>
                      <a:pt x="322" y="97"/>
                    </a:cubicBezTo>
                    <a:cubicBezTo>
                      <a:pt x="324" y="98"/>
                      <a:pt x="324" y="98"/>
                      <a:pt x="324" y="98"/>
                    </a:cubicBezTo>
                    <a:lnTo>
                      <a:pt x="324" y="96"/>
                    </a:lnTo>
                    <a:close/>
                    <a:moveTo>
                      <a:pt x="314" y="94"/>
                    </a:moveTo>
                    <a:cubicBezTo>
                      <a:pt x="317" y="92"/>
                      <a:pt x="317" y="92"/>
                      <a:pt x="317" y="92"/>
                    </a:cubicBezTo>
                    <a:cubicBezTo>
                      <a:pt x="320" y="93"/>
                      <a:pt x="320" y="93"/>
                      <a:pt x="320" y="93"/>
                    </a:cubicBezTo>
                    <a:cubicBezTo>
                      <a:pt x="320" y="93"/>
                      <a:pt x="320" y="93"/>
                      <a:pt x="320" y="93"/>
                    </a:cubicBezTo>
                    <a:cubicBezTo>
                      <a:pt x="319" y="95"/>
                      <a:pt x="319" y="95"/>
                      <a:pt x="319" y="95"/>
                    </a:cubicBezTo>
                    <a:cubicBezTo>
                      <a:pt x="321" y="94"/>
                      <a:pt x="321" y="94"/>
                      <a:pt x="321" y="94"/>
                    </a:cubicBezTo>
                    <a:cubicBezTo>
                      <a:pt x="322" y="93"/>
                      <a:pt x="322" y="93"/>
                      <a:pt x="322" y="93"/>
                    </a:cubicBezTo>
                    <a:cubicBezTo>
                      <a:pt x="324" y="94"/>
                      <a:pt x="324" y="94"/>
                      <a:pt x="324" y="94"/>
                    </a:cubicBezTo>
                    <a:cubicBezTo>
                      <a:pt x="323" y="96"/>
                      <a:pt x="323" y="96"/>
                      <a:pt x="323" y="96"/>
                    </a:cubicBezTo>
                    <a:cubicBezTo>
                      <a:pt x="321" y="96"/>
                      <a:pt x="321" y="96"/>
                      <a:pt x="321" y="96"/>
                    </a:cubicBezTo>
                    <a:cubicBezTo>
                      <a:pt x="321" y="96"/>
                      <a:pt x="321" y="96"/>
                      <a:pt x="321" y="96"/>
                    </a:cubicBezTo>
                    <a:cubicBezTo>
                      <a:pt x="319" y="97"/>
                      <a:pt x="319" y="97"/>
                      <a:pt x="319" y="97"/>
                    </a:cubicBezTo>
                    <a:cubicBezTo>
                      <a:pt x="318" y="96"/>
                      <a:pt x="318" y="96"/>
                      <a:pt x="318" y="96"/>
                    </a:cubicBezTo>
                    <a:cubicBezTo>
                      <a:pt x="316" y="97"/>
                      <a:pt x="316" y="97"/>
                      <a:pt x="316" y="97"/>
                    </a:cubicBezTo>
                    <a:cubicBezTo>
                      <a:pt x="314" y="96"/>
                      <a:pt x="314" y="96"/>
                      <a:pt x="314" y="96"/>
                    </a:cubicBezTo>
                    <a:lnTo>
                      <a:pt x="314" y="94"/>
                    </a:lnTo>
                    <a:close/>
                    <a:moveTo>
                      <a:pt x="302" y="83"/>
                    </a:moveTo>
                    <a:cubicBezTo>
                      <a:pt x="304" y="83"/>
                      <a:pt x="304" y="83"/>
                      <a:pt x="304" y="83"/>
                    </a:cubicBezTo>
                    <a:cubicBezTo>
                      <a:pt x="304" y="82"/>
                      <a:pt x="304" y="82"/>
                      <a:pt x="304" y="82"/>
                    </a:cubicBezTo>
                    <a:cubicBezTo>
                      <a:pt x="304" y="82"/>
                      <a:pt x="302" y="83"/>
                      <a:pt x="302" y="83"/>
                    </a:cubicBezTo>
                    <a:moveTo>
                      <a:pt x="301" y="83"/>
                    </a:moveTo>
                    <a:cubicBezTo>
                      <a:pt x="302" y="83"/>
                      <a:pt x="302" y="83"/>
                      <a:pt x="302" y="83"/>
                    </a:cubicBezTo>
                    <a:cubicBezTo>
                      <a:pt x="303" y="84"/>
                      <a:pt x="303" y="84"/>
                      <a:pt x="303" y="84"/>
                    </a:cubicBezTo>
                    <a:cubicBezTo>
                      <a:pt x="302" y="84"/>
                      <a:pt x="302" y="84"/>
                      <a:pt x="302" y="84"/>
                    </a:cubicBezTo>
                    <a:lnTo>
                      <a:pt x="301" y="83"/>
                    </a:lnTo>
                    <a:close/>
                    <a:moveTo>
                      <a:pt x="287" y="73"/>
                    </a:moveTo>
                    <a:cubicBezTo>
                      <a:pt x="289" y="72"/>
                      <a:pt x="289" y="72"/>
                      <a:pt x="289" y="72"/>
                    </a:cubicBezTo>
                    <a:cubicBezTo>
                      <a:pt x="292" y="74"/>
                      <a:pt x="292" y="74"/>
                      <a:pt x="292" y="74"/>
                    </a:cubicBezTo>
                    <a:cubicBezTo>
                      <a:pt x="296" y="74"/>
                      <a:pt x="296" y="74"/>
                      <a:pt x="296" y="74"/>
                    </a:cubicBezTo>
                    <a:cubicBezTo>
                      <a:pt x="300" y="72"/>
                      <a:pt x="300" y="72"/>
                      <a:pt x="300" y="72"/>
                    </a:cubicBezTo>
                    <a:cubicBezTo>
                      <a:pt x="303" y="72"/>
                      <a:pt x="303" y="72"/>
                      <a:pt x="303" y="72"/>
                    </a:cubicBezTo>
                    <a:cubicBezTo>
                      <a:pt x="304" y="73"/>
                      <a:pt x="304" y="73"/>
                      <a:pt x="304" y="73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7" y="73"/>
                      <a:pt x="307" y="73"/>
                      <a:pt x="307" y="73"/>
                    </a:cubicBezTo>
                    <a:cubicBezTo>
                      <a:pt x="312" y="73"/>
                      <a:pt x="312" y="73"/>
                      <a:pt x="312" y="73"/>
                    </a:cubicBezTo>
                    <a:cubicBezTo>
                      <a:pt x="315" y="73"/>
                      <a:pt x="315" y="73"/>
                      <a:pt x="315" y="73"/>
                    </a:cubicBezTo>
                    <a:cubicBezTo>
                      <a:pt x="315" y="73"/>
                      <a:pt x="315" y="73"/>
                      <a:pt x="315" y="73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20" y="74"/>
                      <a:pt x="320" y="74"/>
                      <a:pt x="320" y="74"/>
                    </a:cubicBezTo>
                    <a:cubicBezTo>
                      <a:pt x="320" y="75"/>
                      <a:pt x="320" y="75"/>
                      <a:pt x="320" y="75"/>
                    </a:cubicBezTo>
                    <a:cubicBezTo>
                      <a:pt x="323" y="75"/>
                      <a:pt x="323" y="75"/>
                      <a:pt x="323" y="75"/>
                    </a:cubicBezTo>
                    <a:cubicBezTo>
                      <a:pt x="331" y="73"/>
                      <a:pt x="331" y="73"/>
                      <a:pt x="331" y="73"/>
                    </a:cubicBezTo>
                    <a:cubicBezTo>
                      <a:pt x="335" y="71"/>
                      <a:pt x="335" y="71"/>
                      <a:pt x="335" y="71"/>
                    </a:cubicBezTo>
                    <a:cubicBezTo>
                      <a:pt x="336" y="69"/>
                      <a:pt x="336" y="69"/>
                      <a:pt x="336" y="69"/>
                    </a:cubicBezTo>
                    <a:cubicBezTo>
                      <a:pt x="337" y="69"/>
                      <a:pt x="337" y="69"/>
                      <a:pt x="337" y="69"/>
                    </a:cubicBezTo>
                    <a:cubicBezTo>
                      <a:pt x="339" y="68"/>
                      <a:pt x="339" y="68"/>
                      <a:pt x="339" y="68"/>
                    </a:cubicBezTo>
                    <a:cubicBezTo>
                      <a:pt x="340" y="66"/>
                      <a:pt x="340" y="66"/>
                      <a:pt x="340" y="66"/>
                    </a:cubicBezTo>
                    <a:cubicBezTo>
                      <a:pt x="341" y="64"/>
                      <a:pt x="341" y="64"/>
                      <a:pt x="341" y="64"/>
                    </a:cubicBezTo>
                    <a:cubicBezTo>
                      <a:pt x="342" y="63"/>
                      <a:pt x="342" y="63"/>
                      <a:pt x="342" y="63"/>
                    </a:cubicBezTo>
                    <a:cubicBezTo>
                      <a:pt x="343" y="62"/>
                      <a:pt x="343" y="62"/>
                      <a:pt x="343" y="62"/>
                    </a:cubicBezTo>
                    <a:cubicBezTo>
                      <a:pt x="342" y="61"/>
                      <a:pt x="342" y="61"/>
                      <a:pt x="342" y="61"/>
                    </a:cubicBezTo>
                    <a:cubicBezTo>
                      <a:pt x="342" y="60"/>
                      <a:pt x="342" y="60"/>
                      <a:pt x="342" y="60"/>
                    </a:cubicBezTo>
                    <a:cubicBezTo>
                      <a:pt x="338" y="59"/>
                      <a:pt x="338" y="59"/>
                      <a:pt x="338" y="59"/>
                    </a:cubicBezTo>
                    <a:cubicBezTo>
                      <a:pt x="336" y="60"/>
                      <a:pt x="336" y="60"/>
                      <a:pt x="336" y="60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4" y="63"/>
                      <a:pt x="334" y="63"/>
                      <a:pt x="334" y="63"/>
                    </a:cubicBezTo>
                    <a:cubicBezTo>
                      <a:pt x="334" y="64"/>
                      <a:pt x="334" y="64"/>
                      <a:pt x="334" y="64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0" y="66"/>
                      <a:pt x="330" y="66"/>
                      <a:pt x="330" y="66"/>
                    </a:cubicBezTo>
                    <a:cubicBezTo>
                      <a:pt x="329" y="68"/>
                      <a:pt x="329" y="68"/>
                      <a:pt x="329" y="68"/>
                    </a:cubicBezTo>
                    <a:cubicBezTo>
                      <a:pt x="326" y="69"/>
                      <a:pt x="326" y="69"/>
                      <a:pt x="326" y="69"/>
                    </a:cubicBezTo>
                    <a:cubicBezTo>
                      <a:pt x="320" y="68"/>
                      <a:pt x="320" y="68"/>
                      <a:pt x="320" y="68"/>
                    </a:cubicBezTo>
                    <a:cubicBezTo>
                      <a:pt x="316" y="67"/>
                      <a:pt x="316" y="67"/>
                      <a:pt x="316" y="67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4" y="69"/>
                      <a:pt x="314" y="69"/>
                      <a:pt x="314" y="69"/>
                    </a:cubicBezTo>
                    <a:cubicBezTo>
                      <a:pt x="312" y="67"/>
                      <a:pt x="312" y="67"/>
                      <a:pt x="312" y="67"/>
                    </a:cubicBezTo>
                    <a:cubicBezTo>
                      <a:pt x="310" y="66"/>
                      <a:pt x="310" y="66"/>
                      <a:pt x="310" y="66"/>
                    </a:cubicBezTo>
                    <a:cubicBezTo>
                      <a:pt x="308" y="66"/>
                      <a:pt x="308" y="66"/>
                      <a:pt x="308" y="66"/>
                    </a:cubicBezTo>
                    <a:cubicBezTo>
                      <a:pt x="306" y="66"/>
                      <a:pt x="306" y="66"/>
                      <a:pt x="306" y="66"/>
                    </a:cubicBezTo>
                    <a:cubicBezTo>
                      <a:pt x="303" y="65"/>
                      <a:pt x="303" y="65"/>
                      <a:pt x="303" y="65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300" y="65"/>
                      <a:pt x="300" y="65"/>
                      <a:pt x="300" y="65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4" y="63"/>
                      <a:pt x="294" y="63"/>
                      <a:pt x="294" y="63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0" y="66"/>
                      <a:pt x="290" y="66"/>
                      <a:pt x="290" y="66"/>
                    </a:cubicBezTo>
                    <a:cubicBezTo>
                      <a:pt x="289" y="69"/>
                      <a:pt x="289" y="69"/>
                      <a:pt x="289" y="69"/>
                    </a:cubicBezTo>
                    <a:cubicBezTo>
                      <a:pt x="288" y="70"/>
                      <a:pt x="288" y="70"/>
                      <a:pt x="288" y="70"/>
                    </a:cubicBezTo>
                    <a:cubicBezTo>
                      <a:pt x="285" y="69"/>
                      <a:pt x="285" y="69"/>
                      <a:pt x="285" y="69"/>
                    </a:cubicBezTo>
                    <a:cubicBezTo>
                      <a:pt x="282" y="69"/>
                      <a:pt x="282" y="69"/>
                      <a:pt x="282" y="69"/>
                    </a:cubicBezTo>
                    <a:cubicBezTo>
                      <a:pt x="281" y="71"/>
                      <a:pt x="281" y="71"/>
                      <a:pt x="281" y="71"/>
                    </a:cubicBezTo>
                    <a:cubicBezTo>
                      <a:pt x="282" y="72"/>
                      <a:pt x="282" y="72"/>
                      <a:pt x="282" y="72"/>
                    </a:cubicBezTo>
                    <a:cubicBezTo>
                      <a:pt x="279" y="74"/>
                      <a:pt x="279" y="74"/>
                      <a:pt x="279" y="74"/>
                    </a:cubicBezTo>
                    <a:cubicBezTo>
                      <a:pt x="279" y="77"/>
                      <a:pt x="279" y="77"/>
                      <a:pt x="279" y="77"/>
                    </a:cubicBezTo>
                    <a:cubicBezTo>
                      <a:pt x="279" y="79"/>
                      <a:pt x="279" y="79"/>
                      <a:pt x="279" y="79"/>
                    </a:cubicBezTo>
                    <a:cubicBezTo>
                      <a:pt x="279" y="83"/>
                      <a:pt x="279" y="83"/>
                      <a:pt x="279" y="83"/>
                    </a:cubicBezTo>
                    <a:cubicBezTo>
                      <a:pt x="279" y="84"/>
                      <a:pt x="279" y="84"/>
                      <a:pt x="279" y="84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89"/>
                      <a:pt x="280" y="89"/>
                      <a:pt x="280" y="89"/>
                    </a:cubicBezTo>
                    <a:cubicBezTo>
                      <a:pt x="279" y="88"/>
                      <a:pt x="279" y="88"/>
                      <a:pt x="279" y="88"/>
                    </a:cubicBezTo>
                    <a:cubicBezTo>
                      <a:pt x="278" y="86"/>
                      <a:pt x="278" y="86"/>
                      <a:pt x="278" y="86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6" y="89"/>
                      <a:pt x="276" y="89"/>
                      <a:pt x="276" y="89"/>
                    </a:cubicBezTo>
                    <a:cubicBezTo>
                      <a:pt x="274" y="90"/>
                      <a:pt x="274" y="90"/>
                      <a:pt x="274" y="90"/>
                    </a:cubicBezTo>
                    <a:cubicBezTo>
                      <a:pt x="273" y="92"/>
                      <a:pt x="273" y="92"/>
                      <a:pt x="273" y="92"/>
                    </a:cubicBezTo>
                    <a:cubicBezTo>
                      <a:pt x="274" y="94"/>
                      <a:pt x="274" y="94"/>
                      <a:pt x="274" y="94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73" y="101"/>
                      <a:pt x="273" y="101"/>
                      <a:pt x="273" y="101"/>
                    </a:cubicBezTo>
                    <a:cubicBezTo>
                      <a:pt x="273" y="102"/>
                      <a:pt x="273" y="102"/>
                      <a:pt x="273" y="102"/>
                    </a:cubicBezTo>
                    <a:cubicBezTo>
                      <a:pt x="273" y="104"/>
                      <a:pt x="273" y="104"/>
                      <a:pt x="273" y="104"/>
                    </a:cubicBezTo>
                    <a:cubicBezTo>
                      <a:pt x="271" y="104"/>
                      <a:pt x="271" y="104"/>
                      <a:pt x="271" y="104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69" y="109"/>
                      <a:pt x="269" y="109"/>
                      <a:pt x="269" y="109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7" y="114"/>
                      <a:pt x="267" y="114"/>
                      <a:pt x="267" y="114"/>
                    </a:cubicBezTo>
                    <a:cubicBezTo>
                      <a:pt x="268" y="118"/>
                      <a:pt x="268" y="118"/>
                      <a:pt x="268" y="118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72" y="120"/>
                      <a:pt x="272" y="120"/>
                      <a:pt x="272" y="120"/>
                    </a:cubicBezTo>
                    <a:cubicBezTo>
                      <a:pt x="273" y="119"/>
                      <a:pt x="273" y="119"/>
                      <a:pt x="273" y="119"/>
                    </a:cubicBezTo>
                    <a:cubicBezTo>
                      <a:pt x="275" y="119"/>
                      <a:pt x="275" y="119"/>
                      <a:pt x="275" y="119"/>
                    </a:cubicBezTo>
                    <a:cubicBezTo>
                      <a:pt x="275" y="122"/>
                      <a:pt x="275" y="122"/>
                      <a:pt x="275" y="122"/>
                    </a:cubicBezTo>
                    <a:cubicBezTo>
                      <a:pt x="277" y="127"/>
                      <a:pt x="277" y="127"/>
                      <a:pt x="277" y="127"/>
                    </a:cubicBezTo>
                    <a:cubicBezTo>
                      <a:pt x="276" y="129"/>
                      <a:pt x="276" y="129"/>
                      <a:pt x="276" y="129"/>
                    </a:cubicBezTo>
                    <a:cubicBezTo>
                      <a:pt x="276" y="132"/>
                      <a:pt x="276" y="132"/>
                      <a:pt x="276" y="132"/>
                    </a:cubicBezTo>
                    <a:cubicBezTo>
                      <a:pt x="274" y="134"/>
                      <a:pt x="274" y="134"/>
                      <a:pt x="274" y="134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4" y="143"/>
                      <a:pt x="274" y="143"/>
                      <a:pt x="274" y="143"/>
                    </a:cubicBezTo>
                    <a:cubicBezTo>
                      <a:pt x="275" y="143"/>
                      <a:pt x="275" y="143"/>
                      <a:pt x="275" y="143"/>
                    </a:cubicBezTo>
                    <a:cubicBezTo>
                      <a:pt x="277" y="144"/>
                      <a:pt x="277" y="144"/>
                      <a:pt x="277" y="144"/>
                    </a:cubicBezTo>
                    <a:cubicBezTo>
                      <a:pt x="279" y="144"/>
                      <a:pt x="279" y="144"/>
                      <a:pt x="279" y="144"/>
                    </a:cubicBezTo>
                    <a:cubicBezTo>
                      <a:pt x="280" y="142"/>
                      <a:pt x="280" y="142"/>
                      <a:pt x="280" y="142"/>
                    </a:cubicBezTo>
                    <a:cubicBezTo>
                      <a:pt x="283" y="143"/>
                      <a:pt x="283" y="143"/>
                      <a:pt x="283" y="143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6" y="144"/>
                      <a:pt x="286" y="144"/>
                      <a:pt x="286" y="144"/>
                    </a:cubicBezTo>
                    <a:cubicBezTo>
                      <a:pt x="286" y="142"/>
                      <a:pt x="286" y="142"/>
                      <a:pt x="286" y="142"/>
                    </a:cubicBezTo>
                    <a:cubicBezTo>
                      <a:pt x="286" y="140"/>
                      <a:pt x="286" y="140"/>
                      <a:pt x="286" y="140"/>
                    </a:cubicBez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4" y="136"/>
                      <a:pt x="284" y="136"/>
                      <a:pt x="284" y="136"/>
                    </a:cubicBezTo>
                    <a:cubicBezTo>
                      <a:pt x="285" y="134"/>
                      <a:pt x="285" y="134"/>
                      <a:pt x="285" y="134"/>
                    </a:cubicBezTo>
                    <a:cubicBezTo>
                      <a:pt x="286" y="130"/>
                      <a:pt x="286" y="130"/>
                      <a:pt x="286" y="130"/>
                    </a:cubicBezTo>
                    <a:cubicBezTo>
                      <a:pt x="285" y="126"/>
                      <a:pt x="285" y="126"/>
                      <a:pt x="285" y="126"/>
                    </a:cubicBezTo>
                    <a:cubicBezTo>
                      <a:pt x="285" y="125"/>
                      <a:pt x="285" y="125"/>
                      <a:pt x="285" y="125"/>
                    </a:cubicBezTo>
                    <a:cubicBezTo>
                      <a:pt x="287" y="122"/>
                      <a:pt x="287" y="122"/>
                      <a:pt x="287" y="122"/>
                    </a:cubicBezTo>
                    <a:cubicBezTo>
                      <a:pt x="287" y="119"/>
                      <a:pt x="287" y="119"/>
                      <a:pt x="287" y="119"/>
                    </a:cubicBezTo>
                    <a:cubicBezTo>
                      <a:pt x="287" y="116"/>
                      <a:pt x="287" y="116"/>
                      <a:pt x="287" y="116"/>
                    </a:cubicBezTo>
                    <a:cubicBezTo>
                      <a:pt x="285" y="114"/>
                      <a:pt x="285" y="114"/>
                      <a:pt x="285" y="114"/>
                    </a:cubicBezTo>
                    <a:cubicBezTo>
                      <a:pt x="285" y="113"/>
                      <a:pt x="285" y="113"/>
                      <a:pt x="285" y="113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89" y="110"/>
                      <a:pt x="289" y="110"/>
                      <a:pt x="289" y="110"/>
                    </a:cubicBezTo>
                    <a:cubicBezTo>
                      <a:pt x="291" y="110"/>
                      <a:pt x="291" y="110"/>
                      <a:pt x="291" y="110"/>
                    </a:cubicBezTo>
                    <a:cubicBezTo>
                      <a:pt x="293" y="110"/>
                      <a:pt x="293" y="110"/>
                      <a:pt x="293" y="110"/>
                    </a:cubicBezTo>
                    <a:cubicBezTo>
                      <a:pt x="293" y="112"/>
                      <a:pt x="293" y="112"/>
                      <a:pt x="293" y="112"/>
                    </a:cubicBezTo>
                    <a:cubicBezTo>
                      <a:pt x="294" y="114"/>
                      <a:pt x="294" y="114"/>
                      <a:pt x="294" y="114"/>
                    </a:cubicBezTo>
                    <a:cubicBezTo>
                      <a:pt x="294" y="116"/>
                      <a:pt x="294" y="116"/>
                      <a:pt x="294" y="116"/>
                    </a:cubicBezTo>
                    <a:cubicBezTo>
                      <a:pt x="292" y="118"/>
                      <a:pt x="292" y="118"/>
                      <a:pt x="292" y="118"/>
                    </a:cubicBezTo>
                    <a:cubicBezTo>
                      <a:pt x="292" y="120"/>
                      <a:pt x="292" y="120"/>
                      <a:pt x="292" y="120"/>
                    </a:cubicBezTo>
                    <a:cubicBezTo>
                      <a:pt x="293" y="122"/>
                      <a:pt x="293" y="122"/>
                      <a:pt x="293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6" y="124"/>
                      <a:pt x="296" y="124"/>
                      <a:pt x="296" y="124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9" y="128"/>
                      <a:pt x="299" y="128"/>
                      <a:pt x="299" y="128"/>
                    </a:cubicBezTo>
                    <a:cubicBezTo>
                      <a:pt x="298" y="128"/>
                      <a:pt x="298" y="128"/>
                      <a:pt x="298" y="128"/>
                    </a:cubicBezTo>
                    <a:cubicBezTo>
                      <a:pt x="298" y="132"/>
                      <a:pt x="298" y="132"/>
                      <a:pt x="298" y="132"/>
                    </a:cubicBezTo>
                    <a:cubicBezTo>
                      <a:pt x="298" y="134"/>
                      <a:pt x="298" y="134"/>
                      <a:pt x="298" y="134"/>
                    </a:cubicBezTo>
                    <a:cubicBezTo>
                      <a:pt x="300" y="135"/>
                      <a:pt x="300" y="135"/>
                      <a:pt x="300" y="135"/>
                    </a:cubicBezTo>
                    <a:cubicBezTo>
                      <a:pt x="301" y="134"/>
                      <a:pt x="301" y="134"/>
                      <a:pt x="301" y="134"/>
                    </a:cubicBezTo>
                    <a:cubicBezTo>
                      <a:pt x="304" y="135"/>
                      <a:pt x="304" y="135"/>
                      <a:pt x="304" y="135"/>
                    </a:cubicBezTo>
                    <a:cubicBezTo>
                      <a:pt x="306" y="135"/>
                      <a:pt x="306" y="135"/>
                      <a:pt x="306" y="135"/>
                    </a:cubicBezTo>
                    <a:cubicBezTo>
                      <a:pt x="306" y="134"/>
                      <a:pt x="306" y="134"/>
                      <a:pt x="306" y="134"/>
                    </a:cubicBezTo>
                    <a:cubicBezTo>
                      <a:pt x="305" y="133"/>
                      <a:pt x="305" y="133"/>
                      <a:pt x="305" y="133"/>
                    </a:cubicBezTo>
                    <a:cubicBezTo>
                      <a:pt x="307" y="131"/>
                      <a:pt x="307" y="131"/>
                      <a:pt x="307" y="131"/>
                    </a:cubicBezTo>
                    <a:cubicBezTo>
                      <a:pt x="309" y="130"/>
                      <a:pt x="309" y="130"/>
                      <a:pt x="309" y="130"/>
                    </a:cubicBezTo>
                    <a:cubicBezTo>
                      <a:pt x="311" y="129"/>
                      <a:pt x="311" y="129"/>
                      <a:pt x="311" y="129"/>
                    </a:cubicBezTo>
                    <a:cubicBezTo>
                      <a:pt x="315" y="129"/>
                      <a:pt x="315" y="129"/>
                      <a:pt x="315" y="129"/>
                    </a:cubicBezTo>
                    <a:cubicBezTo>
                      <a:pt x="316" y="128"/>
                      <a:pt x="316" y="128"/>
                      <a:pt x="316" y="128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19" y="128"/>
                      <a:pt x="319" y="128"/>
                      <a:pt x="319" y="128"/>
                    </a:cubicBezTo>
                    <a:cubicBezTo>
                      <a:pt x="320" y="126"/>
                      <a:pt x="320" y="126"/>
                      <a:pt x="320" y="126"/>
                    </a:cubicBezTo>
                    <a:cubicBezTo>
                      <a:pt x="319" y="126"/>
                      <a:pt x="319" y="126"/>
                      <a:pt x="319" y="126"/>
                    </a:cubicBezTo>
                    <a:cubicBezTo>
                      <a:pt x="316" y="125"/>
                      <a:pt x="316" y="125"/>
                      <a:pt x="316" y="125"/>
                    </a:cubicBezTo>
                    <a:cubicBezTo>
                      <a:pt x="315" y="126"/>
                      <a:pt x="315" y="126"/>
                      <a:pt x="315" y="126"/>
                    </a:cubicBezTo>
                    <a:cubicBezTo>
                      <a:pt x="314" y="125"/>
                      <a:pt x="314" y="125"/>
                      <a:pt x="314" y="125"/>
                    </a:cubicBezTo>
                    <a:cubicBezTo>
                      <a:pt x="312" y="126"/>
                      <a:pt x="312" y="126"/>
                      <a:pt x="312" y="126"/>
                    </a:cubicBezTo>
                    <a:cubicBezTo>
                      <a:pt x="312" y="124"/>
                      <a:pt x="312" y="124"/>
                      <a:pt x="312" y="124"/>
                    </a:cubicBezTo>
                    <a:cubicBezTo>
                      <a:pt x="311" y="124"/>
                      <a:pt x="311" y="124"/>
                      <a:pt x="311" y="124"/>
                    </a:cubicBezTo>
                    <a:cubicBezTo>
                      <a:pt x="311" y="123"/>
                      <a:pt x="311" y="123"/>
                      <a:pt x="311" y="123"/>
                    </a:cubicBezTo>
                    <a:cubicBezTo>
                      <a:pt x="310" y="122"/>
                      <a:pt x="310" y="122"/>
                      <a:pt x="310" y="122"/>
                    </a:cubicBezTo>
                    <a:cubicBezTo>
                      <a:pt x="309" y="123"/>
                      <a:pt x="309" y="123"/>
                      <a:pt x="309" y="123"/>
                    </a:cubicBez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7" y="121"/>
                      <a:pt x="307" y="121"/>
                      <a:pt x="307" y="121"/>
                    </a:cubicBezTo>
                    <a:cubicBezTo>
                      <a:pt x="306" y="120"/>
                      <a:pt x="306" y="120"/>
                      <a:pt x="306" y="120"/>
                    </a:cubicBezTo>
                    <a:cubicBezTo>
                      <a:pt x="308" y="119"/>
                      <a:pt x="308" y="119"/>
                      <a:pt x="308" y="119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9" y="118"/>
                      <a:pt x="309" y="118"/>
                      <a:pt x="309" y="118"/>
                    </a:cubicBezTo>
                    <a:cubicBezTo>
                      <a:pt x="308" y="116"/>
                      <a:pt x="308" y="116"/>
                      <a:pt x="308" y="116"/>
                    </a:cubicBezTo>
                    <a:cubicBezTo>
                      <a:pt x="309" y="116"/>
                      <a:pt x="309" y="116"/>
                      <a:pt x="309" y="116"/>
                    </a:cubicBezTo>
                    <a:cubicBezTo>
                      <a:pt x="310" y="115"/>
                      <a:pt x="310" y="115"/>
                      <a:pt x="310" y="115"/>
                    </a:cubicBezTo>
                    <a:cubicBezTo>
                      <a:pt x="309" y="114"/>
                      <a:pt x="309" y="114"/>
                      <a:pt x="309" y="114"/>
                    </a:cubicBezTo>
                    <a:cubicBezTo>
                      <a:pt x="307" y="114"/>
                      <a:pt x="307" y="114"/>
                      <a:pt x="307" y="114"/>
                    </a:cubicBezTo>
                    <a:cubicBezTo>
                      <a:pt x="308" y="113"/>
                      <a:pt x="308" y="113"/>
                      <a:pt x="308" y="113"/>
                    </a:cubicBezTo>
                    <a:cubicBezTo>
                      <a:pt x="308" y="111"/>
                      <a:pt x="308" y="111"/>
                      <a:pt x="308" y="111"/>
                    </a:cubicBezTo>
                    <a:cubicBezTo>
                      <a:pt x="306" y="110"/>
                      <a:pt x="306" y="110"/>
                      <a:pt x="306" y="110"/>
                    </a:cubicBezTo>
                    <a:cubicBezTo>
                      <a:pt x="304" y="110"/>
                      <a:pt x="304" y="110"/>
                      <a:pt x="304" y="110"/>
                    </a:cubicBezTo>
                    <a:cubicBezTo>
                      <a:pt x="304" y="108"/>
                      <a:pt x="304" y="108"/>
                      <a:pt x="304" y="108"/>
                    </a:cubicBezTo>
                    <a:cubicBezTo>
                      <a:pt x="301" y="104"/>
                      <a:pt x="301" y="104"/>
                      <a:pt x="301" y="104"/>
                    </a:cubicBezTo>
                    <a:cubicBezTo>
                      <a:pt x="299" y="103"/>
                      <a:pt x="299" y="103"/>
                      <a:pt x="299" y="103"/>
                    </a:cubicBezTo>
                    <a:cubicBezTo>
                      <a:pt x="298" y="101"/>
                      <a:pt x="298" y="101"/>
                      <a:pt x="298" y="101"/>
                    </a:cubicBezTo>
                    <a:cubicBezTo>
                      <a:pt x="298" y="100"/>
                      <a:pt x="298" y="100"/>
                      <a:pt x="298" y="100"/>
                    </a:cubicBezTo>
                    <a:cubicBezTo>
                      <a:pt x="299" y="100"/>
                      <a:pt x="299" y="100"/>
                      <a:pt x="299" y="100"/>
                    </a:cubicBezTo>
                    <a:cubicBezTo>
                      <a:pt x="299" y="101"/>
                      <a:pt x="299" y="101"/>
                      <a:pt x="299" y="101"/>
                    </a:cubicBezTo>
                    <a:cubicBezTo>
                      <a:pt x="301" y="101"/>
                      <a:pt x="301" y="101"/>
                      <a:pt x="301" y="101"/>
                    </a:cubicBezTo>
                    <a:cubicBezTo>
                      <a:pt x="303" y="100"/>
                      <a:pt x="303" y="100"/>
                      <a:pt x="303" y="100"/>
                    </a:cubicBezTo>
                    <a:cubicBezTo>
                      <a:pt x="304" y="99"/>
                      <a:pt x="304" y="99"/>
                      <a:pt x="304" y="99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2" y="94"/>
                      <a:pt x="312" y="94"/>
                      <a:pt x="312" y="94"/>
                    </a:cubicBezTo>
                    <a:cubicBezTo>
                      <a:pt x="313" y="92"/>
                      <a:pt x="313" y="92"/>
                      <a:pt x="313" y="92"/>
                    </a:cubicBezTo>
                    <a:cubicBezTo>
                      <a:pt x="315" y="91"/>
                      <a:pt x="315" y="91"/>
                      <a:pt x="315" y="91"/>
                    </a:cubicBezTo>
                    <a:cubicBezTo>
                      <a:pt x="315" y="89"/>
                      <a:pt x="315" y="89"/>
                      <a:pt x="315" y="89"/>
                    </a:cubicBezTo>
                    <a:cubicBezTo>
                      <a:pt x="318" y="89"/>
                      <a:pt x="318" y="89"/>
                      <a:pt x="318" y="89"/>
                    </a:cubicBezTo>
                    <a:cubicBezTo>
                      <a:pt x="320" y="90"/>
                      <a:pt x="320" y="90"/>
                      <a:pt x="320" y="90"/>
                    </a:cubicBezTo>
                    <a:cubicBezTo>
                      <a:pt x="321" y="90"/>
                      <a:pt x="321" y="90"/>
                      <a:pt x="321" y="90"/>
                    </a:cubicBezTo>
                    <a:cubicBezTo>
                      <a:pt x="323" y="87"/>
                      <a:pt x="323" y="87"/>
                      <a:pt x="323" y="87"/>
                    </a:cubicBezTo>
                    <a:cubicBezTo>
                      <a:pt x="323" y="85"/>
                      <a:pt x="323" y="85"/>
                      <a:pt x="323" y="85"/>
                    </a:cubicBezTo>
                    <a:cubicBezTo>
                      <a:pt x="321" y="84"/>
                      <a:pt x="321" y="84"/>
                      <a:pt x="321" y="84"/>
                    </a:cubicBezTo>
                    <a:cubicBezTo>
                      <a:pt x="316" y="85"/>
                      <a:pt x="316" y="85"/>
                      <a:pt x="316" y="85"/>
                    </a:cubicBezTo>
                    <a:cubicBezTo>
                      <a:pt x="314" y="86"/>
                      <a:pt x="314" y="86"/>
                      <a:pt x="314" y="86"/>
                    </a:cubicBezTo>
                    <a:cubicBezTo>
                      <a:pt x="310" y="86"/>
                      <a:pt x="310" y="86"/>
                      <a:pt x="310" y="86"/>
                    </a:cubicBezTo>
                    <a:cubicBezTo>
                      <a:pt x="309" y="87"/>
                      <a:pt x="309" y="87"/>
                      <a:pt x="309" y="87"/>
                    </a:cubicBezTo>
                    <a:cubicBezTo>
                      <a:pt x="307" y="89"/>
                      <a:pt x="307" y="89"/>
                      <a:pt x="307" y="89"/>
                    </a:cubicBezTo>
                    <a:cubicBezTo>
                      <a:pt x="305" y="89"/>
                      <a:pt x="305" y="89"/>
                      <a:pt x="305" y="89"/>
                    </a:cubicBezTo>
                    <a:cubicBezTo>
                      <a:pt x="303" y="89"/>
                      <a:pt x="303" y="89"/>
                      <a:pt x="303" y="89"/>
                    </a:cubicBezTo>
                    <a:cubicBezTo>
                      <a:pt x="301" y="88"/>
                      <a:pt x="301" y="88"/>
                      <a:pt x="301" y="88"/>
                    </a:cubicBezTo>
                    <a:cubicBezTo>
                      <a:pt x="299" y="87"/>
                      <a:pt x="299" y="87"/>
                      <a:pt x="299" y="87"/>
                    </a:cubicBezTo>
                    <a:cubicBezTo>
                      <a:pt x="297" y="90"/>
                      <a:pt x="297" y="90"/>
                      <a:pt x="297" y="90"/>
                    </a:cubicBezTo>
                    <a:cubicBezTo>
                      <a:pt x="295" y="94"/>
                      <a:pt x="295" y="94"/>
                      <a:pt x="295" y="94"/>
                    </a:cubicBezTo>
                    <a:cubicBezTo>
                      <a:pt x="293" y="95"/>
                      <a:pt x="293" y="95"/>
                      <a:pt x="293" y="95"/>
                    </a:cubicBezTo>
                    <a:cubicBezTo>
                      <a:pt x="290" y="95"/>
                      <a:pt x="290" y="95"/>
                      <a:pt x="290" y="95"/>
                    </a:cubicBezTo>
                    <a:cubicBezTo>
                      <a:pt x="290" y="94"/>
                      <a:pt x="290" y="94"/>
                      <a:pt x="290" y="94"/>
                    </a:cubicBezTo>
                    <a:cubicBezTo>
                      <a:pt x="287" y="90"/>
                      <a:pt x="287" y="90"/>
                      <a:pt x="287" y="90"/>
                    </a:cubicBezTo>
                    <a:cubicBezTo>
                      <a:pt x="284" y="88"/>
                      <a:pt x="284" y="88"/>
                      <a:pt x="284" y="88"/>
                    </a:cubicBezTo>
                    <a:cubicBezTo>
                      <a:pt x="282" y="84"/>
                      <a:pt x="282" y="84"/>
                      <a:pt x="282" y="84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5" y="75"/>
                      <a:pt x="285" y="75"/>
                      <a:pt x="285" y="75"/>
                    </a:cubicBezTo>
                    <a:lnTo>
                      <a:pt x="287" y="73"/>
                    </a:lnTo>
                    <a:close/>
                    <a:moveTo>
                      <a:pt x="289" y="0"/>
                    </a:moveTo>
                    <a:cubicBezTo>
                      <a:pt x="287" y="2"/>
                      <a:pt x="287" y="2"/>
                      <a:pt x="287" y="2"/>
                    </a:cubicBezTo>
                    <a:cubicBezTo>
                      <a:pt x="289" y="2"/>
                      <a:pt x="289" y="2"/>
                      <a:pt x="289" y="2"/>
                    </a:cubicBezTo>
                    <a:cubicBezTo>
                      <a:pt x="289" y="1"/>
                      <a:pt x="289" y="1"/>
                      <a:pt x="289" y="1"/>
                    </a:cubicBezTo>
                    <a:lnTo>
                      <a:pt x="289" y="0"/>
                    </a:lnTo>
                    <a:close/>
                    <a:moveTo>
                      <a:pt x="292" y="7"/>
                    </a:moveTo>
                    <a:cubicBezTo>
                      <a:pt x="294" y="8"/>
                      <a:pt x="294" y="8"/>
                      <a:pt x="294" y="8"/>
                    </a:cubicBezTo>
                    <a:cubicBezTo>
                      <a:pt x="294" y="7"/>
                      <a:pt x="294" y="7"/>
                      <a:pt x="294" y="7"/>
                    </a:cubicBezTo>
                    <a:cubicBezTo>
                      <a:pt x="296" y="7"/>
                      <a:pt x="296" y="7"/>
                      <a:pt x="296" y="7"/>
                    </a:cubicBezTo>
                    <a:cubicBezTo>
                      <a:pt x="297" y="7"/>
                      <a:pt x="297" y="7"/>
                      <a:pt x="297" y="7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4" y="5"/>
                      <a:pt x="294" y="5"/>
                      <a:pt x="294" y="5"/>
                    </a:cubicBezTo>
                    <a:cubicBezTo>
                      <a:pt x="292" y="6"/>
                      <a:pt x="292" y="6"/>
                      <a:pt x="292" y="6"/>
                    </a:cubicBezTo>
                    <a:cubicBezTo>
                      <a:pt x="291" y="7"/>
                      <a:pt x="291" y="7"/>
                      <a:pt x="291" y="7"/>
                    </a:cubicBezTo>
                    <a:lnTo>
                      <a:pt x="292" y="7"/>
                    </a:lnTo>
                    <a:close/>
                    <a:moveTo>
                      <a:pt x="274" y="19"/>
                    </a:moveTo>
                    <a:cubicBezTo>
                      <a:pt x="274" y="21"/>
                      <a:pt x="274" y="21"/>
                      <a:pt x="274" y="21"/>
                    </a:cubicBezTo>
                    <a:cubicBezTo>
                      <a:pt x="275" y="23"/>
                      <a:pt x="275" y="23"/>
                      <a:pt x="275" y="23"/>
                    </a:cubicBezTo>
                    <a:cubicBezTo>
                      <a:pt x="275" y="21"/>
                      <a:pt x="275" y="21"/>
                      <a:pt x="275" y="21"/>
                    </a:cubicBezTo>
                    <a:lnTo>
                      <a:pt x="274" y="19"/>
                    </a:lnTo>
                    <a:close/>
                    <a:moveTo>
                      <a:pt x="278" y="17"/>
                    </a:moveTo>
                    <a:cubicBezTo>
                      <a:pt x="282" y="14"/>
                      <a:pt x="282" y="14"/>
                      <a:pt x="282" y="14"/>
                    </a:cubicBezTo>
                    <a:cubicBezTo>
                      <a:pt x="284" y="13"/>
                      <a:pt x="284" y="13"/>
                      <a:pt x="284" y="13"/>
                    </a:cubicBezTo>
                    <a:cubicBezTo>
                      <a:pt x="284" y="15"/>
                      <a:pt x="284" y="15"/>
                      <a:pt x="284" y="15"/>
                    </a:cubicBezTo>
                    <a:cubicBezTo>
                      <a:pt x="281" y="17"/>
                      <a:pt x="281" y="17"/>
                      <a:pt x="281" y="17"/>
                    </a:cubicBezTo>
                    <a:cubicBezTo>
                      <a:pt x="279" y="17"/>
                      <a:pt x="279" y="17"/>
                      <a:pt x="279" y="17"/>
                    </a:cubicBezTo>
                    <a:lnTo>
                      <a:pt x="278" y="17"/>
                    </a:lnTo>
                    <a:close/>
                    <a:moveTo>
                      <a:pt x="255" y="29"/>
                    </a:moveTo>
                    <a:cubicBezTo>
                      <a:pt x="256" y="30"/>
                      <a:pt x="256" y="30"/>
                      <a:pt x="256" y="30"/>
                    </a:cubicBezTo>
                    <a:cubicBezTo>
                      <a:pt x="255" y="30"/>
                      <a:pt x="255" y="30"/>
                      <a:pt x="255" y="30"/>
                    </a:cubicBezTo>
                    <a:lnTo>
                      <a:pt x="255" y="29"/>
                    </a:lnTo>
                    <a:close/>
                    <a:moveTo>
                      <a:pt x="255" y="28"/>
                    </a:moveTo>
                    <a:cubicBezTo>
                      <a:pt x="255" y="28"/>
                      <a:pt x="255" y="28"/>
                      <a:pt x="255" y="28"/>
                    </a:cubicBezTo>
                    <a:cubicBezTo>
                      <a:pt x="256" y="29"/>
                      <a:pt x="256" y="29"/>
                      <a:pt x="256" y="29"/>
                    </a:cubicBezTo>
                    <a:cubicBezTo>
                      <a:pt x="258" y="30"/>
                      <a:pt x="258" y="30"/>
                      <a:pt x="258" y="30"/>
                    </a:cubicBezTo>
                    <a:cubicBezTo>
                      <a:pt x="258" y="29"/>
                      <a:pt x="258" y="29"/>
                      <a:pt x="258" y="29"/>
                    </a:cubicBezTo>
                    <a:lnTo>
                      <a:pt x="255" y="28"/>
                    </a:lnTo>
                    <a:close/>
                    <a:moveTo>
                      <a:pt x="256" y="34"/>
                    </a:moveTo>
                    <a:cubicBezTo>
                      <a:pt x="254" y="35"/>
                      <a:pt x="254" y="35"/>
                      <a:pt x="254" y="35"/>
                    </a:cubicBezTo>
                    <a:cubicBezTo>
                      <a:pt x="256" y="35"/>
                      <a:pt x="256" y="35"/>
                      <a:pt x="256" y="35"/>
                    </a:cubicBezTo>
                    <a:lnTo>
                      <a:pt x="256" y="34"/>
                    </a:lnTo>
                    <a:close/>
                    <a:moveTo>
                      <a:pt x="254" y="37"/>
                    </a:moveTo>
                    <a:cubicBezTo>
                      <a:pt x="255" y="37"/>
                      <a:pt x="255" y="37"/>
                      <a:pt x="255" y="37"/>
                    </a:cubicBezTo>
                    <a:cubicBezTo>
                      <a:pt x="255" y="39"/>
                      <a:pt x="255" y="39"/>
                      <a:pt x="255" y="39"/>
                    </a:cubicBezTo>
                    <a:cubicBezTo>
                      <a:pt x="254" y="39"/>
                      <a:pt x="254" y="39"/>
                      <a:pt x="254" y="39"/>
                    </a:cubicBezTo>
                    <a:lnTo>
                      <a:pt x="254" y="37"/>
                    </a:lnTo>
                    <a:close/>
                    <a:moveTo>
                      <a:pt x="240" y="118"/>
                    </a:moveTo>
                    <a:cubicBezTo>
                      <a:pt x="240" y="119"/>
                      <a:pt x="240" y="119"/>
                      <a:pt x="240" y="119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19"/>
                      <a:pt x="239" y="119"/>
                      <a:pt x="239" y="119"/>
                    </a:cubicBezTo>
                    <a:lnTo>
                      <a:pt x="240" y="118"/>
                    </a:lnTo>
                    <a:close/>
                    <a:moveTo>
                      <a:pt x="239" y="118"/>
                    </a:move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8" y="125"/>
                      <a:pt x="238" y="125"/>
                      <a:pt x="238" y="125"/>
                    </a:cubicBezTo>
                    <a:cubicBezTo>
                      <a:pt x="237" y="126"/>
                      <a:pt x="237" y="126"/>
                      <a:pt x="237" y="126"/>
                    </a:cubicBezTo>
                    <a:cubicBezTo>
                      <a:pt x="236" y="125"/>
                      <a:pt x="236" y="125"/>
                      <a:pt x="236" y="125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7" y="118"/>
                      <a:pt x="237" y="118"/>
                      <a:pt x="237" y="118"/>
                    </a:cubicBezTo>
                    <a:cubicBezTo>
                      <a:pt x="238" y="118"/>
                      <a:pt x="238" y="118"/>
                      <a:pt x="238" y="118"/>
                    </a:cubicBezTo>
                    <a:lnTo>
                      <a:pt x="239" y="118"/>
                    </a:lnTo>
                    <a:close/>
                    <a:moveTo>
                      <a:pt x="160" y="83"/>
                    </a:moveTo>
                    <a:cubicBezTo>
                      <a:pt x="163" y="83"/>
                      <a:pt x="163" y="83"/>
                      <a:pt x="163" y="83"/>
                    </a:cubicBezTo>
                    <a:cubicBezTo>
                      <a:pt x="163" y="84"/>
                      <a:pt x="163" y="84"/>
                      <a:pt x="163" y="84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3"/>
                      <a:pt x="160" y="83"/>
                      <a:pt x="160" y="83"/>
                    </a:cubicBezTo>
                    <a:close/>
                    <a:moveTo>
                      <a:pt x="161" y="88"/>
                    </a:moveTo>
                    <a:cubicBezTo>
                      <a:pt x="164" y="88"/>
                      <a:pt x="164" y="88"/>
                      <a:pt x="164" y="88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6" y="90"/>
                      <a:pt x="166" y="90"/>
                      <a:pt x="166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1" y="88"/>
                      <a:pt x="161" y="88"/>
                      <a:pt x="161" y="88"/>
                    </a:cubicBezTo>
                    <a:close/>
                    <a:moveTo>
                      <a:pt x="164" y="91"/>
                    </a:moveTo>
                    <a:cubicBezTo>
                      <a:pt x="167" y="91"/>
                      <a:pt x="167" y="91"/>
                      <a:pt x="167" y="91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4" y="94"/>
                      <a:pt x="164" y="94"/>
                      <a:pt x="164" y="94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4" y="92"/>
                      <a:pt x="164" y="91"/>
                      <a:pt x="164" y="91"/>
                    </a:cubicBezTo>
                    <a:moveTo>
                      <a:pt x="158" y="64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6" y="67"/>
                      <a:pt x="176" y="67"/>
                      <a:pt x="176" y="67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81" y="65"/>
                      <a:pt x="181" y="65"/>
                      <a:pt x="181" y="65"/>
                    </a:cubicBezTo>
                    <a:cubicBezTo>
                      <a:pt x="184" y="65"/>
                      <a:pt x="184" y="65"/>
                      <a:pt x="184" y="65"/>
                    </a:cubicBezTo>
                    <a:cubicBezTo>
                      <a:pt x="185" y="64"/>
                      <a:pt x="185" y="64"/>
                      <a:pt x="185" y="64"/>
                    </a:cubicBezTo>
                    <a:cubicBezTo>
                      <a:pt x="192" y="65"/>
                      <a:pt x="192" y="65"/>
                      <a:pt x="192" y="65"/>
                    </a:cubicBezTo>
                    <a:cubicBezTo>
                      <a:pt x="198" y="62"/>
                      <a:pt x="198" y="62"/>
                      <a:pt x="198" y="62"/>
                    </a:cubicBezTo>
                    <a:cubicBezTo>
                      <a:pt x="199" y="61"/>
                      <a:pt x="199" y="61"/>
                      <a:pt x="199" y="61"/>
                    </a:cubicBezTo>
                    <a:cubicBezTo>
                      <a:pt x="205" y="61"/>
                      <a:pt x="205" y="61"/>
                      <a:pt x="205" y="61"/>
                    </a:cubicBezTo>
                    <a:cubicBezTo>
                      <a:pt x="208" y="62"/>
                      <a:pt x="208" y="62"/>
                      <a:pt x="208" y="62"/>
                    </a:cubicBezTo>
                    <a:cubicBezTo>
                      <a:pt x="209" y="63"/>
                      <a:pt x="209" y="63"/>
                      <a:pt x="209" y="63"/>
                    </a:cubicBezTo>
                    <a:cubicBezTo>
                      <a:pt x="211" y="63"/>
                      <a:pt x="211" y="63"/>
                      <a:pt x="211" y="63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21" y="60"/>
                      <a:pt x="221" y="60"/>
                      <a:pt x="221" y="60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27" y="47"/>
                      <a:pt x="227" y="47"/>
                      <a:pt x="227" y="47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3" y="33"/>
                      <a:pt x="233" y="33"/>
                      <a:pt x="233" y="33"/>
                    </a:cubicBezTo>
                    <a:cubicBezTo>
                      <a:pt x="233" y="31"/>
                      <a:pt x="233" y="31"/>
                      <a:pt x="233" y="31"/>
                    </a:cubicBezTo>
                    <a:cubicBezTo>
                      <a:pt x="234" y="29"/>
                      <a:pt x="234" y="29"/>
                      <a:pt x="234" y="29"/>
                    </a:cubicBezTo>
                    <a:cubicBezTo>
                      <a:pt x="234" y="28"/>
                      <a:pt x="234" y="28"/>
                      <a:pt x="234" y="28"/>
                    </a:cubicBezTo>
                    <a:cubicBezTo>
                      <a:pt x="237" y="25"/>
                      <a:pt x="237" y="25"/>
                      <a:pt x="237" y="25"/>
                    </a:cubicBezTo>
                    <a:cubicBezTo>
                      <a:pt x="239" y="25"/>
                      <a:pt x="239" y="25"/>
                      <a:pt x="239" y="25"/>
                    </a:cubicBezTo>
                    <a:cubicBezTo>
                      <a:pt x="242" y="25"/>
                      <a:pt x="242" y="25"/>
                      <a:pt x="242" y="25"/>
                    </a:cubicBezTo>
                    <a:cubicBezTo>
                      <a:pt x="247" y="25"/>
                      <a:pt x="247" y="25"/>
                      <a:pt x="247" y="25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52" y="26"/>
                      <a:pt x="252" y="26"/>
                      <a:pt x="252" y="26"/>
                    </a:cubicBezTo>
                    <a:cubicBezTo>
                      <a:pt x="254" y="27"/>
                      <a:pt x="254" y="27"/>
                      <a:pt x="254" y="27"/>
                    </a:cubicBezTo>
                    <a:cubicBezTo>
                      <a:pt x="254" y="27"/>
                      <a:pt x="254" y="27"/>
                      <a:pt x="254" y="27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3" y="29"/>
                      <a:pt x="253" y="29"/>
                      <a:pt x="253" y="29"/>
                    </a:cubicBezTo>
                    <a:cubicBezTo>
                      <a:pt x="252" y="30"/>
                      <a:pt x="252" y="30"/>
                      <a:pt x="252" y="30"/>
                    </a:cubicBezTo>
                    <a:cubicBezTo>
                      <a:pt x="255" y="31"/>
                      <a:pt x="255" y="31"/>
                      <a:pt x="255" y="31"/>
                    </a:cubicBezTo>
                    <a:cubicBezTo>
                      <a:pt x="257" y="33"/>
                      <a:pt x="257" y="33"/>
                      <a:pt x="257" y="33"/>
                    </a:cubicBezTo>
                    <a:cubicBezTo>
                      <a:pt x="254" y="34"/>
                      <a:pt x="254" y="34"/>
                      <a:pt x="254" y="34"/>
                    </a:cubicBezTo>
                    <a:cubicBezTo>
                      <a:pt x="252" y="34"/>
                      <a:pt x="252" y="34"/>
                      <a:pt x="252" y="34"/>
                    </a:cubicBezTo>
                    <a:cubicBezTo>
                      <a:pt x="251" y="34"/>
                      <a:pt x="251" y="34"/>
                      <a:pt x="251" y="34"/>
                    </a:cubicBezTo>
                    <a:cubicBezTo>
                      <a:pt x="252" y="36"/>
                      <a:pt x="252" y="36"/>
                      <a:pt x="252" y="36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4" y="38"/>
                      <a:pt x="254" y="38"/>
                      <a:pt x="254" y="38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4" y="42"/>
                      <a:pt x="254" y="42"/>
                      <a:pt x="254" y="42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8" y="48"/>
                      <a:pt x="258" y="48"/>
                      <a:pt x="258" y="48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9" y="52"/>
                      <a:pt x="259" y="52"/>
                      <a:pt x="259" y="52"/>
                    </a:cubicBezTo>
                    <a:cubicBezTo>
                      <a:pt x="256" y="52"/>
                      <a:pt x="256" y="52"/>
                      <a:pt x="256" y="52"/>
                    </a:cubicBezTo>
                    <a:cubicBezTo>
                      <a:pt x="255" y="54"/>
                      <a:pt x="255" y="54"/>
                      <a:pt x="255" y="54"/>
                    </a:cubicBezTo>
                    <a:cubicBezTo>
                      <a:pt x="256" y="55"/>
                      <a:pt x="256" y="55"/>
                      <a:pt x="256" y="55"/>
                    </a:cubicBezTo>
                    <a:cubicBezTo>
                      <a:pt x="257" y="57"/>
                      <a:pt x="257" y="57"/>
                      <a:pt x="257" y="57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3" y="62"/>
                      <a:pt x="263" y="62"/>
                      <a:pt x="263" y="62"/>
                    </a:cubicBezTo>
                    <a:cubicBezTo>
                      <a:pt x="265" y="62"/>
                      <a:pt x="265" y="62"/>
                      <a:pt x="265" y="62"/>
                    </a:cubicBezTo>
                    <a:cubicBezTo>
                      <a:pt x="267" y="64"/>
                      <a:pt x="267" y="64"/>
                      <a:pt x="267" y="64"/>
                    </a:cubicBezTo>
                    <a:cubicBezTo>
                      <a:pt x="268" y="66"/>
                      <a:pt x="268" y="66"/>
                      <a:pt x="268" y="66"/>
                    </a:cubicBezTo>
                    <a:cubicBezTo>
                      <a:pt x="269" y="66"/>
                      <a:pt x="269" y="66"/>
                      <a:pt x="269" y="66"/>
                    </a:cubicBezTo>
                    <a:cubicBezTo>
                      <a:pt x="269" y="68"/>
                      <a:pt x="269" y="68"/>
                      <a:pt x="269" y="68"/>
                    </a:cubicBezTo>
                    <a:cubicBezTo>
                      <a:pt x="267" y="69"/>
                      <a:pt x="267" y="69"/>
                      <a:pt x="267" y="69"/>
                    </a:cubicBezTo>
                    <a:cubicBezTo>
                      <a:pt x="266" y="68"/>
                      <a:pt x="266" y="68"/>
                      <a:pt x="266" y="68"/>
                    </a:cubicBezTo>
                    <a:cubicBezTo>
                      <a:pt x="264" y="69"/>
                      <a:pt x="264" y="69"/>
                      <a:pt x="264" y="69"/>
                    </a:cubicBezTo>
                    <a:cubicBezTo>
                      <a:pt x="262" y="69"/>
                      <a:pt x="262" y="69"/>
                      <a:pt x="262" y="69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68"/>
                      <a:pt x="259" y="68"/>
                      <a:pt x="259" y="68"/>
                    </a:cubicBezTo>
                    <a:cubicBezTo>
                      <a:pt x="258" y="69"/>
                      <a:pt x="258" y="69"/>
                      <a:pt x="258" y="69"/>
                    </a:cubicBezTo>
                    <a:cubicBezTo>
                      <a:pt x="257" y="68"/>
                      <a:pt x="257" y="68"/>
                      <a:pt x="257" y="68"/>
                    </a:cubicBezTo>
                    <a:cubicBezTo>
                      <a:pt x="255" y="70"/>
                      <a:pt x="255" y="70"/>
                      <a:pt x="255" y="70"/>
                    </a:cubicBezTo>
                    <a:cubicBezTo>
                      <a:pt x="255" y="72"/>
                      <a:pt x="255" y="72"/>
                      <a:pt x="255" y="72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53" y="78"/>
                      <a:pt x="253" y="78"/>
                      <a:pt x="253" y="78"/>
                    </a:cubicBezTo>
                    <a:cubicBezTo>
                      <a:pt x="252" y="79"/>
                      <a:pt x="252" y="79"/>
                      <a:pt x="252" y="79"/>
                    </a:cubicBezTo>
                    <a:cubicBezTo>
                      <a:pt x="251" y="83"/>
                      <a:pt x="251" y="83"/>
                      <a:pt x="251" y="83"/>
                    </a:cubicBezTo>
                    <a:cubicBezTo>
                      <a:pt x="248" y="85"/>
                      <a:pt x="248" y="85"/>
                      <a:pt x="248" y="85"/>
                    </a:cubicBezTo>
                    <a:cubicBezTo>
                      <a:pt x="249" y="88"/>
                      <a:pt x="249" y="88"/>
                      <a:pt x="249" y="88"/>
                    </a:cubicBezTo>
                    <a:cubicBezTo>
                      <a:pt x="248" y="90"/>
                      <a:pt x="248" y="90"/>
                      <a:pt x="248" y="90"/>
                    </a:cubicBezTo>
                    <a:cubicBezTo>
                      <a:pt x="246" y="93"/>
                      <a:pt x="246" y="93"/>
                      <a:pt x="246" y="93"/>
                    </a:cubicBezTo>
                    <a:cubicBezTo>
                      <a:pt x="245" y="90"/>
                      <a:pt x="245" y="90"/>
                      <a:pt x="245" y="90"/>
                    </a:cubicBezTo>
                    <a:cubicBezTo>
                      <a:pt x="244" y="90"/>
                      <a:pt x="244" y="90"/>
                      <a:pt x="244" y="90"/>
                    </a:cubicBezTo>
                    <a:cubicBezTo>
                      <a:pt x="245" y="91"/>
                      <a:pt x="245" y="91"/>
                      <a:pt x="245" y="91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3" y="96"/>
                      <a:pt x="243" y="96"/>
                      <a:pt x="243" y="96"/>
                    </a:cubicBezTo>
                    <a:cubicBezTo>
                      <a:pt x="242" y="98"/>
                      <a:pt x="242" y="98"/>
                      <a:pt x="242" y="98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9" y="100"/>
                      <a:pt x="239" y="100"/>
                      <a:pt x="239" y="100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240" y="105"/>
                      <a:pt x="240" y="105"/>
                      <a:pt x="240" y="105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2" y="106"/>
                      <a:pt x="242" y="106"/>
                      <a:pt x="242" y="106"/>
                    </a:cubicBezTo>
                    <a:cubicBezTo>
                      <a:pt x="241" y="108"/>
                      <a:pt x="241" y="108"/>
                      <a:pt x="241" y="108"/>
                    </a:cubicBezTo>
                    <a:cubicBezTo>
                      <a:pt x="240" y="107"/>
                      <a:pt x="240" y="107"/>
                      <a:pt x="240" y="107"/>
                    </a:cubicBezTo>
                    <a:cubicBezTo>
                      <a:pt x="239" y="107"/>
                      <a:pt x="239" y="107"/>
                      <a:pt x="239" y="107"/>
                    </a:cubicBezTo>
                    <a:cubicBezTo>
                      <a:pt x="239" y="108"/>
                      <a:pt x="239" y="108"/>
                      <a:pt x="239" y="108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41" y="109"/>
                      <a:pt x="241" y="109"/>
                      <a:pt x="241" y="109"/>
                    </a:cubicBezTo>
                    <a:cubicBezTo>
                      <a:pt x="239" y="113"/>
                      <a:pt x="239" y="113"/>
                      <a:pt x="239" y="113"/>
                    </a:cubicBezTo>
                    <a:cubicBezTo>
                      <a:pt x="238" y="113"/>
                      <a:pt x="238" y="113"/>
                      <a:pt x="238" y="113"/>
                    </a:cubicBezTo>
                    <a:cubicBezTo>
                      <a:pt x="237" y="112"/>
                      <a:pt x="237" y="112"/>
                      <a:pt x="237" y="112"/>
                    </a:cubicBezTo>
                    <a:cubicBezTo>
                      <a:pt x="237" y="115"/>
                      <a:pt x="237" y="115"/>
                      <a:pt x="237" y="115"/>
                    </a:cubicBezTo>
                    <a:cubicBezTo>
                      <a:pt x="237" y="116"/>
                      <a:pt x="237" y="116"/>
                      <a:pt x="237" y="116"/>
                    </a:cubicBez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1" y="123"/>
                      <a:pt x="231" y="123"/>
                      <a:pt x="231" y="123"/>
                    </a:cubicBezTo>
                    <a:cubicBezTo>
                      <a:pt x="227" y="124"/>
                      <a:pt x="227" y="124"/>
                      <a:pt x="227" y="124"/>
                    </a:cubicBezTo>
                    <a:cubicBezTo>
                      <a:pt x="223" y="126"/>
                      <a:pt x="223" y="126"/>
                      <a:pt x="223" y="126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20" y="123"/>
                      <a:pt x="220" y="123"/>
                      <a:pt x="220" y="123"/>
                    </a:cubicBezTo>
                    <a:cubicBezTo>
                      <a:pt x="220" y="122"/>
                      <a:pt x="220" y="122"/>
                      <a:pt x="220" y="122"/>
                    </a:cubicBezTo>
                    <a:cubicBezTo>
                      <a:pt x="219" y="120"/>
                      <a:pt x="219" y="120"/>
                      <a:pt x="219" y="120"/>
                    </a:cubicBezTo>
                    <a:cubicBezTo>
                      <a:pt x="219" y="119"/>
                      <a:pt x="219" y="119"/>
                      <a:pt x="219" y="119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5" y="119"/>
                      <a:pt x="215" y="119"/>
                      <a:pt x="215" y="119"/>
                    </a:cubicBezTo>
                    <a:cubicBezTo>
                      <a:pt x="213" y="118"/>
                      <a:pt x="213" y="118"/>
                      <a:pt x="213" y="118"/>
                    </a:cubicBezTo>
                    <a:cubicBezTo>
                      <a:pt x="212" y="116"/>
                      <a:pt x="212" y="116"/>
                      <a:pt x="212" y="116"/>
                    </a:cubicBezTo>
                    <a:cubicBezTo>
                      <a:pt x="212" y="118"/>
                      <a:pt x="212" y="118"/>
                      <a:pt x="212" y="118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0" y="119"/>
                      <a:pt x="210" y="119"/>
                      <a:pt x="210" y="119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116"/>
                      <a:pt x="209" y="116"/>
                      <a:pt x="209" y="116"/>
                    </a:cubicBezTo>
                    <a:cubicBezTo>
                      <a:pt x="208" y="115"/>
                      <a:pt x="208" y="115"/>
                      <a:pt x="208" y="115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2" y="117"/>
                      <a:pt x="202" y="117"/>
                      <a:pt x="202" y="117"/>
                    </a:cubicBezTo>
                    <a:cubicBezTo>
                      <a:pt x="199" y="117"/>
                      <a:pt x="199" y="117"/>
                      <a:pt x="199" y="117"/>
                    </a:cubicBezTo>
                    <a:cubicBezTo>
                      <a:pt x="199" y="118"/>
                      <a:pt x="199" y="118"/>
                      <a:pt x="199" y="118"/>
                    </a:cubicBezTo>
                    <a:cubicBezTo>
                      <a:pt x="197" y="118"/>
                      <a:pt x="197" y="118"/>
                      <a:pt x="197" y="118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2" y="121"/>
                      <a:pt x="192" y="121"/>
                      <a:pt x="192" y="121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1" y="119"/>
                      <a:pt x="191" y="119"/>
                      <a:pt x="191" y="119"/>
                    </a:cubicBezTo>
                    <a:cubicBezTo>
                      <a:pt x="190" y="115"/>
                      <a:pt x="190" y="115"/>
                      <a:pt x="190" y="115"/>
                    </a:cubicBezTo>
                    <a:cubicBezTo>
                      <a:pt x="189" y="112"/>
                      <a:pt x="189" y="112"/>
                      <a:pt x="189" y="112"/>
                    </a:cubicBezTo>
                    <a:cubicBezTo>
                      <a:pt x="190" y="111"/>
                      <a:pt x="190" y="111"/>
                      <a:pt x="190" y="111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89" y="110"/>
                      <a:pt x="189" y="110"/>
                      <a:pt x="189" y="110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7" y="113"/>
                      <a:pt x="187" y="113"/>
                      <a:pt x="187" y="113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3" y="114"/>
                      <a:pt x="183" y="114"/>
                      <a:pt x="183" y="114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9" y="113"/>
                      <a:pt x="179" y="113"/>
                      <a:pt x="179" y="113"/>
                    </a:cubicBezTo>
                    <a:cubicBezTo>
                      <a:pt x="176" y="113"/>
                      <a:pt x="176" y="113"/>
                      <a:pt x="176" y="113"/>
                    </a:cubicBezTo>
                    <a:cubicBezTo>
                      <a:pt x="176" y="112"/>
                      <a:pt x="176" y="112"/>
                      <a:pt x="176" y="112"/>
                    </a:cubicBezTo>
                    <a:cubicBezTo>
                      <a:pt x="174" y="113"/>
                      <a:pt x="174" y="113"/>
                      <a:pt x="174" y="113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07"/>
                      <a:pt x="171" y="107"/>
                      <a:pt x="171" y="107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69" y="101"/>
                      <a:pt x="169" y="101"/>
                      <a:pt x="169" y="101"/>
                    </a:cubicBezTo>
                    <a:cubicBezTo>
                      <a:pt x="168" y="100"/>
                      <a:pt x="168" y="100"/>
                      <a:pt x="168" y="100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1" y="94"/>
                      <a:pt x="171" y="94"/>
                      <a:pt x="171" y="94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4" y="87"/>
                      <a:pt x="164" y="87"/>
                      <a:pt x="164" y="87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3" y="85"/>
                      <a:pt x="163" y="85"/>
                      <a:pt x="163" y="85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1" y="81"/>
                      <a:pt x="171" y="81"/>
                      <a:pt x="171" y="81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68" y="82"/>
                      <a:pt x="168" y="82"/>
                      <a:pt x="168" y="82"/>
                    </a:cubicBezTo>
                    <a:cubicBezTo>
                      <a:pt x="165" y="83"/>
                      <a:pt x="165" y="83"/>
                      <a:pt x="165" y="83"/>
                    </a:cubicBezTo>
                    <a:cubicBezTo>
                      <a:pt x="163" y="83"/>
                      <a:pt x="163" y="83"/>
                      <a:pt x="163" y="83"/>
                    </a:cubicBezTo>
                    <a:cubicBezTo>
                      <a:pt x="161" y="82"/>
                      <a:pt x="161" y="82"/>
                      <a:pt x="161" y="82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0"/>
                      <a:pt x="162" y="80"/>
                      <a:pt x="162" y="80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8" y="66"/>
                      <a:pt x="158" y="66"/>
                      <a:pt x="158" y="66"/>
                    </a:cubicBezTo>
                    <a:lnTo>
                      <a:pt x="158" y="64"/>
                    </a:lnTo>
                    <a:close/>
                    <a:moveTo>
                      <a:pt x="452" y="88"/>
                    </a:moveTo>
                    <a:cubicBezTo>
                      <a:pt x="451" y="89"/>
                      <a:pt x="451" y="89"/>
                      <a:pt x="451" y="89"/>
                    </a:cubicBezTo>
                    <a:cubicBezTo>
                      <a:pt x="452" y="90"/>
                      <a:pt x="452" y="90"/>
                      <a:pt x="452" y="90"/>
                    </a:cubicBezTo>
                    <a:cubicBezTo>
                      <a:pt x="453" y="90"/>
                      <a:pt x="453" y="90"/>
                      <a:pt x="453" y="90"/>
                    </a:cubicBezTo>
                    <a:lnTo>
                      <a:pt x="452" y="88"/>
                    </a:lnTo>
                    <a:close/>
                    <a:moveTo>
                      <a:pt x="457" y="96"/>
                    </a:moveTo>
                    <a:cubicBezTo>
                      <a:pt x="454" y="96"/>
                      <a:pt x="454" y="96"/>
                      <a:pt x="454" y="96"/>
                    </a:cubicBezTo>
                    <a:cubicBezTo>
                      <a:pt x="456" y="96"/>
                      <a:pt x="456" y="96"/>
                      <a:pt x="456" y="96"/>
                    </a:cubicBezTo>
                    <a:lnTo>
                      <a:pt x="457" y="96"/>
                    </a:lnTo>
                    <a:close/>
                    <a:moveTo>
                      <a:pt x="459" y="96"/>
                    </a:moveTo>
                    <a:cubicBezTo>
                      <a:pt x="459" y="96"/>
                      <a:pt x="459" y="97"/>
                      <a:pt x="459" y="97"/>
                    </a:cubicBezTo>
                    <a:cubicBezTo>
                      <a:pt x="463" y="99"/>
                      <a:pt x="463" y="99"/>
                      <a:pt x="463" y="99"/>
                    </a:cubicBezTo>
                    <a:cubicBezTo>
                      <a:pt x="468" y="99"/>
                      <a:pt x="468" y="99"/>
                      <a:pt x="468" y="99"/>
                    </a:cubicBezTo>
                    <a:cubicBezTo>
                      <a:pt x="473" y="99"/>
                      <a:pt x="473" y="99"/>
                      <a:pt x="473" y="99"/>
                    </a:cubicBezTo>
                    <a:cubicBezTo>
                      <a:pt x="474" y="98"/>
                      <a:pt x="474" y="98"/>
                      <a:pt x="474" y="98"/>
                    </a:cubicBezTo>
                    <a:cubicBezTo>
                      <a:pt x="470" y="97"/>
                      <a:pt x="470" y="97"/>
                      <a:pt x="470" y="97"/>
                    </a:cubicBezTo>
                    <a:cubicBezTo>
                      <a:pt x="469" y="98"/>
                      <a:pt x="469" y="98"/>
                      <a:pt x="469" y="98"/>
                    </a:cubicBezTo>
                    <a:cubicBezTo>
                      <a:pt x="465" y="97"/>
                      <a:pt x="465" y="97"/>
                      <a:pt x="465" y="97"/>
                    </a:cubicBezTo>
                    <a:cubicBezTo>
                      <a:pt x="463" y="98"/>
                      <a:pt x="463" y="98"/>
                      <a:pt x="463" y="98"/>
                    </a:cubicBezTo>
                    <a:lnTo>
                      <a:pt x="459" y="96"/>
                    </a:lnTo>
                    <a:close/>
                    <a:moveTo>
                      <a:pt x="459" y="85"/>
                    </a:moveTo>
                    <a:cubicBezTo>
                      <a:pt x="461" y="87"/>
                      <a:pt x="461" y="87"/>
                      <a:pt x="461" y="87"/>
                    </a:cubicBezTo>
                    <a:cubicBezTo>
                      <a:pt x="460" y="86"/>
                      <a:pt x="460" y="86"/>
                      <a:pt x="460" y="86"/>
                    </a:cubicBezTo>
                    <a:cubicBezTo>
                      <a:pt x="462" y="86"/>
                      <a:pt x="462" y="86"/>
                      <a:pt x="462" y="86"/>
                    </a:cubicBezTo>
                    <a:cubicBezTo>
                      <a:pt x="464" y="89"/>
                      <a:pt x="464" y="89"/>
                      <a:pt x="464" y="89"/>
                    </a:cubicBezTo>
                    <a:cubicBezTo>
                      <a:pt x="463" y="90"/>
                      <a:pt x="463" y="90"/>
                      <a:pt x="463" y="90"/>
                    </a:cubicBezTo>
                    <a:cubicBezTo>
                      <a:pt x="465" y="91"/>
                      <a:pt x="465" y="91"/>
                      <a:pt x="465" y="91"/>
                    </a:cubicBezTo>
                    <a:cubicBezTo>
                      <a:pt x="466" y="91"/>
                      <a:pt x="466" y="91"/>
                      <a:pt x="466" y="91"/>
                    </a:cubicBezTo>
                    <a:cubicBezTo>
                      <a:pt x="467" y="91"/>
                      <a:pt x="467" y="91"/>
                      <a:pt x="467" y="91"/>
                    </a:cubicBezTo>
                    <a:cubicBezTo>
                      <a:pt x="469" y="91"/>
                      <a:pt x="469" y="91"/>
                      <a:pt x="469" y="91"/>
                    </a:cubicBezTo>
                    <a:cubicBezTo>
                      <a:pt x="468" y="90"/>
                      <a:pt x="468" y="90"/>
                      <a:pt x="468" y="90"/>
                    </a:cubicBezTo>
                    <a:cubicBezTo>
                      <a:pt x="467" y="89"/>
                      <a:pt x="467" y="89"/>
                      <a:pt x="467" y="89"/>
                    </a:cubicBezTo>
                    <a:cubicBezTo>
                      <a:pt x="465" y="86"/>
                      <a:pt x="465" y="86"/>
                      <a:pt x="465" y="86"/>
                    </a:cubicBezTo>
                    <a:cubicBezTo>
                      <a:pt x="463" y="85"/>
                      <a:pt x="463" y="85"/>
                      <a:pt x="463" y="85"/>
                    </a:cubicBezTo>
                    <a:cubicBezTo>
                      <a:pt x="461" y="85"/>
                      <a:pt x="461" y="85"/>
                      <a:pt x="461" y="85"/>
                    </a:cubicBezTo>
                    <a:cubicBezTo>
                      <a:pt x="458" y="85"/>
                      <a:pt x="458" y="85"/>
                      <a:pt x="458" y="85"/>
                    </a:cubicBezTo>
                    <a:lnTo>
                      <a:pt x="459" y="85"/>
                    </a:lnTo>
                    <a:close/>
                    <a:moveTo>
                      <a:pt x="426" y="142"/>
                    </a:moveTo>
                    <a:cubicBezTo>
                      <a:pt x="426" y="144"/>
                      <a:pt x="426" y="144"/>
                      <a:pt x="426" y="144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7" y="147"/>
                      <a:pt x="427" y="147"/>
                      <a:pt x="427" y="147"/>
                    </a:cubicBezTo>
                    <a:cubicBezTo>
                      <a:pt x="427" y="144"/>
                      <a:pt x="427" y="144"/>
                      <a:pt x="427" y="144"/>
                    </a:cubicBezTo>
                    <a:lnTo>
                      <a:pt x="426" y="142"/>
                    </a:lnTo>
                    <a:close/>
                    <a:moveTo>
                      <a:pt x="432" y="140"/>
                    </a:moveTo>
                    <a:cubicBezTo>
                      <a:pt x="430" y="141"/>
                      <a:pt x="430" y="141"/>
                      <a:pt x="430" y="141"/>
                    </a:cubicBezTo>
                    <a:cubicBezTo>
                      <a:pt x="429" y="146"/>
                      <a:pt x="429" y="146"/>
                      <a:pt x="429" y="146"/>
                    </a:cubicBezTo>
                    <a:cubicBezTo>
                      <a:pt x="428" y="147"/>
                      <a:pt x="428" y="147"/>
                      <a:pt x="428" y="147"/>
                    </a:cubicBezTo>
                    <a:cubicBezTo>
                      <a:pt x="429" y="147"/>
                      <a:pt x="429" y="147"/>
                      <a:pt x="429" y="147"/>
                    </a:cubicBezTo>
                    <a:cubicBezTo>
                      <a:pt x="431" y="142"/>
                      <a:pt x="431" y="142"/>
                      <a:pt x="431" y="142"/>
                    </a:cubicBezTo>
                    <a:lnTo>
                      <a:pt x="432" y="140"/>
                    </a:lnTo>
                    <a:close/>
                    <a:moveTo>
                      <a:pt x="450" y="155"/>
                    </a:moveTo>
                    <a:cubicBezTo>
                      <a:pt x="449" y="156"/>
                      <a:pt x="449" y="156"/>
                      <a:pt x="449" y="156"/>
                    </a:cubicBezTo>
                    <a:cubicBezTo>
                      <a:pt x="449" y="157"/>
                      <a:pt x="449" y="157"/>
                      <a:pt x="449" y="157"/>
                    </a:cubicBezTo>
                    <a:cubicBezTo>
                      <a:pt x="450" y="156"/>
                      <a:pt x="450" y="156"/>
                      <a:pt x="450" y="156"/>
                    </a:cubicBezTo>
                    <a:lnTo>
                      <a:pt x="450" y="155"/>
                    </a:lnTo>
                    <a:close/>
                    <a:moveTo>
                      <a:pt x="443" y="151"/>
                    </a:moveTo>
                    <a:cubicBezTo>
                      <a:pt x="442" y="150"/>
                      <a:pt x="442" y="150"/>
                      <a:pt x="442" y="150"/>
                    </a:cubicBezTo>
                    <a:cubicBezTo>
                      <a:pt x="442" y="151"/>
                      <a:pt x="442" y="151"/>
                      <a:pt x="442" y="151"/>
                    </a:cubicBezTo>
                    <a:cubicBezTo>
                      <a:pt x="442" y="154"/>
                      <a:pt x="442" y="154"/>
                      <a:pt x="442" y="154"/>
                    </a:cubicBezTo>
                    <a:cubicBezTo>
                      <a:pt x="443" y="155"/>
                      <a:pt x="443" y="155"/>
                      <a:pt x="443" y="155"/>
                    </a:cubicBezTo>
                    <a:cubicBezTo>
                      <a:pt x="444" y="156"/>
                      <a:pt x="444" y="156"/>
                      <a:pt x="444" y="156"/>
                    </a:cubicBezTo>
                    <a:cubicBezTo>
                      <a:pt x="443" y="155"/>
                      <a:pt x="443" y="155"/>
                      <a:pt x="443" y="155"/>
                    </a:cubicBezTo>
                    <a:cubicBezTo>
                      <a:pt x="442" y="155"/>
                      <a:pt x="442" y="155"/>
                      <a:pt x="442" y="155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3" y="158"/>
                      <a:pt x="443" y="158"/>
                      <a:pt x="443" y="158"/>
                    </a:cubicBezTo>
                    <a:cubicBezTo>
                      <a:pt x="444" y="158"/>
                      <a:pt x="444" y="158"/>
                      <a:pt x="444" y="158"/>
                    </a:cubicBezTo>
                    <a:cubicBezTo>
                      <a:pt x="446" y="156"/>
                      <a:pt x="446" y="156"/>
                      <a:pt x="446" y="156"/>
                    </a:cubicBezTo>
                    <a:cubicBezTo>
                      <a:pt x="447" y="155"/>
                      <a:pt x="447" y="155"/>
                      <a:pt x="447" y="155"/>
                    </a:cubicBezTo>
                    <a:cubicBezTo>
                      <a:pt x="446" y="154"/>
                      <a:pt x="446" y="154"/>
                      <a:pt x="446" y="154"/>
                    </a:cubicBezTo>
                    <a:cubicBezTo>
                      <a:pt x="445" y="153"/>
                      <a:pt x="445" y="153"/>
                      <a:pt x="445" y="153"/>
                    </a:cubicBezTo>
                    <a:lnTo>
                      <a:pt x="443" y="151"/>
                    </a:lnTo>
                    <a:close/>
                    <a:moveTo>
                      <a:pt x="447" y="152"/>
                    </a:moveTo>
                    <a:cubicBezTo>
                      <a:pt x="447" y="152"/>
                      <a:pt x="446" y="152"/>
                      <a:pt x="446" y="152"/>
                    </a:cubicBezTo>
                    <a:cubicBezTo>
                      <a:pt x="447" y="154"/>
                      <a:pt x="447" y="154"/>
                      <a:pt x="447" y="154"/>
                    </a:cubicBezTo>
                    <a:cubicBezTo>
                      <a:pt x="447" y="154"/>
                      <a:pt x="447" y="154"/>
                      <a:pt x="447" y="154"/>
                    </a:cubicBezTo>
                    <a:cubicBezTo>
                      <a:pt x="449" y="154"/>
                      <a:pt x="449" y="154"/>
                      <a:pt x="449" y="154"/>
                    </a:cubicBezTo>
                    <a:cubicBezTo>
                      <a:pt x="448" y="153"/>
                      <a:pt x="448" y="153"/>
                      <a:pt x="448" y="153"/>
                    </a:cubicBezTo>
                    <a:lnTo>
                      <a:pt x="447" y="152"/>
                    </a:lnTo>
                    <a:close/>
                    <a:moveTo>
                      <a:pt x="444" y="149"/>
                    </a:moveTo>
                    <a:cubicBezTo>
                      <a:pt x="443" y="148"/>
                      <a:pt x="443" y="148"/>
                      <a:pt x="443" y="148"/>
                    </a:cubicBezTo>
                    <a:cubicBezTo>
                      <a:pt x="442" y="149"/>
                      <a:pt x="442" y="149"/>
                      <a:pt x="442" y="149"/>
                    </a:cubicBezTo>
                    <a:cubicBezTo>
                      <a:pt x="444" y="151"/>
                      <a:pt x="444" y="151"/>
                      <a:pt x="444" y="151"/>
                    </a:cubicBezTo>
                    <a:cubicBezTo>
                      <a:pt x="446" y="152"/>
                      <a:pt x="446" y="152"/>
                      <a:pt x="446" y="152"/>
                    </a:cubicBezTo>
                    <a:cubicBezTo>
                      <a:pt x="446" y="152"/>
                      <a:pt x="446" y="152"/>
                      <a:pt x="446" y="152"/>
                    </a:cubicBezTo>
                    <a:cubicBezTo>
                      <a:pt x="444" y="150"/>
                      <a:pt x="444" y="150"/>
                      <a:pt x="444" y="150"/>
                    </a:cubicBezTo>
                    <a:lnTo>
                      <a:pt x="444" y="149"/>
                    </a:lnTo>
                    <a:close/>
                    <a:moveTo>
                      <a:pt x="448" y="147"/>
                    </a:moveTo>
                    <a:cubicBezTo>
                      <a:pt x="446" y="148"/>
                      <a:pt x="446" y="148"/>
                      <a:pt x="446" y="148"/>
                    </a:cubicBezTo>
                    <a:cubicBezTo>
                      <a:pt x="445" y="149"/>
                      <a:pt x="445" y="149"/>
                      <a:pt x="445" y="149"/>
                    </a:cubicBezTo>
                    <a:cubicBezTo>
                      <a:pt x="445" y="150"/>
                      <a:pt x="445" y="150"/>
                      <a:pt x="445" y="150"/>
                    </a:cubicBezTo>
                    <a:cubicBezTo>
                      <a:pt x="447" y="151"/>
                      <a:pt x="447" y="151"/>
                      <a:pt x="447" y="151"/>
                    </a:cubicBezTo>
                    <a:cubicBezTo>
                      <a:pt x="448" y="152"/>
                      <a:pt x="448" y="152"/>
                      <a:pt x="448" y="152"/>
                    </a:cubicBezTo>
                    <a:cubicBezTo>
                      <a:pt x="450" y="150"/>
                      <a:pt x="450" y="150"/>
                      <a:pt x="450" y="150"/>
                    </a:cubicBezTo>
                    <a:cubicBezTo>
                      <a:pt x="450" y="149"/>
                      <a:pt x="450" y="149"/>
                      <a:pt x="450" y="149"/>
                    </a:cubicBezTo>
                    <a:cubicBezTo>
                      <a:pt x="449" y="149"/>
                      <a:pt x="449" y="149"/>
                      <a:pt x="449" y="149"/>
                    </a:cubicBezTo>
                    <a:cubicBezTo>
                      <a:pt x="449" y="148"/>
                      <a:pt x="449" y="148"/>
                      <a:pt x="449" y="148"/>
                    </a:cubicBezTo>
                    <a:cubicBezTo>
                      <a:pt x="449" y="147"/>
                      <a:pt x="449" y="147"/>
                      <a:pt x="449" y="147"/>
                    </a:cubicBezTo>
                    <a:lnTo>
                      <a:pt x="448" y="147"/>
                    </a:lnTo>
                    <a:close/>
                    <a:moveTo>
                      <a:pt x="444" y="144"/>
                    </a:moveTo>
                    <a:cubicBezTo>
                      <a:pt x="443" y="144"/>
                      <a:pt x="443" y="144"/>
                      <a:pt x="443" y="144"/>
                    </a:cubicBezTo>
                    <a:cubicBezTo>
                      <a:pt x="443" y="145"/>
                      <a:pt x="443" y="145"/>
                      <a:pt x="443" y="145"/>
                    </a:cubicBezTo>
                    <a:cubicBezTo>
                      <a:pt x="444" y="145"/>
                      <a:pt x="444" y="145"/>
                      <a:pt x="444" y="145"/>
                    </a:cubicBezTo>
                    <a:lnTo>
                      <a:pt x="444" y="144"/>
                    </a:lnTo>
                    <a:close/>
                    <a:moveTo>
                      <a:pt x="447" y="141"/>
                    </a:move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9" y="142"/>
                      <a:pt x="449" y="142"/>
                      <a:pt x="449" y="142"/>
                    </a:cubicBezTo>
                    <a:cubicBezTo>
                      <a:pt x="448" y="141"/>
                      <a:pt x="448" y="141"/>
                      <a:pt x="448" y="141"/>
                    </a:cubicBezTo>
                    <a:lnTo>
                      <a:pt x="447" y="141"/>
                    </a:lnTo>
                    <a:close/>
                    <a:moveTo>
                      <a:pt x="447" y="142"/>
                    </a:moveTo>
                    <a:cubicBezTo>
                      <a:pt x="446" y="142"/>
                      <a:pt x="446" y="142"/>
                      <a:pt x="446" y="142"/>
                    </a:cubicBezTo>
                    <a:cubicBezTo>
                      <a:pt x="445" y="143"/>
                      <a:pt x="445" y="143"/>
                      <a:pt x="445" y="143"/>
                    </a:cubicBezTo>
                    <a:cubicBezTo>
                      <a:pt x="444" y="144"/>
                      <a:pt x="444" y="144"/>
                      <a:pt x="444" y="144"/>
                    </a:cubicBezTo>
                    <a:cubicBezTo>
                      <a:pt x="445" y="144"/>
                      <a:pt x="445" y="144"/>
                      <a:pt x="445" y="144"/>
                    </a:cubicBezTo>
                    <a:cubicBezTo>
                      <a:pt x="445" y="145"/>
                      <a:pt x="445" y="145"/>
                      <a:pt x="445" y="145"/>
                    </a:cubicBezTo>
                    <a:cubicBezTo>
                      <a:pt x="446" y="145"/>
                      <a:pt x="446" y="145"/>
                      <a:pt x="446" y="145"/>
                    </a:cubicBezTo>
                    <a:cubicBezTo>
                      <a:pt x="445" y="146"/>
                      <a:pt x="445" y="146"/>
                      <a:pt x="445" y="146"/>
                    </a:cubicBezTo>
                    <a:cubicBezTo>
                      <a:pt x="445" y="147"/>
                      <a:pt x="445" y="147"/>
                      <a:pt x="445" y="147"/>
                    </a:cubicBezTo>
                    <a:cubicBezTo>
                      <a:pt x="446" y="147"/>
                      <a:pt x="446" y="147"/>
                      <a:pt x="446" y="147"/>
                    </a:cubicBezTo>
                    <a:cubicBezTo>
                      <a:pt x="447" y="146"/>
                      <a:pt x="447" y="146"/>
                      <a:pt x="447" y="146"/>
                    </a:cubicBezTo>
                    <a:cubicBezTo>
                      <a:pt x="449" y="146"/>
                      <a:pt x="449" y="146"/>
                      <a:pt x="449" y="146"/>
                    </a:cubicBezTo>
                    <a:cubicBezTo>
                      <a:pt x="449" y="145"/>
                      <a:pt x="449" y="145"/>
                      <a:pt x="449" y="145"/>
                    </a:cubicBezTo>
                    <a:cubicBezTo>
                      <a:pt x="449" y="143"/>
                      <a:pt x="449" y="143"/>
                      <a:pt x="449" y="143"/>
                    </a:cubicBezTo>
                    <a:cubicBezTo>
                      <a:pt x="448" y="143"/>
                      <a:pt x="448" y="143"/>
                      <a:pt x="448" y="143"/>
                    </a:cubicBezTo>
                    <a:lnTo>
                      <a:pt x="447" y="142"/>
                    </a:lnTo>
                    <a:close/>
                    <a:moveTo>
                      <a:pt x="417" y="160"/>
                    </a:moveTo>
                    <a:cubicBezTo>
                      <a:pt x="419" y="159"/>
                      <a:pt x="419" y="159"/>
                      <a:pt x="419" y="159"/>
                    </a:cubicBezTo>
                    <a:cubicBezTo>
                      <a:pt x="418" y="158"/>
                      <a:pt x="418" y="158"/>
                      <a:pt x="418" y="158"/>
                    </a:cubicBezTo>
                    <a:lnTo>
                      <a:pt x="417" y="160"/>
                    </a:lnTo>
                    <a:close/>
                    <a:moveTo>
                      <a:pt x="415" y="161"/>
                    </a:moveTo>
                    <a:cubicBezTo>
                      <a:pt x="418" y="162"/>
                      <a:pt x="418" y="162"/>
                      <a:pt x="418" y="162"/>
                    </a:cubicBezTo>
                    <a:cubicBezTo>
                      <a:pt x="417" y="161"/>
                      <a:pt x="417" y="161"/>
                      <a:pt x="417" y="161"/>
                    </a:cubicBezTo>
                    <a:lnTo>
                      <a:pt x="415" y="161"/>
                    </a:lnTo>
                    <a:close/>
                    <a:moveTo>
                      <a:pt x="406" y="165"/>
                    </a:moveTo>
                    <a:cubicBezTo>
                      <a:pt x="404" y="166"/>
                      <a:pt x="404" y="166"/>
                      <a:pt x="404" y="166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6"/>
                      <a:pt x="406" y="165"/>
                      <a:pt x="406" y="165"/>
                    </a:cubicBezTo>
                    <a:moveTo>
                      <a:pt x="408" y="164"/>
                    </a:moveTo>
                    <a:cubicBezTo>
                      <a:pt x="405" y="164"/>
                      <a:pt x="405" y="164"/>
                      <a:pt x="405" y="164"/>
                    </a:cubicBezTo>
                    <a:cubicBezTo>
                      <a:pt x="407" y="165"/>
                      <a:pt x="407" y="165"/>
                      <a:pt x="407" y="165"/>
                    </a:cubicBezTo>
                    <a:cubicBezTo>
                      <a:pt x="408" y="165"/>
                      <a:pt x="408" y="165"/>
                      <a:pt x="408" y="165"/>
                    </a:cubicBezTo>
                    <a:lnTo>
                      <a:pt x="408" y="164"/>
                    </a:lnTo>
                    <a:close/>
                    <a:moveTo>
                      <a:pt x="409" y="172"/>
                    </a:moveTo>
                    <a:cubicBezTo>
                      <a:pt x="407" y="172"/>
                      <a:pt x="407" y="172"/>
                      <a:pt x="407" y="172"/>
                    </a:cubicBezTo>
                    <a:cubicBezTo>
                      <a:pt x="405" y="174"/>
                      <a:pt x="405" y="174"/>
                      <a:pt x="405" y="174"/>
                    </a:cubicBezTo>
                    <a:cubicBezTo>
                      <a:pt x="405" y="175"/>
                      <a:pt x="405" y="175"/>
                      <a:pt x="405" y="175"/>
                    </a:cubicBezTo>
                    <a:cubicBezTo>
                      <a:pt x="407" y="174"/>
                      <a:pt x="407" y="174"/>
                      <a:pt x="407" y="174"/>
                    </a:cubicBezTo>
                    <a:cubicBezTo>
                      <a:pt x="408" y="173"/>
                      <a:pt x="408" y="173"/>
                      <a:pt x="408" y="173"/>
                    </a:cubicBezTo>
                    <a:lnTo>
                      <a:pt x="409" y="172"/>
                    </a:lnTo>
                    <a:close/>
                    <a:moveTo>
                      <a:pt x="412" y="163"/>
                    </a:moveTo>
                    <a:cubicBezTo>
                      <a:pt x="409" y="166"/>
                      <a:pt x="409" y="166"/>
                      <a:pt x="409" y="166"/>
                    </a:cubicBezTo>
                    <a:cubicBezTo>
                      <a:pt x="409" y="167"/>
                      <a:pt x="409" y="167"/>
                      <a:pt x="409" y="167"/>
                    </a:cubicBezTo>
                    <a:cubicBezTo>
                      <a:pt x="409" y="168"/>
                      <a:pt x="409" y="168"/>
                      <a:pt x="409" y="168"/>
                    </a:cubicBezTo>
                    <a:cubicBezTo>
                      <a:pt x="408" y="169"/>
                      <a:pt x="408" y="169"/>
                      <a:pt x="408" y="169"/>
                    </a:cubicBezTo>
                    <a:cubicBezTo>
                      <a:pt x="408" y="170"/>
                      <a:pt x="408" y="170"/>
                      <a:pt x="408" y="170"/>
                    </a:cubicBezTo>
                    <a:cubicBezTo>
                      <a:pt x="410" y="172"/>
                      <a:pt x="410" y="172"/>
                      <a:pt x="410" y="172"/>
                    </a:cubicBezTo>
                    <a:cubicBezTo>
                      <a:pt x="411" y="171"/>
                      <a:pt x="411" y="171"/>
                      <a:pt x="411" y="171"/>
                    </a:cubicBezTo>
                    <a:cubicBezTo>
                      <a:pt x="414" y="168"/>
                      <a:pt x="414" y="168"/>
                      <a:pt x="414" y="168"/>
                    </a:cubicBezTo>
                    <a:cubicBezTo>
                      <a:pt x="415" y="165"/>
                      <a:pt x="415" y="165"/>
                      <a:pt x="415" y="165"/>
                    </a:cubicBezTo>
                    <a:cubicBezTo>
                      <a:pt x="414" y="164"/>
                      <a:pt x="414" y="164"/>
                      <a:pt x="414" y="164"/>
                    </a:cubicBezTo>
                    <a:cubicBezTo>
                      <a:pt x="415" y="163"/>
                      <a:pt x="415" y="163"/>
                      <a:pt x="415" y="163"/>
                    </a:cubicBezTo>
                    <a:cubicBezTo>
                      <a:pt x="415" y="162"/>
                      <a:pt x="415" y="162"/>
                      <a:pt x="415" y="162"/>
                    </a:cubicBezTo>
                    <a:cubicBezTo>
                      <a:pt x="413" y="161"/>
                      <a:pt x="413" y="161"/>
                      <a:pt x="413" y="161"/>
                    </a:cubicBezTo>
                    <a:cubicBezTo>
                      <a:pt x="412" y="162"/>
                      <a:pt x="412" y="162"/>
                      <a:pt x="412" y="162"/>
                    </a:cubicBezTo>
                    <a:lnTo>
                      <a:pt x="412" y="163"/>
                    </a:lnTo>
                    <a:close/>
                    <a:moveTo>
                      <a:pt x="395" y="152"/>
                    </a:moveTo>
                    <a:cubicBezTo>
                      <a:pt x="397" y="151"/>
                      <a:pt x="397" y="151"/>
                      <a:pt x="397" y="151"/>
                    </a:cubicBezTo>
                    <a:cubicBezTo>
                      <a:pt x="395" y="150"/>
                      <a:pt x="395" y="150"/>
                      <a:pt x="395" y="150"/>
                    </a:cubicBezTo>
                    <a:lnTo>
                      <a:pt x="395" y="152"/>
                    </a:lnTo>
                    <a:close/>
                    <a:moveTo>
                      <a:pt x="390" y="155"/>
                    </a:moveTo>
                    <a:cubicBezTo>
                      <a:pt x="389" y="156"/>
                      <a:pt x="389" y="156"/>
                      <a:pt x="389" y="156"/>
                    </a:cubicBezTo>
                    <a:cubicBezTo>
                      <a:pt x="390" y="156"/>
                      <a:pt x="390" y="156"/>
                      <a:pt x="390" y="156"/>
                    </a:cubicBezTo>
                    <a:lnTo>
                      <a:pt x="390" y="155"/>
                    </a:lnTo>
                    <a:close/>
                    <a:moveTo>
                      <a:pt x="394" y="172"/>
                    </a:moveTo>
                    <a:cubicBezTo>
                      <a:pt x="392" y="174"/>
                      <a:pt x="392" y="174"/>
                      <a:pt x="392" y="174"/>
                    </a:cubicBezTo>
                    <a:cubicBezTo>
                      <a:pt x="393" y="174"/>
                      <a:pt x="393" y="174"/>
                      <a:pt x="393" y="174"/>
                    </a:cubicBezTo>
                    <a:lnTo>
                      <a:pt x="394" y="172"/>
                    </a:lnTo>
                    <a:close/>
                    <a:moveTo>
                      <a:pt x="390" y="169"/>
                    </a:moveTo>
                    <a:cubicBezTo>
                      <a:pt x="392" y="169"/>
                      <a:pt x="392" y="169"/>
                      <a:pt x="392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71"/>
                      <a:pt x="393" y="171"/>
                      <a:pt x="393" y="171"/>
                    </a:cubicBezTo>
                    <a:cubicBezTo>
                      <a:pt x="392" y="172"/>
                      <a:pt x="392" y="172"/>
                      <a:pt x="392" y="172"/>
                    </a:cubicBezTo>
                    <a:cubicBezTo>
                      <a:pt x="390" y="170"/>
                      <a:pt x="390" y="170"/>
                      <a:pt x="390" y="170"/>
                    </a:cubicBezTo>
                    <a:lnTo>
                      <a:pt x="390" y="169"/>
                    </a:lnTo>
                    <a:close/>
                    <a:moveTo>
                      <a:pt x="378" y="161"/>
                    </a:moveTo>
                    <a:cubicBezTo>
                      <a:pt x="379" y="161"/>
                      <a:pt x="379" y="161"/>
                      <a:pt x="379" y="161"/>
                    </a:cubicBezTo>
                    <a:cubicBezTo>
                      <a:pt x="380" y="161"/>
                      <a:pt x="380" y="161"/>
                      <a:pt x="380" y="161"/>
                    </a:cubicBezTo>
                    <a:cubicBezTo>
                      <a:pt x="380" y="162"/>
                      <a:pt x="380" y="162"/>
                      <a:pt x="380" y="162"/>
                    </a:cubicBezTo>
                    <a:cubicBezTo>
                      <a:pt x="378" y="162"/>
                      <a:pt x="378" y="162"/>
                      <a:pt x="378" y="162"/>
                    </a:cubicBezTo>
                    <a:lnTo>
                      <a:pt x="378" y="161"/>
                    </a:lnTo>
                    <a:close/>
                    <a:moveTo>
                      <a:pt x="381" y="175"/>
                    </a:moveTo>
                    <a:cubicBezTo>
                      <a:pt x="383" y="175"/>
                      <a:pt x="383" y="175"/>
                      <a:pt x="383" y="175"/>
                    </a:cubicBezTo>
                    <a:cubicBezTo>
                      <a:pt x="384" y="175"/>
                      <a:pt x="384" y="175"/>
                      <a:pt x="384" y="175"/>
                    </a:cubicBezTo>
                    <a:cubicBezTo>
                      <a:pt x="382" y="175"/>
                      <a:pt x="382" y="175"/>
                      <a:pt x="382" y="175"/>
                    </a:cubicBezTo>
                    <a:lnTo>
                      <a:pt x="381" y="175"/>
                    </a:lnTo>
                    <a:close/>
                    <a:moveTo>
                      <a:pt x="363" y="167"/>
                    </a:moveTo>
                    <a:cubicBezTo>
                      <a:pt x="365" y="165"/>
                      <a:pt x="365" y="165"/>
                      <a:pt x="365" y="165"/>
                    </a:cubicBezTo>
                    <a:cubicBezTo>
                      <a:pt x="364" y="165"/>
                      <a:pt x="364" y="165"/>
                      <a:pt x="364" y="165"/>
                    </a:cubicBezTo>
                    <a:cubicBezTo>
                      <a:pt x="363" y="166"/>
                      <a:pt x="363" y="166"/>
                      <a:pt x="363" y="166"/>
                    </a:cubicBezTo>
                    <a:lnTo>
                      <a:pt x="363" y="167"/>
                    </a:lnTo>
                    <a:close/>
                    <a:moveTo>
                      <a:pt x="369" y="173"/>
                    </a:moveTo>
                    <a:cubicBezTo>
                      <a:pt x="372" y="174"/>
                      <a:pt x="372" y="174"/>
                      <a:pt x="372" y="174"/>
                    </a:cubicBezTo>
                    <a:cubicBezTo>
                      <a:pt x="374" y="173"/>
                      <a:pt x="374" y="173"/>
                      <a:pt x="374" y="173"/>
                    </a:cubicBezTo>
                    <a:cubicBezTo>
                      <a:pt x="374" y="174"/>
                      <a:pt x="374" y="174"/>
                      <a:pt x="374" y="174"/>
                    </a:cubicBezTo>
                    <a:cubicBezTo>
                      <a:pt x="372" y="175"/>
                      <a:pt x="372" y="175"/>
                      <a:pt x="372" y="175"/>
                    </a:cubicBezTo>
                    <a:cubicBezTo>
                      <a:pt x="369" y="174"/>
                      <a:pt x="369" y="174"/>
                      <a:pt x="369" y="174"/>
                    </a:cubicBezTo>
                    <a:lnTo>
                      <a:pt x="369" y="173"/>
                    </a:lnTo>
                    <a:close/>
                    <a:moveTo>
                      <a:pt x="366" y="174"/>
                    </a:moveTo>
                    <a:cubicBezTo>
                      <a:pt x="368" y="174"/>
                      <a:pt x="368" y="174"/>
                      <a:pt x="368" y="174"/>
                    </a:cubicBezTo>
                    <a:cubicBezTo>
                      <a:pt x="367" y="175"/>
                      <a:pt x="367" y="175"/>
                      <a:pt x="367" y="175"/>
                    </a:cubicBezTo>
                    <a:lnTo>
                      <a:pt x="366" y="174"/>
                    </a:lnTo>
                    <a:close/>
                    <a:moveTo>
                      <a:pt x="361" y="173"/>
                    </a:moveTo>
                    <a:cubicBezTo>
                      <a:pt x="362" y="173"/>
                      <a:pt x="362" y="173"/>
                      <a:pt x="362" y="173"/>
                    </a:cubicBezTo>
                    <a:cubicBezTo>
                      <a:pt x="363" y="174"/>
                      <a:pt x="363" y="174"/>
                      <a:pt x="363" y="174"/>
                    </a:cubicBezTo>
                    <a:cubicBezTo>
                      <a:pt x="362" y="174"/>
                      <a:pt x="362" y="174"/>
                      <a:pt x="362" y="174"/>
                    </a:cubicBezTo>
                    <a:lnTo>
                      <a:pt x="361" y="173"/>
                    </a:lnTo>
                    <a:close/>
                    <a:moveTo>
                      <a:pt x="318" y="197"/>
                    </a:moveTo>
                    <a:cubicBezTo>
                      <a:pt x="318" y="200"/>
                      <a:pt x="318" y="200"/>
                      <a:pt x="318" y="200"/>
                    </a:cubicBezTo>
                    <a:cubicBezTo>
                      <a:pt x="319" y="201"/>
                      <a:pt x="319" y="201"/>
                      <a:pt x="319" y="201"/>
                    </a:cubicBezTo>
                    <a:cubicBezTo>
                      <a:pt x="323" y="200"/>
                      <a:pt x="323" y="200"/>
                      <a:pt x="323" y="200"/>
                    </a:cubicBezTo>
                    <a:cubicBezTo>
                      <a:pt x="326" y="198"/>
                      <a:pt x="326" y="198"/>
                      <a:pt x="326" y="198"/>
                    </a:cubicBezTo>
                    <a:cubicBezTo>
                      <a:pt x="328" y="198"/>
                      <a:pt x="328" y="198"/>
                      <a:pt x="328" y="198"/>
                    </a:cubicBezTo>
                    <a:cubicBezTo>
                      <a:pt x="330" y="198"/>
                      <a:pt x="330" y="198"/>
                      <a:pt x="330" y="198"/>
                    </a:cubicBezTo>
                    <a:cubicBezTo>
                      <a:pt x="332" y="196"/>
                      <a:pt x="332" y="196"/>
                      <a:pt x="332" y="196"/>
                    </a:cubicBezTo>
                    <a:cubicBezTo>
                      <a:pt x="333" y="194"/>
                      <a:pt x="333" y="194"/>
                      <a:pt x="333" y="194"/>
                    </a:cubicBezTo>
                    <a:cubicBezTo>
                      <a:pt x="337" y="191"/>
                      <a:pt x="337" y="191"/>
                      <a:pt x="337" y="191"/>
                    </a:cubicBezTo>
                    <a:cubicBezTo>
                      <a:pt x="338" y="190"/>
                      <a:pt x="338" y="190"/>
                      <a:pt x="338" y="190"/>
                    </a:cubicBezTo>
                    <a:cubicBezTo>
                      <a:pt x="340" y="189"/>
                      <a:pt x="340" y="189"/>
                      <a:pt x="340" y="189"/>
                    </a:cubicBezTo>
                    <a:cubicBezTo>
                      <a:pt x="337" y="187"/>
                      <a:pt x="337" y="187"/>
                      <a:pt x="337" y="187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4" y="184"/>
                      <a:pt x="334" y="184"/>
                      <a:pt x="334" y="184"/>
                    </a:cubicBezTo>
                    <a:cubicBezTo>
                      <a:pt x="332" y="185"/>
                      <a:pt x="332" y="185"/>
                      <a:pt x="332" y="185"/>
                    </a:cubicBezTo>
                    <a:cubicBezTo>
                      <a:pt x="332" y="188"/>
                      <a:pt x="332" y="188"/>
                      <a:pt x="332" y="188"/>
                    </a:cubicBezTo>
                    <a:cubicBezTo>
                      <a:pt x="329" y="188"/>
                      <a:pt x="329" y="188"/>
                      <a:pt x="329" y="188"/>
                    </a:cubicBezTo>
                    <a:cubicBezTo>
                      <a:pt x="327" y="189"/>
                      <a:pt x="327" y="189"/>
                      <a:pt x="327" y="189"/>
                    </a:cubicBezTo>
                    <a:cubicBezTo>
                      <a:pt x="325" y="187"/>
                      <a:pt x="325" y="187"/>
                      <a:pt x="325" y="187"/>
                    </a:cubicBezTo>
                    <a:cubicBezTo>
                      <a:pt x="325" y="188"/>
                      <a:pt x="325" y="188"/>
                      <a:pt x="325" y="188"/>
                    </a:cubicBezTo>
                    <a:cubicBezTo>
                      <a:pt x="323" y="189"/>
                      <a:pt x="323" y="189"/>
                      <a:pt x="323" y="189"/>
                    </a:cubicBezTo>
                    <a:cubicBezTo>
                      <a:pt x="322" y="192"/>
                      <a:pt x="322" y="192"/>
                      <a:pt x="322" y="192"/>
                    </a:cubicBezTo>
                    <a:cubicBezTo>
                      <a:pt x="320" y="195"/>
                      <a:pt x="320" y="195"/>
                      <a:pt x="320" y="195"/>
                    </a:cubicBezTo>
                    <a:cubicBezTo>
                      <a:pt x="319" y="196"/>
                      <a:pt x="319" y="196"/>
                      <a:pt x="319" y="196"/>
                    </a:cubicBezTo>
                    <a:cubicBezTo>
                      <a:pt x="320" y="197"/>
                      <a:pt x="320" y="197"/>
                      <a:pt x="320" y="197"/>
                    </a:cubicBezTo>
                    <a:cubicBezTo>
                      <a:pt x="321" y="198"/>
                      <a:pt x="321" y="198"/>
                      <a:pt x="321" y="198"/>
                    </a:cubicBezTo>
                    <a:cubicBezTo>
                      <a:pt x="319" y="198"/>
                      <a:pt x="319" y="198"/>
                      <a:pt x="319" y="198"/>
                    </a:cubicBezTo>
                    <a:lnTo>
                      <a:pt x="318" y="197"/>
                    </a:lnTo>
                    <a:close/>
                    <a:moveTo>
                      <a:pt x="316" y="200"/>
                    </a:moveTo>
                    <a:cubicBezTo>
                      <a:pt x="317" y="198"/>
                      <a:pt x="317" y="198"/>
                      <a:pt x="317" y="198"/>
                    </a:cubicBezTo>
                    <a:cubicBezTo>
                      <a:pt x="316" y="198"/>
                      <a:pt x="316" y="198"/>
                      <a:pt x="316" y="198"/>
                    </a:cubicBezTo>
                    <a:cubicBezTo>
                      <a:pt x="315" y="199"/>
                      <a:pt x="315" y="199"/>
                      <a:pt x="315" y="199"/>
                    </a:cubicBezTo>
                    <a:lnTo>
                      <a:pt x="316" y="200"/>
                    </a:lnTo>
                    <a:close/>
                    <a:moveTo>
                      <a:pt x="316" y="201"/>
                    </a:moveTo>
                    <a:cubicBezTo>
                      <a:pt x="314" y="202"/>
                      <a:pt x="314" y="202"/>
                      <a:pt x="314" y="202"/>
                    </a:cubicBezTo>
                    <a:cubicBezTo>
                      <a:pt x="315" y="203"/>
                      <a:pt x="315" y="203"/>
                      <a:pt x="315" y="203"/>
                    </a:cubicBezTo>
                    <a:cubicBezTo>
                      <a:pt x="311" y="205"/>
                      <a:pt x="311" y="205"/>
                      <a:pt x="311" y="205"/>
                    </a:cubicBezTo>
                    <a:cubicBezTo>
                      <a:pt x="310" y="206"/>
                      <a:pt x="310" y="206"/>
                      <a:pt x="310" y="206"/>
                    </a:cubicBezTo>
                    <a:cubicBezTo>
                      <a:pt x="311" y="207"/>
                      <a:pt x="311" y="207"/>
                      <a:pt x="311" y="207"/>
                    </a:cubicBezTo>
                    <a:cubicBezTo>
                      <a:pt x="316" y="205"/>
                      <a:pt x="316" y="205"/>
                      <a:pt x="316" y="205"/>
                    </a:cubicBezTo>
                    <a:cubicBezTo>
                      <a:pt x="317" y="203"/>
                      <a:pt x="317" y="203"/>
                      <a:pt x="317" y="203"/>
                    </a:cubicBezTo>
                    <a:lnTo>
                      <a:pt x="316" y="201"/>
                    </a:lnTo>
                    <a:close/>
                    <a:moveTo>
                      <a:pt x="300" y="201"/>
                    </a:moveTo>
                    <a:cubicBezTo>
                      <a:pt x="301" y="202"/>
                      <a:pt x="301" y="202"/>
                      <a:pt x="301" y="202"/>
                    </a:cubicBezTo>
                    <a:cubicBezTo>
                      <a:pt x="301" y="203"/>
                      <a:pt x="301" y="203"/>
                      <a:pt x="301" y="203"/>
                    </a:cubicBezTo>
                    <a:cubicBezTo>
                      <a:pt x="300" y="204"/>
                      <a:pt x="300" y="204"/>
                      <a:pt x="300" y="204"/>
                    </a:cubicBezTo>
                    <a:cubicBezTo>
                      <a:pt x="298" y="204"/>
                      <a:pt x="298" y="204"/>
                      <a:pt x="298" y="204"/>
                    </a:cubicBezTo>
                    <a:cubicBezTo>
                      <a:pt x="299" y="202"/>
                      <a:pt x="299" y="202"/>
                      <a:pt x="299" y="202"/>
                    </a:cubicBezTo>
                    <a:lnTo>
                      <a:pt x="300" y="201"/>
                    </a:lnTo>
                    <a:close/>
                    <a:moveTo>
                      <a:pt x="267" y="189"/>
                    </a:moveTo>
                    <a:cubicBezTo>
                      <a:pt x="272" y="186"/>
                      <a:pt x="272" y="186"/>
                      <a:pt x="272" y="186"/>
                    </a:cubicBezTo>
                    <a:cubicBezTo>
                      <a:pt x="275" y="189"/>
                      <a:pt x="275" y="189"/>
                      <a:pt x="275" y="189"/>
                    </a:cubicBezTo>
                    <a:cubicBezTo>
                      <a:pt x="277" y="189"/>
                      <a:pt x="277" y="189"/>
                      <a:pt x="277" y="189"/>
                    </a:cubicBezTo>
                    <a:cubicBezTo>
                      <a:pt x="279" y="188"/>
                      <a:pt x="279" y="188"/>
                      <a:pt x="279" y="188"/>
                    </a:cubicBezTo>
                    <a:cubicBezTo>
                      <a:pt x="281" y="189"/>
                      <a:pt x="281" y="189"/>
                      <a:pt x="281" y="189"/>
                    </a:cubicBezTo>
                    <a:cubicBezTo>
                      <a:pt x="282" y="191"/>
                      <a:pt x="282" y="191"/>
                      <a:pt x="282" y="191"/>
                    </a:cubicBezTo>
                    <a:cubicBezTo>
                      <a:pt x="284" y="191"/>
                      <a:pt x="284" y="191"/>
                      <a:pt x="284" y="191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8" y="196"/>
                      <a:pt x="288" y="196"/>
                      <a:pt x="288" y="196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82" y="199"/>
                      <a:pt x="282" y="199"/>
                      <a:pt x="282" y="199"/>
                    </a:cubicBezTo>
                    <a:cubicBezTo>
                      <a:pt x="280" y="198"/>
                      <a:pt x="280" y="198"/>
                      <a:pt x="280" y="198"/>
                    </a:cubicBezTo>
                    <a:cubicBezTo>
                      <a:pt x="278" y="195"/>
                      <a:pt x="278" y="195"/>
                      <a:pt x="278" y="195"/>
                    </a:cubicBezTo>
                    <a:cubicBezTo>
                      <a:pt x="276" y="195"/>
                      <a:pt x="276" y="195"/>
                      <a:pt x="276" y="195"/>
                    </a:cubicBezTo>
                    <a:cubicBezTo>
                      <a:pt x="274" y="192"/>
                      <a:pt x="274" y="192"/>
                      <a:pt x="274" y="192"/>
                    </a:cubicBezTo>
                    <a:cubicBezTo>
                      <a:pt x="272" y="193"/>
                      <a:pt x="272" y="193"/>
                      <a:pt x="272" y="193"/>
                    </a:cubicBezTo>
                    <a:cubicBezTo>
                      <a:pt x="268" y="192"/>
                      <a:pt x="268" y="192"/>
                      <a:pt x="268" y="192"/>
                    </a:cubicBezTo>
                    <a:cubicBezTo>
                      <a:pt x="267" y="191"/>
                      <a:pt x="267" y="191"/>
                      <a:pt x="267" y="191"/>
                    </a:cubicBezTo>
                    <a:lnTo>
                      <a:pt x="267" y="189"/>
                    </a:lnTo>
                    <a:close/>
                    <a:moveTo>
                      <a:pt x="232" y="163"/>
                    </a:moveTo>
                    <a:cubicBezTo>
                      <a:pt x="233" y="163"/>
                      <a:pt x="233" y="163"/>
                      <a:pt x="233" y="163"/>
                    </a:cubicBezTo>
                    <a:cubicBezTo>
                      <a:pt x="234" y="163"/>
                      <a:pt x="234" y="163"/>
                      <a:pt x="234" y="163"/>
                    </a:cubicBezTo>
                    <a:cubicBezTo>
                      <a:pt x="234" y="163"/>
                      <a:pt x="234" y="163"/>
                      <a:pt x="234" y="163"/>
                    </a:cubicBezTo>
                    <a:cubicBezTo>
                      <a:pt x="232" y="163"/>
                      <a:pt x="232" y="163"/>
                      <a:pt x="232" y="163"/>
                    </a:cubicBezTo>
                    <a:close/>
                    <a:moveTo>
                      <a:pt x="225" y="159"/>
                    </a:moveTo>
                    <a:cubicBezTo>
                      <a:pt x="227" y="161"/>
                      <a:pt x="227" y="161"/>
                      <a:pt x="227" y="161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29" y="160"/>
                      <a:pt x="229" y="160"/>
                      <a:pt x="229" y="160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30" y="159"/>
                      <a:pt x="230" y="159"/>
                      <a:pt x="230" y="159"/>
                    </a:cubicBezTo>
                    <a:cubicBezTo>
                      <a:pt x="228" y="158"/>
                      <a:pt x="228" y="158"/>
                      <a:pt x="228" y="158"/>
                    </a:cubicBez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5" y="159"/>
                      <a:pt x="225" y="159"/>
                      <a:pt x="225" y="159"/>
                    </a:cubicBezTo>
                    <a:close/>
                    <a:moveTo>
                      <a:pt x="347" y="171"/>
                    </a:moveTo>
                    <a:cubicBezTo>
                      <a:pt x="350" y="169"/>
                      <a:pt x="350" y="169"/>
                      <a:pt x="350" y="169"/>
                    </a:cubicBezTo>
                    <a:cubicBezTo>
                      <a:pt x="353" y="170"/>
                      <a:pt x="353" y="170"/>
                      <a:pt x="353" y="170"/>
                    </a:cubicBezTo>
                    <a:cubicBezTo>
                      <a:pt x="354" y="171"/>
                      <a:pt x="354" y="171"/>
                      <a:pt x="354" y="171"/>
                    </a:cubicBezTo>
                    <a:cubicBezTo>
                      <a:pt x="355" y="170"/>
                      <a:pt x="355" y="170"/>
                      <a:pt x="355" y="170"/>
                    </a:cubicBezTo>
                    <a:cubicBezTo>
                      <a:pt x="356" y="169"/>
                      <a:pt x="356" y="169"/>
                      <a:pt x="356" y="169"/>
                    </a:cubicBezTo>
                    <a:cubicBezTo>
                      <a:pt x="358" y="168"/>
                      <a:pt x="358" y="168"/>
                      <a:pt x="358" y="168"/>
                    </a:cubicBezTo>
                    <a:cubicBezTo>
                      <a:pt x="358" y="167"/>
                      <a:pt x="358" y="167"/>
                      <a:pt x="358" y="167"/>
                    </a:cubicBezTo>
                    <a:cubicBezTo>
                      <a:pt x="356" y="166"/>
                      <a:pt x="356" y="166"/>
                      <a:pt x="356" y="166"/>
                    </a:cubicBezTo>
                    <a:cubicBezTo>
                      <a:pt x="354" y="167"/>
                      <a:pt x="354" y="167"/>
                      <a:pt x="354" y="167"/>
                    </a:cubicBezTo>
                    <a:cubicBezTo>
                      <a:pt x="350" y="168"/>
                      <a:pt x="350" y="168"/>
                      <a:pt x="350" y="168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8"/>
                      <a:pt x="347" y="168"/>
                      <a:pt x="347" y="168"/>
                    </a:cubicBezTo>
                    <a:cubicBezTo>
                      <a:pt x="347" y="170"/>
                      <a:pt x="347" y="170"/>
                      <a:pt x="347" y="170"/>
                    </a:cubicBezTo>
                    <a:lnTo>
                      <a:pt x="347" y="171"/>
                    </a:lnTo>
                    <a:close/>
                    <a:moveTo>
                      <a:pt x="343" y="174"/>
                    </a:moveTo>
                    <a:cubicBezTo>
                      <a:pt x="343" y="175"/>
                      <a:pt x="343" y="175"/>
                      <a:pt x="343" y="175"/>
                    </a:cubicBezTo>
                    <a:cubicBezTo>
                      <a:pt x="343" y="175"/>
                      <a:pt x="343" y="175"/>
                      <a:pt x="343" y="175"/>
                    </a:cubicBezTo>
                    <a:cubicBezTo>
                      <a:pt x="344" y="175"/>
                      <a:pt x="344" y="175"/>
                      <a:pt x="344" y="175"/>
                    </a:cubicBezTo>
                    <a:lnTo>
                      <a:pt x="343" y="174"/>
                    </a:lnTo>
                    <a:close/>
                    <a:moveTo>
                      <a:pt x="333" y="174"/>
                    </a:moveTo>
                    <a:cubicBezTo>
                      <a:pt x="331" y="175"/>
                      <a:pt x="331" y="175"/>
                      <a:pt x="331" y="175"/>
                    </a:cubicBezTo>
                    <a:cubicBezTo>
                      <a:pt x="332" y="175"/>
                      <a:pt x="332" y="175"/>
                      <a:pt x="332" y="175"/>
                    </a:cubicBezTo>
                    <a:cubicBezTo>
                      <a:pt x="331" y="176"/>
                      <a:pt x="331" y="176"/>
                      <a:pt x="331" y="176"/>
                    </a:cubicBezTo>
                    <a:cubicBezTo>
                      <a:pt x="331" y="177"/>
                      <a:pt x="331" y="177"/>
                      <a:pt x="331" y="177"/>
                    </a:cubicBezTo>
                    <a:cubicBezTo>
                      <a:pt x="333" y="178"/>
                      <a:pt x="333" y="178"/>
                      <a:pt x="333" y="178"/>
                    </a:cubicBezTo>
                    <a:cubicBezTo>
                      <a:pt x="337" y="176"/>
                      <a:pt x="337" y="176"/>
                      <a:pt x="337" y="176"/>
                    </a:cubicBezTo>
                    <a:cubicBezTo>
                      <a:pt x="338" y="175"/>
                      <a:pt x="338" y="175"/>
                      <a:pt x="338" y="175"/>
                    </a:cubicBezTo>
                    <a:cubicBezTo>
                      <a:pt x="337" y="174"/>
                      <a:pt x="337" y="174"/>
                      <a:pt x="337" y="174"/>
                    </a:cubicBezTo>
                    <a:cubicBezTo>
                      <a:pt x="334" y="174"/>
                      <a:pt x="334" y="174"/>
                      <a:pt x="334" y="174"/>
                    </a:cubicBezTo>
                    <a:lnTo>
                      <a:pt x="333" y="174"/>
                    </a:lnTo>
                    <a:close/>
                    <a:moveTo>
                      <a:pt x="325" y="178"/>
                    </a:moveTo>
                    <a:cubicBezTo>
                      <a:pt x="326" y="178"/>
                      <a:pt x="326" y="178"/>
                      <a:pt x="326" y="178"/>
                    </a:cubicBezTo>
                    <a:cubicBezTo>
                      <a:pt x="327" y="179"/>
                      <a:pt x="327" y="179"/>
                      <a:pt x="327" y="179"/>
                    </a:cubicBezTo>
                    <a:cubicBezTo>
                      <a:pt x="329" y="177"/>
                      <a:pt x="329" y="177"/>
                      <a:pt x="329" y="177"/>
                    </a:cubicBezTo>
                    <a:cubicBezTo>
                      <a:pt x="329" y="176"/>
                      <a:pt x="329" y="176"/>
                      <a:pt x="329" y="176"/>
                    </a:cubicBezTo>
                    <a:cubicBezTo>
                      <a:pt x="328" y="177"/>
                      <a:pt x="328" y="177"/>
                      <a:pt x="328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lnTo>
                      <a:pt x="325" y="178"/>
                    </a:lnTo>
                    <a:close/>
                    <a:moveTo>
                      <a:pt x="318" y="179"/>
                    </a:moveTo>
                    <a:cubicBezTo>
                      <a:pt x="320" y="177"/>
                      <a:pt x="320" y="177"/>
                      <a:pt x="320" y="177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1" y="176"/>
                      <a:pt x="321" y="176"/>
                      <a:pt x="321" y="176"/>
                    </a:cubicBezTo>
                    <a:cubicBezTo>
                      <a:pt x="322" y="176"/>
                      <a:pt x="322" y="176"/>
                      <a:pt x="322" y="176"/>
                    </a:cubicBezTo>
                    <a:cubicBezTo>
                      <a:pt x="324" y="175"/>
                      <a:pt x="324" y="175"/>
                      <a:pt x="324" y="175"/>
                    </a:cubicBezTo>
                    <a:cubicBezTo>
                      <a:pt x="325" y="175"/>
                      <a:pt x="325" y="175"/>
                      <a:pt x="325" y="175"/>
                    </a:cubicBezTo>
                    <a:cubicBezTo>
                      <a:pt x="322" y="178"/>
                      <a:pt x="322" y="178"/>
                      <a:pt x="322" y="178"/>
                    </a:cubicBezTo>
                    <a:cubicBezTo>
                      <a:pt x="321" y="179"/>
                      <a:pt x="321" y="179"/>
                      <a:pt x="321" y="179"/>
                    </a:cubicBezTo>
                    <a:cubicBezTo>
                      <a:pt x="319" y="179"/>
                      <a:pt x="319" y="179"/>
                      <a:pt x="319" y="179"/>
                    </a:cubicBezTo>
                    <a:lnTo>
                      <a:pt x="318" y="179"/>
                    </a:lnTo>
                    <a:close/>
                    <a:moveTo>
                      <a:pt x="316" y="178"/>
                    </a:moveTo>
                    <a:cubicBezTo>
                      <a:pt x="314" y="178"/>
                      <a:pt x="314" y="178"/>
                      <a:pt x="314" y="178"/>
                    </a:cubicBezTo>
                    <a:cubicBezTo>
                      <a:pt x="313" y="180"/>
                      <a:pt x="313" y="180"/>
                      <a:pt x="313" y="180"/>
                    </a:cubicBezTo>
                    <a:cubicBezTo>
                      <a:pt x="314" y="179"/>
                      <a:pt x="314" y="179"/>
                      <a:pt x="314" y="179"/>
                    </a:cubicBezTo>
                    <a:lnTo>
                      <a:pt x="316" y="178"/>
                    </a:lnTo>
                    <a:close/>
                    <a:moveTo>
                      <a:pt x="317" y="175"/>
                    </a:moveTo>
                    <a:cubicBezTo>
                      <a:pt x="316" y="176"/>
                      <a:pt x="316" y="176"/>
                      <a:pt x="316" y="176"/>
                    </a:cubicBezTo>
                    <a:cubicBezTo>
                      <a:pt x="317" y="177"/>
                      <a:pt x="317" y="177"/>
                      <a:pt x="317" y="177"/>
                    </a:cubicBezTo>
                    <a:cubicBezTo>
                      <a:pt x="317" y="176"/>
                      <a:pt x="317" y="176"/>
                      <a:pt x="317" y="176"/>
                    </a:cubicBezTo>
                    <a:lnTo>
                      <a:pt x="317" y="175"/>
                    </a:lnTo>
                    <a:close/>
                    <a:moveTo>
                      <a:pt x="277" y="179"/>
                    </a:moveTo>
                    <a:cubicBezTo>
                      <a:pt x="277" y="179"/>
                      <a:pt x="277" y="177"/>
                      <a:pt x="277" y="177"/>
                    </a:cubicBezTo>
                    <a:cubicBezTo>
                      <a:pt x="281" y="175"/>
                      <a:pt x="281" y="175"/>
                      <a:pt x="281" y="175"/>
                    </a:cubicBezTo>
                    <a:cubicBezTo>
                      <a:pt x="286" y="174"/>
                      <a:pt x="286" y="174"/>
                      <a:pt x="286" y="174"/>
                    </a:cubicBezTo>
                    <a:cubicBezTo>
                      <a:pt x="289" y="176"/>
                      <a:pt x="289" y="176"/>
                      <a:pt x="289" y="176"/>
                    </a:cubicBezTo>
                    <a:cubicBezTo>
                      <a:pt x="291" y="175"/>
                      <a:pt x="291" y="175"/>
                      <a:pt x="291" y="175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7" y="178"/>
                      <a:pt x="297" y="178"/>
                      <a:pt x="297" y="178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304" y="178"/>
                      <a:pt x="304" y="178"/>
                      <a:pt x="304" y="178"/>
                    </a:cubicBezTo>
                    <a:cubicBezTo>
                      <a:pt x="306" y="178"/>
                      <a:pt x="306" y="178"/>
                      <a:pt x="306" y="178"/>
                    </a:cubicBezTo>
                    <a:cubicBezTo>
                      <a:pt x="308" y="176"/>
                      <a:pt x="308" y="176"/>
                      <a:pt x="308" y="176"/>
                    </a:cubicBezTo>
                    <a:cubicBezTo>
                      <a:pt x="310" y="176"/>
                      <a:pt x="310" y="176"/>
                      <a:pt x="310" y="176"/>
                    </a:cubicBezTo>
                    <a:cubicBezTo>
                      <a:pt x="311" y="174"/>
                      <a:pt x="311" y="174"/>
                      <a:pt x="311" y="174"/>
                    </a:cubicBezTo>
                    <a:cubicBezTo>
                      <a:pt x="310" y="173"/>
                      <a:pt x="310" y="173"/>
                      <a:pt x="310" y="173"/>
                    </a:cubicBezTo>
                    <a:cubicBezTo>
                      <a:pt x="312" y="172"/>
                      <a:pt x="312" y="172"/>
                      <a:pt x="312" y="172"/>
                    </a:cubicBezTo>
                    <a:cubicBezTo>
                      <a:pt x="314" y="173"/>
                      <a:pt x="314" y="173"/>
                      <a:pt x="314" y="173"/>
                    </a:cubicBezTo>
                    <a:cubicBezTo>
                      <a:pt x="315" y="175"/>
                      <a:pt x="315" y="175"/>
                      <a:pt x="315" y="175"/>
                    </a:cubicBezTo>
                    <a:cubicBezTo>
                      <a:pt x="314" y="177"/>
                      <a:pt x="314" y="177"/>
                      <a:pt x="314" y="177"/>
                    </a:cubicBezTo>
                    <a:cubicBezTo>
                      <a:pt x="312" y="178"/>
                      <a:pt x="312" y="178"/>
                      <a:pt x="312" y="178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08" y="180"/>
                      <a:pt x="308" y="180"/>
                      <a:pt x="308" y="180"/>
                    </a:cubicBezTo>
                    <a:cubicBezTo>
                      <a:pt x="307" y="181"/>
                      <a:pt x="307" y="181"/>
                      <a:pt x="307" y="181"/>
                    </a:cubicBezTo>
                    <a:cubicBezTo>
                      <a:pt x="306" y="181"/>
                      <a:pt x="306" y="181"/>
                      <a:pt x="306" y="181"/>
                    </a:cubicBezTo>
                    <a:cubicBezTo>
                      <a:pt x="302" y="180"/>
                      <a:pt x="302" y="180"/>
                      <a:pt x="302" y="180"/>
                    </a:cubicBezTo>
                    <a:cubicBezTo>
                      <a:pt x="299" y="182"/>
                      <a:pt x="299" y="182"/>
                      <a:pt x="299" y="182"/>
                    </a:cubicBezTo>
                    <a:cubicBezTo>
                      <a:pt x="295" y="181"/>
                      <a:pt x="295" y="181"/>
                      <a:pt x="295" y="181"/>
                    </a:cubicBezTo>
                    <a:cubicBezTo>
                      <a:pt x="293" y="182"/>
                      <a:pt x="293" y="182"/>
                      <a:pt x="293" y="182"/>
                    </a:cubicBezTo>
                    <a:cubicBezTo>
                      <a:pt x="292" y="183"/>
                      <a:pt x="292" y="183"/>
                      <a:pt x="292" y="183"/>
                    </a:cubicBezTo>
                    <a:cubicBezTo>
                      <a:pt x="291" y="183"/>
                      <a:pt x="291" y="183"/>
                      <a:pt x="291" y="183"/>
                    </a:cubicBez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7" y="183"/>
                      <a:pt x="287" y="183"/>
                      <a:pt x="287" y="183"/>
                    </a:cubicBezTo>
                    <a:cubicBezTo>
                      <a:pt x="286" y="182"/>
                      <a:pt x="286" y="182"/>
                      <a:pt x="286" y="182"/>
                    </a:cubicBezTo>
                    <a:cubicBezTo>
                      <a:pt x="284" y="182"/>
                      <a:pt x="284" y="182"/>
                      <a:pt x="284" y="182"/>
                    </a:cubicBezTo>
                    <a:cubicBezTo>
                      <a:pt x="283" y="182"/>
                      <a:pt x="283" y="182"/>
                      <a:pt x="283" y="182"/>
                    </a:cubicBezTo>
                    <a:cubicBezTo>
                      <a:pt x="281" y="182"/>
                      <a:pt x="281" y="182"/>
                      <a:pt x="281" y="182"/>
                    </a:cubicBezTo>
                    <a:cubicBezTo>
                      <a:pt x="279" y="182"/>
                      <a:pt x="279" y="182"/>
                      <a:pt x="279" y="182"/>
                    </a:cubicBezTo>
                    <a:cubicBezTo>
                      <a:pt x="278" y="181"/>
                      <a:pt x="278" y="181"/>
                      <a:pt x="278" y="181"/>
                    </a:cubicBezTo>
                    <a:lnTo>
                      <a:pt x="277" y="179"/>
                    </a:lnTo>
                    <a:close/>
                    <a:moveTo>
                      <a:pt x="275" y="179"/>
                    </a:moveTo>
                    <a:cubicBezTo>
                      <a:pt x="275" y="181"/>
                      <a:pt x="275" y="181"/>
                      <a:pt x="275" y="181"/>
                    </a:cubicBezTo>
                    <a:cubicBezTo>
                      <a:pt x="276" y="181"/>
                      <a:pt x="276" y="181"/>
                      <a:pt x="276" y="181"/>
                    </a:cubicBezTo>
                    <a:cubicBezTo>
                      <a:pt x="276" y="180"/>
                      <a:pt x="276" y="180"/>
                      <a:pt x="276" y="180"/>
                    </a:cubicBezTo>
                    <a:lnTo>
                      <a:pt x="275" y="179"/>
                    </a:lnTo>
                    <a:close/>
                    <a:moveTo>
                      <a:pt x="274" y="178"/>
                    </a:moveTo>
                    <a:cubicBezTo>
                      <a:pt x="272" y="177"/>
                      <a:pt x="272" y="177"/>
                      <a:pt x="272" y="177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73" y="182"/>
                      <a:pt x="273" y="182"/>
                      <a:pt x="273" y="182"/>
                    </a:cubicBezTo>
                    <a:cubicBezTo>
                      <a:pt x="273" y="179"/>
                      <a:pt x="273" y="179"/>
                      <a:pt x="273" y="179"/>
                    </a:cubicBezTo>
                    <a:lnTo>
                      <a:pt x="274" y="178"/>
                    </a:lnTo>
                    <a:close/>
                    <a:moveTo>
                      <a:pt x="242" y="179"/>
                    </a:moveTo>
                    <a:cubicBezTo>
                      <a:pt x="242" y="181"/>
                      <a:pt x="242" y="181"/>
                      <a:pt x="242" y="181"/>
                    </a:cubicBezTo>
                    <a:cubicBezTo>
                      <a:pt x="242" y="182"/>
                      <a:pt x="242" y="182"/>
                      <a:pt x="242" y="182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5"/>
                      <a:pt x="245" y="185"/>
                    </a:cubicBezTo>
                    <a:cubicBezTo>
                      <a:pt x="248" y="184"/>
                      <a:pt x="248" y="184"/>
                      <a:pt x="248" y="184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52" y="184"/>
                      <a:pt x="252" y="184"/>
                      <a:pt x="252" y="184"/>
                    </a:cubicBezTo>
                    <a:cubicBezTo>
                      <a:pt x="253" y="183"/>
                      <a:pt x="253" y="183"/>
                      <a:pt x="253" y="183"/>
                    </a:cubicBezTo>
                    <a:cubicBezTo>
                      <a:pt x="255" y="183"/>
                      <a:pt x="255" y="183"/>
                      <a:pt x="255" y="183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60" y="183"/>
                      <a:pt x="260" y="183"/>
                      <a:pt x="260" y="183"/>
                    </a:cubicBezTo>
                    <a:cubicBezTo>
                      <a:pt x="262" y="181"/>
                      <a:pt x="262" y="181"/>
                      <a:pt x="262" y="181"/>
                    </a:cubicBezTo>
                    <a:cubicBezTo>
                      <a:pt x="263" y="182"/>
                      <a:pt x="263" y="182"/>
                      <a:pt x="263" y="182"/>
                    </a:cubicBezTo>
                    <a:cubicBezTo>
                      <a:pt x="265" y="182"/>
                      <a:pt x="265" y="182"/>
                      <a:pt x="265" y="182"/>
                    </a:cubicBezTo>
                    <a:cubicBezTo>
                      <a:pt x="268" y="182"/>
                      <a:pt x="268" y="182"/>
                      <a:pt x="268" y="182"/>
                    </a:cubicBezTo>
                    <a:cubicBezTo>
                      <a:pt x="267" y="181"/>
                      <a:pt x="267" y="181"/>
                      <a:pt x="267" y="181"/>
                    </a:cubicBezTo>
                    <a:cubicBezTo>
                      <a:pt x="269" y="181"/>
                      <a:pt x="269" y="181"/>
                      <a:pt x="269" y="181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69" y="180"/>
                      <a:pt x="269" y="180"/>
                      <a:pt x="269" y="180"/>
                    </a:cubicBezTo>
                    <a:cubicBezTo>
                      <a:pt x="268" y="178"/>
                      <a:pt x="268" y="178"/>
                      <a:pt x="268" y="178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66" y="177"/>
                      <a:pt x="266" y="177"/>
                      <a:pt x="266" y="177"/>
                    </a:cubicBezTo>
                    <a:cubicBezTo>
                      <a:pt x="265" y="177"/>
                      <a:pt x="265" y="177"/>
                      <a:pt x="265" y="177"/>
                    </a:cubicBezTo>
                    <a:cubicBezTo>
                      <a:pt x="265" y="175"/>
                      <a:pt x="265" y="175"/>
                      <a:pt x="265" y="175"/>
                    </a:cubicBezTo>
                    <a:cubicBezTo>
                      <a:pt x="263" y="174"/>
                      <a:pt x="263" y="174"/>
                      <a:pt x="263" y="174"/>
                    </a:cubicBezTo>
                    <a:cubicBezTo>
                      <a:pt x="261" y="175"/>
                      <a:pt x="261" y="175"/>
                      <a:pt x="261" y="175"/>
                    </a:cubicBezTo>
                    <a:cubicBezTo>
                      <a:pt x="258" y="174"/>
                      <a:pt x="258" y="174"/>
                      <a:pt x="258" y="174"/>
                    </a:cubicBezTo>
                    <a:cubicBezTo>
                      <a:pt x="257" y="173"/>
                      <a:pt x="257" y="173"/>
                      <a:pt x="257" y="173"/>
                    </a:cubicBezTo>
                    <a:cubicBezTo>
                      <a:pt x="254" y="175"/>
                      <a:pt x="254" y="175"/>
                      <a:pt x="254" y="175"/>
                    </a:cubicBezTo>
                    <a:cubicBezTo>
                      <a:pt x="254" y="176"/>
                      <a:pt x="254" y="176"/>
                      <a:pt x="254" y="176"/>
                    </a:cubicBezTo>
                    <a:cubicBezTo>
                      <a:pt x="258" y="177"/>
                      <a:pt x="258" y="177"/>
                      <a:pt x="258" y="177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57" y="180"/>
                      <a:pt x="257" y="180"/>
                      <a:pt x="257" y="180"/>
                    </a:cubicBezTo>
                    <a:cubicBezTo>
                      <a:pt x="255" y="180"/>
                      <a:pt x="255" y="180"/>
                      <a:pt x="255" y="180"/>
                    </a:cubicBezTo>
                    <a:cubicBezTo>
                      <a:pt x="253" y="179"/>
                      <a:pt x="253" y="179"/>
                      <a:pt x="253" y="179"/>
                    </a:cubicBezTo>
                    <a:cubicBezTo>
                      <a:pt x="252" y="177"/>
                      <a:pt x="252" y="177"/>
                      <a:pt x="252" y="177"/>
                    </a:cubicBezTo>
                    <a:cubicBezTo>
                      <a:pt x="251" y="176"/>
                      <a:pt x="251" y="176"/>
                      <a:pt x="251" y="176"/>
                    </a:cubicBezTo>
                    <a:cubicBezTo>
                      <a:pt x="249" y="177"/>
                      <a:pt x="249" y="177"/>
                      <a:pt x="249" y="177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3" y="178"/>
                      <a:pt x="243" y="178"/>
                      <a:pt x="243" y="178"/>
                    </a:cubicBezTo>
                    <a:cubicBezTo>
                      <a:pt x="243" y="178"/>
                      <a:pt x="242" y="179"/>
                      <a:pt x="242" y="179"/>
                    </a:cubicBezTo>
                    <a:moveTo>
                      <a:pt x="235" y="177"/>
                    </a:moveTo>
                    <a:cubicBezTo>
                      <a:pt x="238" y="175"/>
                      <a:pt x="238" y="175"/>
                      <a:pt x="238" y="175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41" y="179"/>
                      <a:pt x="241" y="179"/>
                      <a:pt x="241" y="179"/>
                    </a:cubicBezTo>
                    <a:cubicBezTo>
                      <a:pt x="240" y="180"/>
                      <a:pt x="240" y="180"/>
                      <a:pt x="240" y="180"/>
                    </a:cubicBezTo>
                    <a:cubicBezTo>
                      <a:pt x="240" y="182"/>
                      <a:pt x="240" y="182"/>
                      <a:pt x="240" y="182"/>
                    </a:cubicBezTo>
                    <a:cubicBezTo>
                      <a:pt x="238" y="182"/>
                      <a:pt x="238" y="182"/>
                      <a:pt x="238" y="182"/>
                    </a:cubicBezTo>
                    <a:cubicBezTo>
                      <a:pt x="236" y="182"/>
                      <a:pt x="236" y="182"/>
                      <a:pt x="236" y="182"/>
                    </a:cubicBezTo>
                    <a:cubicBezTo>
                      <a:pt x="233" y="181"/>
                      <a:pt x="233" y="181"/>
                      <a:pt x="233" y="181"/>
                    </a:cubicBezTo>
                    <a:cubicBezTo>
                      <a:pt x="232" y="180"/>
                      <a:pt x="232" y="180"/>
                      <a:pt x="232" y="180"/>
                    </a:cubicBezTo>
                    <a:cubicBezTo>
                      <a:pt x="233" y="180"/>
                      <a:pt x="233" y="180"/>
                      <a:pt x="233" y="180"/>
                    </a:cubicBezTo>
                    <a:cubicBezTo>
                      <a:pt x="235" y="180"/>
                      <a:pt x="235" y="180"/>
                      <a:pt x="235" y="180"/>
                    </a:cubicBezTo>
                    <a:lnTo>
                      <a:pt x="235" y="177"/>
                    </a:lnTo>
                    <a:close/>
                    <a:moveTo>
                      <a:pt x="228" y="180"/>
                    </a:moveTo>
                    <a:cubicBezTo>
                      <a:pt x="229" y="179"/>
                      <a:pt x="229" y="179"/>
                      <a:pt x="229" y="179"/>
                    </a:cubicBezTo>
                    <a:cubicBezTo>
                      <a:pt x="230" y="180"/>
                      <a:pt x="230" y="180"/>
                      <a:pt x="230" y="180"/>
                    </a:cubicBezTo>
                    <a:cubicBezTo>
                      <a:pt x="229" y="181"/>
                      <a:pt x="229" y="181"/>
                      <a:pt x="229" y="181"/>
                    </a:cubicBezTo>
                    <a:lnTo>
                      <a:pt x="228" y="180"/>
                    </a:lnTo>
                    <a:close/>
                    <a:moveTo>
                      <a:pt x="217" y="173"/>
                    </a:moveTo>
                    <a:cubicBezTo>
                      <a:pt x="217" y="175"/>
                      <a:pt x="217" y="175"/>
                      <a:pt x="217" y="175"/>
                    </a:cubicBezTo>
                    <a:cubicBezTo>
                      <a:pt x="218" y="176"/>
                      <a:pt x="218" y="176"/>
                      <a:pt x="218" y="176"/>
                    </a:cubicBezTo>
                    <a:cubicBezTo>
                      <a:pt x="221" y="177"/>
                      <a:pt x="221" y="177"/>
                      <a:pt x="221" y="177"/>
                    </a:cubicBez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25" y="181"/>
                      <a:pt x="225" y="181"/>
                      <a:pt x="225" y="181"/>
                    </a:cubicBezTo>
                    <a:cubicBezTo>
                      <a:pt x="226" y="179"/>
                      <a:pt x="226" y="179"/>
                      <a:pt x="226" y="179"/>
                    </a:cubicBezTo>
                    <a:cubicBezTo>
                      <a:pt x="227" y="178"/>
                      <a:pt x="227" y="178"/>
                      <a:pt x="227" y="178"/>
                    </a:cubicBezTo>
                    <a:cubicBezTo>
                      <a:pt x="228" y="177"/>
                      <a:pt x="228" y="177"/>
                      <a:pt x="228" y="177"/>
                    </a:cubicBezTo>
                    <a:cubicBezTo>
                      <a:pt x="230" y="177"/>
                      <a:pt x="230" y="177"/>
                      <a:pt x="230" y="177"/>
                    </a:cubicBezTo>
                    <a:cubicBezTo>
                      <a:pt x="231" y="176"/>
                      <a:pt x="231" y="176"/>
                      <a:pt x="231" y="176"/>
                    </a:cubicBezTo>
                    <a:cubicBezTo>
                      <a:pt x="228" y="173"/>
                      <a:pt x="228" y="173"/>
                      <a:pt x="228" y="173"/>
                    </a:cubicBezTo>
                    <a:cubicBezTo>
                      <a:pt x="225" y="172"/>
                      <a:pt x="225" y="172"/>
                      <a:pt x="225" y="172"/>
                    </a:cubicBezTo>
                    <a:cubicBezTo>
                      <a:pt x="222" y="173"/>
                      <a:pt x="222" y="173"/>
                      <a:pt x="222" y="173"/>
                    </a:cubicBezTo>
                    <a:cubicBezTo>
                      <a:pt x="220" y="173"/>
                      <a:pt x="220" y="173"/>
                      <a:pt x="220" y="173"/>
                    </a:cubicBezTo>
                    <a:lnTo>
                      <a:pt x="217" y="173"/>
                    </a:lnTo>
                    <a:close/>
                    <a:moveTo>
                      <a:pt x="492" y="175"/>
                    </a:moveTo>
                    <a:cubicBezTo>
                      <a:pt x="493" y="175"/>
                      <a:pt x="493" y="175"/>
                      <a:pt x="493" y="175"/>
                    </a:cubicBezTo>
                    <a:cubicBezTo>
                      <a:pt x="496" y="176"/>
                      <a:pt x="496" y="176"/>
                      <a:pt x="496" y="176"/>
                    </a:cubicBezTo>
                    <a:cubicBezTo>
                      <a:pt x="496" y="175"/>
                      <a:pt x="496" y="175"/>
                      <a:pt x="496" y="175"/>
                    </a:cubicBezTo>
                    <a:cubicBezTo>
                      <a:pt x="495" y="173"/>
                      <a:pt x="495" y="173"/>
                      <a:pt x="495" y="173"/>
                    </a:cubicBezTo>
                    <a:cubicBezTo>
                      <a:pt x="495" y="172"/>
                      <a:pt x="495" y="172"/>
                      <a:pt x="495" y="172"/>
                    </a:cubicBezTo>
                    <a:cubicBezTo>
                      <a:pt x="493" y="173"/>
                      <a:pt x="493" y="173"/>
                      <a:pt x="493" y="173"/>
                    </a:cubicBezTo>
                    <a:lnTo>
                      <a:pt x="492" y="175"/>
                    </a:lnTo>
                    <a:close/>
                    <a:moveTo>
                      <a:pt x="481" y="175"/>
                    </a:moveTo>
                    <a:cubicBezTo>
                      <a:pt x="481" y="175"/>
                      <a:pt x="485" y="175"/>
                      <a:pt x="485" y="175"/>
                    </a:cubicBezTo>
                    <a:cubicBezTo>
                      <a:pt x="487" y="175"/>
                      <a:pt x="487" y="175"/>
                      <a:pt x="487" y="175"/>
                    </a:cubicBezTo>
                    <a:cubicBezTo>
                      <a:pt x="490" y="175"/>
                      <a:pt x="490" y="175"/>
                      <a:pt x="490" y="175"/>
                    </a:cubicBezTo>
                    <a:cubicBezTo>
                      <a:pt x="491" y="174"/>
                      <a:pt x="491" y="174"/>
                      <a:pt x="491" y="174"/>
                    </a:cubicBezTo>
                    <a:cubicBezTo>
                      <a:pt x="493" y="172"/>
                      <a:pt x="493" y="172"/>
                      <a:pt x="493" y="172"/>
                    </a:cubicBezTo>
                    <a:cubicBezTo>
                      <a:pt x="495" y="172"/>
                      <a:pt x="495" y="172"/>
                      <a:pt x="495" y="172"/>
                    </a:cubicBezTo>
                    <a:cubicBezTo>
                      <a:pt x="496" y="171"/>
                      <a:pt x="496" y="171"/>
                      <a:pt x="496" y="171"/>
                    </a:cubicBezTo>
                    <a:cubicBezTo>
                      <a:pt x="496" y="169"/>
                      <a:pt x="496" y="169"/>
                      <a:pt x="496" y="169"/>
                    </a:cubicBezTo>
                    <a:cubicBezTo>
                      <a:pt x="496" y="169"/>
                      <a:pt x="496" y="169"/>
                      <a:pt x="496" y="169"/>
                    </a:cubicBezTo>
                    <a:cubicBezTo>
                      <a:pt x="497" y="167"/>
                      <a:pt x="497" y="167"/>
                      <a:pt x="497" y="167"/>
                    </a:cubicBezTo>
                    <a:cubicBezTo>
                      <a:pt x="497" y="166"/>
                      <a:pt x="497" y="166"/>
                      <a:pt x="497" y="166"/>
                    </a:cubicBezTo>
                    <a:cubicBezTo>
                      <a:pt x="496" y="165"/>
                      <a:pt x="496" y="165"/>
                      <a:pt x="496" y="165"/>
                    </a:cubicBezTo>
                    <a:cubicBezTo>
                      <a:pt x="495" y="164"/>
                      <a:pt x="495" y="164"/>
                      <a:pt x="495" y="164"/>
                    </a:cubicBezTo>
                    <a:cubicBezTo>
                      <a:pt x="491" y="164"/>
                      <a:pt x="491" y="164"/>
                      <a:pt x="491" y="164"/>
                    </a:cubicBezTo>
                    <a:cubicBezTo>
                      <a:pt x="488" y="165"/>
                      <a:pt x="488" y="165"/>
                      <a:pt x="488" y="165"/>
                    </a:cubicBezTo>
                    <a:cubicBezTo>
                      <a:pt x="487" y="168"/>
                      <a:pt x="487" y="168"/>
                      <a:pt x="487" y="168"/>
                    </a:cubicBezTo>
                    <a:cubicBezTo>
                      <a:pt x="486" y="171"/>
                      <a:pt x="486" y="171"/>
                      <a:pt x="486" y="171"/>
                    </a:cubicBezTo>
                    <a:lnTo>
                      <a:pt x="481" y="175"/>
                    </a:lnTo>
                    <a:close/>
                    <a:moveTo>
                      <a:pt x="200" y="158"/>
                    </a:moveTo>
                    <a:cubicBezTo>
                      <a:pt x="198" y="160"/>
                      <a:pt x="198" y="160"/>
                      <a:pt x="198" y="160"/>
                    </a:cubicBezTo>
                    <a:cubicBezTo>
                      <a:pt x="200" y="163"/>
                      <a:pt x="200" y="163"/>
                      <a:pt x="200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2"/>
                      <a:pt x="204" y="162"/>
                      <a:pt x="204" y="162"/>
                    </a:cubicBezTo>
                    <a:cubicBezTo>
                      <a:pt x="207" y="162"/>
                      <a:pt x="207" y="162"/>
                      <a:pt x="207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2" y="161"/>
                      <a:pt x="212" y="161"/>
                      <a:pt x="212" y="161"/>
                    </a:cubicBezTo>
                    <a:cubicBezTo>
                      <a:pt x="213" y="160"/>
                      <a:pt x="213" y="160"/>
                      <a:pt x="213" y="160"/>
                    </a:cubicBezTo>
                    <a:cubicBezTo>
                      <a:pt x="212" y="159"/>
                      <a:pt x="212" y="159"/>
                      <a:pt x="212" y="159"/>
                    </a:cubicBezTo>
                    <a:cubicBezTo>
                      <a:pt x="209" y="160"/>
                      <a:pt x="209" y="160"/>
                      <a:pt x="209" y="160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1" y="159"/>
                      <a:pt x="201" y="159"/>
                      <a:pt x="201" y="159"/>
                    </a:cubicBezTo>
                    <a:lnTo>
                      <a:pt x="200" y="158"/>
                    </a:lnTo>
                    <a:close/>
                    <a:moveTo>
                      <a:pt x="114" y="154"/>
                    </a:moveTo>
                    <a:cubicBezTo>
                      <a:pt x="115" y="156"/>
                      <a:pt x="115" y="156"/>
                      <a:pt x="115" y="156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4"/>
                      <a:pt x="116" y="154"/>
                      <a:pt x="116" y="154"/>
                    </a:cubicBezTo>
                    <a:lnTo>
                      <a:pt x="114" y="154"/>
                    </a:lnTo>
                    <a:close/>
                    <a:moveTo>
                      <a:pt x="116" y="156"/>
                    </a:moveTo>
                    <a:cubicBezTo>
                      <a:pt x="117" y="157"/>
                      <a:pt x="117" y="157"/>
                      <a:pt x="117" y="157"/>
                    </a:cubicBezTo>
                    <a:cubicBezTo>
                      <a:pt x="119" y="156"/>
                      <a:pt x="119" y="156"/>
                      <a:pt x="119" y="156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1" y="154"/>
                      <a:pt x="121" y="154"/>
                      <a:pt x="121" y="154"/>
                    </a:cubicBezTo>
                    <a:cubicBezTo>
                      <a:pt x="122" y="151"/>
                      <a:pt x="122" y="151"/>
                      <a:pt x="122" y="151"/>
                    </a:cubicBezTo>
                    <a:cubicBezTo>
                      <a:pt x="122" y="149"/>
                      <a:pt x="122" y="149"/>
                      <a:pt x="122" y="149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26" y="147"/>
                      <a:pt x="126" y="147"/>
                      <a:pt x="126" y="147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4" y="149"/>
                      <a:pt x="134" y="149"/>
                      <a:pt x="134" y="149"/>
                    </a:cubicBezTo>
                    <a:cubicBezTo>
                      <a:pt x="134" y="148"/>
                      <a:pt x="134" y="148"/>
                      <a:pt x="134" y="148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41" y="149"/>
                      <a:pt x="141" y="149"/>
                      <a:pt x="141" y="149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50" y="151"/>
                      <a:pt x="150" y="151"/>
                      <a:pt x="150" y="151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155"/>
                      <a:pt x="151" y="155"/>
                      <a:pt x="151" y="155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74" y="158"/>
                      <a:pt x="174" y="158"/>
                      <a:pt x="174" y="158"/>
                    </a:cubicBezTo>
                    <a:cubicBezTo>
                      <a:pt x="175" y="156"/>
                      <a:pt x="175" y="156"/>
                      <a:pt x="175" y="156"/>
                    </a:cubicBez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8" y="152"/>
                      <a:pt x="178" y="152"/>
                      <a:pt x="178" y="152"/>
                    </a:cubicBezTo>
                    <a:cubicBezTo>
                      <a:pt x="181" y="155"/>
                      <a:pt x="181" y="155"/>
                      <a:pt x="181" y="155"/>
                    </a:cubicBez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9" y="157"/>
                      <a:pt x="189" y="157"/>
                      <a:pt x="189" y="157"/>
                    </a:cubicBezTo>
                    <a:cubicBezTo>
                      <a:pt x="191" y="157"/>
                      <a:pt x="191" y="157"/>
                      <a:pt x="191" y="157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4" y="158"/>
                      <a:pt x="194" y="158"/>
                      <a:pt x="194" y="158"/>
                    </a:cubicBezTo>
                    <a:cubicBezTo>
                      <a:pt x="197" y="158"/>
                      <a:pt x="197" y="158"/>
                      <a:pt x="197" y="158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9" y="164"/>
                      <a:pt x="199" y="164"/>
                      <a:pt x="199" y="164"/>
                    </a:cubicBezTo>
                    <a:cubicBezTo>
                      <a:pt x="199" y="166"/>
                      <a:pt x="199" y="166"/>
                      <a:pt x="199" y="166"/>
                    </a:cubicBezTo>
                    <a:cubicBezTo>
                      <a:pt x="201" y="168"/>
                      <a:pt x="201" y="168"/>
                      <a:pt x="201" y="168"/>
                    </a:cubicBezTo>
                    <a:cubicBezTo>
                      <a:pt x="203" y="169"/>
                      <a:pt x="203" y="169"/>
                      <a:pt x="203" y="169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7" y="169"/>
                      <a:pt x="207" y="169"/>
                      <a:pt x="207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1" y="168"/>
                      <a:pt x="211" y="168"/>
                      <a:pt x="211" y="168"/>
                    </a:cubicBezTo>
                    <a:cubicBezTo>
                      <a:pt x="213" y="168"/>
                      <a:pt x="213" y="168"/>
                      <a:pt x="213" y="168"/>
                    </a:cubicBezTo>
                    <a:cubicBezTo>
                      <a:pt x="213" y="169"/>
                      <a:pt x="213" y="169"/>
                      <a:pt x="213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16" y="170"/>
                      <a:pt x="216" y="170"/>
                      <a:pt x="216" y="170"/>
                    </a:cubicBezTo>
                    <a:cubicBezTo>
                      <a:pt x="216" y="175"/>
                      <a:pt x="216" y="175"/>
                      <a:pt x="216" y="175"/>
                    </a:cubicBezTo>
                    <a:cubicBezTo>
                      <a:pt x="215" y="177"/>
                      <a:pt x="215" y="177"/>
                      <a:pt x="215" y="177"/>
                    </a:cubicBezTo>
                    <a:cubicBezTo>
                      <a:pt x="216" y="178"/>
                      <a:pt x="216" y="178"/>
                      <a:pt x="216" y="178"/>
                    </a:cubicBezTo>
                    <a:cubicBezTo>
                      <a:pt x="216" y="181"/>
                      <a:pt x="216" y="181"/>
                      <a:pt x="216" y="181"/>
                    </a:cubicBezTo>
                    <a:cubicBezTo>
                      <a:pt x="215" y="181"/>
                      <a:pt x="215" y="181"/>
                      <a:pt x="215" y="181"/>
                    </a:cubicBezTo>
                    <a:cubicBezTo>
                      <a:pt x="213" y="180"/>
                      <a:pt x="213" y="180"/>
                      <a:pt x="213" y="180"/>
                    </a:cubicBezTo>
                    <a:cubicBezTo>
                      <a:pt x="211" y="180"/>
                      <a:pt x="211" y="180"/>
                      <a:pt x="211" y="180"/>
                    </a:cubicBezTo>
                    <a:cubicBezTo>
                      <a:pt x="208" y="177"/>
                      <a:pt x="208" y="177"/>
                      <a:pt x="208" y="177"/>
                    </a:cubicBezTo>
                    <a:cubicBezTo>
                      <a:pt x="206" y="177"/>
                      <a:pt x="206" y="177"/>
                      <a:pt x="206" y="177"/>
                    </a:cubicBezTo>
                    <a:cubicBezTo>
                      <a:pt x="204" y="175"/>
                      <a:pt x="204" y="175"/>
                      <a:pt x="204" y="175"/>
                    </a:cubicBezTo>
                    <a:cubicBezTo>
                      <a:pt x="202" y="175"/>
                      <a:pt x="202" y="175"/>
                      <a:pt x="202" y="175"/>
                    </a:cubicBezTo>
                    <a:cubicBezTo>
                      <a:pt x="199" y="176"/>
                      <a:pt x="199" y="176"/>
                      <a:pt x="199" y="176"/>
                    </a:cubicBezTo>
                    <a:cubicBezTo>
                      <a:pt x="195" y="176"/>
                      <a:pt x="195" y="176"/>
                      <a:pt x="195" y="176"/>
                    </a:cubicBezTo>
                    <a:cubicBezTo>
                      <a:pt x="192" y="175"/>
                      <a:pt x="192" y="175"/>
                      <a:pt x="192" y="175"/>
                    </a:cubicBezTo>
                    <a:cubicBezTo>
                      <a:pt x="189" y="174"/>
                      <a:pt x="189" y="174"/>
                      <a:pt x="189" y="174"/>
                    </a:cubicBezTo>
                    <a:cubicBezTo>
                      <a:pt x="187" y="176"/>
                      <a:pt x="187" y="176"/>
                      <a:pt x="187" y="176"/>
                    </a:cubicBezTo>
                    <a:cubicBezTo>
                      <a:pt x="184" y="174"/>
                      <a:pt x="184" y="174"/>
                      <a:pt x="184" y="174"/>
                    </a:cubicBezTo>
                    <a:cubicBezTo>
                      <a:pt x="180" y="174"/>
                      <a:pt x="180" y="174"/>
                      <a:pt x="180" y="174"/>
                    </a:cubicBezTo>
                    <a:cubicBezTo>
                      <a:pt x="177" y="175"/>
                      <a:pt x="177" y="175"/>
                      <a:pt x="177" y="175"/>
                    </a:cubicBezTo>
                    <a:cubicBezTo>
                      <a:pt x="171" y="173"/>
                      <a:pt x="171" y="173"/>
                      <a:pt x="171" y="173"/>
                    </a:cubicBezTo>
                    <a:cubicBezTo>
                      <a:pt x="166" y="170"/>
                      <a:pt x="166" y="170"/>
                      <a:pt x="166" y="170"/>
                    </a:cubicBezTo>
                    <a:cubicBezTo>
                      <a:pt x="162" y="170"/>
                      <a:pt x="162" y="170"/>
                      <a:pt x="162" y="170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4" y="169"/>
                      <a:pt x="154" y="169"/>
                      <a:pt x="154" y="169"/>
                    </a:cubicBezTo>
                    <a:cubicBezTo>
                      <a:pt x="153" y="167"/>
                      <a:pt x="153" y="167"/>
                      <a:pt x="153" y="167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49" y="170"/>
                      <a:pt x="149" y="170"/>
                      <a:pt x="149" y="170"/>
                    </a:cubicBezTo>
                    <a:cubicBezTo>
                      <a:pt x="144" y="168"/>
                      <a:pt x="144" y="168"/>
                      <a:pt x="144" y="168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37" y="165"/>
                      <a:pt x="137" y="165"/>
                      <a:pt x="137" y="165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129" y="160"/>
                      <a:pt x="129" y="160"/>
                      <a:pt x="129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26" y="160"/>
                      <a:pt x="126" y="160"/>
                      <a:pt x="126" y="160"/>
                    </a:cubicBezTo>
                    <a:cubicBezTo>
                      <a:pt x="125" y="159"/>
                      <a:pt x="125" y="159"/>
                      <a:pt x="125" y="159"/>
                    </a:cubicBezTo>
                    <a:cubicBezTo>
                      <a:pt x="124" y="157"/>
                      <a:pt x="124" y="157"/>
                      <a:pt x="124" y="157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17" y="158"/>
                      <a:pt x="117" y="158"/>
                      <a:pt x="117" y="158"/>
                    </a:cubicBezTo>
                    <a:cubicBezTo>
                      <a:pt x="115" y="157"/>
                      <a:pt x="115" y="157"/>
                      <a:pt x="115" y="157"/>
                    </a:cubicBezTo>
                    <a:cubicBezTo>
                      <a:pt x="115" y="156"/>
                      <a:pt x="115" y="156"/>
                      <a:pt x="115" y="156"/>
                    </a:cubicBezTo>
                    <a:lnTo>
                      <a:pt x="116" y="156"/>
                    </a:lnTo>
                    <a:close/>
                    <a:moveTo>
                      <a:pt x="146" y="29"/>
                    </a:moveTo>
                    <a:cubicBezTo>
                      <a:pt x="148" y="31"/>
                      <a:pt x="148" y="31"/>
                      <a:pt x="148" y="31"/>
                    </a:cubicBezTo>
                    <a:cubicBezTo>
                      <a:pt x="149" y="31"/>
                      <a:pt x="149" y="31"/>
                      <a:pt x="149" y="31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6"/>
                      <a:pt x="149" y="26"/>
                      <a:pt x="149" y="26"/>
                    </a:cubicBezTo>
                    <a:cubicBezTo>
                      <a:pt x="147" y="27"/>
                      <a:pt x="147" y="27"/>
                      <a:pt x="147" y="27"/>
                    </a:cubicBezTo>
                    <a:lnTo>
                      <a:pt x="146" y="29"/>
                    </a:lnTo>
                    <a:close/>
                    <a:moveTo>
                      <a:pt x="127" y="42"/>
                    </a:moveTo>
                    <a:cubicBezTo>
                      <a:pt x="127" y="44"/>
                      <a:pt x="127" y="44"/>
                      <a:pt x="127" y="44"/>
                    </a:cubicBezTo>
                    <a:cubicBezTo>
                      <a:pt x="128" y="44"/>
                      <a:pt x="128" y="44"/>
                      <a:pt x="128" y="44"/>
                    </a:cubicBezTo>
                    <a:lnTo>
                      <a:pt x="127" y="42"/>
                    </a:lnTo>
                    <a:close/>
                    <a:moveTo>
                      <a:pt x="127" y="38"/>
                    </a:moveTo>
                    <a:cubicBezTo>
                      <a:pt x="128" y="36"/>
                      <a:pt x="128" y="36"/>
                      <a:pt x="128" y="36"/>
                    </a:cubicBezTo>
                    <a:cubicBezTo>
                      <a:pt x="126" y="36"/>
                      <a:pt x="126" y="36"/>
                      <a:pt x="126" y="36"/>
                    </a:cubicBezTo>
                    <a:lnTo>
                      <a:pt x="127" y="38"/>
                    </a:lnTo>
                    <a:close/>
                    <a:moveTo>
                      <a:pt x="127" y="39"/>
                    </a:moveTo>
                    <a:cubicBezTo>
                      <a:pt x="126" y="40"/>
                      <a:pt x="126" y="40"/>
                      <a:pt x="126" y="40"/>
                    </a:cubicBezTo>
                    <a:cubicBezTo>
                      <a:pt x="128" y="40"/>
                      <a:pt x="128" y="40"/>
                      <a:pt x="128" y="40"/>
                    </a:cubicBezTo>
                    <a:lnTo>
                      <a:pt x="127" y="39"/>
                    </a:lnTo>
                    <a:close/>
                    <a:moveTo>
                      <a:pt x="120" y="41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21" y="44"/>
                      <a:pt x="121" y="44"/>
                      <a:pt x="121" y="44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1" y="40"/>
                      <a:pt x="121" y="40"/>
                      <a:pt x="121" y="40"/>
                    </a:cubicBezTo>
                    <a:lnTo>
                      <a:pt x="120" y="41"/>
                    </a:lnTo>
                    <a:close/>
                    <a:moveTo>
                      <a:pt x="100" y="66"/>
                    </a:moveTo>
                    <a:cubicBezTo>
                      <a:pt x="103" y="67"/>
                      <a:pt x="103" y="67"/>
                      <a:pt x="103" y="67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3" y="63"/>
                      <a:pt x="103" y="63"/>
                      <a:pt x="103" y="63"/>
                    </a:cubicBezTo>
                    <a:lnTo>
                      <a:pt x="100" y="66"/>
                    </a:lnTo>
                    <a:close/>
                    <a:moveTo>
                      <a:pt x="106" y="64"/>
                    </a:moveTo>
                    <a:cubicBezTo>
                      <a:pt x="105" y="66"/>
                      <a:pt x="105" y="66"/>
                      <a:pt x="105" y="66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08" y="64"/>
                      <a:pt x="108" y="64"/>
                      <a:pt x="108" y="64"/>
                    </a:cubicBezTo>
                    <a:lnTo>
                      <a:pt x="106" y="64"/>
                    </a:lnTo>
                    <a:close/>
                    <a:moveTo>
                      <a:pt x="156" y="98"/>
                    </a:moveTo>
                    <a:cubicBezTo>
                      <a:pt x="156" y="99"/>
                      <a:pt x="156" y="99"/>
                      <a:pt x="156" y="99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8" y="98"/>
                      <a:pt x="158" y="98"/>
                      <a:pt x="158" y="98"/>
                    </a:cubicBezTo>
                    <a:lnTo>
                      <a:pt x="156" y="98"/>
                    </a:lnTo>
                    <a:close/>
                    <a:moveTo>
                      <a:pt x="141" y="108"/>
                    </a:move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0" y="112"/>
                      <a:pt x="140" y="112"/>
                      <a:pt x="140" y="112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41" y="113"/>
                      <a:pt x="141" y="113"/>
                      <a:pt x="141" y="113"/>
                    </a:cubicBezTo>
                    <a:cubicBezTo>
                      <a:pt x="141" y="112"/>
                      <a:pt x="141" y="112"/>
                      <a:pt x="141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5"/>
                      <a:pt x="142" y="115"/>
                      <a:pt x="142" y="115"/>
                    </a:cubicBezTo>
                    <a:cubicBezTo>
                      <a:pt x="144" y="116"/>
                      <a:pt x="144" y="116"/>
                      <a:pt x="144" y="116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7" y="115"/>
                      <a:pt x="147" y="115"/>
                      <a:pt x="147" y="115"/>
                    </a:cubicBezTo>
                    <a:cubicBezTo>
                      <a:pt x="149" y="116"/>
                      <a:pt x="149" y="116"/>
                      <a:pt x="149" y="116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2" y="108"/>
                      <a:pt x="142" y="108"/>
                      <a:pt x="142" y="108"/>
                    </a:cubicBezTo>
                    <a:lnTo>
                      <a:pt x="141" y="108"/>
                    </a:lnTo>
                    <a:close/>
                    <a:moveTo>
                      <a:pt x="134" y="112"/>
                    </a:moveTo>
                    <a:cubicBezTo>
                      <a:pt x="134" y="114"/>
                      <a:pt x="134" y="114"/>
                      <a:pt x="134" y="114"/>
                    </a:cubicBezTo>
                    <a:cubicBezTo>
                      <a:pt x="135" y="113"/>
                      <a:pt x="135" y="113"/>
                      <a:pt x="135" y="113"/>
                    </a:cubicBezTo>
                    <a:lnTo>
                      <a:pt x="134" y="112"/>
                    </a:lnTo>
                    <a:close/>
                    <a:moveTo>
                      <a:pt x="118" y="98"/>
                    </a:moveTo>
                    <a:cubicBezTo>
                      <a:pt x="118" y="100"/>
                      <a:pt x="118" y="100"/>
                      <a:pt x="118" y="100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7" y="103"/>
                      <a:pt x="117" y="103"/>
                      <a:pt x="117" y="103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11"/>
                      <a:pt x="124" y="111"/>
                      <a:pt x="124" y="111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31" y="111"/>
                      <a:pt x="131" y="111"/>
                      <a:pt x="131" y="111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6" y="105"/>
                      <a:pt x="126" y="105"/>
                      <a:pt x="126" y="105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21" y="96"/>
                      <a:pt x="121" y="96"/>
                      <a:pt x="121" y="96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18" y="97"/>
                      <a:pt x="118" y="97"/>
                      <a:pt x="118" y="97"/>
                    </a:cubicBezTo>
                    <a:lnTo>
                      <a:pt x="118" y="98"/>
                    </a:lnTo>
                    <a:close/>
                    <a:moveTo>
                      <a:pt x="107" y="84"/>
                    </a:moveTo>
                    <a:cubicBezTo>
                      <a:pt x="106" y="85"/>
                      <a:pt x="106" y="85"/>
                      <a:pt x="106" y="85"/>
                    </a:cubicBezTo>
                    <a:cubicBezTo>
                      <a:pt x="107" y="87"/>
                      <a:pt x="107" y="87"/>
                      <a:pt x="107" y="87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09" y="84"/>
                      <a:pt x="109" y="84"/>
                      <a:pt x="109" y="84"/>
                    </a:cubicBezTo>
                    <a:lnTo>
                      <a:pt x="107" y="84"/>
                    </a:lnTo>
                    <a:close/>
                    <a:moveTo>
                      <a:pt x="109" y="79"/>
                    </a:moveTo>
                    <a:cubicBezTo>
                      <a:pt x="107" y="81"/>
                      <a:pt x="107" y="81"/>
                      <a:pt x="107" y="81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0" y="80"/>
                      <a:pt x="110" y="80"/>
                      <a:pt x="110" y="80"/>
                    </a:cubicBezTo>
                    <a:lnTo>
                      <a:pt x="109" y="79"/>
                    </a:lnTo>
                    <a:close/>
                    <a:moveTo>
                      <a:pt x="86" y="64"/>
                    </a:moveTo>
                    <a:cubicBezTo>
                      <a:pt x="84" y="67"/>
                      <a:pt x="84" y="67"/>
                      <a:pt x="84" y="67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89" y="64"/>
                      <a:pt x="89" y="64"/>
                      <a:pt x="89" y="64"/>
                    </a:cubicBezTo>
                    <a:lnTo>
                      <a:pt x="86" y="64"/>
                    </a:lnTo>
                    <a:close/>
                    <a:moveTo>
                      <a:pt x="80" y="60"/>
                    </a:moveTo>
                    <a:cubicBezTo>
                      <a:pt x="81" y="60"/>
                      <a:pt x="81" y="60"/>
                      <a:pt x="81" y="60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2" y="65"/>
                      <a:pt x="82" y="65"/>
                      <a:pt x="82" y="65"/>
                    </a:cubicBezTo>
                    <a:lnTo>
                      <a:pt x="80" y="60"/>
                    </a:lnTo>
                    <a:close/>
                    <a:moveTo>
                      <a:pt x="72" y="55"/>
                    </a:moveTo>
                    <a:cubicBezTo>
                      <a:pt x="73" y="58"/>
                      <a:pt x="73" y="58"/>
                      <a:pt x="73" y="58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4" y="55"/>
                      <a:pt x="74" y="55"/>
                      <a:pt x="74" y="55"/>
                    </a:cubicBezTo>
                    <a:lnTo>
                      <a:pt x="72" y="55"/>
                    </a:lnTo>
                    <a:close/>
                    <a:moveTo>
                      <a:pt x="80" y="140"/>
                    </a:move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40"/>
                      <a:pt x="82" y="140"/>
                      <a:pt x="82" y="140"/>
                    </a:cubicBezTo>
                    <a:cubicBezTo>
                      <a:pt x="81" y="139"/>
                      <a:pt x="81" y="139"/>
                      <a:pt x="81" y="139"/>
                    </a:cubicBezTo>
                    <a:lnTo>
                      <a:pt x="80" y="140"/>
                    </a:lnTo>
                    <a:close/>
                    <a:moveTo>
                      <a:pt x="59" y="111"/>
                    </a:moveTo>
                    <a:cubicBezTo>
                      <a:pt x="57" y="113"/>
                      <a:pt x="57" y="113"/>
                      <a:pt x="57" y="113"/>
                    </a:cubicBezTo>
                    <a:cubicBezTo>
                      <a:pt x="61" y="117"/>
                      <a:pt x="61" y="117"/>
                      <a:pt x="61" y="117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3"/>
                      <a:pt x="61" y="113"/>
                      <a:pt x="61" y="113"/>
                    </a:cubicBezTo>
                    <a:lnTo>
                      <a:pt x="59" y="111"/>
                    </a:lnTo>
                    <a:close/>
                    <a:moveTo>
                      <a:pt x="55" y="109"/>
                    </a:moveTo>
                    <a:cubicBezTo>
                      <a:pt x="57" y="110"/>
                      <a:pt x="57" y="110"/>
                      <a:pt x="57" y="110"/>
                    </a:cubicBezTo>
                    <a:cubicBezTo>
                      <a:pt x="56" y="112"/>
                      <a:pt x="56" y="112"/>
                      <a:pt x="56" y="112"/>
                    </a:cubicBezTo>
                    <a:lnTo>
                      <a:pt x="55" y="109"/>
                    </a:lnTo>
                    <a:close/>
                    <a:moveTo>
                      <a:pt x="51" y="102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4" y="106"/>
                      <a:pt x="54" y="106"/>
                      <a:pt x="54" y="106"/>
                    </a:cubicBezTo>
                    <a:lnTo>
                      <a:pt x="51" y="102"/>
                    </a:lnTo>
                    <a:close/>
                    <a:moveTo>
                      <a:pt x="39" y="92"/>
                    </a:moveTo>
                    <a:cubicBezTo>
                      <a:pt x="39" y="93"/>
                      <a:pt x="39" y="93"/>
                      <a:pt x="39" y="93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1" y="90"/>
                      <a:pt x="41" y="90"/>
                      <a:pt x="41" y="90"/>
                    </a:cubicBezTo>
                    <a:lnTo>
                      <a:pt x="39" y="92"/>
                    </a:lnTo>
                    <a:close/>
                    <a:moveTo>
                      <a:pt x="37" y="83"/>
                    </a:moveTo>
                    <a:cubicBezTo>
                      <a:pt x="36" y="86"/>
                      <a:pt x="36" y="86"/>
                      <a:pt x="36" y="86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39" y="84"/>
                      <a:pt x="39" y="84"/>
                      <a:pt x="39" y="84"/>
                    </a:cubicBezTo>
                    <a:lnTo>
                      <a:pt x="37" y="83"/>
                    </a:lnTo>
                    <a:close/>
                    <a:moveTo>
                      <a:pt x="39" y="77"/>
                    </a:moveTo>
                    <a:cubicBezTo>
                      <a:pt x="41" y="77"/>
                      <a:pt x="41" y="77"/>
                      <a:pt x="41" y="77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0" y="75"/>
                      <a:pt x="40" y="75"/>
                      <a:pt x="40" y="75"/>
                    </a:cubicBezTo>
                    <a:lnTo>
                      <a:pt x="39" y="77"/>
                    </a:lnTo>
                    <a:close/>
                    <a:moveTo>
                      <a:pt x="23" y="62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4"/>
                      <a:pt x="25" y="64"/>
                      <a:pt x="25" y="64"/>
                    </a:cubicBezTo>
                    <a:lnTo>
                      <a:pt x="23" y="62"/>
                    </a:lnTo>
                    <a:close/>
                    <a:moveTo>
                      <a:pt x="22" y="53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3"/>
                      <a:pt x="24" y="53"/>
                      <a:pt x="24" y="53"/>
                    </a:cubicBezTo>
                    <a:lnTo>
                      <a:pt x="22" y="53"/>
                    </a:lnTo>
                    <a:close/>
                    <a:moveTo>
                      <a:pt x="7" y="43"/>
                    </a:moveTo>
                    <a:cubicBezTo>
                      <a:pt x="6" y="44"/>
                      <a:pt x="6" y="44"/>
                      <a:pt x="6" y="44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7" y="43"/>
                    </a:lnTo>
                    <a:close/>
                    <a:moveTo>
                      <a:pt x="1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3" y="104"/>
                      <a:pt x="63" y="104"/>
                      <a:pt x="63" y="10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7" y="118"/>
                      <a:pt x="77" y="118"/>
                      <a:pt x="77" y="118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25"/>
                      <a:pt x="81" y="125"/>
                      <a:pt x="81" y="125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7" y="129"/>
                      <a:pt x="87" y="129"/>
                      <a:pt x="87" y="129"/>
                    </a:cubicBezTo>
                    <a:cubicBezTo>
                      <a:pt x="92" y="133"/>
                      <a:pt x="92" y="133"/>
                      <a:pt x="92" y="133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6" y="136"/>
                      <a:pt x="96" y="136"/>
                      <a:pt x="96" y="136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5" y="145"/>
                      <a:pt x="105" y="145"/>
                      <a:pt x="105" y="145"/>
                    </a:cubicBez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07" y="143"/>
                      <a:pt x="107" y="143"/>
                      <a:pt x="107" y="143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9" y="142"/>
                      <a:pt x="109" y="142"/>
                      <a:pt x="109" y="142"/>
                    </a:cubicBezTo>
                    <a:cubicBezTo>
                      <a:pt x="113" y="146"/>
                      <a:pt x="113" y="146"/>
                      <a:pt x="113" y="146"/>
                    </a:cubicBezTo>
                    <a:cubicBezTo>
                      <a:pt x="114" y="146"/>
                      <a:pt x="114" y="146"/>
                      <a:pt x="114" y="146"/>
                    </a:cubicBezTo>
                    <a:cubicBezTo>
                      <a:pt x="114" y="143"/>
                      <a:pt x="114" y="143"/>
                      <a:pt x="114" y="143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17" y="142"/>
                      <a:pt x="117" y="142"/>
                      <a:pt x="117" y="142"/>
                    </a:cubicBezTo>
                    <a:cubicBezTo>
                      <a:pt x="119" y="145"/>
                      <a:pt x="119" y="145"/>
                      <a:pt x="119" y="145"/>
                    </a:cubicBezTo>
                    <a:cubicBezTo>
                      <a:pt x="120" y="145"/>
                      <a:pt x="120" y="145"/>
                      <a:pt x="120" y="145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22" y="139"/>
                      <a:pt x="122" y="139"/>
                      <a:pt x="122" y="139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2"/>
                      <a:pt x="122" y="122"/>
                      <a:pt x="122" y="122"/>
                    </a:cubicBezTo>
                    <a:cubicBezTo>
                      <a:pt x="122" y="119"/>
                      <a:pt x="122" y="119"/>
                      <a:pt x="122" y="119"/>
                    </a:cubicBezTo>
                    <a:cubicBezTo>
                      <a:pt x="125" y="118"/>
                      <a:pt x="125" y="118"/>
                      <a:pt x="125" y="118"/>
                    </a:cubicBezTo>
                    <a:cubicBezTo>
                      <a:pt x="125" y="116"/>
                      <a:pt x="125" y="116"/>
                      <a:pt x="125" y="116"/>
                    </a:cubicBezTo>
                    <a:cubicBezTo>
                      <a:pt x="125" y="114"/>
                      <a:pt x="125" y="114"/>
                      <a:pt x="125" y="114"/>
                    </a:cubicBezTo>
                    <a:cubicBezTo>
                      <a:pt x="123" y="113"/>
                      <a:pt x="123" y="113"/>
                      <a:pt x="123" y="113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20" y="109"/>
                      <a:pt x="120" y="109"/>
                      <a:pt x="120" y="109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0" y="102"/>
                      <a:pt x="110" y="102"/>
                      <a:pt x="110" y="102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7" y="91"/>
                      <a:pt x="107" y="91"/>
                      <a:pt x="107" y="91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3" y="91"/>
                      <a:pt x="103" y="91"/>
                      <a:pt x="103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5" y="88"/>
                      <a:pt x="95" y="88"/>
                      <a:pt x="95" y="88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" y="10"/>
                      <a:pt x="2" y="10"/>
                      <a:pt x="2" y="10"/>
                    </a:cubicBez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4" name="Freeform 30">
                <a:extLst>
                  <a:ext uri="{FF2B5EF4-FFF2-40B4-BE49-F238E27FC236}">
                    <a16:creationId xmlns:a16="http://schemas.microsoft.com/office/drawing/2014/main" id="{3C2B1067-7231-4EA2-886D-F6170220498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23125" y="3937001"/>
                <a:ext cx="30163" cy="9525"/>
              </a:xfrm>
              <a:custGeom>
                <a:avLst/>
                <a:gdLst>
                  <a:gd name="T0" fmla="*/ 0 w 19"/>
                  <a:gd name="T1" fmla="*/ 5 h 6"/>
                  <a:gd name="T2" fmla="*/ 1 w 19"/>
                  <a:gd name="T3" fmla="*/ 6 h 6"/>
                  <a:gd name="T4" fmla="*/ 2 w 19"/>
                  <a:gd name="T5" fmla="*/ 5 h 6"/>
                  <a:gd name="T6" fmla="*/ 3 w 19"/>
                  <a:gd name="T7" fmla="*/ 5 h 6"/>
                  <a:gd name="T8" fmla="*/ 3 w 19"/>
                  <a:gd name="T9" fmla="*/ 4 h 6"/>
                  <a:gd name="T10" fmla="*/ 2 w 19"/>
                  <a:gd name="T11" fmla="*/ 4 h 6"/>
                  <a:gd name="T12" fmla="*/ 1 w 19"/>
                  <a:gd name="T13" fmla="*/ 4 h 6"/>
                  <a:gd name="T14" fmla="*/ 0 w 19"/>
                  <a:gd name="T15" fmla="*/ 5 h 6"/>
                  <a:gd name="T16" fmla="*/ 5 w 19"/>
                  <a:gd name="T17" fmla="*/ 3 h 6"/>
                  <a:gd name="T18" fmla="*/ 6 w 19"/>
                  <a:gd name="T19" fmla="*/ 5 h 6"/>
                  <a:gd name="T20" fmla="*/ 8 w 19"/>
                  <a:gd name="T21" fmla="*/ 6 h 6"/>
                  <a:gd name="T22" fmla="*/ 8 w 19"/>
                  <a:gd name="T23" fmla="*/ 6 h 6"/>
                  <a:gd name="T24" fmla="*/ 9 w 19"/>
                  <a:gd name="T25" fmla="*/ 5 h 6"/>
                  <a:gd name="T26" fmla="*/ 10 w 19"/>
                  <a:gd name="T27" fmla="*/ 4 h 6"/>
                  <a:gd name="T28" fmla="*/ 11 w 19"/>
                  <a:gd name="T29" fmla="*/ 4 h 6"/>
                  <a:gd name="T30" fmla="*/ 13 w 19"/>
                  <a:gd name="T31" fmla="*/ 4 h 6"/>
                  <a:gd name="T32" fmla="*/ 15 w 19"/>
                  <a:gd name="T33" fmla="*/ 3 h 6"/>
                  <a:gd name="T34" fmla="*/ 17 w 19"/>
                  <a:gd name="T35" fmla="*/ 3 h 6"/>
                  <a:gd name="T36" fmla="*/ 17 w 19"/>
                  <a:gd name="T37" fmla="*/ 2 h 6"/>
                  <a:gd name="T38" fmla="*/ 18 w 19"/>
                  <a:gd name="T39" fmla="*/ 2 h 6"/>
                  <a:gd name="T40" fmla="*/ 19 w 19"/>
                  <a:gd name="T41" fmla="*/ 1 h 6"/>
                  <a:gd name="T42" fmla="*/ 19 w 19"/>
                  <a:gd name="T43" fmla="*/ 1 h 6"/>
                  <a:gd name="T44" fmla="*/ 19 w 19"/>
                  <a:gd name="T45" fmla="*/ 0 h 6"/>
                  <a:gd name="T46" fmla="*/ 16 w 19"/>
                  <a:gd name="T47" fmla="*/ 1 h 6"/>
                  <a:gd name="T48" fmla="*/ 15 w 19"/>
                  <a:gd name="T49" fmla="*/ 1 h 6"/>
                  <a:gd name="T50" fmla="*/ 13 w 19"/>
                  <a:gd name="T51" fmla="*/ 1 h 6"/>
                  <a:gd name="T52" fmla="*/ 12 w 19"/>
                  <a:gd name="T53" fmla="*/ 1 h 6"/>
                  <a:gd name="T54" fmla="*/ 11 w 19"/>
                  <a:gd name="T55" fmla="*/ 1 h 6"/>
                  <a:gd name="T56" fmla="*/ 8 w 19"/>
                  <a:gd name="T57" fmla="*/ 1 h 6"/>
                  <a:gd name="T58" fmla="*/ 6 w 19"/>
                  <a:gd name="T59" fmla="*/ 3 h 6"/>
                  <a:gd name="T60" fmla="*/ 5 w 19"/>
                  <a:gd name="T6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6">
                    <a:moveTo>
                      <a:pt x="0" y="5"/>
                    </a:move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close/>
                    <a:moveTo>
                      <a:pt x="5" y="3"/>
                    </a:moveTo>
                    <a:lnTo>
                      <a:pt x="6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5" name="Freeform 31">
                <a:extLst>
                  <a:ext uri="{FF2B5EF4-FFF2-40B4-BE49-F238E27FC236}">
                    <a16:creationId xmlns:a16="http://schemas.microsoft.com/office/drawing/2014/main" id="{02F4A748-9ED3-495A-953B-1126C93BADB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96113" y="3779838"/>
                <a:ext cx="182563" cy="63500"/>
              </a:xfrm>
              <a:custGeom>
                <a:avLst/>
                <a:gdLst>
                  <a:gd name="T0" fmla="*/ 70 w 115"/>
                  <a:gd name="T1" fmla="*/ 29 h 40"/>
                  <a:gd name="T2" fmla="*/ 1 w 115"/>
                  <a:gd name="T3" fmla="*/ 12 h 40"/>
                  <a:gd name="T4" fmla="*/ 60 w 115"/>
                  <a:gd name="T5" fmla="*/ 36 h 40"/>
                  <a:gd name="T6" fmla="*/ 64 w 115"/>
                  <a:gd name="T7" fmla="*/ 40 h 40"/>
                  <a:gd name="T8" fmla="*/ 72 w 115"/>
                  <a:gd name="T9" fmla="*/ 39 h 40"/>
                  <a:gd name="T10" fmla="*/ 81 w 115"/>
                  <a:gd name="T11" fmla="*/ 38 h 40"/>
                  <a:gd name="T12" fmla="*/ 90 w 115"/>
                  <a:gd name="T13" fmla="*/ 32 h 40"/>
                  <a:gd name="T14" fmla="*/ 95 w 115"/>
                  <a:gd name="T15" fmla="*/ 20 h 40"/>
                  <a:gd name="T16" fmla="*/ 101 w 115"/>
                  <a:gd name="T17" fmla="*/ 18 h 40"/>
                  <a:gd name="T18" fmla="*/ 107 w 115"/>
                  <a:gd name="T19" fmla="*/ 20 h 40"/>
                  <a:gd name="T20" fmla="*/ 109 w 115"/>
                  <a:gd name="T21" fmla="*/ 17 h 40"/>
                  <a:gd name="T22" fmla="*/ 115 w 115"/>
                  <a:gd name="T23" fmla="*/ 13 h 40"/>
                  <a:gd name="T24" fmla="*/ 110 w 115"/>
                  <a:gd name="T25" fmla="*/ 11 h 40"/>
                  <a:gd name="T26" fmla="*/ 108 w 115"/>
                  <a:gd name="T27" fmla="*/ 9 h 40"/>
                  <a:gd name="T28" fmla="*/ 105 w 115"/>
                  <a:gd name="T29" fmla="*/ 9 h 40"/>
                  <a:gd name="T30" fmla="*/ 104 w 115"/>
                  <a:gd name="T31" fmla="*/ 5 h 40"/>
                  <a:gd name="T32" fmla="*/ 101 w 115"/>
                  <a:gd name="T33" fmla="*/ 3 h 40"/>
                  <a:gd name="T34" fmla="*/ 99 w 115"/>
                  <a:gd name="T35" fmla="*/ 2 h 40"/>
                  <a:gd name="T36" fmla="*/ 94 w 115"/>
                  <a:gd name="T37" fmla="*/ 12 h 40"/>
                  <a:gd name="T38" fmla="*/ 91 w 115"/>
                  <a:gd name="T39" fmla="*/ 14 h 40"/>
                  <a:gd name="T40" fmla="*/ 91 w 115"/>
                  <a:gd name="T41" fmla="*/ 15 h 40"/>
                  <a:gd name="T42" fmla="*/ 90 w 115"/>
                  <a:gd name="T43" fmla="*/ 17 h 40"/>
                  <a:gd name="T44" fmla="*/ 89 w 115"/>
                  <a:gd name="T45" fmla="*/ 17 h 40"/>
                  <a:gd name="T46" fmla="*/ 86 w 115"/>
                  <a:gd name="T47" fmla="*/ 17 h 40"/>
                  <a:gd name="T48" fmla="*/ 82 w 115"/>
                  <a:gd name="T49" fmla="*/ 22 h 40"/>
                  <a:gd name="T50" fmla="*/ 72 w 115"/>
                  <a:gd name="T51" fmla="*/ 29 h 40"/>
                  <a:gd name="T52" fmla="*/ 71 w 115"/>
                  <a:gd name="T53" fmla="*/ 31 h 40"/>
                  <a:gd name="T54" fmla="*/ 67 w 115"/>
                  <a:gd name="T55" fmla="*/ 37 h 40"/>
                  <a:gd name="T56" fmla="*/ 60 w 115"/>
                  <a:gd name="T57" fmla="*/ 35 h 40"/>
                  <a:gd name="T58" fmla="*/ 100 w 115"/>
                  <a:gd name="T59" fmla="*/ 1 h 40"/>
                  <a:gd name="T60" fmla="*/ 102 w 115"/>
                  <a:gd name="T61" fmla="*/ 1 h 40"/>
                  <a:gd name="T62" fmla="*/ 69 w 115"/>
                  <a:gd name="T63" fmla="*/ 32 h 40"/>
                  <a:gd name="T64" fmla="*/ 70 w 115"/>
                  <a:gd name="T65" fmla="*/ 31 h 40"/>
                  <a:gd name="T66" fmla="*/ 71 w 115"/>
                  <a:gd name="T67" fmla="*/ 31 h 40"/>
                  <a:gd name="T68" fmla="*/ 71 w 115"/>
                  <a:gd name="T69" fmla="*/ 29 h 40"/>
                  <a:gd name="T70" fmla="*/ 4 w 115"/>
                  <a:gd name="T71" fmla="*/ 5 h 40"/>
                  <a:gd name="T72" fmla="*/ 6 w 115"/>
                  <a:gd name="T73" fmla="*/ 9 h 40"/>
                  <a:gd name="T74" fmla="*/ 10 w 115"/>
                  <a:gd name="T75" fmla="*/ 9 h 40"/>
                  <a:gd name="T76" fmla="*/ 13 w 115"/>
                  <a:gd name="T77" fmla="*/ 8 h 40"/>
                  <a:gd name="T78" fmla="*/ 20 w 115"/>
                  <a:gd name="T79" fmla="*/ 15 h 40"/>
                  <a:gd name="T80" fmla="*/ 20 w 115"/>
                  <a:gd name="T81" fmla="*/ 22 h 40"/>
                  <a:gd name="T82" fmla="*/ 24 w 115"/>
                  <a:gd name="T83" fmla="*/ 29 h 40"/>
                  <a:gd name="T84" fmla="*/ 25 w 115"/>
                  <a:gd name="T85" fmla="*/ 32 h 40"/>
                  <a:gd name="T86" fmla="*/ 25 w 115"/>
                  <a:gd name="T87" fmla="*/ 37 h 40"/>
                  <a:gd name="T88" fmla="*/ 25 w 115"/>
                  <a:gd name="T89" fmla="*/ 37 h 40"/>
                  <a:gd name="T90" fmla="*/ 23 w 115"/>
                  <a:gd name="T91" fmla="*/ 37 h 40"/>
                  <a:gd name="T92" fmla="*/ 17 w 115"/>
                  <a:gd name="T93" fmla="*/ 34 h 40"/>
                  <a:gd name="T94" fmla="*/ 13 w 115"/>
                  <a:gd name="T95" fmla="*/ 32 h 40"/>
                  <a:gd name="T96" fmla="*/ 8 w 115"/>
                  <a:gd name="T97" fmla="*/ 27 h 40"/>
                  <a:gd name="T98" fmla="*/ 5 w 115"/>
                  <a:gd name="T99" fmla="*/ 22 h 40"/>
                  <a:gd name="T100" fmla="*/ 3 w 115"/>
                  <a:gd name="T101" fmla="*/ 18 h 40"/>
                  <a:gd name="T102" fmla="*/ 0 w 115"/>
                  <a:gd name="T103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5" h="40">
                    <a:moveTo>
                      <a:pt x="70" y="29"/>
                    </a:moveTo>
                    <a:lnTo>
                      <a:pt x="70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0" y="29"/>
                    </a:lnTo>
                    <a:lnTo>
                      <a:pt x="70" y="29"/>
                    </a:lnTo>
                    <a:close/>
                    <a:moveTo>
                      <a:pt x="0" y="11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59" y="34"/>
                    </a:moveTo>
                    <a:lnTo>
                      <a:pt x="60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3" y="39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2" y="39"/>
                    </a:lnTo>
                    <a:lnTo>
                      <a:pt x="76" y="38"/>
                    </a:lnTo>
                    <a:lnTo>
                      <a:pt x="76" y="37"/>
                    </a:lnTo>
                    <a:lnTo>
                      <a:pt x="79" y="37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5" y="37"/>
                    </a:lnTo>
                    <a:lnTo>
                      <a:pt x="88" y="37"/>
                    </a:lnTo>
                    <a:lnTo>
                      <a:pt x="88" y="36"/>
                    </a:lnTo>
                    <a:lnTo>
                      <a:pt x="90" y="32"/>
                    </a:lnTo>
                    <a:lnTo>
                      <a:pt x="91" y="30"/>
                    </a:lnTo>
                    <a:lnTo>
                      <a:pt x="93" y="27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5" y="19"/>
                    </a:lnTo>
                    <a:lnTo>
                      <a:pt x="107" y="20"/>
                    </a:lnTo>
                    <a:lnTo>
                      <a:pt x="108" y="20"/>
                    </a:lnTo>
                    <a:lnTo>
                      <a:pt x="109" y="19"/>
                    </a:lnTo>
                    <a:lnTo>
                      <a:pt x="110" y="19"/>
                    </a:lnTo>
                    <a:lnTo>
                      <a:pt x="110" y="18"/>
                    </a:lnTo>
                    <a:lnTo>
                      <a:pt x="109" y="17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4" y="14"/>
                    </a:lnTo>
                    <a:lnTo>
                      <a:pt x="115" y="13"/>
                    </a:lnTo>
                    <a:lnTo>
                      <a:pt x="115" y="12"/>
                    </a:lnTo>
                    <a:lnTo>
                      <a:pt x="114" y="12"/>
                    </a:lnTo>
                    <a:lnTo>
                      <a:pt x="113" y="12"/>
                    </a:lnTo>
                    <a:lnTo>
                      <a:pt x="112" y="11"/>
                    </a:lnTo>
                    <a:lnTo>
                      <a:pt x="110" y="11"/>
                    </a:lnTo>
                    <a:lnTo>
                      <a:pt x="109" y="10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07" y="10"/>
                    </a:lnTo>
                    <a:lnTo>
                      <a:pt x="108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10"/>
                    </a:lnTo>
                    <a:lnTo>
                      <a:pt x="106" y="9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5" y="5"/>
                    </a:lnTo>
                    <a:lnTo>
                      <a:pt x="104" y="5"/>
                    </a:lnTo>
                    <a:lnTo>
                      <a:pt x="103" y="4"/>
                    </a:lnTo>
                    <a:lnTo>
                      <a:pt x="103" y="3"/>
                    </a:lnTo>
                    <a:lnTo>
                      <a:pt x="102" y="2"/>
                    </a:lnTo>
                    <a:lnTo>
                      <a:pt x="101" y="2"/>
                    </a:lnTo>
                    <a:lnTo>
                      <a:pt x="101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99" y="2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4" y="12"/>
                    </a:lnTo>
                    <a:lnTo>
                      <a:pt x="93" y="12"/>
                    </a:lnTo>
                    <a:lnTo>
                      <a:pt x="91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2" y="18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90" y="17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89" y="16"/>
                    </a:lnTo>
                    <a:lnTo>
                      <a:pt x="89" y="1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7" y="19"/>
                    </a:lnTo>
                    <a:lnTo>
                      <a:pt x="87" y="17"/>
                    </a:lnTo>
                    <a:lnTo>
                      <a:pt x="86" y="17"/>
                    </a:lnTo>
                    <a:lnTo>
                      <a:pt x="85" y="17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0" y="23"/>
                    </a:lnTo>
                    <a:lnTo>
                      <a:pt x="80" y="24"/>
                    </a:lnTo>
                    <a:lnTo>
                      <a:pt x="78" y="26"/>
                    </a:lnTo>
                    <a:lnTo>
                      <a:pt x="77" y="28"/>
                    </a:lnTo>
                    <a:lnTo>
                      <a:pt x="72" y="29"/>
                    </a:lnTo>
                    <a:lnTo>
                      <a:pt x="71" y="29"/>
                    </a:lnTo>
                    <a:lnTo>
                      <a:pt x="72" y="30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2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5" y="37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5"/>
                    </a:lnTo>
                    <a:lnTo>
                      <a:pt x="59" y="34"/>
                    </a:lnTo>
                    <a:lnTo>
                      <a:pt x="59" y="34"/>
                    </a:lnTo>
                    <a:close/>
                    <a:moveTo>
                      <a:pt x="101" y="0"/>
                    </a:moveTo>
                    <a:lnTo>
                      <a:pt x="100" y="1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  <a:moveTo>
                      <a:pt x="103" y="0"/>
                    </a:move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  <a:moveTo>
                      <a:pt x="70" y="31"/>
                    </a:moveTo>
                    <a:lnTo>
                      <a:pt x="69" y="32"/>
                    </a:lnTo>
                    <a:lnTo>
                      <a:pt x="69" y="31"/>
                    </a:lnTo>
                    <a:lnTo>
                      <a:pt x="70" y="31"/>
                    </a:lnTo>
                    <a:close/>
                    <a:moveTo>
                      <a:pt x="70" y="31"/>
                    </a:moveTo>
                    <a:lnTo>
                      <a:pt x="70" y="31"/>
                    </a:lnTo>
                    <a:lnTo>
                      <a:pt x="70" y="31"/>
                    </a:lnTo>
                    <a:lnTo>
                      <a:pt x="70" y="30"/>
                    </a:lnTo>
                    <a:lnTo>
                      <a:pt x="70" y="31"/>
                    </a:lnTo>
                    <a:close/>
                    <a:moveTo>
                      <a:pt x="71" y="29"/>
                    </a:moveTo>
                    <a:lnTo>
                      <a:pt x="71" y="30"/>
                    </a:lnTo>
                    <a:lnTo>
                      <a:pt x="71" y="31"/>
                    </a:lnTo>
                    <a:lnTo>
                      <a:pt x="70" y="30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1" y="29"/>
                    </a:lnTo>
                    <a:close/>
                    <a:moveTo>
                      <a:pt x="0" y="5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9" y="13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5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7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6" name="Freeform 32">
                <a:extLst>
                  <a:ext uri="{FF2B5EF4-FFF2-40B4-BE49-F238E27FC236}">
                    <a16:creationId xmlns:a16="http://schemas.microsoft.com/office/drawing/2014/main" id="{444277F2-0C8D-4644-BBA2-FDAD2E85D04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31050" y="3802063"/>
                <a:ext cx="11113" cy="9525"/>
              </a:xfrm>
              <a:custGeom>
                <a:avLst/>
                <a:gdLst>
                  <a:gd name="T0" fmla="*/ 0 w 7"/>
                  <a:gd name="T1" fmla="*/ 3 h 6"/>
                  <a:gd name="T2" fmla="*/ 1 w 7"/>
                  <a:gd name="T3" fmla="*/ 3 h 6"/>
                  <a:gd name="T4" fmla="*/ 2 w 7"/>
                  <a:gd name="T5" fmla="*/ 3 h 6"/>
                  <a:gd name="T6" fmla="*/ 2 w 7"/>
                  <a:gd name="T7" fmla="*/ 5 h 6"/>
                  <a:gd name="T8" fmla="*/ 4 w 7"/>
                  <a:gd name="T9" fmla="*/ 6 h 6"/>
                  <a:gd name="T10" fmla="*/ 4 w 7"/>
                  <a:gd name="T11" fmla="*/ 6 h 6"/>
                  <a:gd name="T12" fmla="*/ 4 w 7"/>
                  <a:gd name="T13" fmla="*/ 3 h 6"/>
                  <a:gd name="T14" fmla="*/ 4 w 7"/>
                  <a:gd name="T15" fmla="*/ 2 h 6"/>
                  <a:gd name="T16" fmla="*/ 5 w 7"/>
                  <a:gd name="T17" fmla="*/ 2 h 6"/>
                  <a:gd name="T18" fmla="*/ 5 w 7"/>
                  <a:gd name="T19" fmla="*/ 1 h 6"/>
                  <a:gd name="T20" fmla="*/ 5 w 7"/>
                  <a:gd name="T21" fmla="*/ 0 h 6"/>
                  <a:gd name="T22" fmla="*/ 4 w 7"/>
                  <a:gd name="T23" fmla="*/ 0 h 6"/>
                  <a:gd name="T24" fmla="*/ 2 w 7"/>
                  <a:gd name="T25" fmla="*/ 1 h 6"/>
                  <a:gd name="T26" fmla="*/ 0 w 7"/>
                  <a:gd name="T27" fmla="*/ 3 h 6"/>
                  <a:gd name="T28" fmla="*/ 0 w 7"/>
                  <a:gd name="T29" fmla="*/ 3 h 6"/>
                  <a:gd name="T30" fmla="*/ 5 w 7"/>
                  <a:gd name="T31" fmla="*/ 2 h 6"/>
                  <a:gd name="T32" fmla="*/ 5 w 7"/>
                  <a:gd name="T33" fmla="*/ 3 h 6"/>
                  <a:gd name="T34" fmla="*/ 5 w 7"/>
                  <a:gd name="T35" fmla="*/ 5 h 6"/>
                  <a:gd name="T36" fmla="*/ 6 w 7"/>
                  <a:gd name="T37" fmla="*/ 5 h 6"/>
                  <a:gd name="T38" fmla="*/ 7 w 7"/>
                  <a:gd name="T39" fmla="*/ 4 h 6"/>
                  <a:gd name="T40" fmla="*/ 6 w 7"/>
                  <a:gd name="T41" fmla="*/ 2 h 6"/>
                  <a:gd name="T42" fmla="*/ 6 w 7"/>
                  <a:gd name="T43" fmla="*/ 1 h 6"/>
                  <a:gd name="T44" fmla="*/ 6 w 7"/>
                  <a:gd name="T45" fmla="*/ 2 h 6"/>
                  <a:gd name="T46" fmla="*/ 5 w 7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5" y="2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7" name="Freeform 33">
                <a:extLst>
                  <a:ext uri="{FF2B5EF4-FFF2-40B4-BE49-F238E27FC236}">
                    <a16:creationId xmlns:a16="http://schemas.microsoft.com/office/drawing/2014/main" id="{45FF6858-8C7C-4385-85CB-89F5D262699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04050" y="3614738"/>
                <a:ext cx="77788" cy="152400"/>
              </a:xfrm>
              <a:custGeom>
                <a:avLst/>
                <a:gdLst>
                  <a:gd name="T0" fmla="*/ 2 w 49"/>
                  <a:gd name="T1" fmla="*/ 5 h 96"/>
                  <a:gd name="T2" fmla="*/ 5 w 49"/>
                  <a:gd name="T3" fmla="*/ 6 h 96"/>
                  <a:gd name="T4" fmla="*/ 9 w 49"/>
                  <a:gd name="T5" fmla="*/ 4 h 96"/>
                  <a:gd name="T6" fmla="*/ 13 w 49"/>
                  <a:gd name="T7" fmla="*/ 4 h 96"/>
                  <a:gd name="T8" fmla="*/ 19 w 49"/>
                  <a:gd name="T9" fmla="*/ 0 h 96"/>
                  <a:gd name="T10" fmla="*/ 25 w 49"/>
                  <a:gd name="T11" fmla="*/ 3 h 96"/>
                  <a:gd name="T12" fmla="*/ 27 w 49"/>
                  <a:gd name="T13" fmla="*/ 5 h 96"/>
                  <a:gd name="T14" fmla="*/ 30 w 49"/>
                  <a:gd name="T15" fmla="*/ 10 h 96"/>
                  <a:gd name="T16" fmla="*/ 35 w 49"/>
                  <a:gd name="T17" fmla="*/ 11 h 96"/>
                  <a:gd name="T18" fmla="*/ 35 w 49"/>
                  <a:gd name="T19" fmla="*/ 13 h 96"/>
                  <a:gd name="T20" fmla="*/ 31 w 49"/>
                  <a:gd name="T21" fmla="*/ 14 h 96"/>
                  <a:gd name="T22" fmla="*/ 29 w 49"/>
                  <a:gd name="T23" fmla="*/ 16 h 96"/>
                  <a:gd name="T24" fmla="*/ 27 w 49"/>
                  <a:gd name="T25" fmla="*/ 17 h 96"/>
                  <a:gd name="T26" fmla="*/ 27 w 49"/>
                  <a:gd name="T27" fmla="*/ 20 h 96"/>
                  <a:gd name="T28" fmla="*/ 25 w 49"/>
                  <a:gd name="T29" fmla="*/ 23 h 96"/>
                  <a:gd name="T30" fmla="*/ 23 w 49"/>
                  <a:gd name="T31" fmla="*/ 24 h 96"/>
                  <a:gd name="T32" fmla="*/ 22 w 49"/>
                  <a:gd name="T33" fmla="*/ 29 h 96"/>
                  <a:gd name="T34" fmla="*/ 26 w 49"/>
                  <a:gd name="T35" fmla="*/ 33 h 96"/>
                  <a:gd name="T36" fmla="*/ 28 w 49"/>
                  <a:gd name="T37" fmla="*/ 36 h 96"/>
                  <a:gd name="T38" fmla="*/ 33 w 49"/>
                  <a:gd name="T39" fmla="*/ 42 h 96"/>
                  <a:gd name="T40" fmla="*/ 43 w 49"/>
                  <a:gd name="T41" fmla="*/ 50 h 96"/>
                  <a:gd name="T42" fmla="*/ 45 w 49"/>
                  <a:gd name="T43" fmla="*/ 54 h 96"/>
                  <a:gd name="T44" fmla="*/ 47 w 49"/>
                  <a:gd name="T45" fmla="*/ 59 h 96"/>
                  <a:gd name="T46" fmla="*/ 48 w 49"/>
                  <a:gd name="T47" fmla="*/ 64 h 96"/>
                  <a:gd name="T48" fmla="*/ 49 w 49"/>
                  <a:gd name="T49" fmla="*/ 68 h 96"/>
                  <a:gd name="T50" fmla="*/ 49 w 49"/>
                  <a:gd name="T51" fmla="*/ 69 h 96"/>
                  <a:gd name="T52" fmla="*/ 48 w 49"/>
                  <a:gd name="T53" fmla="*/ 72 h 96"/>
                  <a:gd name="T54" fmla="*/ 48 w 49"/>
                  <a:gd name="T55" fmla="*/ 76 h 96"/>
                  <a:gd name="T56" fmla="*/ 44 w 49"/>
                  <a:gd name="T57" fmla="*/ 80 h 96"/>
                  <a:gd name="T58" fmla="*/ 40 w 49"/>
                  <a:gd name="T59" fmla="*/ 83 h 96"/>
                  <a:gd name="T60" fmla="*/ 34 w 49"/>
                  <a:gd name="T61" fmla="*/ 85 h 96"/>
                  <a:gd name="T62" fmla="*/ 33 w 49"/>
                  <a:gd name="T63" fmla="*/ 84 h 96"/>
                  <a:gd name="T64" fmla="*/ 34 w 49"/>
                  <a:gd name="T65" fmla="*/ 86 h 96"/>
                  <a:gd name="T66" fmla="*/ 33 w 49"/>
                  <a:gd name="T67" fmla="*/ 88 h 96"/>
                  <a:gd name="T68" fmla="*/ 30 w 49"/>
                  <a:gd name="T69" fmla="*/ 88 h 96"/>
                  <a:gd name="T70" fmla="*/ 30 w 49"/>
                  <a:gd name="T71" fmla="*/ 90 h 96"/>
                  <a:gd name="T72" fmla="*/ 27 w 49"/>
                  <a:gd name="T73" fmla="*/ 92 h 96"/>
                  <a:gd name="T74" fmla="*/ 23 w 49"/>
                  <a:gd name="T75" fmla="*/ 96 h 96"/>
                  <a:gd name="T76" fmla="*/ 23 w 49"/>
                  <a:gd name="T77" fmla="*/ 94 h 96"/>
                  <a:gd name="T78" fmla="*/ 23 w 49"/>
                  <a:gd name="T79" fmla="*/ 91 h 96"/>
                  <a:gd name="T80" fmla="*/ 25 w 49"/>
                  <a:gd name="T81" fmla="*/ 86 h 96"/>
                  <a:gd name="T82" fmla="*/ 21 w 49"/>
                  <a:gd name="T83" fmla="*/ 86 h 96"/>
                  <a:gd name="T84" fmla="*/ 23 w 49"/>
                  <a:gd name="T85" fmla="*/ 82 h 96"/>
                  <a:gd name="T86" fmla="*/ 29 w 49"/>
                  <a:gd name="T87" fmla="*/ 81 h 96"/>
                  <a:gd name="T88" fmla="*/ 30 w 49"/>
                  <a:gd name="T89" fmla="*/ 79 h 96"/>
                  <a:gd name="T90" fmla="*/ 32 w 49"/>
                  <a:gd name="T91" fmla="*/ 74 h 96"/>
                  <a:gd name="T92" fmla="*/ 38 w 49"/>
                  <a:gd name="T93" fmla="*/ 70 h 96"/>
                  <a:gd name="T94" fmla="*/ 37 w 49"/>
                  <a:gd name="T95" fmla="*/ 61 h 96"/>
                  <a:gd name="T96" fmla="*/ 36 w 49"/>
                  <a:gd name="T97" fmla="*/ 57 h 96"/>
                  <a:gd name="T98" fmla="*/ 37 w 49"/>
                  <a:gd name="T99" fmla="*/ 51 h 96"/>
                  <a:gd name="T100" fmla="*/ 36 w 49"/>
                  <a:gd name="T101" fmla="*/ 48 h 96"/>
                  <a:gd name="T102" fmla="*/ 32 w 49"/>
                  <a:gd name="T103" fmla="*/ 45 h 96"/>
                  <a:gd name="T104" fmla="*/ 29 w 49"/>
                  <a:gd name="T105" fmla="*/ 42 h 96"/>
                  <a:gd name="T106" fmla="*/ 25 w 49"/>
                  <a:gd name="T107" fmla="*/ 37 h 96"/>
                  <a:gd name="T108" fmla="*/ 18 w 49"/>
                  <a:gd name="T109" fmla="*/ 31 h 96"/>
                  <a:gd name="T110" fmla="*/ 14 w 49"/>
                  <a:gd name="T111" fmla="*/ 28 h 96"/>
                  <a:gd name="T112" fmla="*/ 17 w 49"/>
                  <a:gd name="T113" fmla="*/ 24 h 96"/>
                  <a:gd name="T114" fmla="*/ 17 w 49"/>
                  <a:gd name="T115" fmla="*/ 20 h 96"/>
                  <a:gd name="T116" fmla="*/ 13 w 49"/>
                  <a:gd name="T117" fmla="*/ 16 h 96"/>
                  <a:gd name="T118" fmla="*/ 4 w 49"/>
                  <a:gd name="T119" fmla="*/ 13 h 96"/>
                  <a:gd name="T120" fmla="*/ 1 w 49"/>
                  <a:gd name="T121" fmla="*/ 7 h 96"/>
                  <a:gd name="T122" fmla="*/ 18 w 49"/>
                  <a:gd name="T123" fmla="*/ 87 h 96"/>
                  <a:gd name="T124" fmla="*/ 17 w 49"/>
                  <a:gd name="T125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" h="96">
                    <a:moveTo>
                      <a:pt x="0" y="6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2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2" y="41"/>
                    </a:lnTo>
                    <a:lnTo>
                      <a:pt x="33" y="42"/>
                    </a:lnTo>
                    <a:lnTo>
                      <a:pt x="36" y="43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42" y="49"/>
                    </a:lnTo>
                    <a:lnTo>
                      <a:pt x="43" y="50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5" y="53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6" y="57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7" y="61"/>
                    </a:lnTo>
                    <a:lnTo>
                      <a:pt x="48" y="61"/>
                    </a:lnTo>
                    <a:lnTo>
                      <a:pt x="48" y="62"/>
                    </a:lnTo>
                    <a:lnTo>
                      <a:pt x="47" y="63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6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49" y="68"/>
                    </a:lnTo>
                    <a:lnTo>
                      <a:pt x="49" y="69"/>
                    </a:lnTo>
                    <a:lnTo>
                      <a:pt x="49" y="70"/>
                    </a:lnTo>
                    <a:lnTo>
                      <a:pt x="49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8" y="69"/>
                    </a:lnTo>
                    <a:lnTo>
                      <a:pt x="48" y="70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6" y="78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81"/>
                    </a:lnTo>
                    <a:lnTo>
                      <a:pt x="42" y="82"/>
                    </a:lnTo>
                    <a:lnTo>
                      <a:pt x="41" y="82"/>
                    </a:lnTo>
                    <a:lnTo>
                      <a:pt x="40" y="83"/>
                    </a:lnTo>
                    <a:lnTo>
                      <a:pt x="38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5"/>
                    </a:lnTo>
                    <a:lnTo>
                      <a:pt x="34" y="84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3" y="85"/>
                    </a:lnTo>
                    <a:lnTo>
                      <a:pt x="32" y="85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7"/>
                    </a:lnTo>
                    <a:lnTo>
                      <a:pt x="33" y="88"/>
                    </a:lnTo>
                    <a:lnTo>
                      <a:pt x="31" y="87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31" y="89"/>
                    </a:lnTo>
                    <a:lnTo>
                      <a:pt x="31" y="89"/>
                    </a:lnTo>
                    <a:lnTo>
                      <a:pt x="31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28" y="91"/>
                    </a:lnTo>
                    <a:lnTo>
                      <a:pt x="28" y="92"/>
                    </a:lnTo>
                    <a:lnTo>
                      <a:pt x="27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6"/>
                    </a:lnTo>
                    <a:lnTo>
                      <a:pt x="22" y="96"/>
                    </a:lnTo>
                    <a:lnTo>
                      <a:pt x="22" y="95"/>
                    </a:lnTo>
                    <a:lnTo>
                      <a:pt x="23" y="95"/>
                    </a:lnTo>
                    <a:lnTo>
                      <a:pt x="24" y="94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1" y="85"/>
                    </a:lnTo>
                    <a:lnTo>
                      <a:pt x="20" y="84"/>
                    </a:lnTo>
                    <a:lnTo>
                      <a:pt x="21" y="83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6" y="81"/>
                    </a:lnTo>
                    <a:lnTo>
                      <a:pt x="28" y="81"/>
                    </a:lnTo>
                    <a:lnTo>
                      <a:pt x="29" y="81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1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2" y="76"/>
                    </a:lnTo>
                    <a:lnTo>
                      <a:pt x="32" y="74"/>
                    </a:lnTo>
                    <a:lnTo>
                      <a:pt x="35" y="73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7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8" y="64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5" y="59"/>
                    </a:lnTo>
                    <a:lnTo>
                      <a:pt x="36" y="59"/>
                    </a:lnTo>
                    <a:lnTo>
                      <a:pt x="37" y="58"/>
                    </a:lnTo>
                    <a:lnTo>
                      <a:pt x="36" y="57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4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9" y="32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  <a:moveTo>
                      <a:pt x="17" y="85"/>
                    </a:moveTo>
                    <a:lnTo>
                      <a:pt x="17" y="86"/>
                    </a:lnTo>
                    <a:lnTo>
                      <a:pt x="17" y="86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17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8" name="Freeform 34">
                <a:extLst>
                  <a:ext uri="{FF2B5EF4-FFF2-40B4-BE49-F238E27FC236}">
                    <a16:creationId xmlns:a16="http://schemas.microsoft.com/office/drawing/2014/main" id="{4DA85A77-9E7D-4EC7-9060-DD5D1D881C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15163" y="3705226"/>
                <a:ext cx="49213" cy="42863"/>
              </a:xfrm>
              <a:custGeom>
                <a:avLst/>
                <a:gdLst>
                  <a:gd name="T0" fmla="*/ 14 w 31"/>
                  <a:gd name="T1" fmla="*/ 26 h 27"/>
                  <a:gd name="T2" fmla="*/ 16 w 31"/>
                  <a:gd name="T3" fmla="*/ 24 h 27"/>
                  <a:gd name="T4" fmla="*/ 19 w 31"/>
                  <a:gd name="T5" fmla="*/ 24 h 27"/>
                  <a:gd name="T6" fmla="*/ 22 w 31"/>
                  <a:gd name="T7" fmla="*/ 24 h 27"/>
                  <a:gd name="T8" fmla="*/ 24 w 31"/>
                  <a:gd name="T9" fmla="*/ 25 h 27"/>
                  <a:gd name="T10" fmla="*/ 24 w 31"/>
                  <a:gd name="T11" fmla="*/ 23 h 27"/>
                  <a:gd name="T12" fmla="*/ 22 w 31"/>
                  <a:gd name="T13" fmla="*/ 21 h 27"/>
                  <a:gd name="T14" fmla="*/ 23 w 31"/>
                  <a:gd name="T15" fmla="*/ 19 h 27"/>
                  <a:gd name="T16" fmla="*/ 25 w 31"/>
                  <a:gd name="T17" fmla="*/ 17 h 27"/>
                  <a:gd name="T18" fmla="*/ 29 w 31"/>
                  <a:gd name="T19" fmla="*/ 16 h 27"/>
                  <a:gd name="T20" fmla="*/ 30 w 31"/>
                  <a:gd name="T21" fmla="*/ 14 h 27"/>
                  <a:gd name="T22" fmla="*/ 31 w 31"/>
                  <a:gd name="T23" fmla="*/ 11 h 27"/>
                  <a:gd name="T24" fmla="*/ 31 w 31"/>
                  <a:gd name="T25" fmla="*/ 9 h 27"/>
                  <a:gd name="T26" fmla="*/ 30 w 31"/>
                  <a:gd name="T27" fmla="*/ 4 h 27"/>
                  <a:gd name="T28" fmla="*/ 28 w 31"/>
                  <a:gd name="T29" fmla="*/ 2 h 27"/>
                  <a:gd name="T30" fmla="*/ 26 w 31"/>
                  <a:gd name="T31" fmla="*/ 1 h 27"/>
                  <a:gd name="T32" fmla="*/ 25 w 31"/>
                  <a:gd name="T33" fmla="*/ 0 h 27"/>
                  <a:gd name="T34" fmla="*/ 22 w 31"/>
                  <a:gd name="T35" fmla="*/ 2 h 27"/>
                  <a:gd name="T36" fmla="*/ 23 w 31"/>
                  <a:gd name="T37" fmla="*/ 4 h 27"/>
                  <a:gd name="T38" fmla="*/ 23 w 31"/>
                  <a:gd name="T39" fmla="*/ 6 h 27"/>
                  <a:gd name="T40" fmla="*/ 20 w 31"/>
                  <a:gd name="T41" fmla="*/ 3 h 27"/>
                  <a:gd name="T42" fmla="*/ 18 w 31"/>
                  <a:gd name="T43" fmla="*/ 3 h 27"/>
                  <a:gd name="T44" fmla="*/ 15 w 31"/>
                  <a:gd name="T45" fmla="*/ 2 h 27"/>
                  <a:gd name="T46" fmla="*/ 13 w 31"/>
                  <a:gd name="T47" fmla="*/ 1 h 27"/>
                  <a:gd name="T48" fmla="*/ 10 w 31"/>
                  <a:gd name="T49" fmla="*/ 1 h 27"/>
                  <a:gd name="T50" fmla="*/ 8 w 31"/>
                  <a:gd name="T51" fmla="*/ 1 h 27"/>
                  <a:gd name="T52" fmla="*/ 4 w 31"/>
                  <a:gd name="T53" fmla="*/ 2 h 27"/>
                  <a:gd name="T54" fmla="*/ 1 w 31"/>
                  <a:gd name="T55" fmla="*/ 4 h 27"/>
                  <a:gd name="T56" fmla="*/ 0 w 31"/>
                  <a:gd name="T57" fmla="*/ 7 h 27"/>
                  <a:gd name="T58" fmla="*/ 0 w 31"/>
                  <a:gd name="T59" fmla="*/ 11 h 27"/>
                  <a:gd name="T60" fmla="*/ 2 w 31"/>
                  <a:gd name="T61" fmla="*/ 13 h 27"/>
                  <a:gd name="T62" fmla="*/ 2 w 31"/>
                  <a:gd name="T63" fmla="*/ 16 h 27"/>
                  <a:gd name="T64" fmla="*/ 2 w 31"/>
                  <a:gd name="T65" fmla="*/ 17 h 27"/>
                  <a:gd name="T66" fmla="*/ 3 w 31"/>
                  <a:gd name="T67" fmla="*/ 19 h 27"/>
                  <a:gd name="T68" fmla="*/ 4 w 31"/>
                  <a:gd name="T69" fmla="*/ 21 h 27"/>
                  <a:gd name="T70" fmla="*/ 5 w 31"/>
                  <a:gd name="T71" fmla="*/ 22 h 27"/>
                  <a:gd name="T72" fmla="*/ 5 w 31"/>
                  <a:gd name="T73" fmla="*/ 24 h 27"/>
                  <a:gd name="T74" fmla="*/ 6 w 31"/>
                  <a:gd name="T75" fmla="*/ 25 h 27"/>
                  <a:gd name="T76" fmla="*/ 7 w 31"/>
                  <a:gd name="T77" fmla="*/ 24 h 27"/>
                  <a:gd name="T78" fmla="*/ 9 w 31"/>
                  <a:gd name="T79" fmla="*/ 23 h 27"/>
                  <a:gd name="T80" fmla="*/ 9 w 31"/>
                  <a:gd name="T81" fmla="*/ 24 h 27"/>
                  <a:gd name="T82" fmla="*/ 8 w 31"/>
                  <a:gd name="T83" fmla="*/ 26 h 27"/>
                  <a:gd name="T84" fmla="*/ 9 w 31"/>
                  <a:gd name="T85" fmla="*/ 27 h 27"/>
                  <a:gd name="T86" fmla="*/ 10 w 31"/>
                  <a:gd name="T87" fmla="*/ 26 h 27"/>
                  <a:gd name="T88" fmla="*/ 11 w 31"/>
                  <a:gd name="T89" fmla="*/ 26 h 27"/>
                  <a:gd name="T90" fmla="*/ 12 w 31"/>
                  <a:gd name="T9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" h="27">
                    <a:moveTo>
                      <a:pt x="13" y="27"/>
                    </a:moveTo>
                    <a:lnTo>
                      <a:pt x="14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69" name="Freeform 35">
                <a:extLst>
                  <a:ext uri="{FF2B5EF4-FFF2-40B4-BE49-F238E27FC236}">
                    <a16:creationId xmlns:a16="http://schemas.microsoft.com/office/drawing/2014/main" id="{AD08B369-B192-4FFA-AF2C-0842A280E4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86588" y="3624263"/>
                <a:ext cx="76200" cy="90488"/>
              </a:xfrm>
              <a:custGeom>
                <a:avLst/>
                <a:gdLst>
                  <a:gd name="T0" fmla="*/ 6 w 48"/>
                  <a:gd name="T1" fmla="*/ 8 h 57"/>
                  <a:gd name="T2" fmla="*/ 9 w 48"/>
                  <a:gd name="T3" fmla="*/ 7 h 57"/>
                  <a:gd name="T4" fmla="*/ 8 w 48"/>
                  <a:gd name="T5" fmla="*/ 2 h 57"/>
                  <a:gd name="T6" fmla="*/ 11 w 48"/>
                  <a:gd name="T7" fmla="*/ 0 h 57"/>
                  <a:gd name="T8" fmla="*/ 14 w 48"/>
                  <a:gd name="T9" fmla="*/ 3 h 57"/>
                  <a:gd name="T10" fmla="*/ 15 w 48"/>
                  <a:gd name="T11" fmla="*/ 7 h 57"/>
                  <a:gd name="T12" fmla="*/ 21 w 48"/>
                  <a:gd name="T13" fmla="*/ 11 h 57"/>
                  <a:gd name="T14" fmla="*/ 25 w 48"/>
                  <a:gd name="T15" fmla="*/ 10 h 57"/>
                  <a:gd name="T16" fmla="*/ 28 w 48"/>
                  <a:gd name="T17" fmla="*/ 13 h 57"/>
                  <a:gd name="T18" fmla="*/ 30 w 48"/>
                  <a:gd name="T19" fmla="*/ 15 h 57"/>
                  <a:gd name="T20" fmla="*/ 28 w 48"/>
                  <a:gd name="T21" fmla="*/ 18 h 57"/>
                  <a:gd name="T22" fmla="*/ 24 w 48"/>
                  <a:gd name="T23" fmla="*/ 19 h 57"/>
                  <a:gd name="T24" fmla="*/ 24 w 48"/>
                  <a:gd name="T25" fmla="*/ 22 h 57"/>
                  <a:gd name="T26" fmla="*/ 27 w 48"/>
                  <a:gd name="T27" fmla="*/ 25 h 57"/>
                  <a:gd name="T28" fmla="*/ 31 w 48"/>
                  <a:gd name="T29" fmla="*/ 26 h 57"/>
                  <a:gd name="T30" fmla="*/ 36 w 48"/>
                  <a:gd name="T31" fmla="*/ 31 h 57"/>
                  <a:gd name="T32" fmla="*/ 38 w 48"/>
                  <a:gd name="T33" fmla="*/ 35 h 57"/>
                  <a:gd name="T34" fmla="*/ 41 w 48"/>
                  <a:gd name="T35" fmla="*/ 37 h 57"/>
                  <a:gd name="T36" fmla="*/ 42 w 48"/>
                  <a:gd name="T37" fmla="*/ 38 h 57"/>
                  <a:gd name="T38" fmla="*/ 44 w 48"/>
                  <a:gd name="T39" fmla="*/ 40 h 57"/>
                  <a:gd name="T40" fmla="*/ 47 w 48"/>
                  <a:gd name="T41" fmla="*/ 42 h 57"/>
                  <a:gd name="T42" fmla="*/ 47 w 48"/>
                  <a:gd name="T43" fmla="*/ 43 h 57"/>
                  <a:gd name="T44" fmla="*/ 48 w 48"/>
                  <a:gd name="T45" fmla="*/ 45 h 57"/>
                  <a:gd name="T46" fmla="*/ 47 w 48"/>
                  <a:gd name="T47" fmla="*/ 49 h 57"/>
                  <a:gd name="T48" fmla="*/ 47 w 48"/>
                  <a:gd name="T49" fmla="*/ 53 h 57"/>
                  <a:gd name="T50" fmla="*/ 43 w 48"/>
                  <a:gd name="T51" fmla="*/ 52 h 57"/>
                  <a:gd name="T52" fmla="*/ 40 w 48"/>
                  <a:gd name="T53" fmla="*/ 53 h 57"/>
                  <a:gd name="T54" fmla="*/ 41 w 48"/>
                  <a:gd name="T55" fmla="*/ 56 h 57"/>
                  <a:gd name="T56" fmla="*/ 38 w 48"/>
                  <a:gd name="T57" fmla="*/ 54 h 57"/>
                  <a:gd name="T58" fmla="*/ 34 w 48"/>
                  <a:gd name="T59" fmla="*/ 53 h 57"/>
                  <a:gd name="T60" fmla="*/ 36 w 48"/>
                  <a:gd name="T61" fmla="*/ 49 h 57"/>
                  <a:gd name="T62" fmla="*/ 36 w 48"/>
                  <a:gd name="T63" fmla="*/ 46 h 57"/>
                  <a:gd name="T64" fmla="*/ 34 w 48"/>
                  <a:gd name="T65" fmla="*/ 43 h 57"/>
                  <a:gd name="T66" fmla="*/ 33 w 48"/>
                  <a:gd name="T67" fmla="*/ 42 h 57"/>
                  <a:gd name="T68" fmla="*/ 31 w 48"/>
                  <a:gd name="T69" fmla="*/ 39 h 57"/>
                  <a:gd name="T70" fmla="*/ 31 w 48"/>
                  <a:gd name="T71" fmla="*/ 35 h 57"/>
                  <a:gd name="T72" fmla="*/ 29 w 48"/>
                  <a:gd name="T73" fmla="*/ 31 h 57"/>
                  <a:gd name="T74" fmla="*/ 22 w 48"/>
                  <a:gd name="T75" fmla="*/ 27 h 57"/>
                  <a:gd name="T76" fmla="*/ 16 w 48"/>
                  <a:gd name="T77" fmla="*/ 30 h 57"/>
                  <a:gd name="T78" fmla="*/ 12 w 48"/>
                  <a:gd name="T79" fmla="*/ 28 h 57"/>
                  <a:gd name="T80" fmla="*/ 9 w 48"/>
                  <a:gd name="T81" fmla="*/ 31 h 57"/>
                  <a:gd name="T82" fmla="*/ 7 w 48"/>
                  <a:gd name="T83" fmla="*/ 27 h 57"/>
                  <a:gd name="T84" fmla="*/ 7 w 48"/>
                  <a:gd name="T85" fmla="*/ 23 h 57"/>
                  <a:gd name="T86" fmla="*/ 7 w 48"/>
                  <a:gd name="T87" fmla="*/ 20 h 57"/>
                  <a:gd name="T88" fmla="*/ 3 w 48"/>
                  <a:gd name="T89" fmla="*/ 20 h 57"/>
                  <a:gd name="T90" fmla="*/ 3 w 48"/>
                  <a:gd name="T91" fmla="*/ 16 h 57"/>
                  <a:gd name="T92" fmla="*/ 0 w 48"/>
                  <a:gd name="T93" fmla="*/ 14 h 57"/>
                  <a:gd name="T94" fmla="*/ 2 w 48"/>
                  <a:gd name="T95" fmla="*/ 11 h 57"/>
                  <a:gd name="T96" fmla="*/ 2 w 48"/>
                  <a:gd name="T97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7">
                    <a:moveTo>
                      <a:pt x="5" y="7"/>
                    </a:moveTo>
                    <a:lnTo>
                      <a:pt x="6" y="7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3" y="28"/>
                    </a:lnTo>
                    <a:lnTo>
                      <a:pt x="35" y="29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8" y="34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7"/>
                    </a:lnTo>
                    <a:lnTo>
                      <a:pt x="41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5" y="40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7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7" y="51"/>
                    </a:lnTo>
                    <a:lnTo>
                      <a:pt x="48" y="52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3" y="51"/>
                    </a:lnTo>
                    <a:lnTo>
                      <a:pt x="41" y="52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5"/>
                    </a:lnTo>
                    <a:lnTo>
                      <a:pt x="41" y="56"/>
                    </a:lnTo>
                    <a:lnTo>
                      <a:pt x="41" y="57"/>
                    </a:lnTo>
                    <a:lnTo>
                      <a:pt x="39" y="56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4" y="53"/>
                    </a:lnTo>
                    <a:lnTo>
                      <a:pt x="35" y="52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4" y="43"/>
                    </a:lnTo>
                    <a:lnTo>
                      <a:pt x="35" y="43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1" y="40"/>
                    </a:lnTo>
                    <a:lnTo>
                      <a:pt x="30" y="40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31" y="35"/>
                    </a:lnTo>
                    <a:lnTo>
                      <a:pt x="31" y="34"/>
                    </a:lnTo>
                    <a:lnTo>
                      <a:pt x="30" y="33"/>
                    </a:lnTo>
                    <a:lnTo>
                      <a:pt x="29" y="31"/>
                    </a:lnTo>
                    <a:lnTo>
                      <a:pt x="26" y="30"/>
                    </a:lnTo>
                    <a:lnTo>
                      <a:pt x="25" y="28"/>
                    </a:lnTo>
                    <a:lnTo>
                      <a:pt x="22" y="27"/>
                    </a:lnTo>
                    <a:lnTo>
                      <a:pt x="21" y="28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28"/>
                    </a:lnTo>
                    <a:lnTo>
                      <a:pt x="11" y="29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5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0" name="Freeform 36">
                <a:extLst>
                  <a:ext uri="{FF2B5EF4-FFF2-40B4-BE49-F238E27FC236}">
                    <a16:creationId xmlns:a16="http://schemas.microsoft.com/office/drawing/2014/main" id="{0B00986F-D252-4995-A23B-C5E2334ADB5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62775" y="3646488"/>
                <a:ext cx="80963" cy="149225"/>
              </a:xfrm>
              <a:custGeom>
                <a:avLst/>
                <a:gdLst>
                  <a:gd name="T0" fmla="*/ 34 w 96"/>
                  <a:gd name="T1" fmla="*/ 8 h 179"/>
                  <a:gd name="T2" fmla="*/ 42 w 96"/>
                  <a:gd name="T3" fmla="*/ 12 h 179"/>
                  <a:gd name="T4" fmla="*/ 40 w 96"/>
                  <a:gd name="T5" fmla="*/ 22 h 179"/>
                  <a:gd name="T6" fmla="*/ 47 w 96"/>
                  <a:gd name="T7" fmla="*/ 32 h 179"/>
                  <a:gd name="T8" fmla="*/ 59 w 96"/>
                  <a:gd name="T9" fmla="*/ 32 h 179"/>
                  <a:gd name="T10" fmla="*/ 77 w 96"/>
                  <a:gd name="T11" fmla="*/ 31 h 179"/>
                  <a:gd name="T12" fmla="*/ 85 w 96"/>
                  <a:gd name="T13" fmla="*/ 42 h 179"/>
                  <a:gd name="T14" fmla="*/ 90 w 96"/>
                  <a:gd name="T15" fmla="*/ 54 h 179"/>
                  <a:gd name="T16" fmla="*/ 96 w 96"/>
                  <a:gd name="T17" fmla="*/ 59 h 179"/>
                  <a:gd name="T18" fmla="*/ 96 w 96"/>
                  <a:gd name="T19" fmla="*/ 71 h 179"/>
                  <a:gd name="T20" fmla="*/ 84 w 96"/>
                  <a:gd name="T21" fmla="*/ 73 h 179"/>
                  <a:gd name="T22" fmla="*/ 69 w 96"/>
                  <a:gd name="T23" fmla="*/ 74 h 179"/>
                  <a:gd name="T24" fmla="*/ 61 w 96"/>
                  <a:gd name="T25" fmla="*/ 88 h 179"/>
                  <a:gd name="T26" fmla="*/ 65 w 96"/>
                  <a:gd name="T27" fmla="*/ 102 h 179"/>
                  <a:gd name="T28" fmla="*/ 60 w 96"/>
                  <a:gd name="T29" fmla="*/ 101 h 179"/>
                  <a:gd name="T30" fmla="*/ 53 w 96"/>
                  <a:gd name="T31" fmla="*/ 95 h 179"/>
                  <a:gd name="T32" fmla="*/ 49 w 96"/>
                  <a:gd name="T33" fmla="*/ 96 h 179"/>
                  <a:gd name="T34" fmla="*/ 45 w 96"/>
                  <a:gd name="T35" fmla="*/ 94 h 179"/>
                  <a:gd name="T36" fmla="*/ 42 w 96"/>
                  <a:gd name="T37" fmla="*/ 86 h 179"/>
                  <a:gd name="T38" fmla="*/ 37 w 96"/>
                  <a:gd name="T39" fmla="*/ 87 h 179"/>
                  <a:gd name="T40" fmla="*/ 33 w 96"/>
                  <a:gd name="T41" fmla="*/ 87 h 179"/>
                  <a:gd name="T42" fmla="*/ 34 w 96"/>
                  <a:gd name="T43" fmla="*/ 96 h 179"/>
                  <a:gd name="T44" fmla="*/ 32 w 96"/>
                  <a:gd name="T45" fmla="*/ 106 h 179"/>
                  <a:gd name="T46" fmla="*/ 26 w 96"/>
                  <a:gd name="T47" fmla="*/ 125 h 179"/>
                  <a:gd name="T48" fmla="*/ 27 w 96"/>
                  <a:gd name="T49" fmla="*/ 130 h 179"/>
                  <a:gd name="T50" fmla="*/ 30 w 96"/>
                  <a:gd name="T51" fmla="*/ 138 h 179"/>
                  <a:gd name="T52" fmla="*/ 35 w 96"/>
                  <a:gd name="T53" fmla="*/ 137 h 179"/>
                  <a:gd name="T54" fmla="*/ 38 w 96"/>
                  <a:gd name="T55" fmla="*/ 146 h 179"/>
                  <a:gd name="T56" fmla="*/ 41 w 96"/>
                  <a:gd name="T57" fmla="*/ 148 h 179"/>
                  <a:gd name="T58" fmla="*/ 43 w 96"/>
                  <a:gd name="T59" fmla="*/ 156 h 179"/>
                  <a:gd name="T60" fmla="*/ 44 w 96"/>
                  <a:gd name="T61" fmla="*/ 158 h 179"/>
                  <a:gd name="T62" fmla="*/ 51 w 96"/>
                  <a:gd name="T63" fmla="*/ 166 h 179"/>
                  <a:gd name="T64" fmla="*/ 59 w 96"/>
                  <a:gd name="T65" fmla="*/ 171 h 179"/>
                  <a:gd name="T66" fmla="*/ 59 w 96"/>
                  <a:gd name="T67" fmla="*/ 177 h 179"/>
                  <a:gd name="T68" fmla="*/ 50 w 96"/>
                  <a:gd name="T69" fmla="*/ 176 h 179"/>
                  <a:gd name="T70" fmla="*/ 47 w 96"/>
                  <a:gd name="T71" fmla="*/ 169 h 179"/>
                  <a:gd name="T72" fmla="*/ 39 w 96"/>
                  <a:gd name="T73" fmla="*/ 169 h 179"/>
                  <a:gd name="T74" fmla="*/ 34 w 96"/>
                  <a:gd name="T75" fmla="*/ 162 h 179"/>
                  <a:gd name="T76" fmla="*/ 26 w 96"/>
                  <a:gd name="T77" fmla="*/ 155 h 179"/>
                  <a:gd name="T78" fmla="*/ 22 w 96"/>
                  <a:gd name="T79" fmla="*/ 146 h 179"/>
                  <a:gd name="T80" fmla="*/ 17 w 96"/>
                  <a:gd name="T81" fmla="*/ 144 h 179"/>
                  <a:gd name="T82" fmla="*/ 19 w 96"/>
                  <a:gd name="T83" fmla="*/ 135 h 179"/>
                  <a:gd name="T84" fmla="*/ 22 w 96"/>
                  <a:gd name="T85" fmla="*/ 127 h 179"/>
                  <a:gd name="T86" fmla="*/ 23 w 96"/>
                  <a:gd name="T87" fmla="*/ 117 h 179"/>
                  <a:gd name="T88" fmla="*/ 28 w 96"/>
                  <a:gd name="T89" fmla="*/ 101 h 179"/>
                  <a:gd name="T90" fmla="*/ 25 w 96"/>
                  <a:gd name="T91" fmla="*/ 89 h 179"/>
                  <a:gd name="T92" fmla="*/ 18 w 96"/>
                  <a:gd name="T93" fmla="*/ 74 h 179"/>
                  <a:gd name="T94" fmla="*/ 16 w 96"/>
                  <a:gd name="T95" fmla="*/ 61 h 179"/>
                  <a:gd name="T96" fmla="*/ 15 w 96"/>
                  <a:gd name="T97" fmla="*/ 49 h 179"/>
                  <a:gd name="T98" fmla="*/ 6 w 96"/>
                  <a:gd name="T99" fmla="*/ 35 h 179"/>
                  <a:gd name="T100" fmla="*/ 0 w 96"/>
                  <a:gd name="T101" fmla="*/ 26 h 179"/>
                  <a:gd name="T102" fmla="*/ 6 w 96"/>
                  <a:gd name="T103" fmla="*/ 17 h 179"/>
                  <a:gd name="T104" fmla="*/ 16 w 96"/>
                  <a:gd name="T105" fmla="*/ 10 h 179"/>
                  <a:gd name="T106" fmla="*/ 22 w 96"/>
                  <a:gd name="T107" fmla="*/ 4 h 179"/>
                  <a:gd name="T108" fmla="*/ 33 w 96"/>
                  <a:gd name="T109" fmla="*/ 167 h 179"/>
                  <a:gd name="T110" fmla="*/ 33 w 96"/>
                  <a:gd name="T111" fmla="*/ 167 h 179"/>
                  <a:gd name="T112" fmla="*/ 26 w 96"/>
                  <a:gd name="T113" fmla="*/ 156 h 179"/>
                  <a:gd name="T114" fmla="*/ 19 w 96"/>
                  <a:gd name="T115" fmla="*/ 153 h 179"/>
                  <a:gd name="T116" fmla="*/ 61 w 96"/>
                  <a:gd name="T117" fmla="*/ 105 h 179"/>
                  <a:gd name="T118" fmla="*/ 36 w 96"/>
                  <a:gd name="T119" fmla="*/ 131 h 179"/>
                  <a:gd name="T120" fmla="*/ 38 w 96"/>
                  <a:gd name="T121" fmla="*/ 13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179">
                    <a:moveTo>
                      <a:pt x="27" y="0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6"/>
                      <a:pt x="95" y="66"/>
                      <a:pt x="95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4" y="87"/>
                      <a:pt x="34" y="87"/>
                      <a:pt x="34" y="87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7"/>
                      <a:pt x="30" y="137"/>
                      <a:pt x="30" y="137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4" y="136"/>
                      <a:pt x="34" y="136"/>
                      <a:pt x="34" y="136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3"/>
                      <a:pt x="36" y="143"/>
                      <a:pt x="36" y="143"/>
                    </a:cubicBezTo>
                    <a:cubicBezTo>
                      <a:pt x="37" y="144"/>
                      <a:pt x="37" y="144"/>
                      <a:pt x="37" y="144"/>
                    </a:cubicBezTo>
                    <a:cubicBezTo>
                      <a:pt x="38" y="146"/>
                      <a:pt x="38" y="146"/>
                      <a:pt x="38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2" y="150"/>
                      <a:pt x="42" y="150"/>
                      <a:pt x="42" y="150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2" y="156"/>
                      <a:pt x="42" y="156"/>
                      <a:pt x="42" y="156"/>
                    </a:cubicBezTo>
                    <a:cubicBezTo>
                      <a:pt x="40" y="157"/>
                      <a:pt x="40" y="157"/>
                      <a:pt x="40" y="157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45" y="160"/>
                      <a:pt x="45" y="160"/>
                      <a:pt x="45" y="160"/>
                    </a:cubicBezTo>
                    <a:cubicBezTo>
                      <a:pt x="46" y="162"/>
                      <a:pt x="46" y="162"/>
                      <a:pt x="46" y="162"/>
                    </a:cubicBezTo>
                    <a:cubicBezTo>
                      <a:pt x="49" y="165"/>
                      <a:pt x="49" y="165"/>
                      <a:pt x="49" y="165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4" y="166"/>
                      <a:pt x="54" y="166"/>
                      <a:pt x="54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61" y="176"/>
                      <a:pt x="61" y="176"/>
                      <a:pt x="61" y="176"/>
                    </a:cubicBezTo>
                    <a:cubicBezTo>
                      <a:pt x="59" y="177"/>
                      <a:pt x="59" y="177"/>
                      <a:pt x="59" y="177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55" y="176"/>
                      <a:pt x="55" y="176"/>
                      <a:pt x="55" y="176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0" y="178"/>
                      <a:pt x="50" y="178"/>
                      <a:pt x="50" y="178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44" y="168"/>
                      <a:pt x="44" y="168"/>
                      <a:pt x="44" y="168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70"/>
                      <a:pt x="40" y="170"/>
                      <a:pt x="40" y="170"/>
                    </a:cubicBezTo>
                    <a:cubicBezTo>
                      <a:pt x="39" y="169"/>
                      <a:pt x="39" y="169"/>
                      <a:pt x="39" y="16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4" y="162"/>
                      <a:pt x="34" y="162"/>
                      <a:pt x="34" y="162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1" y="160"/>
                      <a:pt x="31" y="160"/>
                      <a:pt x="31" y="160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5" y="150"/>
                      <a:pt x="25" y="150"/>
                      <a:pt x="25" y="150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0" y="147"/>
                      <a:pt x="20" y="147"/>
                      <a:pt x="20" y="147"/>
                    </a:cubicBezTo>
                    <a:cubicBezTo>
                      <a:pt x="20" y="150"/>
                      <a:pt x="20" y="150"/>
                      <a:pt x="20" y="150"/>
                    </a:cubicBezTo>
                    <a:cubicBezTo>
                      <a:pt x="18" y="149"/>
                      <a:pt x="18" y="149"/>
                      <a:pt x="18" y="149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19" y="135"/>
                      <a:pt x="19" y="135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20" y="127"/>
                      <a:pt x="20" y="127"/>
                      <a:pt x="20" y="127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2" y="120"/>
                      <a:pt x="22" y="120"/>
                      <a:pt x="22" y="120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lose/>
                    <a:moveTo>
                      <a:pt x="33" y="167"/>
                    </a:move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34" y="167"/>
                      <a:pt x="34" y="167"/>
                      <a:pt x="34" y="167"/>
                    </a:cubicBezTo>
                    <a:lnTo>
                      <a:pt x="33" y="167"/>
                    </a:lnTo>
                    <a:close/>
                    <a:moveTo>
                      <a:pt x="26" y="156"/>
                    </a:moveTo>
                    <a:cubicBezTo>
                      <a:pt x="26" y="158"/>
                      <a:pt x="26" y="158"/>
                      <a:pt x="26" y="158"/>
                    </a:cubicBezTo>
                    <a:cubicBezTo>
                      <a:pt x="27" y="157"/>
                      <a:pt x="27" y="157"/>
                      <a:pt x="27" y="157"/>
                    </a:cubicBezTo>
                    <a:cubicBezTo>
                      <a:pt x="27" y="156"/>
                      <a:pt x="27" y="156"/>
                      <a:pt x="27" y="156"/>
                    </a:cubicBezTo>
                    <a:lnTo>
                      <a:pt x="26" y="156"/>
                    </a:lnTo>
                    <a:close/>
                    <a:moveTo>
                      <a:pt x="18" y="150"/>
                    </a:moveTo>
                    <a:cubicBezTo>
                      <a:pt x="17" y="152"/>
                      <a:pt x="17" y="152"/>
                      <a:pt x="17" y="152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9" y="150"/>
                      <a:pt x="18" y="150"/>
                      <a:pt x="18" y="150"/>
                    </a:cubicBezTo>
                    <a:moveTo>
                      <a:pt x="59" y="101"/>
                    </a:moveTo>
                    <a:cubicBezTo>
                      <a:pt x="59" y="103"/>
                      <a:pt x="59" y="103"/>
                      <a:pt x="59" y="103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2" y="104"/>
                      <a:pt x="62" y="104"/>
                      <a:pt x="62" y="104"/>
                    </a:cubicBezTo>
                    <a:lnTo>
                      <a:pt x="59" y="101"/>
                    </a:lnTo>
                    <a:close/>
                    <a:moveTo>
                      <a:pt x="37" y="129"/>
                    </a:moveTo>
                    <a:cubicBezTo>
                      <a:pt x="35" y="130"/>
                      <a:pt x="35" y="130"/>
                      <a:pt x="35" y="130"/>
                    </a:cubicBezTo>
                    <a:cubicBezTo>
                      <a:pt x="36" y="131"/>
                      <a:pt x="36" y="131"/>
                      <a:pt x="36" y="131"/>
                    </a:cubicBezTo>
                    <a:lnTo>
                      <a:pt x="37" y="129"/>
                    </a:lnTo>
                    <a:close/>
                    <a:moveTo>
                      <a:pt x="37" y="132"/>
                    </a:moveTo>
                    <a:cubicBezTo>
                      <a:pt x="36" y="133"/>
                      <a:pt x="36" y="133"/>
                      <a:pt x="36" y="133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33"/>
                      <a:pt x="38" y="133"/>
                      <a:pt x="38" y="133"/>
                    </a:cubicBezTo>
                    <a:lnTo>
                      <a:pt x="3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1" name="Freeform 37">
                <a:extLst>
                  <a:ext uri="{FF2B5EF4-FFF2-40B4-BE49-F238E27FC236}">
                    <a16:creationId xmlns:a16="http://schemas.microsoft.com/office/drawing/2014/main" id="{D0A992DB-EDF4-4823-84BC-CA5394AA56A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10388" y="3563938"/>
                <a:ext cx="85725" cy="190500"/>
              </a:xfrm>
              <a:custGeom>
                <a:avLst/>
                <a:gdLst>
                  <a:gd name="T0" fmla="*/ 30 w 54"/>
                  <a:gd name="T1" fmla="*/ 1 h 120"/>
                  <a:gd name="T2" fmla="*/ 34 w 54"/>
                  <a:gd name="T3" fmla="*/ 9 h 120"/>
                  <a:gd name="T4" fmla="*/ 33 w 54"/>
                  <a:gd name="T5" fmla="*/ 17 h 120"/>
                  <a:gd name="T6" fmla="*/ 30 w 54"/>
                  <a:gd name="T7" fmla="*/ 20 h 120"/>
                  <a:gd name="T8" fmla="*/ 31 w 54"/>
                  <a:gd name="T9" fmla="*/ 26 h 120"/>
                  <a:gd name="T10" fmla="*/ 37 w 54"/>
                  <a:gd name="T11" fmla="*/ 28 h 120"/>
                  <a:gd name="T12" fmla="*/ 39 w 54"/>
                  <a:gd name="T13" fmla="*/ 32 h 120"/>
                  <a:gd name="T14" fmla="*/ 44 w 54"/>
                  <a:gd name="T15" fmla="*/ 34 h 120"/>
                  <a:gd name="T16" fmla="*/ 41 w 54"/>
                  <a:gd name="T17" fmla="*/ 41 h 120"/>
                  <a:gd name="T18" fmla="*/ 46 w 54"/>
                  <a:gd name="T19" fmla="*/ 43 h 120"/>
                  <a:gd name="T20" fmla="*/ 54 w 54"/>
                  <a:gd name="T21" fmla="*/ 43 h 120"/>
                  <a:gd name="T22" fmla="*/ 50 w 54"/>
                  <a:gd name="T23" fmla="*/ 49 h 120"/>
                  <a:gd name="T24" fmla="*/ 44 w 54"/>
                  <a:gd name="T25" fmla="*/ 53 h 120"/>
                  <a:gd name="T26" fmla="*/ 42 w 54"/>
                  <a:gd name="T27" fmla="*/ 57 h 120"/>
                  <a:gd name="T28" fmla="*/ 35 w 54"/>
                  <a:gd name="T29" fmla="*/ 61 h 120"/>
                  <a:gd name="T30" fmla="*/ 34 w 54"/>
                  <a:gd name="T31" fmla="*/ 67 h 120"/>
                  <a:gd name="T32" fmla="*/ 40 w 54"/>
                  <a:gd name="T33" fmla="*/ 75 h 120"/>
                  <a:gd name="T34" fmla="*/ 41 w 54"/>
                  <a:gd name="T35" fmla="*/ 81 h 120"/>
                  <a:gd name="T36" fmla="*/ 43 w 54"/>
                  <a:gd name="T37" fmla="*/ 91 h 120"/>
                  <a:gd name="T38" fmla="*/ 46 w 54"/>
                  <a:gd name="T39" fmla="*/ 100 h 120"/>
                  <a:gd name="T40" fmla="*/ 49 w 54"/>
                  <a:gd name="T41" fmla="*/ 108 h 120"/>
                  <a:gd name="T42" fmla="*/ 44 w 54"/>
                  <a:gd name="T43" fmla="*/ 117 h 120"/>
                  <a:gd name="T44" fmla="*/ 42 w 54"/>
                  <a:gd name="T45" fmla="*/ 115 h 120"/>
                  <a:gd name="T46" fmla="*/ 44 w 54"/>
                  <a:gd name="T47" fmla="*/ 112 h 120"/>
                  <a:gd name="T48" fmla="*/ 44 w 54"/>
                  <a:gd name="T49" fmla="*/ 106 h 120"/>
                  <a:gd name="T50" fmla="*/ 42 w 54"/>
                  <a:gd name="T51" fmla="*/ 98 h 120"/>
                  <a:gd name="T52" fmla="*/ 40 w 54"/>
                  <a:gd name="T53" fmla="*/ 96 h 120"/>
                  <a:gd name="T54" fmla="*/ 37 w 54"/>
                  <a:gd name="T55" fmla="*/ 89 h 120"/>
                  <a:gd name="T56" fmla="*/ 36 w 54"/>
                  <a:gd name="T57" fmla="*/ 80 h 120"/>
                  <a:gd name="T58" fmla="*/ 34 w 54"/>
                  <a:gd name="T59" fmla="*/ 78 h 120"/>
                  <a:gd name="T60" fmla="*/ 31 w 54"/>
                  <a:gd name="T61" fmla="*/ 73 h 120"/>
                  <a:gd name="T62" fmla="*/ 31 w 54"/>
                  <a:gd name="T63" fmla="*/ 74 h 120"/>
                  <a:gd name="T64" fmla="*/ 27 w 54"/>
                  <a:gd name="T65" fmla="*/ 76 h 120"/>
                  <a:gd name="T66" fmla="*/ 26 w 54"/>
                  <a:gd name="T67" fmla="*/ 79 h 120"/>
                  <a:gd name="T68" fmla="*/ 20 w 54"/>
                  <a:gd name="T69" fmla="*/ 81 h 120"/>
                  <a:gd name="T70" fmla="*/ 17 w 54"/>
                  <a:gd name="T71" fmla="*/ 83 h 120"/>
                  <a:gd name="T72" fmla="*/ 16 w 54"/>
                  <a:gd name="T73" fmla="*/ 81 h 120"/>
                  <a:gd name="T74" fmla="*/ 17 w 54"/>
                  <a:gd name="T75" fmla="*/ 73 h 120"/>
                  <a:gd name="T76" fmla="*/ 15 w 54"/>
                  <a:gd name="T77" fmla="*/ 66 h 120"/>
                  <a:gd name="T78" fmla="*/ 11 w 54"/>
                  <a:gd name="T79" fmla="*/ 60 h 120"/>
                  <a:gd name="T80" fmla="*/ 7 w 54"/>
                  <a:gd name="T81" fmla="*/ 59 h 120"/>
                  <a:gd name="T82" fmla="*/ 9 w 54"/>
                  <a:gd name="T83" fmla="*/ 59 h 120"/>
                  <a:gd name="T84" fmla="*/ 9 w 54"/>
                  <a:gd name="T85" fmla="*/ 56 h 120"/>
                  <a:gd name="T86" fmla="*/ 5 w 54"/>
                  <a:gd name="T87" fmla="*/ 55 h 120"/>
                  <a:gd name="T88" fmla="*/ 4 w 54"/>
                  <a:gd name="T89" fmla="*/ 54 h 120"/>
                  <a:gd name="T90" fmla="*/ 0 w 54"/>
                  <a:gd name="T91" fmla="*/ 47 h 120"/>
                  <a:gd name="T92" fmla="*/ 4 w 54"/>
                  <a:gd name="T93" fmla="*/ 42 h 120"/>
                  <a:gd name="T94" fmla="*/ 6 w 54"/>
                  <a:gd name="T95" fmla="*/ 36 h 120"/>
                  <a:gd name="T96" fmla="*/ 9 w 54"/>
                  <a:gd name="T97" fmla="*/ 29 h 120"/>
                  <a:gd name="T98" fmla="*/ 12 w 54"/>
                  <a:gd name="T99" fmla="*/ 17 h 120"/>
                  <a:gd name="T100" fmla="*/ 17 w 54"/>
                  <a:gd name="T101" fmla="*/ 7 h 120"/>
                  <a:gd name="T102" fmla="*/ 24 w 54"/>
                  <a:gd name="T103" fmla="*/ 4 h 120"/>
                  <a:gd name="T104" fmla="*/ 8 w 54"/>
                  <a:gd name="T105" fmla="*/ 6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120">
                    <a:moveTo>
                      <a:pt x="24" y="0"/>
                    </a:move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5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6" y="27"/>
                    </a:lnTo>
                    <a:lnTo>
                      <a:pt x="37" y="28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2" y="39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5" y="40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6" y="44"/>
                    </a:lnTo>
                    <a:lnTo>
                      <a:pt x="48" y="45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3" y="44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45" y="52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39" y="58"/>
                    </a:lnTo>
                    <a:lnTo>
                      <a:pt x="37" y="57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6" y="64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7"/>
                    </a:lnTo>
                    <a:lnTo>
                      <a:pt x="35" y="68"/>
                    </a:lnTo>
                    <a:lnTo>
                      <a:pt x="36" y="69"/>
                    </a:lnTo>
                    <a:lnTo>
                      <a:pt x="36" y="70"/>
                    </a:lnTo>
                    <a:lnTo>
                      <a:pt x="38" y="71"/>
                    </a:lnTo>
                    <a:lnTo>
                      <a:pt x="39" y="74"/>
                    </a:lnTo>
                    <a:lnTo>
                      <a:pt x="40" y="75"/>
                    </a:lnTo>
                    <a:lnTo>
                      <a:pt x="41" y="76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1" y="81"/>
                    </a:lnTo>
                    <a:lnTo>
                      <a:pt x="42" y="84"/>
                    </a:lnTo>
                    <a:lnTo>
                      <a:pt x="42" y="85"/>
                    </a:lnTo>
                    <a:lnTo>
                      <a:pt x="40" y="85"/>
                    </a:lnTo>
                    <a:lnTo>
                      <a:pt x="41" y="87"/>
                    </a:lnTo>
                    <a:lnTo>
                      <a:pt x="41" y="89"/>
                    </a:lnTo>
                    <a:lnTo>
                      <a:pt x="43" y="91"/>
                    </a:lnTo>
                    <a:lnTo>
                      <a:pt x="44" y="92"/>
                    </a:lnTo>
                    <a:lnTo>
                      <a:pt x="46" y="94"/>
                    </a:lnTo>
                    <a:lnTo>
                      <a:pt x="47" y="96"/>
                    </a:lnTo>
                    <a:lnTo>
                      <a:pt x="46" y="97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8" y="100"/>
                    </a:lnTo>
                    <a:lnTo>
                      <a:pt x="48" y="102"/>
                    </a:lnTo>
                    <a:lnTo>
                      <a:pt x="48" y="103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48" y="109"/>
                    </a:lnTo>
                    <a:lnTo>
                      <a:pt x="46" y="112"/>
                    </a:lnTo>
                    <a:lnTo>
                      <a:pt x="45" y="113"/>
                    </a:lnTo>
                    <a:lnTo>
                      <a:pt x="45" y="115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8"/>
                    </a:lnTo>
                    <a:lnTo>
                      <a:pt x="43" y="120"/>
                    </a:lnTo>
                    <a:lnTo>
                      <a:pt x="43" y="118"/>
                    </a:lnTo>
                    <a:lnTo>
                      <a:pt x="43" y="116"/>
                    </a:lnTo>
                    <a:lnTo>
                      <a:pt x="42" y="115"/>
                    </a:lnTo>
                    <a:lnTo>
                      <a:pt x="42" y="115"/>
                    </a:lnTo>
                    <a:lnTo>
                      <a:pt x="43" y="115"/>
                    </a:lnTo>
                    <a:lnTo>
                      <a:pt x="43" y="114"/>
                    </a:lnTo>
                    <a:lnTo>
                      <a:pt x="44" y="113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5" y="107"/>
                    </a:lnTo>
                    <a:lnTo>
                      <a:pt x="44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4" y="103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0" y="96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40" y="92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5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5" y="78"/>
                    </a:lnTo>
                    <a:lnTo>
                      <a:pt x="35" y="77"/>
                    </a:lnTo>
                    <a:lnTo>
                      <a:pt x="36" y="77"/>
                    </a:lnTo>
                    <a:lnTo>
                      <a:pt x="35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1" y="72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7" y="76"/>
                    </a:lnTo>
                    <a:lnTo>
                      <a:pt x="26" y="76"/>
                    </a:lnTo>
                    <a:lnTo>
                      <a:pt x="27" y="77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5" y="78"/>
                    </a:lnTo>
                    <a:lnTo>
                      <a:pt x="25" y="80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9" y="81"/>
                    </a:lnTo>
                    <a:lnTo>
                      <a:pt x="17" y="82"/>
                    </a:lnTo>
                    <a:lnTo>
                      <a:pt x="17" y="83"/>
                    </a:lnTo>
                    <a:lnTo>
                      <a:pt x="16" y="83"/>
                    </a:lnTo>
                    <a:lnTo>
                      <a:pt x="16" y="81"/>
                    </a:lnTo>
                    <a:lnTo>
                      <a:pt x="18" y="80"/>
                    </a:lnTo>
                    <a:lnTo>
                      <a:pt x="18" y="77"/>
                    </a:lnTo>
                    <a:lnTo>
                      <a:pt x="17" y="80"/>
                    </a:lnTo>
                    <a:lnTo>
                      <a:pt x="16" y="81"/>
                    </a:lnTo>
                    <a:lnTo>
                      <a:pt x="15" y="82"/>
                    </a:lnTo>
                    <a:lnTo>
                      <a:pt x="15" y="81"/>
                    </a:lnTo>
                    <a:lnTo>
                      <a:pt x="15" y="81"/>
                    </a:lnTo>
                    <a:lnTo>
                      <a:pt x="15" y="80"/>
                    </a:lnTo>
                    <a:lnTo>
                      <a:pt x="16" y="74"/>
                    </a:lnTo>
                    <a:lnTo>
                      <a:pt x="17" y="73"/>
                    </a:lnTo>
                    <a:lnTo>
                      <a:pt x="16" y="72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4" y="66"/>
                    </a:lnTo>
                    <a:lnTo>
                      <a:pt x="15" y="66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3" y="63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1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9" y="60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10" y="59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9" y="56"/>
                    </a:lnTo>
                    <a:lnTo>
                      <a:pt x="8" y="56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0" y="27"/>
                    </a:lnTo>
                    <a:lnTo>
                      <a:pt x="11" y="25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1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4" y="0"/>
                    </a:lnTo>
                    <a:close/>
                    <a:moveTo>
                      <a:pt x="8" y="64"/>
                    </a:moveTo>
                    <a:lnTo>
                      <a:pt x="8" y="64"/>
                    </a:lnTo>
                    <a:lnTo>
                      <a:pt x="9" y="65"/>
                    </a:lnTo>
                    <a:lnTo>
                      <a:pt x="10" y="64"/>
                    </a:lnTo>
                    <a:lnTo>
                      <a:pt x="9" y="63"/>
                    </a:lnTo>
                    <a:lnTo>
                      <a:pt x="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2" name="Freeform 38">
                <a:extLst>
                  <a:ext uri="{FF2B5EF4-FFF2-40B4-BE49-F238E27FC236}">
                    <a16:creationId xmlns:a16="http://schemas.microsoft.com/office/drawing/2014/main" id="{19BB4481-CEA1-4B19-8C3D-E5DC1D597AC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00850" y="3754438"/>
                <a:ext cx="20638" cy="39688"/>
              </a:xfrm>
              <a:custGeom>
                <a:avLst/>
                <a:gdLst>
                  <a:gd name="T0" fmla="*/ 0 w 13"/>
                  <a:gd name="T1" fmla="*/ 11 h 25"/>
                  <a:gd name="T2" fmla="*/ 0 w 13"/>
                  <a:gd name="T3" fmla="*/ 10 h 25"/>
                  <a:gd name="T4" fmla="*/ 0 w 13"/>
                  <a:gd name="T5" fmla="*/ 10 h 25"/>
                  <a:gd name="T6" fmla="*/ 0 w 13"/>
                  <a:gd name="T7" fmla="*/ 12 h 25"/>
                  <a:gd name="T8" fmla="*/ 0 w 13"/>
                  <a:gd name="T9" fmla="*/ 1 h 25"/>
                  <a:gd name="T10" fmla="*/ 2 w 13"/>
                  <a:gd name="T11" fmla="*/ 0 h 25"/>
                  <a:gd name="T12" fmla="*/ 2 w 13"/>
                  <a:gd name="T13" fmla="*/ 2 h 25"/>
                  <a:gd name="T14" fmla="*/ 2 w 13"/>
                  <a:gd name="T15" fmla="*/ 2 h 25"/>
                  <a:gd name="T16" fmla="*/ 4 w 13"/>
                  <a:gd name="T17" fmla="*/ 1 h 25"/>
                  <a:gd name="T18" fmla="*/ 5 w 13"/>
                  <a:gd name="T19" fmla="*/ 3 h 25"/>
                  <a:gd name="T20" fmla="*/ 5 w 13"/>
                  <a:gd name="T21" fmla="*/ 3 h 25"/>
                  <a:gd name="T22" fmla="*/ 4 w 13"/>
                  <a:gd name="T23" fmla="*/ 2 h 25"/>
                  <a:gd name="T24" fmla="*/ 3 w 13"/>
                  <a:gd name="T25" fmla="*/ 1 h 25"/>
                  <a:gd name="T26" fmla="*/ 3 w 13"/>
                  <a:gd name="T27" fmla="*/ 1 h 25"/>
                  <a:gd name="T28" fmla="*/ 2 w 13"/>
                  <a:gd name="T29" fmla="*/ 3 h 25"/>
                  <a:gd name="T30" fmla="*/ 2 w 13"/>
                  <a:gd name="T31" fmla="*/ 3 h 25"/>
                  <a:gd name="T32" fmla="*/ 2 w 13"/>
                  <a:gd name="T33" fmla="*/ 3 h 25"/>
                  <a:gd name="T34" fmla="*/ 2 w 13"/>
                  <a:gd name="T35" fmla="*/ 5 h 25"/>
                  <a:gd name="T36" fmla="*/ 1 w 13"/>
                  <a:gd name="T37" fmla="*/ 6 h 25"/>
                  <a:gd name="T38" fmla="*/ 0 w 13"/>
                  <a:gd name="T39" fmla="*/ 5 h 25"/>
                  <a:gd name="T40" fmla="*/ 0 w 13"/>
                  <a:gd name="T41" fmla="*/ 6 h 25"/>
                  <a:gd name="T42" fmla="*/ 0 w 13"/>
                  <a:gd name="T43" fmla="*/ 7 h 25"/>
                  <a:gd name="T44" fmla="*/ 1 w 13"/>
                  <a:gd name="T45" fmla="*/ 9 h 25"/>
                  <a:gd name="T46" fmla="*/ 0 w 13"/>
                  <a:gd name="T47" fmla="*/ 12 h 25"/>
                  <a:gd name="T48" fmla="*/ 0 w 13"/>
                  <a:gd name="T49" fmla="*/ 13 h 25"/>
                  <a:gd name="T50" fmla="*/ 0 w 13"/>
                  <a:gd name="T51" fmla="*/ 17 h 25"/>
                  <a:gd name="T52" fmla="*/ 2 w 13"/>
                  <a:gd name="T53" fmla="*/ 23 h 25"/>
                  <a:gd name="T54" fmla="*/ 4 w 13"/>
                  <a:gd name="T55" fmla="*/ 25 h 25"/>
                  <a:gd name="T56" fmla="*/ 8 w 13"/>
                  <a:gd name="T57" fmla="*/ 25 h 25"/>
                  <a:gd name="T58" fmla="*/ 11 w 13"/>
                  <a:gd name="T59" fmla="*/ 22 h 25"/>
                  <a:gd name="T60" fmla="*/ 13 w 13"/>
                  <a:gd name="T61" fmla="*/ 19 h 25"/>
                  <a:gd name="T62" fmla="*/ 13 w 13"/>
                  <a:gd name="T63" fmla="*/ 18 h 25"/>
                  <a:gd name="T64" fmla="*/ 12 w 13"/>
                  <a:gd name="T65" fmla="*/ 16 h 25"/>
                  <a:gd name="T66" fmla="*/ 12 w 13"/>
                  <a:gd name="T67" fmla="*/ 13 h 25"/>
                  <a:gd name="T68" fmla="*/ 10 w 13"/>
                  <a:gd name="T69" fmla="*/ 9 h 25"/>
                  <a:gd name="T70" fmla="*/ 9 w 13"/>
                  <a:gd name="T71" fmla="*/ 9 h 25"/>
                  <a:gd name="T72" fmla="*/ 9 w 13"/>
                  <a:gd name="T73" fmla="*/ 8 h 25"/>
                  <a:gd name="T74" fmla="*/ 9 w 13"/>
                  <a:gd name="T75" fmla="*/ 8 h 25"/>
                  <a:gd name="T76" fmla="*/ 7 w 13"/>
                  <a:gd name="T77" fmla="*/ 6 h 25"/>
                  <a:gd name="T78" fmla="*/ 7 w 13"/>
                  <a:gd name="T79" fmla="*/ 4 h 25"/>
                  <a:gd name="T80" fmla="*/ 4 w 13"/>
                  <a:gd name="T81" fmla="*/ 3 h 25"/>
                  <a:gd name="T82" fmla="*/ 3 w 13"/>
                  <a:gd name="T83" fmla="*/ 3 h 25"/>
                  <a:gd name="T84" fmla="*/ 2 w 13"/>
                  <a:gd name="T8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25">
                    <a:moveTo>
                      <a:pt x="0" y="12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3" y="1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1" y="22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3" name="Freeform 39">
                <a:extLst>
                  <a:ext uri="{FF2B5EF4-FFF2-40B4-BE49-F238E27FC236}">
                    <a16:creationId xmlns:a16="http://schemas.microsoft.com/office/drawing/2014/main" id="{CEC40326-4777-4DB6-BF87-ABBAD322399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81788" y="3511551"/>
                <a:ext cx="268288" cy="260350"/>
              </a:xfrm>
              <a:custGeom>
                <a:avLst/>
                <a:gdLst>
                  <a:gd name="T0" fmla="*/ 58 w 169"/>
                  <a:gd name="T1" fmla="*/ 13 h 164"/>
                  <a:gd name="T2" fmla="*/ 65 w 169"/>
                  <a:gd name="T3" fmla="*/ 17 h 164"/>
                  <a:gd name="T4" fmla="*/ 66 w 169"/>
                  <a:gd name="T5" fmla="*/ 29 h 164"/>
                  <a:gd name="T6" fmla="*/ 80 w 169"/>
                  <a:gd name="T7" fmla="*/ 37 h 164"/>
                  <a:gd name="T8" fmla="*/ 97 w 169"/>
                  <a:gd name="T9" fmla="*/ 43 h 164"/>
                  <a:gd name="T10" fmla="*/ 115 w 169"/>
                  <a:gd name="T11" fmla="*/ 40 h 164"/>
                  <a:gd name="T12" fmla="*/ 120 w 169"/>
                  <a:gd name="T13" fmla="*/ 38 h 164"/>
                  <a:gd name="T14" fmla="*/ 130 w 169"/>
                  <a:gd name="T15" fmla="*/ 42 h 164"/>
                  <a:gd name="T16" fmla="*/ 136 w 169"/>
                  <a:gd name="T17" fmla="*/ 35 h 164"/>
                  <a:gd name="T18" fmla="*/ 144 w 169"/>
                  <a:gd name="T19" fmla="*/ 31 h 164"/>
                  <a:gd name="T20" fmla="*/ 155 w 169"/>
                  <a:gd name="T21" fmla="*/ 26 h 164"/>
                  <a:gd name="T22" fmla="*/ 162 w 169"/>
                  <a:gd name="T23" fmla="*/ 26 h 164"/>
                  <a:gd name="T24" fmla="*/ 166 w 169"/>
                  <a:gd name="T25" fmla="*/ 32 h 164"/>
                  <a:gd name="T26" fmla="*/ 166 w 169"/>
                  <a:gd name="T27" fmla="*/ 37 h 164"/>
                  <a:gd name="T28" fmla="*/ 156 w 169"/>
                  <a:gd name="T29" fmla="*/ 50 h 164"/>
                  <a:gd name="T30" fmla="*/ 149 w 169"/>
                  <a:gd name="T31" fmla="*/ 62 h 164"/>
                  <a:gd name="T32" fmla="*/ 148 w 169"/>
                  <a:gd name="T33" fmla="*/ 75 h 164"/>
                  <a:gd name="T34" fmla="*/ 145 w 169"/>
                  <a:gd name="T35" fmla="*/ 72 h 164"/>
                  <a:gd name="T36" fmla="*/ 141 w 169"/>
                  <a:gd name="T37" fmla="*/ 64 h 164"/>
                  <a:gd name="T38" fmla="*/ 138 w 169"/>
                  <a:gd name="T39" fmla="*/ 66 h 164"/>
                  <a:gd name="T40" fmla="*/ 139 w 169"/>
                  <a:gd name="T41" fmla="*/ 61 h 164"/>
                  <a:gd name="T42" fmla="*/ 140 w 169"/>
                  <a:gd name="T43" fmla="*/ 54 h 164"/>
                  <a:gd name="T44" fmla="*/ 127 w 169"/>
                  <a:gd name="T45" fmla="*/ 53 h 164"/>
                  <a:gd name="T46" fmla="*/ 123 w 169"/>
                  <a:gd name="T47" fmla="*/ 46 h 164"/>
                  <a:gd name="T48" fmla="*/ 119 w 169"/>
                  <a:gd name="T49" fmla="*/ 44 h 164"/>
                  <a:gd name="T50" fmla="*/ 119 w 169"/>
                  <a:gd name="T51" fmla="*/ 51 h 164"/>
                  <a:gd name="T52" fmla="*/ 117 w 169"/>
                  <a:gd name="T53" fmla="*/ 56 h 164"/>
                  <a:gd name="T54" fmla="*/ 124 w 169"/>
                  <a:gd name="T55" fmla="*/ 71 h 164"/>
                  <a:gd name="T56" fmla="*/ 123 w 169"/>
                  <a:gd name="T57" fmla="*/ 78 h 164"/>
                  <a:gd name="T58" fmla="*/ 120 w 169"/>
                  <a:gd name="T59" fmla="*/ 77 h 164"/>
                  <a:gd name="T60" fmla="*/ 118 w 169"/>
                  <a:gd name="T61" fmla="*/ 76 h 164"/>
                  <a:gd name="T62" fmla="*/ 113 w 169"/>
                  <a:gd name="T63" fmla="*/ 84 h 164"/>
                  <a:gd name="T64" fmla="*/ 105 w 169"/>
                  <a:gd name="T65" fmla="*/ 91 h 164"/>
                  <a:gd name="T66" fmla="*/ 104 w 169"/>
                  <a:gd name="T67" fmla="*/ 92 h 164"/>
                  <a:gd name="T68" fmla="*/ 88 w 169"/>
                  <a:gd name="T69" fmla="*/ 110 h 164"/>
                  <a:gd name="T70" fmla="*/ 78 w 169"/>
                  <a:gd name="T71" fmla="*/ 115 h 164"/>
                  <a:gd name="T72" fmla="*/ 77 w 169"/>
                  <a:gd name="T73" fmla="*/ 134 h 164"/>
                  <a:gd name="T74" fmla="*/ 72 w 169"/>
                  <a:gd name="T75" fmla="*/ 151 h 164"/>
                  <a:gd name="T76" fmla="*/ 72 w 169"/>
                  <a:gd name="T77" fmla="*/ 157 h 164"/>
                  <a:gd name="T78" fmla="*/ 65 w 169"/>
                  <a:gd name="T79" fmla="*/ 163 h 164"/>
                  <a:gd name="T80" fmla="*/ 52 w 169"/>
                  <a:gd name="T81" fmla="*/ 148 h 164"/>
                  <a:gd name="T82" fmla="*/ 44 w 169"/>
                  <a:gd name="T83" fmla="*/ 137 h 164"/>
                  <a:gd name="T84" fmla="*/ 39 w 169"/>
                  <a:gd name="T85" fmla="*/ 122 h 164"/>
                  <a:gd name="T86" fmla="*/ 34 w 169"/>
                  <a:gd name="T87" fmla="*/ 109 h 164"/>
                  <a:gd name="T88" fmla="*/ 30 w 169"/>
                  <a:gd name="T89" fmla="*/ 95 h 164"/>
                  <a:gd name="T90" fmla="*/ 28 w 169"/>
                  <a:gd name="T91" fmla="*/ 82 h 164"/>
                  <a:gd name="T92" fmla="*/ 26 w 169"/>
                  <a:gd name="T93" fmla="*/ 76 h 164"/>
                  <a:gd name="T94" fmla="*/ 25 w 169"/>
                  <a:gd name="T95" fmla="*/ 73 h 164"/>
                  <a:gd name="T96" fmla="*/ 19 w 169"/>
                  <a:gd name="T97" fmla="*/ 85 h 164"/>
                  <a:gd name="T98" fmla="*/ 4 w 169"/>
                  <a:gd name="T99" fmla="*/ 74 h 164"/>
                  <a:gd name="T100" fmla="*/ 8 w 169"/>
                  <a:gd name="T101" fmla="*/ 75 h 164"/>
                  <a:gd name="T102" fmla="*/ 13 w 169"/>
                  <a:gd name="T103" fmla="*/ 70 h 164"/>
                  <a:gd name="T104" fmla="*/ 2 w 169"/>
                  <a:gd name="T105" fmla="*/ 65 h 164"/>
                  <a:gd name="T106" fmla="*/ 5 w 169"/>
                  <a:gd name="T107" fmla="*/ 61 h 164"/>
                  <a:gd name="T108" fmla="*/ 15 w 169"/>
                  <a:gd name="T109" fmla="*/ 60 h 164"/>
                  <a:gd name="T110" fmla="*/ 9 w 169"/>
                  <a:gd name="T111" fmla="*/ 47 h 164"/>
                  <a:gd name="T112" fmla="*/ 7 w 169"/>
                  <a:gd name="T113" fmla="*/ 38 h 164"/>
                  <a:gd name="T114" fmla="*/ 19 w 169"/>
                  <a:gd name="T115" fmla="*/ 35 h 164"/>
                  <a:gd name="T116" fmla="*/ 27 w 169"/>
                  <a:gd name="T117" fmla="*/ 20 h 164"/>
                  <a:gd name="T118" fmla="*/ 33 w 169"/>
                  <a:gd name="T119" fmla="*/ 7 h 164"/>
                  <a:gd name="T120" fmla="*/ 48 w 169"/>
                  <a:gd name="T121" fmla="*/ 1 h 164"/>
                  <a:gd name="T122" fmla="*/ 122 w 169"/>
                  <a:gd name="T123" fmla="*/ 78 h 164"/>
                  <a:gd name="T124" fmla="*/ 121 w 169"/>
                  <a:gd name="T125" fmla="*/ 7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" h="164">
                    <a:moveTo>
                      <a:pt x="54" y="5"/>
                    </a:moveTo>
                    <a:lnTo>
                      <a:pt x="55" y="6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8" y="13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9" y="15"/>
                    </a:lnTo>
                    <a:lnTo>
                      <a:pt x="60" y="16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6" y="17"/>
                    </a:lnTo>
                    <a:lnTo>
                      <a:pt x="67" y="19"/>
                    </a:lnTo>
                    <a:lnTo>
                      <a:pt x="68" y="19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1" y="32"/>
                    </a:lnTo>
                    <a:lnTo>
                      <a:pt x="73" y="33"/>
                    </a:lnTo>
                    <a:lnTo>
                      <a:pt x="76" y="35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5" y="40"/>
                    </a:lnTo>
                    <a:lnTo>
                      <a:pt x="88" y="40"/>
                    </a:lnTo>
                    <a:lnTo>
                      <a:pt x="89" y="40"/>
                    </a:lnTo>
                    <a:lnTo>
                      <a:pt x="92" y="40"/>
                    </a:lnTo>
                    <a:lnTo>
                      <a:pt x="95" y="40"/>
                    </a:lnTo>
                    <a:lnTo>
                      <a:pt x="95" y="42"/>
                    </a:lnTo>
                    <a:lnTo>
                      <a:pt x="97" y="43"/>
                    </a:lnTo>
                    <a:lnTo>
                      <a:pt x="100" y="44"/>
                    </a:lnTo>
                    <a:lnTo>
                      <a:pt x="101" y="43"/>
                    </a:lnTo>
                    <a:lnTo>
                      <a:pt x="103" y="43"/>
                    </a:lnTo>
                    <a:lnTo>
                      <a:pt x="108" y="45"/>
                    </a:lnTo>
                    <a:lnTo>
                      <a:pt x="110" y="44"/>
                    </a:lnTo>
                    <a:lnTo>
                      <a:pt x="112" y="46"/>
                    </a:lnTo>
                    <a:lnTo>
                      <a:pt x="115" y="45"/>
                    </a:lnTo>
                    <a:lnTo>
                      <a:pt x="116" y="42"/>
                    </a:lnTo>
                    <a:lnTo>
                      <a:pt x="115" y="40"/>
                    </a:lnTo>
                    <a:lnTo>
                      <a:pt x="115" y="37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6" y="35"/>
                    </a:lnTo>
                    <a:lnTo>
                      <a:pt x="117" y="35"/>
                    </a:lnTo>
                    <a:lnTo>
                      <a:pt x="118" y="36"/>
                    </a:lnTo>
                    <a:lnTo>
                      <a:pt x="119" y="37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20" y="40"/>
                    </a:lnTo>
                    <a:lnTo>
                      <a:pt x="119" y="41"/>
                    </a:lnTo>
                    <a:lnTo>
                      <a:pt x="120" y="42"/>
                    </a:lnTo>
                    <a:lnTo>
                      <a:pt x="122" y="43"/>
                    </a:lnTo>
                    <a:lnTo>
                      <a:pt x="123" y="42"/>
                    </a:lnTo>
                    <a:lnTo>
                      <a:pt x="126" y="44"/>
                    </a:lnTo>
                    <a:lnTo>
                      <a:pt x="128" y="44"/>
                    </a:lnTo>
                    <a:lnTo>
                      <a:pt x="129" y="43"/>
                    </a:lnTo>
                    <a:lnTo>
                      <a:pt x="130" y="42"/>
                    </a:lnTo>
                    <a:lnTo>
                      <a:pt x="131" y="43"/>
                    </a:lnTo>
                    <a:lnTo>
                      <a:pt x="133" y="42"/>
                    </a:lnTo>
                    <a:lnTo>
                      <a:pt x="135" y="42"/>
                    </a:lnTo>
                    <a:lnTo>
                      <a:pt x="138" y="42"/>
                    </a:lnTo>
                    <a:lnTo>
                      <a:pt x="138" y="41"/>
                    </a:lnTo>
                    <a:lnTo>
                      <a:pt x="138" y="39"/>
                    </a:lnTo>
                    <a:lnTo>
                      <a:pt x="135" y="38"/>
                    </a:lnTo>
                    <a:lnTo>
                      <a:pt x="135" y="37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9" y="35"/>
                    </a:lnTo>
                    <a:lnTo>
                      <a:pt x="140" y="35"/>
                    </a:lnTo>
                    <a:lnTo>
                      <a:pt x="140" y="33"/>
                    </a:lnTo>
                    <a:lnTo>
                      <a:pt x="141" y="33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43" y="32"/>
                    </a:lnTo>
                    <a:lnTo>
                      <a:pt x="144" y="31"/>
                    </a:lnTo>
                    <a:lnTo>
                      <a:pt x="145" y="30"/>
                    </a:lnTo>
                    <a:lnTo>
                      <a:pt x="146" y="29"/>
                    </a:lnTo>
                    <a:lnTo>
                      <a:pt x="149" y="28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1" y="25"/>
                    </a:lnTo>
                    <a:lnTo>
                      <a:pt x="152" y="25"/>
                    </a:lnTo>
                    <a:lnTo>
                      <a:pt x="153" y="26"/>
                    </a:lnTo>
                    <a:lnTo>
                      <a:pt x="155" y="26"/>
                    </a:lnTo>
                    <a:lnTo>
                      <a:pt x="157" y="26"/>
                    </a:lnTo>
                    <a:lnTo>
                      <a:pt x="158" y="26"/>
                    </a:lnTo>
                    <a:lnTo>
                      <a:pt x="157" y="25"/>
                    </a:lnTo>
                    <a:lnTo>
                      <a:pt x="160" y="23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2" y="26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7"/>
                    </a:lnTo>
                    <a:lnTo>
                      <a:pt x="164" y="28"/>
                    </a:lnTo>
                    <a:lnTo>
                      <a:pt x="165" y="29"/>
                    </a:lnTo>
                    <a:lnTo>
                      <a:pt x="165" y="30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6" y="32"/>
                    </a:lnTo>
                    <a:lnTo>
                      <a:pt x="166" y="32"/>
                    </a:lnTo>
                    <a:lnTo>
                      <a:pt x="167" y="32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8" y="35"/>
                    </a:lnTo>
                    <a:lnTo>
                      <a:pt x="168" y="37"/>
                    </a:lnTo>
                    <a:lnTo>
                      <a:pt x="168" y="38"/>
                    </a:lnTo>
                    <a:lnTo>
                      <a:pt x="167" y="37"/>
                    </a:lnTo>
                    <a:lnTo>
                      <a:pt x="166" y="37"/>
                    </a:lnTo>
                    <a:lnTo>
                      <a:pt x="164" y="38"/>
                    </a:lnTo>
                    <a:lnTo>
                      <a:pt x="162" y="38"/>
                    </a:lnTo>
                    <a:lnTo>
                      <a:pt x="161" y="40"/>
                    </a:lnTo>
                    <a:lnTo>
                      <a:pt x="160" y="42"/>
                    </a:lnTo>
                    <a:lnTo>
                      <a:pt x="159" y="42"/>
                    </a:lnTo>
                    <a:lnTo>
                      <a:pt x="157" y="45"/>
                    </a:lnTo>
                    <a:lnTo>
                      <a:pt x="157" y="47"/>
                    </a:lnTo>
                    <a:lnTo>
                      <a:pt x="157" y="47"/>
                    </a:lnTo>
                    <a:lnTo>
                      <a:pt x="156" y="50"/>
                    </a:lnTo>
                    <a:lnTo>
                      <a:pt x="155" y="53"/>
                    </a:lnTo>
                    <a:lnTo>
                      <a:pt x="155" y="53"/>
                    </a:lnTo>
                    <a:lnTo>
                      <a:pt x="156" y="54"/>
                    </a:lnTo>
                    <a:lnTo>
                      <a:pt x="155" y="58"/>
                    </a:lnTo>
                    <a:lnTo>
                      <a:pt x="154" y="60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2"/>
                    </a:lnTo>
                    <a:lnTo>
                      <a:pt x="150" y="65"/>
                    </a:lnTo>
                    <a:lnTo>
                      <a:pt x="150" y="67"/>
                    </a:lnTo>
                    <a:lnTo>
                      <a:pt x="150" y="69"/>
                    </a:lnTo>
                    <a:lnTo>
                      <a:pt x="149" y="68"/>
                    </a:lnTo>
                    <a:lnTo>
                      <a:pt x="149" y="70"/>
                    </a:lnTo>
                    <a:lnTo>
                      <a:pt x="149" y="71"/>
                    </a:lnTo>
                    <a:lnTo>
                      <a:pt x="149" y="72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4"/>
                    </a:lnTo>
                    <a:lnTo>
                      <a:pt x="147" y="76"/>
                    </a:lnTo>
                    <a:lnTo>
                      <a:pt x="147" y="77"/>
                    </a:lnTo>
                    <a:lnTo>
                      <a:pt x="147" y="76"/>
                    </a:lnTo>
                    <a:lnTo>
                      <a:pt x="146" y="76"/>
                    </a:lnTo>
                    <a:lnTo>
                      <a:pt x="146" y="75"/>
                    </a:lnTo>
                    <a:lnTo>
                      <a:pt x="146" y="74"/>
                    </a:lnTo>
                    <a:lnTo>
                      <a:pt x="146" y="74"/>
                    </a:lnTo>
                    <a:lnTo>
                      <a:pt x="145" y="72"/>
                    </a:lnTo>
                    <a:lnTo>
                      <a:pt x="144" y="70"/>
                    </a:lnTo>
                    <a:lnTo>
                      <a:pt x="144" y="69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3" y="65"/>
                    </a:lnTo>
                    <a:lnTo>
                      <a:pt x="143" y="64"/>
                    </a:lnTo>
                    <a:lnTo>
                      <a:pt x="142" y="64"/>
                    </a:lnTo>
                    <a:lnTo>
                      <a:pt x="141" y="64"/>
                    </a:lnTo>
                    <a:lnTo>
                      <a:pt x="141" y="64"/>
                    </a:lnTo>
                    <a:lnTo>
                      <a:pt x="141" y="65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0" y="67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9"/>
                    </a:lnTo>
                    <a:lnTo>
                      <a:pt x="139" y="67"/>
                    </a:lnTo>
                    <a:lnTo>
                      <a:pt x="138" y="66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8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0" y="60"/>
                    </a:lnTo>
                    <a:lnTo>
                      <a:pt x="141" y="60"/>
                    </a:lnTo>
                    <a:lnTo>
                      <a:pt x="141" y="58"/>
                    </a:lnTo>
                    <a:lnTo>
                      <a:pt x="141" y="56"/>
                    </a:lnTo>
                    <a:lnTo>
                      <a:pt x="142" y="55"/>
                    </a:lnTo>
                    <a:lnTo>
                      <a:pt x="142" y="54"/>
                    </a:lnTo>
                    <a:lnTo>
                      <a:pt x="141" y="53"/>
                    </a:lnTo>
                    <a:lnTo>
                      <a:pt x="140" y="54"/>
                    </a:lnTo>
                    <a:lnTo>
                      <a:pt x="139" y="53"/>
                    </a:lnTo>
                    <a:lnTo>
                      <a:pt x="139" y="53"/>
                    </a:lnTo>
                    <a:lnTo>
                      <a:pt x="137" y="53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29" y="53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7" y="52"/>
                    </a:lnTo>
                    <a:lnTo>
                      <a:pt x="126" y="51"/>
                    </a:lnTo>
                    <a:lnTo>
                      <a:pt x="126" y="50"/>
                    </a:lnTo>
                    <a:lnTo>
                      <a:pt x="126" y="48"/>
                    </a:lnTo>
                    <a:lnTo>
                      <a:pt x="125" y="47"/>
                    </a:lnTo>
                    <a:lnTo>
                      <a:pt x="125" y="47"/>
                    </a:lnTo>
                    <a:lnTo>
                      <a:pt x="125" y="47"/>
                    </a:lnTo>
                    <a:lnTo>
                      <a:pt x="123" y="47"/>
                    </a:lnTo>
                    <a:lnTo>
                      <a:pt x="123" y="46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1" y="46"/>
                    </a:lnTo>
                    <a:lnTo>
                      <a:pt x="122" y="47"/>
                    </a:lnTo>
                    <a:lnTo>
                      <a:pt x="122" y="47"/>
                    </a:lnTo>
                    <a:lnTo>
                      <a:pt x="120" y="47"/>
                    </a:lnTo>
                    <a:lnTo>
                      <a:pt x="120" y="46"/>
                    </a:lnTo>
                    <a:lnTo>
                      <a:pt x="120" y="45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7" y="44"/>
                    </a:lnTo>
                    <a:lnTo>
                      <a:pt x="117" y="45"/>
                    </a:lnTo>
                    <a:lnTo>
                      <a:pt x="118" y="46"/>
                    </a:lnTo>
                    <a:lnTo>
                      <a:pt x="117" y="47"/>
                    </a:lnTo>
                    <a:lnTo>
                      <a:pt x="116" y="49"/>
                    </a:lnTo>
                    <a:lnTo>
                      <a:pt x="116" y="50"/>
                    </a:lnTo>
                    <a:lnTo>
                      <a:pt x="119" y="51"/>
                    </a:lnTo>
                    <a:lnTo>
                      <a:pt x="120" y="51"/>
                    </a:lnTo>
                    <a:lnTo>
                      <a:pt x="122" y="51"/>
                    </a:lnTo>
                    <a:lnTo>
                      <a:pt x="121" y="52"/>
                    </a:lnTo>
                    <a:lnTo>
                      <a:pt x="122" y="53"/>
                    </a:lnTo>
                    <a:lnTo>
                      <a:pt x="121" y="54"/>
                    </a:lnTo>
                    <a:lnTo>
                      <a:pt x="120" y="53"/>
                    </a:lnTo>
                    <a:lnTo>
                      <a:pt x="119" y="54"/>
                    </a:lnTo>
                    <a:lnTo>
                      <a:pt x="119" y="55"/>
                    </a:lnTo>
                    <a:lnTo>
                      <a:pt x="117" y="56"/>
                    </a:lnTo>
                    <a:lnTo>
                      <a:pt x="117" y="58"/>
                    </a:lnTo>
                    <a:lnTo>
                      <a:pt x="119" y="60"/>
                    </a:lnTo>
                    <a:lnTo>
                      <a:pt x="121" y="60"/>
                    </a:lnTo>
                    <a:lnTo>
                      <a:pt x="122" y="62"/>
                    </a:lnTo>
                    <a:lnTo>
                      <a:pt x="122" y="64"/>
                    </a:lnTo>
                    <a:lnTo>
                      <a:pt x="122" y="66"/>
                    </a:lnTo>
                    <a:lnTo>
                      <a:pt x="122" y="67"/>
                    </a:lnTo>
                    <a:lnTo>
                      <a:pt x="123" y="69"/>
                    </a:lnTo>
                    <a:lnTo>
                      <a:pt x="124" y="71"/>
                    </a:lnTo>
                    <a:lnTo>
                      <a:pt x="124" y="73"/>
                    </a:lnTo>
                    <a:lnTo>
                      <a:pt x="125" y="74"/>
                    </a:lnTo>
                    <a:lnTo>
                      <a:pt x="125" y="76"/>
                    </a:lnTo>
                    <a:lnTo>
                      <a:pt x="124" y="76"/>
                    </a:lnTo>
                    <a:lnTo>
                      <a:pt x="125" y="77"/>
                    </a:lnTo>
                    <a:lnTo>
                      <a:pt x="125" y="78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3" y="78"/>
                    </a:lnTo>
                    <a:lnTo>
                      <a:pt x="123" y="76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1" y="77"/>
                    </a:lnTo>
                    <a:lnTo>
                      <a:pt x="121" y="77"/>
                    </a:lnTo>
                    <a:lnTo>
                      <a:pt x="120" y="77"/>
                    </a:lnTo>
                    <a:lnTo>
                      <a:pt x="120" y="75"/>
                    </a:lnTo>
                    <a:lnTo>
                      <a:pt x="120" y="74"/>
                    </a:lnTo>
                    <a:lnTo>
                      <a:pt x="119" y="73"/>
                    </a:lnTo>
                    <a:lnTo>
                      <a:pt x="117" y="73"/>
                    </a:lnTo>
                    <a:lnTo>
                      <a:pt x="117" y="74"/>
                    </a:lnTo>
                    <a:lnTo>
                      <a:pt x="119" y="74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18" y="76"/>
                    </a:lnTo>
                    <a:lnTo>
                      <a:pt x="118" y="77"/>
                    </a:lnTo>
                    <a:lnTo>
                      <a:pt x="117" y="78"/>
                    </a:lnTo>
                    <a:lnTo>
                      <a:pt x="113" y="79"/>
                    </a:lnTo>
                    <a:lnTo>
                      <a:pt x="113" y="79"/>
                    </a:lnTo>
                    <a:lnTo>
                      <a:pt x="113" y="80"/>
                    </a:lnTo>
                    <a:lnTo>
                      <a:pt x="112" y="81"/>
                    </a:lnTo>
                    <a:lnTo>
                      <a:pt x="112" y="82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1" y="86"/>
                    </a:lnTo>
                    <a:lnTo>
                      <a:pt x="111" y="87"/>
                    </a:lnTo>
                    <a:lnTo>
                      <a:pt x="109" y="89"/>
                    </a:lnTo>
                    <a:lnTo>
                      <a:pt x="109" y="89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4" y="90"/>
                    </a:lnTo>
                    <a:lnTo>
                      <a:pt x="103" y="90"/>
                    </a:lnTo>
                    <a:lnTo>
                      <a:pt x="103" y="91"/>
                    </a:lnTo>
                    <a:lnTo>
                      <a:pt x="103" y="92"/>
                    </a:lnTo>
                    <a:lnTo>
                      <a:pt x="104" y="92"/>
                    </a:lnTo>
                    <a:lnTo>
                      <a:pt x="104" y="91"/>
                    </a:lnTo>
                    <a:lnTo>
                      <a:pt x="104" y="92"/>
                    </a:lnTo>
                    <a:lnTo>
                      <a:pt x="101" y="95"/>
                    </a:lnTo>
                    <a:lnTo>
                      <a:pt x="99" y="98"/>
                    </a:lnTo>
                    <a:lnTo>
                      <a:pt x="94" y="102"/>
                    </a:lnTo>
                    <a:lnTo>
                      <a:pt x="93" y="104"/>
                    </a:lnTo>
                    <a:lnTo>
                      <a:pt x="92" y="105"/>
                    </a:lnTo>
                    <a:lnTo>
                      <a:pt x="89" y="106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10"/>
                    </a:lnTo>
                    <a:lnTo>
                      <a:pt x="87" y="111"/>
                    </a:lnTo>
                    <a:lnTo>
                      <a:pt x="86" y="113"/>
                    </a:lnTo>
                    <a:lnTo>
                      <a:pt x="83" y="112"/>
                    </a:lnTo>
                    <a:lnTo>
                      <a:pt x="82" y="113"/>
                    </a:lnTo>
                    <a:lnTo>
                      <a:pt x="82" y="114"/>
                    </a:lnTo>
                    <a:lnTo>
                      <a:pt x="80" y="116"/>
                    </a:lnTo>
                    <a:lnTo>
                      <a:pt x="79" y="116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6" y="117"/>
                    </a:lnTo>
                    <a:lnTo>
                      <a:pt x="76" y="118"/>
                    </a:lnTo>
                    <a:lnTo>
                      <a:pt x="76" y="120"/>
                    </a:lnTo>
                    <a:lnTo>
                      <a:pt x="76" y="124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6" y="131"/>
                    </a:lnTo>
                    <a:lnTo>
                      <a:pt x="77" y="132"/>
                    </a:lnTo>
                    <a:lnTo>
                      <a:pt x="77" y="134"/>
                    </a:lnTo>
                    <a:lnTo>
                      <a:pt x="76" y="138"/>
                    </a:lnTo>
                    <a:lnTo>
                      <a:pt x="75" y="141"/>
                    </a:lnTo>
                    <a:lnTo>
                      <a:pt x="75" y="143"/>
                    </a:lnTo>
                    <a:lnTo>
                      <a:pt x="75" y="144"/>
                    </a:lnTo>
                    <a:lnTo>
                      <a:pt x="76" y="150"/>
                    </a:lnTo>
                    <a:lnTo>
                      <a:pt x="76" y="151"/>
                    </a:lnTo>
                    <a:lnTo>
                      <a:pt x="75" y="151"/>
                    </a:lnTo>
                    <a:lnTo>
                      <a:pt x="74" y="151"/>
                    </a:lnTo>
                    <a:lnTo>
                      <a:pt x="72" y="151"/>
                    </a:lnTo>
                    <a:lnTo>
                      <a:pt x="71" y="152"/>
                    </a:lnTo>
                    <a:lnTo>
                      <a:pt x="72" y="153"/>
                    </a:lnTo>
                    <a:lnTo>
                      <a:pt x="70" y="155"/>
                    </a:lnTo>
                    <a:lnTo>
                      <a:pt x="70" y="155"/>
                    </a:lnTo>
                    <a:lnTo>
                      <a:pt x="70" y="156"/>
                    </a:lnTo>
                    <a:lnTo>
                      <a:pt x="72" y="157"/>
                    </a:lnTo>
                    <a:lnTo>
                      <a:pt x="72" y="157"/>
                    </a:lnTo>
                    <a:lnTo>
                      <a:pt x="72" y="158"/>
                    </a:lnTo>
                    <a:lnTo>
                      <a:pt x="72" y="157"/>
                    </a:lnTo>
                    <a:lnTo>
                      <a:pt x="71" y="157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6" y="159"/>
                    </a:lnTo>
                    <a:lnTo>
                      <a:pt x="65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5" y="163"/>
                    </a:lnTo>
                    <a:lnTo>
                      <a:pt x="62" y="164"/>
                    </a:lnTo>
                    <a:lnTo>
                      <a:pt x="60" y="164"/>
                    </a:lnTo>
                    <a:lnTo>
                      <a:pt x="58" y="163"/>
                    </a:lnTo>
                    <a:lnTo>
                      <a:pt x="57" y="161"/>
                    </a:lnTo>
                    <a:lnTo>
                      <a:pt x="55" y="156"/>
                    </a:lnTo>
                    <a:lnTo>
                      <a:pt x="55" y="154"/>
                    </a:lnTo>
                    <a:lnTo>
                      <a:pt x="54" y="152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51" y="146"/>
                    </a:lnTo>
                    <a:lnTo>
                      <a:pt x="51" y="144"/>
                    </a:lnTo>
                    <a:lnTo>
                      <a:pt x="49" y="142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6" y="139"/>
                    </a:lnTo>
                    <a:lnTo>
                      <a:pt x="45" y="137"/>
                    </a:lnTo>
                    <a:lnTo>
                      <a:pt x="44" y="137"/>
                    </a:lnTo>
                    <a:lnTo>
                      <a:pt x="44" y="134"/>
                    </a:lnTo>
                    <a:lnTo>
                      <a:pt x="44" y="133"/>
                    </a:lnTo>
                    <a:lnTo>
                      <a:pt x="43" y="131"/>
                    </a:lnTo>
                    <a:lnTo>
                      <a:pt x="42" y="128"/>
                    </a:lnTo>
                    <a:lnTo>
                      <a:pt x="42" y="127"/>
                    </a:lnTo>
                    <a:lnTo>
                      <a:pt x="41" y="126"/>
                    </a:lnTo>
                    <a:lnTo>
                      <a:pt x="41" y="124"/>
                    </a:lnTo>
                    <a:lnTo>
                      <a:pt x="41" y="124"/>
                    </a:lnTo>
                    <a:lnTo>
                      <a:pt x="39" y="122"/>
                    </a:lnTo>
                    <a:lnTo>
                      <a:pt x="39" y="122"/>
                    </a:lnTo>
                    <a:lnTo>
                      <a:pt x="39" y="122"/>
                    </a:lnTo>
                    <a:lnTo>
                      <a:pt x="37" y="119"/>
                    </a:lnTo>
                    <a:lnTo>
                      <a:pt x="37" y="118"/>
                    </a:lnTo>
                    <a:lnTo>
                      <a:pt x="37" y="118"/>
                    </a:lnTo>
                    <a:lnTo>
                      <a:pt x="36" y="116"/>
                    </a:lnTo>
                    <a:lnTo>
                      <a:pt x="35" y="115"/>
                    </a:lnTo>
                    <a:lnTo>
                      <a:pt x="34" y="113"/>
                    </a:lnTo>
                    <a:lnTo>
                      <a:pt x="34" y="109"/>
                    </a:lnTo>
                    <a:lnTo>
                      <a:pt x="31" y="105"/>
                    </a:lnTo>
                    <a:lnTo>
                      <a:pt x="31" y="103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30" y="99"/>
                    </a:lnTo>
                    <a:lnTo>
                      <a:pt x="30" y="98"/>
                    </a:lnTo>
                    <a:lnTo>
                      <a:pt x="31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8" y="88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8" y="83"/>
                    </a:lnTo>
                    <a:lnTo>
                      <a:pt x="28" y="82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7" y="78"/>
                    </a:lnTo>
                    <a:lnTo>
                      <a:pt x="26" y="78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6" y="75"/>
                    </a:lnTo>
                    <a:lnTo>
                      <a:pt x="26" y="74"/>
                    </a:lnTo>
                    <a:lnTo>
                      <a:pt x="27" y="75"/>
                    </a:lnTo>
                    <a:lnTo>
                      <a:pt x="28" y="74"/>
                    </a:lnTo>
                    <a:lnTo>
                      <a:pt x="29" y="73"/>
                    </a:lnTo>
                    <a:lnTo>
                      <a:pt x="28" y="74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4"/>
                    </a:lnTo>
                    <a:lnTo>
                      <a:pt x="24" y="77"/>
                    </a:lnTo>
                    <a:lnTo>
                      <a:pt x="25" y="78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4" y="82"/>
                    </a:lnTo>
                    <a:lnTo>
                      <a:pt x="22" y="83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5" y="85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4" y="74"/>
                    </a:lnTo>
                    <a:lnTo>
                      <a:pt x="4" y="73"/>
                    </a:lnTo>
                    <a:lnTo>
                      <a:pt x="5" y="73"/>
                    </a:lnTo>
                    <a:lnTo>
                      <a:pt x="5" y="74"/>
                    </a:lnTo>
                    <a:lnTo>
                      <a:pt x="6" y="74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7" y="74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4"/>
                    </a:lnTo>
                    <a:lnTo>
                      <a:pt x="11" y="72"/>
                    </a:lnTo>
                    <a:lnTo>
                      <a:pt x="12" y="72"/>
                    </a:lnTo>
                    <a:lnTo>
                      <a:pt x="13" y="71"/>
                    </a:lnTo>
                    <a:lnTo>
                      <a:pt x="13" y="71"/>
                    </a:lnTo>
                    <a:lnTo>
                      <a:pt x="14" y="70"/>
                    </a:lnTo>
                    <a:lnTo>
                      <a:pt x="13" y="70"/>
                    </a:lnTo>
                    <a:lnTo>
                      <a:pt x="12" y="69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7" y="72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1" y="68"/>
                    </a:lnTo>
                    <a:lnTo>
                      <a:pt x="1" y="67"/>
                    </a:lnTo>
                    <a:lnTo>
                      <a:pt x="2" y="65"/>
                    </a:lnTo>
                    <a:lnTo>
                      <a:pt x="3" y="64"/>
                    </a:lnTo>
                    <a:lnTo>
                      <a:pt x="2" y="65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3" y="62"/>
                    </a:lnTo>
                    <a:lnTo>
                      <a:pt x="4" y="62"/>
                    </a:lnTo>
                    <a:lnTo>
                      <a:pt x="5" y="61"/>
                    </a:lnTo>
                    <a:lnTo>
                      <a:pt x="8" y="62"/>
                    </a:lnTo>
                    <a:lnTo>
                      <a:pt x="11" y="61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1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4" y="55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10" y="36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9" y="35"/>
                    </a:lnTo>
                    <a:lnTo>
                      <a:pt x="20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5" y="24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7" y="20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8" y="3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4" y="5"/>
                    </a:lnTo>
                    <a:close/>
                    <a:moveTo>
                      <a:pt x="122" y="78"/>
                    </a:moveTo>
                    <a:lnTo>
                      <a:pt x="122" y="79"/>
                    </a:lnTo>
                    <a:lnTo>
                      <a:pt x="123" y="78"/>
                    </a:lnTo>
                    <a:lnTo>
                      <a:pt x="122" y="78"/>
                    </a:lnTo>
                    <a:close/>
                    <a:moveTo>
                      <a:pt x="122" y="77"/>
                    </a:moveTo>
                    <a:lnTo>
                      <a:pt x="121" y="78"/>
                    </a:lnTo>
                    <a:lnTo>
                      <a:pt x="121" y="78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22" y="77"/>
                    </a:lnTo>
                    <a:close/>
                    <a:moveTo>
                      <a:pt x="120" y="78"/>
                    </a:moveTo>
                    <a:lnTo>
                      <a:pt x="120" y="79"/>
                    </a:lnTo>
                    <a:lnTo>
                      <a:pt x="121" y="79"/>
                    </a:lnTo>
                    <a:lnTo>
                      <a:pt x="121" y="78"/>
                    </a:lnTo>
                    <a:lnTo>
                      <a:pt x="120" y="78"/>
                    </a:lnTo>
                    <a:close/>
                    <a:moveTo>
                      <a:pt x="119" y="78"/>
                    </a:moveTo>
                    <a:lnTo>
                      <a:pt x="119" y="78"/>
                    </a:lnTo>
                    <a:lnTo>
                      <a:pt x="119" y="78"/>
                    </a:lnTo>
                    <a:lnTo>
                      <a:pt x="120" y="77"/>
                    </a:lnTo>
                    <a:lnTo>
                      <a:pt x="119" y="76"/>
                    </a:lnTo>
                    <a:lnTo>
                      <a:pt x="119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4" name="Freeform 40">
                <a:extLst>
                  <a:ext uri="{FF2B5EF4-FFF2-40B4-BE49-F238E27FC236}">
                    <a16:creationId xmlns:a16="http://schemas.microsoft.com/office/drawing/2014/main" id="{F29F0C99-1240-441C-9F8A-65D72F2FB6E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65938" y="3581401"/>
                <a:ext cx="49213" cy="61913"/>
              </a:xfrm>
              <a:custGeom>
                <a:avLst/>
                <a:gdLst>
                  <a:gd name="T0" fmla="*/ 57 w 58"/>
                  <a:gd name="T1" fmla="*/ 67 h 75"/>
                  <a:gd name="T2" fmla="*/ 54 w 58"/>
                  <a:gd name="T3" fmla="*/ 71 h 75"/>
                  <a:gd name="T4" fmla="*/ 54 w 58"/>
                  <a:gd name="T5" fmla="*/ 75 h 75"/>
                  <a:gd name="T6" fmla="*/ 50 w 58"/>
                  <a:gd name="T7" fmla="*/ 68 h 75"/>
                  <a:gd name="T8" fmla="*/ 50 w 58"/>
                  <a:gd name="T9" fmla="*/ 64 h 75"/>
                  <a:gd name="T10" fmla="*/ 48 w 58"/>
                  <a:gd name="T11" fmla="*/ 66 h 75"/>
                  <a:gd name="T12" fmla="*/ 48 w 58"/>
                  <a:gd name="T13" fmla="*/ 59 h 75"/>
                  <a:gd name="T14" fmla="*/ 43 w 58"/>
                  <a:gd name="T15" fmla="*/ 49 h 75"/>
                  <a:gd name="T16" fmla="*/ 41 w 58"/>
                  <a:gd name="T17" fmla="*/ 49 h 75"/>
                  <a:gd name="T18" fmla="*/ 35 w 58"/>
                  <a:gd name="T19" fmla="*/ 48 h 75"/>
                  <a:gd name="T20" fmla="*/ 31 w 58"/>
                  <a:gd name="T21" fmla="*/ 43 h 75"/>
                  <a:gd name="T22" fmla="*/ 32 w 58"/>
                  <a:gd name="T23" fmla="*/ 50 h 75"/>
                  <a:gd name="T24" fmla="*/ 33 w 58"/>
                  <a:gd name="T25" fmla="*/ 54 h 75"/>
                  <a:gd name="T26" fmla="*/ 29 w 58"/>
                  <a:gd name="T27" fmla="*/ 61 h 75"/>
                  <a:gd name="T28" fmla="*/ 29 w 58"/>
                  <a:gd name="T29" fmla="*/ 58 h 75"/>
                  <a:gd name="T30" fmla="*/ 26 w 58"/>
                  <a:gd name="T31" fmla="*/ 60 h 75"/>
                  <a:gd name="T32" fmla="*/ 26 w 58"/>
                  <a:gd name="T33" fmla="*/ 53 h 75"/>
                  <a:gd name="T34" fmla="*/ 25 w 58"/>
                  <a:gd name="T35" fmla="*/ 55 h 75"/>
                  <a:gd name="T36" fmla="*/ 25 w 58"/>
                  <a:gd name="T37" fmla="*/ 60 h 75"/>
                  <a:gd name="T38" fmla="*/ 24 w 58"/>
                  <a:gd name="T39" fmla="*/ 62 h 75"/>
                  <a:gd name="T40" fmla="*/ 21 w 58"/>
                  <a:gd name="T41" fmla="*/ 63 h 75"/>
                  <a:gd name="T42" fmla="*/ 18 w 58"/>
                  <a:gd name="T43" fmla="*/ 60 h 75"/>
                  <a:gd name="T44" fmla="*/ 16 w 58"/>
                  <a:gd name="T45" fmla="*/ 55 h 75"/>
                  <a:gd name="T46" fmla="*/ 12 w 58"/>
                  <a:gd name="T47" fmla="*/ 44 h 75"/>
                  <a:gd name="T48" fmla="*/ 11 w 58"/>
                  <a:gd name="T49" fmla="*/ 35 h 75"/>
                  <a:gd name="T50" fmla="*/ 3 w 58"/>
                  <a:gd name="T51" fmla="*/ 27 h 75"/>
                  <a:gd name="T52" fmla="*/ 6 w 58"/>
                  <a:gd name="T53" fmla="*/ 19 h 75"/>
                  <a:gd name="T54" fmla="*/ 11 w 58"/>
                  <a:gd name="T55" fmla="*/ 18 h 75"/>
                  <a:gd name="T56" fmla="*/ 8 w 58"/>
                  <a:gd name="T57" fmla="*/ 13 h 75"/>
                  <a:gd name="T58" fmla="*/ 1 w 58"/>
                  <a:gd name="T59" fmla="*/ 9 h 75"/>
                  <a:gd name="T60" fmla="*/ 3 w 58"/>
                  <a:gd name="T61" fmla="*/ 3 h 75"/>
                  <a:gd name="T62" fmla="*/ 4 w 58"/>
                  <a:gd name="T63" fmla="*/ 0 h 75"/>
                  <a:gd name="T64" fmla="*/ 7 w 58"/>
                  <a:gd name="T65" fmla="*/ 4 h 75"/>
                  <a:gd name="T66" fmla="*/ 12 w 58"/>
                  <a:gd name="T67" fmla="*/ 6 h 75"/>
                  <a:gd name="T68" fmla="*/ 12 w 58"/>
                  <a:gd name="T69" fmla="*/ 3 h 75"/>
                  <a:gd name="T70" fmla="*/ 17 w 58"/>
                  <a:gd name="T71" fmla="*/ 7 h 75"/>
                  <a:gd name="T72" fmla="*/ 20 w 58"/>
                  <a:gd name="T73" fmla="*/ 8 h 75"/>
                  <a:gd name="T74" fmla="*/ 21 w 58"/>
                  <a:gd name="T75" fmla="*/ 15 h 75"/>
                  <a:gd name="T76" fmla="*/ 25 w 58"/>
                  <a:gd name="T77" fmla="*/ 17 h 75"/>
                  <a:gd name="T78" fmla="*/ 35 w 58"/>
                  <a:gd name="T79" fmla="*/ 18 h 75"/>
                  <a:gd name="T80" fmla="*/ 44 w 58"/>
                  <a:gd name="T81" fmla="*/ 18 h 75"/>
                  <a:gd name="T82" fmla="*/ 49 w 58"/>
                  <a:gd name="T83" fmla="*/ 20 h 75"/>
                  <a:gd name="T84" fmla="*/ 48 w 58"/>
                  <a:gd name="T85" fmla="*/ 26 h 75"/>
                  <a:gd name="T86" fmla="*/ 45 w 58"/>
                  <a:gd name="T87" fmla="*/ 32 h 75"/>
                  <a:gd name="T88" fmla="*/ 42 w 58"/>
                  <a:gd name="T89" fmla="*/ 32 h 75"/>
                  <a:gd name="T90" fmla="*/ 39 w 58"/>
                  <a:gd name="T91" fmla="*/ 36 h 75"/>
                  <a:gd name="T92" fmla="*/ 41 w 58"/>
                  <a:gd name="T93" fmla="*/ 41 h 75"/>
                  <a:gd name="T94" fmla="*/ 45 w 58"/>
                  <a:gd name="T95" fmla="*/ 47 h 75"/>
                  <a:gd name="T96" fmla="*/ 46 w 58"/>
                  <a:gd name="T97" fmla="*/ 44 h 75"/>
                  <a:gd name="T98" fmla="*/ 48 w 58"/>
                  <a:gd name="T99" fmla="*/ 40 h 75"/>
                  <a:gd name="T100" fmla="*/ 49 w 58"/>
                  <a:gd name="T101" fmla="*/ 39 h 75"/>
                  <a:gd name="T102" fmla="*/ 53 w 58"/>
                  <a:gd name="T103" fmla="*/ 42 h 75"/>
                  <a:gd name="T104" fmla="*/ 54 w 58"/>
                  <a:gd name="T105" fmla="*/ 49 h 75"/>
                  <a:gd name="T106" fmla="*/ 57 w 58"/>
                  <a:gd name="T107" fmla="*/ 58 h 75"/>
                  <a:gd name="T108" fmla="*/ 58 w 58"/>
                  <a:gd name="T109" fmla="*/ 61 h 75"/>
                  <a:gd name="T110" fmla="*/ 42 w 58"/>
                  <a:gd name="T111" fmla="*/ 52 h 75"/>
                  <a:gd name="T112" fmla="*/ 43 w 58"/>
                  <a:gd name="T113" fmla="*/ 54 h 75"/>
                  <a:gd name="T114" fmla="*/ 38 w 58"/>
                  <a:gd name="T115" fmla="*/ 54 h 75"/>
                  <a:gd name="T116" fmla="*/ 40 w 58"/>
                  <a:gd name="T117" fmla="*/ 55 h 75"/>
                  <a:gd name="T118" fmla="*/ 37 w 58"/>
                  <a:gd name="T119" fmla="*/ 52 h 75"/>
                  <a:gd name="T120" fmla="*/ 33 w 58"/>
                  <a:gd name="T121" fmla="*/ 52 h 75"/>
                  <a:gd name="T122" fmla="*/ 36 w 58"/>
                  <a:gd name="T123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" h="75">
                    <a:moveTo>
                      <a:pt x="58" y="62"/>
                    </a:moveTo>
                    <a:cubicBezTo>
                      <a:pt x="58" y="64"/>
                      <a:pt x="58" y="64"/>
                      <a:pt x="58" y="64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8" y="61"/>
                      <a:pt x="58" y="61"/>
                      <a:pt x="58" y="61"/>
                    </a:cubicBezTo>
                    <a:lnTo>
                      <a:pt x="58" y="62"/>
                    </a:lnTo>
                    <a:close/>
                    <a:moveTo>
                      <a:pt x="43" y="53"/>
                    </a:move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53"/>
                    </a:lnTo>
                    <a:close/>
                    <a:moveTo>
                      <a:pt x="37" y="52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2"/>
                      <a:pt x="37" y="52"/>
                    </a:cubicBezTo>
                    <a:moveTo>
                      <a:pt x="35" y="50"/>
                    </a:move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5" name="Freeform 41">
                <a:extLst>
                  <a:ext uri="{FF2B5EF4-FFF2-40B4-BE49-F238E27FC236}">
                    <a16:creationId xmlns:a16="http://schemas.microsoft.com/office/drawing/2014/main" id="{1DED4FBD-D523-455E-9CD7-15E87548B1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70700" y="3563938"/>
                <a:ext cx="30163" cy="17463"/>
              </a:xfrm>
              <a:custGeom>
                <a:avLst/>
                <a:gdLst>
                  <a:gd name="T0" fmla="*/ 1 w 19"/>
                  <a:gd name="T1" fmla="*/ 5 h 11"/>
                  <a:gd name="T2" fmla="*/ 2 w 19"/>
                  <a:gd name="T3" fmla="*/ 4 h 11"/>
                  <a:gd name="T4" fmla="*/ 3 w 19"/>
                  <a:gd name="T5" fmla="*/ 2 h 11"/>
                  <a:gd name="T6" fmla="*/ 6 w 19"/>
                  <a:gd name="T7" fmla="*/ 0 h 11"/>
                  <a:gd name="T8" fmla="*/ 8 w 19"/>
                  <a:gd name="T9" fmla="*/ 0 h 11"/>
                  <a:gd name="T10" fmla="*/ 9 w 19"/>
                  <a:gd name="T11" fmla="*/ 1 h 11"/>
                  <a:gd name="T12" fmla="*/ 11 w 19"/>
                  <a:gd name="T13" fmla="*/ 1 h 11"/>
                  <a:gd name="T14" fmla="*/ 13 w 19"/>
                  <a:gd name="T15" fmla="*/ 2 h 11"/>
                  <a:gd name="T16" fmla="*/ 14 w 19"/>
                  <a:gd name="T17" fmla="*/ 1 h 11"/>
                  <a:gd name="T18" fmla="*/ 15 w 19"/>
                  <a:gd name="T19" fmla="*/ 1 h 11"/>
                  <a:gd name="T20" fmla="*/ 16 w 19"/>
                  <a:gd name="T21" fmla="*/ 2 h 11"/>
                  <a:gd name="T22" fmla="*/ 17 w 19"/>
                  <a:gd name="T23" fmla="*/ 2 h 11"/>
                  <a:gd name="T24" fmla="*/ 16 w 19"/>
                  <a:gd name="T25" fmla="*/ 4 h 11"/>
                  <a:gd name="T26" fmla="*/ 16 w 19"/>
                  <a:gd name="T27" fmla="*/ 5 h 11"/>
                  <a:gd name="T28" fmla="*/ 19 w 19"/>
                  <a:gd name="T29" fmla="*/ 6 h 11"/>
                  <a:gd name="T30" fmla="*/ 19 w 19"/>
                  <a:gd name="T31" fmla="*/ 8 h 11"/>
                  <a:gd name="T32" fmla="*/ 19 w 19"/>
                  <a:gd name="T33" fmla="*/ 9 h 11"/>
                  <a:gd name="T34" fmla="*/ 16 w 19"/>
                  <a:gd name="T35" fmla="*/ 9 h 11"/>
                  <a:gd name="T36" fmla="*/ 14 w 19"/>
                  <a:gd name="T37" fmla="*/ 9 h 11"/>
                  <a:gd name="T38" fmla="*/ 12 w 19"/>
                  <a:gd name="T39" fmla="*/ 10 h 11"/>
                  <a:gd name="T40" fmla="*/ 11 w 19"/>
                  <a:gd name="T41" fmla="*/ 9 h 11"/>
                  <a:gd name="T42" fmla="*/ 10 w 19"/>
                  <a:gd name="T43" fmla="*/ 10 h 11"/>
                  <a:gd name="T44" fmla="*/ 9 w 19"/>
                  <a:gd name="T45" fmla="*/ 11 h 11"/>
                  <a:gd name="T46" fmla="*/ 7 w 19"/>
                  <a:gd name="T47" fmla="*/ 11 h 11"/>
                  <a:gd name="T48" fmla="*/ 4 w 19"/>
                  <a:gd name="T49" fmla="*/ 9 h 11"/>
                  <a:gd name="T50" fmla="*/ 3 w 19"/>
                  <a:gd name="T51" fmla="*/ 10 h 11"/>
                  <a:gd name="T52" fmla="*/ 1 w 19"/>
                  <a:gd name="T53" fmla="*/ 9 h 11"/>
                  <a:gd name="T54" fmla="*/ 0 w 19"/>
                  <a:gd name="T55" fmla="*/ 8 h 11"/>
                  <a:gd name="T56" fmla="*/ 1 w 19"/>
                  <a:gd name="T57" fmla="*/ 7 h 11"/>
                  <a:gd name="T58" fmla="*/ 1 w 19"/>
                  <a:gd name="T5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1">
                    <a:moveTo>
                      <a:pt x="1" y="5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4" y="9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6" name="Freeform 42">
                <a:extLst>
                  <a:ext uri="{FF2B5EF4-FFF2-40B4-BE49-F238E27FC236}">
                    <a16:creationId xmlns:a16="http://schemas.microsoft.com/office/drawing/2014/main" id="{64EAA7AC-9D75-400E-AA00-DAA69E2BA2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86563" y="3541713"/>
                <a:ext cx="79375" cy="42863"/>
              </a:xfrm>
              <a:custGeom>
                <a:avLst/>
                <a:gdLst>
                  <a:gd name="T0" fmla="*/ 2 w 50"/>
                  <a:gd name="T1" fmla="*/ 0 h 27"/>
                  <a:gd name="T2" fmla="*/ 5 w 50"/>
                  <a:gd name="T3" fmla="*/ 2 h 27"/>
                  <a:gd name="T4" fmla="*/ 7 w 50"/>
                  <a:gd name="T5" fmla="*/ 2 h 27"/>
                  <a:gd name="T6" fmla="*/ 9 w 50"/>
                  <a:gd name="T7" fmla="*/ 1 h 27"/>
                  <a:gd name="T8" fmla="*/ 12 w 50"/>
                  <a:gd name="T9" fmla="*/ 3 h 27"/>
                  <a:gd name="T10" fmla="*/ 14 w 50"/>
                  <a:gd name="T11" fmla="*/ 3 h 27"/>
                  <a:gd name="T12" fmla="*/ 17 w 50"/>
                  <a:gd name="T13" fmla="*/ 5 h 27"/>
                  <a:gd name="T14" fmla="*/ 19 w 50"/>
                  <a:gd name="T15" fmla="*/ 6 h 27"/>
                  <a:gd name="T16" fmla="*/ 20 w 50"/>
                  <a:gd name="T17" fmla="*/ 9 h 27"/>
                  <a:gd name="T18" fmla="*/ 21 w 50"/>
                  <a:gd name="T19" fmla="*/ 7 h 27"/>
                  <a:gd name="T20" fmla="*/ 22 w 50"/>
                  <a:gd name="T21" fmla="*/ 7 h 27"/>
                  <a:gd name="T22" fmla="*/ 25 w 50"/>
                  <a:gd name="T23" fmla="*/ 8 h 27"/>
                  <a:gd name="T24" fmla="*/ 27 w 50"/>
                  <a:gd name="T25" fmla="*/ 11 h 27"/>
                  <a:gd name="T26" fmla="*/ 30 w 50"/>
                  <a:gd name="T27" fmla="*/ 11 h 27"/>
                  <a:gd name="T28" fmla="*/ 30 w 50"/>
                  <a:gd name="T29" fmla="*/ 14 h 27"/>
                  <a:gd name="T30" fmla="*/ 33 w 50"/>
                  <a:gd name="T31" fmla="*/ 15 h 27"/>
                  <a:gd name="T32" fmla="*/ 35 w 50"/>
                  <a:gd name="T33" fmla="*/ 14 h 27"/>
                  <a:gd name="T34" fmla="*/ 38 w 50"/>
                  <a:gd name="T35" fmla="*/ 13 h 27"/>
                  <a:gd name="T36" fmla="*/ 40 w 50"/>
                  <a:gd name="T37" fmla="*/ 15 h 27"/>
                  <a:gd name="T38" fmla="*/ 43 w 50"/>
                  <a:gd name="T39" fmla="*/ 17 h 27"/>
                  <a:gd name="T40" fmla="*/ 46 w 50"/>
                  <a:gd name="T41" fmla="*/ 17 h 27"/>
                  <a:gd name="T42" fmla="*/ 48 w 50"/>
                  <a:gd name="T43" fmla="*/ 17 h 27"/>
                  <a:gd name="T44" fmla="*/ 49 w 50"/>
                  <a:gd name="T45" fmla="*/ 18 h 27"/>
                  <a:gd name="T46" fmla="*/ 50 w 50"/>
                  <a:gd name="T47" fmla="*/ 23 h 27"/>
                  <a:gd name="T48" fmla="*/ 46 w 50"/>
                  <a:gd name="T49" fmla="*/ 27 h 27"/>
                  <a:gd name="T50" fmla="*/ 42 w 50"/>
                  <a:gd name="T51" fmla="*/ 26 h 27"/>
                  <a:gd name="T52" fmla="*/ 35 w 50"/>
                  <a:gd name="T53" fmla="*/ 24 h 27"/>
                  <a:gd name="T54" fmla="*/ 31 w 50"/>
                  <a:gd name="T55" fmla="*/ 24 h 27"/>
                  <a:gd name="T56" fmla="*/ 29 w 50"/>
                  <a:gd name="T57" fmla="*/ 21 h 27"/>
                  <a:gd name="T58" fmla="*/ 23 w 50"/>
                  <a:gd name="T59" fmla="*/ 21 h 27"/>
                  <a:gd name="T60" fmla="*/ 19 w 50"/>
                  <a:gd name="T61" fmla="*/ 21 h 27"/>
                  <a:gd name="T62" fmla="*/ 15 w 50"/>
                  <a:gd name="T63" fmla="*/ 19 h 27"/>
                  <a:gd name="T64" fmla="*/ 12 w 50"/>
                  <a:gd name="T65" fmla="*/ 18 h 27"/>
                  <a:gd name="T66" fmla="*/ 7 w 50"/>
                  <a:gd name="T67" fmla="*/ 14 h 27"/>
                  <a:gd name="T68" fmla="*/ 4 w 50"/>
                  <a:gd name="T69" fmla="*/ 13 h 27"/>
                  <a:gd name="T70" fmla="*/ 2 w 50"/>
                  <a:gd name="T71" fmla="*/ 12 h 27"/>
                  <a:gd name="T72" fmla="*/ 0 w 50"/>
                  <a:gd name="T73" fmla="*/ 10 h 27"/>
                  <a:gd name="T74" fmla="*/ 1 w 50"/>
                  <a:gd name="T75" fmla="*/ 6 h 27"/>
                  <a:gd name="T76" fmla="*/ 2 w 50"/>
                  <a:gd name="T7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" h="27">
                    <a:moveTo>
                      <a:pt x="2" y="1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21"/>
                    </a:lnTo>
                    <a:lnTo>
                      <a:pt x="50" y="23"/>
                    </a:lnTo>
                    <a:lnTo>
                      <a:pt x="49" y="26"/>
                    </a:lnTo>
                    <a:lnTo>
                      <a:pt x="46" y="27"/>
                    </a:lnTo>
                    <a:lnTo>
                      <a:pt x="44" y="25"/>
                    </a:lnTo>
                    <a:lnTo>
                      <a:pt x="42" y="26"/>
                    </a:lnTo>
                    <a:lnTo>
                      <a:pt x="37" y="24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1" y="24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6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7" name="Freeform 43">
                <a:extLst>
                  <a:ext uri="{FF2B5EF4-FFF2-40B4-BE49-F238E27FC236}">
                    <a16:creationId xmlns:a16="http://schemas.microsoft.com/office/drawing/2014/main" id="{F55EB9D3-6D54-48E3-A86D-1E7E8BF811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05588" y="3471863"/>
                <a:ext cx="131763" cy="146050"/>
              </a:xfrm>
              <a:custGeom>
                <a:avLst/>
                <a:gdLst>
                  <a:gd name="T0" fmla="*/ 50 w 83"/>
                  <a:gd name="T1" fmla="*/ 88 h 92"/>
                  <a:gd name="T2" fmla="*/ 56 w 83"/>
                  <a:gd name="T3" fmla="*/ 87 h 92"/>
                  <a:gd name="T4" fmla="*/ 61 w 83"/>
                  <a:gd name="T5" fmla="*/ 86 h 92"/>
                  <a:gd name="T6" fmla="*/ 63 w 83"/>
                  <a:gd name="T7" fmla="*/ 85 h 92"/>
                  <a:gd name="T8" fmla="*/ 61 w 83"/>
                  <a:gd name="T9" fmla="*/ 78 h 92"/>
                  <a:gd name="T10" fmla="*/ 57 w 83"/>
                  <a:gd name="T11" fmla="*/ 74 h 92"/>
                  <a:gd name="T12" fmla="*/ 54 w 83"/>
                  <a:gd name="T13" fmla="*/ 70 h 92"/>
                  <a:gd name="T14" fmla="*/ 53 w 83"/>
                  <a:gd name="T15" fmla="*/ 66 h 92"/>
                  <a:gd name="T16" fmla="*/ 56 w 83"/>
                  <a:gd name="T17" fmla="*/ 62 h 92"/>
                  <a:gd name="T18" fmla="*/ 60 w 83"/>
                  <a:gd name="T19" fmla="*/ 63 h 92"/>
                  <a:gd name="T20" fmla="*/ 68 w 83"/>
                  <a:gd name="T21" fmla="*/ 56 h 92"/>
                  <a:gd name="T22" fmla="*/ 73 w 83"/>
                  <a:gd name="T23" fmla="*/ 49 h 92"/>
                  <a:gd name="T24" fmla="*/ 75 w 83"/>
                  <a:gd name="T25" fmla="*/ 45 h 92"/>
                  <a:gd name="T26" fmla="*/ 78 w 83"/>
                  <a:gd name="T27" fmla="*/ 38 h 92"/>
                  <a:gd name="T28" fmla="*/ 80 w 83"/>
                  <a:gd name="T29" fmla="*/ 33 h 92"/>
                  <a:gd name="T30" fmla="*/ 83 w 83"/>
                  <a:gd name="T31" fmla="*/ 30 h 92"/>
                  <a:gd name="T32" fmla="*/ 78 w 83"/>
                  <a:gd name="T33" fmla="*/ 28 h 92"/>
                  <a:gd name="T34" fmla="*/ 71 w 83"/>
                  <a:gd name="T35" fmla="*/ 23 h 92"/>
                  <a:gd name="T36" fmla="*/ 70 w 83"/>
                  <a:gd name="T37" fmla="*/ 15 h 92"/>
                  <a:gd name="T38" fmla="*/ 70 w 83"/>
                  <a:gd name="T39" fmla="*/ 11 h 92"/>
                  <a:gd name="T40" fmla="*/ 65 w 83"/>
                  <a:gd name="T41" fmla="*/ 5 h 92"/>
                  <a:gd name="T42" fmla="*/ 62 w 83"/>
                  <a:gd name="T43" fmla="*/ 3 h 92"/>
                  <a:gd name="T44" fmla="*/ 61 w 83"/>
                  <a:gd name="T45" fmla="*/ 0 h 92"/>
                  <a:gd name="T46" fmla="*/ 55 w 83"/>
                  <a:gd name="T47" fmla="*/ 4 h 92"/>
                  <a:gd name="T48" fmla="*/ 54 w 83"/>
                  <a:gd name="T49" fmla="*/ 15 h 92"/>
                  <a:gd name="T50" fmla="*/ 52 w 83"/>
                  <a:gd name="T51" fmla="*/ 20 h 92"/>
                  <a:gd name="T52" fmla="*/ 50 w 83"/>
                  <a:gd name="T53" fmla="*/ 22 h 92"/>
                  <a:gd name="T54" fmla="*/ 48 w 83"/>
                  <a:gd name="T55" fmla="*/ 26 h 92"/>
                  <a:gd name="T56" fmla="*/ 46 w 83"/>
                  <a:gd name="T57" fmla="*/ 31 h 92"/>
                  <a:gd name="T58" fmla="*/ 44 w 83"/>
                  <a:gd name="T59" fmla="*/ 35 h 92"/>
                  <a:gd name="T60" fmla="*/ 41 w 83"/>
                  <a:gd name="T61" fmla="*/ 35 h 92"/>
                  <a:gd name="T62" fmla="*/ 39 w 83"/>
                  <a:gd name="T63" fmla="*/ 38 h 92"/>
                  <a:gd name="T64" fmla="*/ 33 w 83"/>
                  <a:gd name="T65" fmla="*/ 40 h 92"/>
                  <a:gd name="T66" fmla="*/ 31 w 83"/>
                  <a:gd name="T67" fmla="*/ 43 h 92"/>
                  <a:gd name="T68" fmla="*/ 32 w 83"/>
                  <a:gd name="T69" fmla="*/ 49 h 92"/>
                  <a:gd name="T70" fmla="*/ 25 w 83"/>
                  <a:gd name="T71" fmla="*/ 51 h 92"/>
                  <a:gd name="T72" fmla="*/ 17 w 83"/>
                  <a:gd name="T73" fmla="*/ 52 h 92"/>
                  <a:gd name="T74" fmla="*/ 0 w 83"/>
                  <a:gd name="T75" fmla="*/ 51 h 92"/>
                  <a:gd name="T76" fmla="*/ 7 w 83"/>
                  <a:gd name="T77" fmla="*/ 59 h 92"/>
                  <a:gd name="T78" fmla="*/ 10 w 83"/>
                  <a:gd name="T79" fmla="*/ 61 h 92"/>
                  <a:gd name="T80" fmla="*/ 13 w 83"/>
                  <a:gd name="T81" fmla="*/ 66 h 92"/>
                  <a:gd name="T82" fmla="*/ 16 w 83"/>
                  <a:gd name="T83" fmla="*/ 70 h 92"/>
                  <a:gd name="T84" fmla="*/ 10 w 83"/>
                  <a:gd name="T85" fmla="*/ 72 h 92"/>
                  <a:gd name="T86" fmla="*/ 7 w 83"/>
                  <a:gd name="T87" fmla="*/ 76 h 92"/>
                  <a:gd name="T88" fmla="*/ 8 w 83"/>
                  <a:gd name="T89" fmla="*/ 81 h 92"/>
                  <a:gd name="T90" fmla="*/ 12 w 83"/>
                  <a:gd name="T91" fmla="*/ 81 h 92"/>
                  <a:gd name="T92" fmla="*/ 15 w 83"/>
                  <a:gd name="T93" fmla="*/ 80 h 92"/>
                  <a:gd name="T94" fmla="*/ 17 w 83"/>
                  <a:gd name="T95" fmla="*/ 80 h 92"/>
                  <a:gd name="T96" fmla="*/ 20 w 83"/>
                  <a:gd name="T97" fmla="*/ 80 h 92"/>
                  <a:gd name="T98" fmla="*/ 22 w 83"/>
                  <a:gd name="T99" fmla="*/ 80 h 92"/>
                  <a:gd name="T100" fmla="*/ 27 w 83"/>
                  <a:gd name="T101" fmla="*/ 80 h 92"/>
                  <a:gd name="T102" fmla="*/ 30 w 83"/>
                  <a:gd name="T103" fmla="*/ 79 h 92"/>
                  <a:gd name="T104" fmla="*/ 35 w 83"/>
                  <a:gd name="T105" fmla="*/ 79 h 92"/>
                  <a:gd name="T106" fmla="*/ 37 w 83"/>
                  <a:gd name="T107" fmla="*/ 83 h 92"/>
                  <a:gd name="T108" fmla="*/ 40 w 83"/>
                  <a:gd name="T109" fmla="*/ 82 h 92"/>
                  <a:gd name="T110" fmla="*/ 42 w 83"/>
                  <a:gd name="T111" fmla="*/ 87 h 92"/>
                  <a:gd name="T112" fmla="*/ 42 w 83"/>
                  <a:gd name="T113" fmla="*/ 88 h 92"/>
                  <a:gd name="T114" fmla="*/ 47 w 83"/>
                  <a:gd name="T115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" h="92">
                    <a:moveTo>
                      <a:pt x="48" y="91"/>
                    </a:moveTo>
                    <a:lnTo>
                      <a:pt x="48" y="89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1" y="87"/>
                    </a:lnTo>
                    <a:lnTo>
                      <a:pt x="52" y="87"/>
                    </a:lnTo>
                    <a:lnTo>
                      <a:pt x="53" y="86"/>
                    </a:lnTo>
                    <a:lnTo>
                      <a:pt x="56" y="87"/>
                    </a:lnTo>
                    <a:lnTo>
                      <a:pt x="59" y="86"/>
                    </a:lnTo>
                    <a:lnTo>
                      <a:pt x="60" y="85"/>
                    </a:lnTo>
                    <a:lnTo>
                      <a:pt x="61" y="85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2" y="86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3" y="84"/>
                    </a:lnTo>
                    <a:lnTo>
                      <a:pt x="62" y="80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0" y="77"/>
                    </a:lnTo>
                    <a:lnTo>
                      <a:pt x="59" y="77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3" y="70"/>
                    </a:lnTo>
                    <a:lnTo>
                      <a:pt x="52" y="70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4" y="66"/>
                    </a:lnTo>
                    <a:lnTo>
                      <a:pt x="55" y="63"/>
                    </a:lnTo>
                    <a:lnTo>
                      <a:pt x="55" y="62"/>
                    </a:lnTo>
                    <a:lnTo>
                      <a:pt x="56" y="62"/>
                    </a:lnTo>
                    <a:lnTo>
                      <a:pt x="58" y="61"/>
                    </a:lnTo>
                    <a:lnTo>
                      <a:pt x="59" y="62"/>
                    </a:lnTo>
                    <a:lnTo>
                      <a:pt x="59" y="63"/>
                    </a:lnTo>
                    <a:lnTo>
                      <a:pt x="60" y="63"/>
                    </a:lnTo>
                    <a:lnTo>
                      <a:pt x="62" y="62"/>
                    </a:lnTo>
                    <a:lnTo>
                      <a:pt x="65" y="62"/>
                    </a:lnTo>
                    <a:lnTo>
                      <a:pt x="67" y="60"/>
                    </a:lnTo>
                    <a:lnTo>
                      <a:pt x="68" y="56"/>
                    </a:lnTo>
                    <a:lnTo>
                      <a:pt x="71" y="55"/>
                    </a:lnTo>
                    <a:lnTo>
                      <a:pt x="72" y="53"/>
                    </a:lnTo>
                    <a:lnTo>
                      <a:pt x="72" y="51"/>
                    </a:lnTo>
                    <a:lnTo>
                      <a:pt x="73" y="49"/>
                    </a:lnTo>
                    <a:lnTo>
                      <a:pt x="76" y="48"/>
                    </a:lnTo>
                    <a:lnTo>
                      <a:pt x="76" y="47"/>
                    </a:lnTo>
                    <a:lnTo>
                      <a:pt x="76" y="46"/>
                    </a:lnTo>
                    <a:lnTo>
                      <a:pt x="75" y="45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8" y="38"/>
                    </a:lnTo>
                    <a:lnTo>
                      <a:pt x="78" y="36"/>
                    </a:lnTo>
                    <a:lnTo>
                      <a:pt x="78" y="35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3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0" y="14"/>
                    </a:lnTo>
                    <a:lnTo>
                      <a:pt x="72" y="13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7" y="7"/>
                    </a:lnTo>
                    <a:lnTo>
                      <a:pt x="65" y="5"/>
                    </a:lnTo>
                    <a:lnTo>
                      <a:pt x="64" y="6"/>
                    </a:lnTo>
                    <a:lnTo>
                      <a:pt x="63" y="6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5" y="4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7" y="11"/>
                    </a:lnTo>
                    <a:lnTo>
                      <a:pt x="54" y="15"/>
                    </a:lnTo>
                    <a:lnTo>
                      <a:pt x="55" y="16"/>
                    </a:lnTo>
                    <a:lnTo>
                      <a:pt x="55" y="18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0" y="19"/>
                    </a:lnTo>
                    <a:lnTo>
                      <a:pt x="48" y="20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7" y="34"/>
                    </a:lnTo>
                    <a:lnTo>
                      <a:pt x="45" y="37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37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1" y="43"/>
                    </a:lnTo>
                    <a:lnTo>
                      <a:pt x="31" y="44"/>
                    </a:lnTo>
                    <a:lnTo>
                      <a:pt x="31" y="47"/>
                    </a:lnTo>
                    <a:lnTo>
                      <a:pt x="31" y="48"/>
                    </a:lnTo>
                    <a:lnTo>
                      <a:pt x="32" y="49"/>
                    </a:lnTo>
                    <a:lnTo>
                      <a:pt x="31" y="50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9" y="53"/>
                    </a:lnTo>
                    <a:lnTo>
                      <a:pt x="17" y="52"/>
                    </a:lnTo>
                    <a:lnTo>
                      <a:pt x="15" y="53"/>
                    </a:lnTo>
                    <a:lnTo>
                      <a:pt x="8" y="5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3" y="55"/>
                    </a:lnTo>
                    <a:lnTo>
                      <a:pt x="4" y="57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0" y="60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3" y="65"/>
                    </a:lnTo>
                    <a:lnTo>
                      <a:pt x="13" y="66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1" y="71"/>
                    </a:lnTo>
                    <a:lnTo>
                      <a:pt x="10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7" y="76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1" y="79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3" y="81"/>
                    </a:lnTo>
                    <a:lnTo>
                      <a:pt x="24" y="81"/>
                    </a:lnTo>
                    <a:lnTo>
                      <a:pt x="25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4" y="79"/>
                    </a:lnTo>
                    <a:lnTo>
                      <a:pt x="35" y="79"/>
                    </a:lnTo>
                    <a:lnTo>
                      <a:pt x="37" y="80"/>
                    </a:lnTo>
                    <a:lnTo>
                      <a:pt x="37" y="81"/>
                    </a:lnTo>
                    <a:lnTo>
                      <a:pt x="37" y="82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38" y="83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42" y="87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42" y="88"/>
                    </a:lnTo>
                    <a:lnTo>
                      <a:pt x="42" y="88"/>
                    </a:lnTo>
                    <a:lnTo>
                      <a:pt x="42" y="90"/>
                    </a:lnTo>
                    <a:lnTo>
                      <a:pt x="43" y="90"/>
                    </a:lnTo>
                    <a:lnTo>
                      <a:pt x="45" y="9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8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8" name="Freeform 44">
                <a:extLst>
                  <a:ext uri="{FF2B5EF4-FFF2-40B4-BE49-F238E27FC236}">
                    <a16:creationId xmlns:a16="http://schemas.microsoft.com/office/drawing/2014/main" id="{982659A2-0A28-4A76-BCA7-BE90A6EA4E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04013" y="3463926"/>
                <a:ext cx="69850" cy="57150"/>
              </a:xfrm>
              <a:custGeom>
                <a:avLst/>
                <a:gdLst>
                  <a:gd name="T0" fmla="*/ 22 w 44"/>
                  <a:gd name="T1" fmla="*/ 36 h 36"/>
                  <a:gd name="T2" fmla="*/ 25 w 44"/>
                  <a:gd name="T3" fmla="*/ 31 h 36"/>
                  <a:gd name="T4" fmla="*/ 28 w 44"/>
                  <a:gd name="T5" fmla="*/ 30 h 36"/>
                  <a:gd name="T6" fmla="*/ 32 w 44"/>
                  <a:gd name="T7" fmla="*/ 32 h 36"/>
                  <a:gd name="T8" fmla="*/ 36 w 44"/>
                  <a:gd name="T9" fmla="*/ 31 h 36"/>
                  <a:gd name="T10" fmla="*/ 38 w 44"/>
                  <a:gd name="T11" fmla="*/ 33 h 36"/>
                  <a:gd name="T12" fmla="*/ 42 w 44"/>
                  <a:gd name="T13" fmla="*/ 33 h 36"/>
                  <a:gd name="T14" fmla="*/ 43 w 44"/>
                  <a:gd name="T15" fmla="*/ 34 h 36"/>
                  <a:gd name="T16" fmla="*/ 44 w 44"/>
                  <a:gd name="T17" fmla="*/ 30 h 36"/>
                  <a:gd name="T18" fmla="*/ 41 w 44"/>
                  <a:gd name="T19" fmla="*/ 28 h 36"/>
                  <a:gd name="T20" fmla="*/ 40 w 44"/>
                  <a:gd name="T21" fmla="*/ 22 h 36"/>
                  <a:gd name="T22" fmla="*/ 37 w 44"/>
                  <a:gd name="T23" fmla="*/ 19 h 36"/>
                  <a:gd name="T24" fmla="*/ 35 w 44"/>
                  <a:gd name="T25" fmla="*/ 15 h 36"/>
                  <a:gd name="T26" fmla="*/ 30 w 44"/>
                  <a:gd name="T27" fmla="*/ 13 h 36"/>
                  <a:gd name="T28" fmla="*/ 29 w 44"/>
                  <a:gd name="T29" fmla="*/ 11 h 36"/>
                  <a:gd name="T30" fmla="*/ 24 w 44"/>
                  <a:gd name="T31" fmla="*/ 11 h 36"/>
                  <a:gd name="T32" fmla="*/ 23 w 44"/>
                  <a:gd name="T33" fmla="*/ 9 h 36"/>
                  <a:gd name="T34" fmla="*/ 21 w 44"/>
                  <a:gd name="T35" fmla="*/ 7 h 36"/>
                  <a:gd name="T36" fmla="*/ 18 w 44"/>
                  <a:gd name="T37" fmla="*/ 1 h 36"/>
                  <a:gd name="T38" fmla="*/ 16 w 44"/>
                  <a:gd name="T39" fmla="*/ 0 h 36"/>
                  <a:gd name="T40" fmla="*/ 15 w 44"/>
                  <a:gd name="T41" fmla="*/ 1 h 36"/>
                  <a:gd name="T42" fmla="*/ 13 w 44"/>
                  <a:gd name="T43" fmla="*/ 1 h 36"/>
                  <a:gd name="T44" fmla="*/ 11 w 44"/>
                  <a:gd name="T45" fmla="*/ 1 h 36"/>
                  <a:gd name="T46" fmla="*/ 11 w 44"/>
                  <a:gd name="T47" fmla="*/ 1 h 36"/>
                  <a:gd name="T48" fmla="*/ 7 w 44"/>
                  <a:gd name="T49" fmla="*/ 5 h 36"/>
                  <a:gd name="T50" fmla="*/ 3 w 44"/>
                  <a:gd name="T51" fmla="*/ 6 h 36"/>
                  <a:gd name="T52" fmla="*/ 0 w 44"/>
                  <a:gd name="T53" fmla="*/ 10 h 36"/>
                  <a:gd name="T54" fmla="*/ 2 w 44"/>
                  <a:gd name="T55" fmla="*/ 11 h 36"/>
                  <a:gd name="T56" fmla="*/ 5 w 44"/>
                  <a:gd name="T57" fmla="*/ 12 h 36"/>
                  <a:gd name="T58" fmla="*/ 8 w 44"/>
                  <a:gd name="T59" fmla="*/ 15 h 36"/>
                  <a:gd name="T60" fmla="*/ 10 w 44"/>
                  <a:gd name="T61" fmla="*/ 16 h 36"/>
                  <a:gd name="T62" fmla="*/ 8 w 44"/>
                  <a:gd name="T63" fmla="*/ 19 h 36"/>
                  <a:gd name="T64" fmla="*/ 7 w 44"/>
                  <a:gd name="T65" fmla="*/ 20 h 36"/>
                  <a:gd name="T66" fmla="*/ 8 w 44"/>
                  <a:gd name="T67" fmla="*/ 24 h 36"/>
                  <a:gd name="T68" fmla="*/ 9 w 44"/>
                  <a:gd name="T69" fmla="*/ 30 h 36"/>
                  <a:gd name="T70" fmla="*/ 14 w 44"/>
                  <a:gd name="T71" fmla="*/ 33 h 36"/>
                  <a:gd name="T72" fmla="*/ 17 w 44"/>
                  <a:gd name="T73" fmla="*/ 35 h 36"/>
                  <a:gd name="T74" fmla="*/ 20 w 44"/>
                  <a:gd name="T75" fmla="*/ 35 h 36"/>
                  <a:gd name="T76" fmla="*/ 21 w 44"/>
                  <a:gd name="T7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36">
                    <a:moveTo>
                      <a:pt x="21" y="36"/>
                    </a:moveTo>
                    <a:lnTo>
                      <a:pt x="22" y="36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2" y="32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4" y="33"/>
                    </a:lnTo>
                    <a:lnTo>
                      <a:pt x="44" y="30"/>
                    </a:lnTo>
                    <a:lnTo>
                      <a:pt x="43" y="28"/>
                    </a:lnTo>
                    <a:lnTo>
                      <a:pt x="41" y="28"/>
                    </a:lnTo>
                    <a:lnTo>
                      <a:pt x="40" y="25"/>
                    </a:lnTo>
                    <a:lnTo>
                      <a:pt x="40" y="22"/>
                    </a:lnTo>
                    <a:lnTo>
                      <a:pt x="39" y="20"/>
                    </a:lnTo>
                    <a:lnTo>
                      <a:pt x="37" y="19"/>
                    </a:lnTo>
                    <a:lnTo>
                      <a:pt x="36" y="18"/>
                    </a:lnTo>
                    <a:lnTo>
                      <a:pt x="35" y="15"/>
                    </a:lnTo>
                    <a:lnTo>
                      <a:pt x="33" y="14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8" y="24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6" y="33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79" name="Freeform 45">
                <a:extLst>
                  <a:ext uri="{FF2B5EF4-FFF2-40B4-BE49-F238E27FC236}">
                    <a16:creationId xmlns:a16="http://schemas.microsoft.com/office/drawing/2014/main" id="{BB48929F-9477-4B76-976C-DD9CA71C49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96063" y="3451226"/>
                <a:ext cx="125413" cy="104775"/>
              </a:xfrm>
              <a:custGeom>
                <a:avLst/>
                <a:gdLst>
                  <a:gd name="T0" fmla="*/ 74 w 79"/>
                  <a:gd name="T1" fmla="*/ 6 h 66"/>
                  <a:gd name="T2" fmla="*/ 77 w 79"/>
                  <a:gd name="T3" fmla="*/ 6 h 66"/>
                  <a:gd name="T4" fmla="*/ 78 w 79"/>
                  <a:gd name="T5" fmla="*/ 9 h 66"/>
                  <a:gd name="T6" fmla="*/ 75 w 79"/>
                  <a:gd name="T7" fmla="*/ 13 h 66"/>
                  <a:gd name="T8" fmla="*/ 66 w 79"/>
                  <a:gd name="T9" fmla="*/ 14 h 66"/>
                  <a:gd name="T10" fmla="*/ 61 w 79"/>
                  <a:gd name="T11" fmla="*/ 17 h 66"/>
                  <a:gd name="T12" fmla="*/ 63 w 79"/>
                  <a:gd name="T13" fmla="*/ 24 h 66"/>
                  <a:gd name="T14" fmla="*/ 61 w 79"/>
                  <a:gd name="T15" fmla="*/ 31 h 66"/>
                  <a:gd name="T16" fmla="*/ 56 w 79"/>
                  <a:gd name="T17" fmla="*/ 32 h 66"/>
                  <a:gd name="T18" fmla="*/ 56 w 79"/>
                  <a:gd name="T19" fmla="*/ 35 h 66"/>
                  <a:gd name="T20" fmla="*/ 55 w 79"/>
                  <a:gd name="T21" fmla="*/ 39 h 66"/>
                  <a:gd name="T22" fmla="*/ 53 w 79"/>
                  <a:gd name="T23" fmla="*/ 42 h 66"/>
                  <a:gd name="T24" fmla="*/ 52 w 79"/>
                  <a:gd name="T25" fmla="*/ 45 h 66"/>
                  <a:gd name="T26" fmla="*/ 50 w 79"/>
                  <a:gd name="T27" fmla="*/ 48 h 66"/>
                  <a:gd name="T28" fmla="*/ 48 w 79"/>
                  <a:gd name="T29" fmla="*/ 48 h 66"/>
                  <a:gd name="T30" fmla="*/ 46 w 79"/>
                  <a:gd name="T31" fmla="*/ 49 h 66"/>
                  <a:gd name="T32" fmla="*/ 43 w 79"/>
                  <a:gd name="T33" fmla="*/ 52 h 66"/>
                  <a:gd name="T34" fmla="*/ 39 w 79"/>
                  <a:gd name="T35" fmla="*/ 53 h 66"/>
                  <a:gd name="T36" fmla="*/ 38 w 79"/>
                  <a:gd name="T37" fmla="*/ 55 h 66"/>
                  <a:gd name="T38" fmla="*/ 37 w 79"/>
                  <a:gd name="T39" fmla="*/ 60 h 66"/>
                  <a:gd name="T40" fmla="*/ 37 w 79"/>
                  <a:gd name="T41" fmla="*/ 63 h 66"/>
                  <a:gd name="T42" fmla="*/ 31 w 79"/>
                  <a:gd name="T43" fmla="*/ 64 h 66"/>
                  <a:gd name="T44" fmla="*/ 25 w 79"/>
                  <a:gd name="T45" fmla="*/ 66 h 66"/>
                  <a:gd name="T46" fmla="*/ 14 w 79"/>
                  <a:gd name="T47" fmla="*/ 66 h 66"/>
                  <a:gd name="T48" fmla="*/ 11 w 79"/>
                  <a:gd name="T49" fmla="*/ 57 h 66"/>
                  <a:gd name="T50" fmla="*/ 10 w 79"/>
                  <a:gd name="T51" fmla="*/ 51 h 66"/>
                  <a:gd name="T52" fmla="*/ 3 w 79"/>
                  <a:gd name="T53" fmla="*/ 48 h 66"/>
                  <a:gd name="T54" fmla="*/ 1 w 79"/>
                  <a:gd name="T55" fmla="*/ 41 h 66"/>
                  <a:gd name="T56" fmla="*/ 3 w 79"/>
                  <a:gd name="T57" fmla="*/ 37 h 66"/>
                  <a:gd name="T58" fmla="*/ 1 w 79"/>
                  <a:gd name="T59" fmla="*/ 33 h 66"/>
                  <a:gd name="T60" fmla="*/ 1 w 79"/>
                  <a:gd name="T61" fmla="*/ 30 h 66"/>
                  <a:gd name="T62" fmla="*/ 3 w 79"/>
                  <a:gd name="T63" fmla="*/ 28 h 66"/>
                  <a:gd name="T64" fmla="*/ 2 w 79"/>
                  <a:gd name="T65" fmla="*/ 26 h 66"/>
                  <a:gd name="T66" fmla="*/ 3 w 79"/>
                  <a:gd name="T67" fmla="*/ 23 h 66"/>
                  <a:gd name="T68" fmla="*/ 4 w 79"/>
                  <a:gd name="T69" fmla="*/ 23 h 66"/>
                  <a:gd name="T70" fmla="*/ 7 w 79"/>
                  <a:gd name="T71" fmla="*/ 23 h 66"/>
                  <a:gd name="T72" fmla="*/ 10 w 79"/>
                  <a:gd name="T73" fmla="*/ 25 h 66"/>
                  <a:gd name="T74" fmla="*/ 13 w 79"/>
                  <a:gd name="T75" fmla="*/ 24 h 66"/>
                  <a:gd name="T76" fmla="*/ 14 w 79"/>
                  <a:gd name="T77" fmla="*/ 22 h 66"/>
                  <a:gd name="T78" fmla="*/ 19 w 79"/>
                  <a:gd name="T79" fmla="*/ 19 h 66"/>
                  <a:gd name="T80" fmla="*/ 21 w 79"/>
                  <a:gd name="T81" fmla="*/ 18 h 66"/>
                  <a:gd name="T82" fmla="*/ 22 w 79"/>
                  <a:gd name="T83" fmla="*/ 14 h 66"/>
                  <a:gd name="T84" fmla="*/ 22 w 79"/>
                  <a:gd name="T85" fmla="*/ 11 h 66"/>
                  <a:gd name="T86" fmla="*/ 24 w 79"/>
                  <a:gd name="T87" fmla="*/ 10 h 66"/>
                  <a:gd name="T88" fmla="*/ 28 w 79"/>
                  <a:gd name="T89" fmla="*/ 8 h 66"/>
                  <a:gd name="T90" fmla="*/ 31 w 79"/>
                  <a:gd name="T91" fmla="*/ 9 h 66"/>
                  <a:gd name="T92" fmla="*/ 35 w 79"/>
                  <a:gd name="T93" fmla="*/ 10 h 66"/>
                  <a:gd name="T94" fmla="*/ 38 w 79"/>
                  <a:gd name="T95" fmla="*/ 9 h 66"/>
                  <a:gd name="T96" fmla="*/ 42 w 79"/>
                  <a:gd name="T97" fmla="*/ 11 h 66"/>
                  <a:gd name="T98" fmla="*/ 45 w 79"/>
                  <a:gd name="T99" fmla="*/ 9 h 66"/>
                  <a:gd name="T100" fmla="*/ 47 w 79"/>
                  <a:gd name="T101" fmla="*/ 10 h 66"/>
                  <a:gd name="T102" fmla="*/ 48 w 79"/>
                  <a:gd name="T103" fmla="*/ 9 h 66"/>
                  <a:gd name="T104" fmla="*/ 50 w 79"/>
                  <a:gd name="T105" fmla="*/ 7 h 66"/>
                  <a:gd name="T106" fmla="*/ 52 w 79"/>
                  <a:gd name="T107" fmla="*/ 7 h 66"/>
                  <a:gd name="T108" fmla="*/ 53 w 79"/>
                  <a:gd name="T109" fmla="*/ 4 h 66"/>
                  <a:gd name="T110" fmla="*/ 55 w 79"/>
                  <a:gd name="T111" fmla="*/ 0 h 66"/>
                  <a:gd name="T112" fmla="*/ 58 w 79"/>
                  <a:gd name="T113" fmla="*/ 1 h 66"/>
                  <a:gd name="T114" fmla="*/ 58 w 79"/>
                  <a:gd name="T115" fmla="*/ 5 h 66"/>
                  <a:gd name="T116" fmla="*/ 60 w 79"/>
                  <a:gd name="T117" fmla="*/ 7 h 66"/>
                  <a:gd name="T118" fmla="*/ 61 w 79"/>
                  <a:gd name="T119" fmla="*/ 12 h 66"/>
                  <a:gd name="T120" fmla="*/ 64 w 79"/>
                  <a:gd name="T121" fmla="*/ 14 h 66"/>
                  <a:gd name="T122" fmla="*/ 67 w 79"/>
                  <a:gd name="T123" fmla="*/ 11 h 66"/>
                  <a:gd name="T124" fmla="*/ 69 w 79"/>
                  <a:gd name="T125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9" h="66">
                    <a:moveTo>
                      <a:pt x="69" y="8"/>
                    </a:moveTo>
                    <a:lnTo>
                      <a:pt x="71" y="7"/>
                    </a:lnTo>
                    <a:lnTo>
                      <a:pt x="74" y="6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7" y="11"/>
                    </a:lnTo>
                    <a:lnTo>
                      <a:pt x="75" y="13"/>
                    </a:lnTo>
                    <a:lnTo>
                      <a:pt x="69" y="14"/>
                    </a:lnTo>
                    <a:lnTo>
                      <a:pt x="67" y="13"/>
                    </a:lnTo>
                    <a:lnTo>
                      <a:pt x="66" y="14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1" y="17"/>
                    </a:lnTo>
                    <a:lnTo>
                      <a:pt x="60" y="18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0" y="28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6" y="32"/>
                    </a:lnTo>
                    <a:lnTo>
                      <a:pt x="54" y="33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3" y="40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3" y="47"/>
                    </a:lnTo>
                    <a:lnTo>
                      <a:pt x="51" y="50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6" y="49"/>
                    </a:lnTo>
                    <a:lnTo>
                      <a:pt x="43" y="51"/>
                    </a:lnTo>
                    <a:lnTo>
                      <a:pt x="45" y="51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7" y="60"/>
                    </a:lnTo>
                    <a:lnTo>
                      <a:pt x="37" y="61"/>
                    </a:lnTo>
                    <a:lnTo>
                      <a:pt x="38" y="62"/>
                    </a:lnTo>
                    <a:lnTo>
                      <a:pt x="37" y="63"/>
                    </a:lnTo>
                    <a:lnTo>
                      <a:pt x="35" y="64"/>
                    </a:lnTo>
                    <a:lnTo>
                      <a:pt x="33" y="64"/>
                    </a:lnTo>
                    <a:lnTo>
                      <a:pt x="31" y="64"/>
                    </a:lnTo>
                    <a:lnTo>
                      <a:pt x="28" y="64"/>
                    </a:lnTo>
                    <a:lnTo>
                      <a:pt x="25" y="65"/>
                    </a:lnTo>
                    <a:lnTo>
                      <a:pt x="25" y="66"/>
                    </a:lnTo>
                    <a:lnTo>
                      <a:pt x="23" y="65"/>
                    </a:lnTo>
                    <a:lnTo>
                      <a:pt x="21" y="66"/>
                    </a:lnTo>
                    <a:lnTo>
                      <a:pt x="14" y="66"/>
                    </a:lnTo>
                    <a:lnTo>
                      <a:pt x="6" y="64"/>
                    </a:lnTo>
                    <a:lnTo>
                      <a:pt x="10" y="58"/>
                    </a:lnTo>
                    <a:lnTo>
                      <a:pt x="11" y="57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4" y="47"/>
                    </a:lnTo>
                    <a:lnTo>
                      <a:pt x="3" y="44"/>
                    </a:lnTo>
                    <a:lnTo>
                      <a:pt x="1" y="41"/>
                    </a:lnTo>
                    <a:lnTo>
                      <a:pt x="2" y="39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10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1" y="12"/>
                    </a:lnTo>
                    <a:lnTo>
                      <a:pt x="61" y="13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5" y="12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6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0" name="Freeform 46">
                <a:extLst>
                  <a:ext uri="{FF2B5EF4-FFF2-40B4-BE49-F238E27FC236}">
                    <a16:creationId xmlns:a16="http://schemas.microsoft.com/office/drawing/2014/main" id="{39DB4E5D-DB22-46F9-8B68-EBEBBB4A73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00763" y="3225801"/>
                <a:ext cx="61913" cy="46038"/>
              </a:xfrm>
              <a:custGeom>
                <a:avLst/>
                <a:gdLst>
                  <a:gd name="T0" fmla="*/ 56 w 72"/>
                  <a:gd name="T1" fmla="*/ 54 h 56"/>
                  <a:gd name="T2" fmla="*/ 57 w 72"/>
                  <a:gd name="T3" fmla="*/ 50 h 56"/>
                  <a:gd name="T4" fmla="*/ 52 w 72"/>
                  <a:gd name="T5" fmla="*/ 50 h 56"/>
                  <a:gd name="T6" fmla="*/ 52 w 72"/>
                  <a:gd name="T7" fmla="*/ 53 h 56"/>
                  <a:gd name="T8" fmla="*/ 68 w 72"/>
                  <a:gd name="T9" fmla="*/ 44 h 56"/>
                  <a:gd name="T10" fmla="*/ 68 w 72"/>
                  <a:gd name="T11" fmla="*/ 39 h 56"/>
                  <a:gd name="T12" fmla="*/ 46 w 72"/>
                  <a:gd name="T13" fmla="*/ 34 h 56"/>
                  <a:gd name="T14" fmla="*/ 39 w 72"/>
                  <a:gd name="T15" fmla="*/ 43 h 56"/>
                  <a:gd name="T16" fmla="*/ 33 w 72"/>
                  <a:gd name="T17" fmla="*/ 39 h 56"/>
                  <a:gd name="T18" fmla="*/ 33 w 72"/>
                  <a:gd name="T19" fmla="*/ 34 h 56"/>
                  <a:gd name="T20" fmla="*/ 36 w 72"/>
                  <a:gd name="T21" fmla="*/ 34 h 56"/>
                  <a:gd name="T22" fmla="*/ 40 w 72"/>
                  <a:gd name="T23" fmla="*/ 33 h 56"/>
                  <a:gd name="T24" fmla="*/ 42 w 72"/>
                  <a:gd name="T25" fmla="*/ 29 h 56"/>
                  <a:gd name="T26" fmla="*/ 45 w 72"/>
                  <a:gd name="T27" fmla="*/ 35 h 56"/>
                  <a:gd name="T28" fmla="*/ 45 w 72"/>
                  <a:gd name="T29" fmla="*/ 40 h 56"/>
                  <a:gd name="T30" fmla="*/ 40 w 72"/>
                  <a:gd name="T31" fmla="*/ 45 h 56"/>
                  <a:gd name="T32" fmla="*/ 45 w 72"/>
                  <a:gd name="T33" fmla="*/ 45 h 56"/>
                  <a:gd name="T34" fmla="*/ 33 w 72"/>
                  <a:gd name="T35" fmla="*/ 45 h 56"/>
                  <a:gd name="T36" fmla="*/ 39 w 72"/>
                  <a:gd name="T37" fmla="*/ 46 h 56"/>
                  <a:gd name="T38" fmla="*/ 40 w 72"/>
                  <a:gd name="T39" fmla="*/ 49 h 56"/>
                  <a:gd name="T40" fmla="*/ 38 w 72"/>
                  <a:gd name="T41" fmla="*/ 51 h 56"/>
                  <a:gd name="T42" fmla="*/ 32 w 72"/>
                  <a:gd name="T43" fmla="*/ 48 h 56"/>
                  <a:gd name="T44" fmla="*/ 25 w 72"/>
                  <a:gd name="T45" fmla="*/ 34 h 56"/>
                  <a:gd name="T46" fmla="*/ 27 w 72"/>
                  <a:gd name="T47" fmla="*/ 34 h 56"/>
                  <a:gd name="T48" fmla="*/ 26 w 72"/>
                  <a:gd name="T49" fmla="*/ 47 h 56"/>
                  <a:gd name="T50" fmla="*/ 28 w 72"/>
                  <a:gd name="T51" fmla="*/ 47 h 56"/>
                  <a:gd name="T52" fmla="*/ 29 w 72"/>
                  <a:gd name="T53" fmla="*/ 42 h 56"/>
                  <a:gd name="T54" fmla="*/ 26 w 72"/>
                  <a:gd name="T55" fmla="*/ 37 h 56"/>
                  <a:gd name="T56" fmla="*/ 25 w 72"/>
                  <a:gd name="T57" fmla="*/ 45 h 56"/>
                  <a:gd name="T58" fmla="*/ 18 w 72"/>
                  <a:gd name="T59" fmla="*/ 39 h 56"/>
                  <a:gd name="T60" fmla="*/ 31 w 72"/>
                  <a:gd name="T61" fmla="*/ 7 h 56"/>
                  <a:gd name="T62" fmla="*/ 7 w 72"/>
                  <a:gd name="T63" fmla="*/ 17 h 56"/>
                  <a:gd name="T64" fmla="*/ 9 w 72"/>
                  <a:gd name="T65" fmla="*/ 18 h 56"/>
                  <a:gd name="T66" fmla="*/ 7 w 72"/>
                  <a:gd name="T67" fmla="*/ 16 h 56"/>
                  <a:gd name="T68" fmla="*/ 15 w 72"/>
                  <a:gd name="T69" fmla="*/ 14 h 56"/>
                  <a:gd name="T70" fmla="*/ 22 w 72"/>
                  <a:gd name="T71" fmla="*/ 13 h 56"/>
                  <a:gd name="T72" fmla="*/ 24 w 72"/>
                  <a:gd name="T73" fmla="*/ 4 h 56"/>
                  <a:gd name="T74" fmla="*/ 19 w 72"/>
                  <a:gd name="T75" fmla="*/ 5 h 56"/>
                  <a:gd name="T76" fmla="*/ 13 w 72"/>
                  <a:gd name="T77" fmla="*/ 11 h 56"/>
                  <a:gd name="T78" fmla="*/ 5 w 72"/>
                  <a:gd name="T79" fmla="*/ 13 h 56"/>
                  <a:gd name="T80" fmla="*/ 5 w 72"/>
                  <a:gd name="T81" fmla="*/ 17 h 56"/>
                  <a:gd name="T82" fmla="*/ 17 w 72"/>
                  <a:gd name="T83" fmla="*/ 45 h 56"/>
                  <a:gd name="T84" fmla="*/ 16 w 72"/>
                  <a:gd name="T85" fmla="*/ 41 h 56"/>
                  <a:gd name="T86" fmla="*/ 20 w 72"/>
                  <a:gd name="T87" fmla="*/ 35 h 56"/>
                  <a:gd name="T88" fmla="*/ 24 w 72"/>
                  <a:gd name="T89" fmla="*/ 32 h 56"/>
                  <a:gd name="T90" fmla="*/ 26 w 72"/>
                  <a:gd name="T91" fmla="*/ 26 h 56"/>
                  <a:gd name="T92" fmla="*/ 30 w 72"/>
                  <a:gd name="T93" fmla="*/ 26 h 56"/>
                  <a:gd name="T94" fmla="*/ 25 w 72"/>
                  <a:gd name="T95" fmla="*/ 23 h 56"/>
                  <a:gd name="T96" fmla="*/ 22 w 72"/>
                  <a:gd name="T97" fmla="*/ 18 h 56"/>
                  <a:gd name="T98" fmla="*/ 15 w 72"/>
                  <a:gd name="T99" fmla="*/ 15 h 56"/>
                  <a:gd name="T100" fmla="*/ 13 w 72"/>
                  <a:gd name="T101" fmla="*/ 19 h 56"/>
                  <a:gd name="T102" fmla="*/ 11 w 72"/>
                  <a:gd name="T103" fmla="*/ 22 h 56"/>
                  <a:gd name="T104" fmla="*/ 11 w 72"/>
                  <a:gd name="T105" fmla="*/ 17 h 56"/>
                  <a:gd name="T106" fmla="*/ 6 w 72"/>
                  <a:gd name="T107" fmla="*/ 21 h 56"/>
                  <a:gd name="T108" fmla="*/ 4 w 72"/>
                  <a:gd name="T109" fmla="*/ 24 h 56"/>
                  <a:gd name="T110" fmla="*/ 2 w 72"/>
                  <a:gd name="T111" fmla="*/ 28 h 56"/>
                  <a:gd name="T112" fmla="*/ 2 w 72"/>
                  <a:gd name="T113" fmla="*/ 34 h 56"/>
                  <a:gd name="T114" fmla="*/ 6 w 72"/>
                  <a:gd name="T115" fmla="*/ 40 h 56"/>
                  <a:gd name="T116" fmla="*/ 9 w 72"/>
                  <a:gd name="T117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" h="56">
                    <a:moveTo>
                      <a:pt x="52" y="55"/>
                    </a:moveTo>
                    <a:cubicBezTo>
                      <a:pt x="52" y="55"/>
                      <a:pt x="52" y="55"/>
                      <a:pt x="52" y="55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2" y="53"/>
                      <a:pt x="52" y="53"/>
                      <a:pt x="52" y="53"/>
                    </a:cubicBezTo>
                    <a:lnTo>
                      <a:pt x="52" y="55"/>
                    </a:lnTo>
                    <a:close/>
                    <a:moveTo>
                      <a:pt x="68" y="39"/>
                    </a:move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0" y="40"/>
                      <a:pt x="70" y="40"/>
                      <a:pt x="70" y="40"/>
                    </a:cubicBezTo>
                    <a:lnTo>
                      <a:pt x="68" y="39"/>
                    </a:lnTo>
                    <a:close/>
                    <a:moveTo>
                      <a:pt x="46" y="34"/>
                    </a:moveTo>
                    <a:cubicBezTo>
                      <a:pt x="45" y="36"/>
                      <a:pt x="45" y="36"/>
                      <a:pt x="45" y="36"/>
                    </a:cubicBezTo>
                    <a:cubicBezTo>
                      <a:pt x="47" y="37"/>
                      <a:pt x="47" y="37"/>
                      <a:pt x="47" y="37"/>
                    </a:cubicBezTo>
                    <a:lnTo>
                      <a:pt x="46" y="34"/>
                    </a:lnTo>
                    <a:close/>
                    <a:moveTo>
                      <a:pt x="40" y="45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4"/>
                      <a:pt x="41" y="44"/>
                      <a:pt x="41" y="44"/>
                    </a:cubicBezTo>
                    <a:lnTo>
                      <a:pt x="40" y="45"/>
                    </a:lnTo>
                    <a:close/>
                    <a:moveTo>
                      <a:pt x="42" y="46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3" y="44"/>
                      <a:pt x="43" y="44"/>
                      <a:pt x="43" y="44"/>
                    </a:cubicBezTo>
                    <a:lnTo>
                      <a:pt x="42" y="46"/>
                    </a:lnTo>
                    <a:close/>
                    <a:moveTo>
                      <a:pt x="33" y="45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2" y="46"/>
                      <a:pt x="32" y="46"/>
                      <a:pt x="32" y="46"/>
                    </a:cubicBezTo>
                    <a:lnTo>
                      <a:pt x="33" y="45"/>
                    </a:lnTo>
                    <a:close/>
                    <a:moveTo>
                      <a:pt x="25" y="34"/>
                    </a:move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4"/>
                      <a:pt x="27" y="34"/>
                      <a:pt x="27" y="34"/>
                    </a:cubicBezTo>
                    <a:lnTo>
                      <a:pt x="25" y="34"/>
                    </a:lnTo>
                    <a:close/>
                    <a:moveTo>
                      <a:pt x="24" y="46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lnTo>
                      <a:pt x="24" y="46"/>
                    </a:lnTo>
                    <a:close/>
                    <a:moveTo>
                      <a:pt x="29" y="42"/>
                    </a:move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29" y="42"/>
                      <a:pt x="29" y="42"/>
                    </a:cubicBezTo>
                    <a:moveTo>
                      <a:pt x="19" y="37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39"/>
                      <a:pt x="18" y="39"/>
                      <a:pt x="18" y="39"/>
                    </a:cubicBezTo>
                    <a:lnTo>
                      <a:pt x="19" y="37"/>
                    </a:lnTo>
                    <a:close/>
                    <a:moveTo>
                      <a:pt x="28" y="8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8"/>
                      <a:pt x="29" y="8"/>
                      <a:pt x="29" y="8"/>
                    </a:cubicBezTo>
                    <a:lnTo>
                      <a:pt x="28" y="8"/>
                    </a:lnTo>
                    <a:close/>
                    <a:moveTo>
                      <a:pt x="8" y="19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9" y="18"/>
                      <a:pt x="9" y="18"/>
                      <a:pt x="9" y="18"/>
                    </a:cubicBezTo>
                    <a:lnTo>
                      <a:pt x="8" y="19"/>
                    </a:lnTo>
                    <a:close/>
                    <a:moveTo>
                      <a:pt x="7" y="2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lnTo>
                      <a:pt x="7" y="20"/>
                    </a:lnTo>
                    <a:close/>
                    <a:moveTo>
                      <a:pt x="17" y="47"/>
                    </a:move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7"/>
                      <a:pt x="15" y="47"/>
                      <a:pt x="15" y="47"/>
                    </a:cubicBezTo>
                    <a:lnTo>
                      <a:pt x="1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1" name="Freeform 47">
                <a:extLst>
                  <a:ext uri="{FF2B5EF4-FFF2-40B4-BE49-F238E27FC236}">
                    <a16:creationId xmlns:a16="http://schemas.microsoft.com/office/drawing/2014/main" id="{4F62D02C-9E7D-419E-829A-DFA4DA7C8B3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70600" y="3000376"/>
                <a:ext cx="195263" cy="223838"/>
              </a:xfrm>
              <a:custGeom>
                <a:avLst/>
                <a:gdLst>
                  <a:gd name="T0" fmla="*/ 222 w 231"/>
                  <a:gd name="T1" fmla="*/ 34 h 266"/>
                  <a:gd name="T2" fmla="*/ 229 w 231"/>
                  <a:gd name="T3" fmla="*/ 19 h 266"/>
                  <a:gd name="T4" fmla="*/ 212 w 231"/>
                  <a:gd name="T5" fmla="*/ 12 h 266"/>
                  <a:gd name="T6" fmla="*/ 202 w 231"/>
                  <a:gd name="T7" fmla="*/ 13 h 266"/>
                  <a:gd name="T8" fmla="*/ 196 w 231"/>
                  <a:gd name="T9" fmla="*/ 0 h 266"/>
                  <a:gd name="T10" fmla="*/ 188 w 231"/>
                  <a:gd name="T11" fmla="*/ 17 h 266"/>
                  <a:gd name="T12" fmla="*/ 173 w 231"/>
                  <a:gd name="T13" fmla="*/ 24 h 266"/>
                  <a:gd name="T14" fmla="*/ 166 w 231"/>
                  <a:gd name="T15" fmla="*/ 9 h 266"/>
                  <a:gd name="T16" fmla="*/ 160 w 231"/>
                  <a:gd name="T17" fmla="*/ 28 h 266"/>
                  <a:gd name="T18" fmla="*/ 147 w 231"/>
                  <a:gd name="T19" fmla="*/ 31 h 266"/>
                  <a:gd name="T20" fmla="*/ 132 w 231"/>
                  <a:gd name="T21" fmla="*/ 45 h 266"/>
                  <a:gd name="T22" fmla="*/ 126 w 231"/>
                  <a:gd name="T23" fmla="*/ 50 h 266"/>
                  <a:gd name="T24" fmla="*/ 114 w 231"/>
                  <a:gd name="T25" fmla="*/ 50 h 266"/>
                  <a:gd name="T26" fmla="*/ 102 w 231"/>
                  <a:gd name="T27" fmla="*/ 65 h 266"/>
                  <a:gd name="T28" fmla="*/ 101 w 231"/>
                  <a:gd name="T29" fmla="*/ 73 h 266"/>
                  <a:gd name="T30" fmla="*/ 90 w 231"/>
                  <a:gd name="T31" fmla="*/ 81 h 266"/>
                  <a:gd name="T32" fmla="*/ 92 w 231"/>
                  <a:gd name="T33" fmla="*/ 91 h 266"/>
                  <a:gd name="T34" fmla="*/ 80 w 231"/>
                  <a:gd name="T35" fmla="*/ 103 h 266"/>
                  <a:gd name="T36" fmla="*/ 78 w 231"/>
                  <a:gd name="T37" fmla="*/ 113 h 266"/>
                  <a:gd name="T38" fmla="*/ 74 w 231"/>
                  <a:gd name="T39" fmla="*/ 128 h 266"/>
                  <a:gd name="T40" fmla="*/ 61 w 231"/>
                  <a:gd name="T41" fmla="*/ 143 h 266"/>
                  <a:gd name="T42" fmla="*/ 46 w 231"/>
                  <a:gd name="T43" fmla="*/ 161 h 266"/>
                  <a:gd name="T44" fmla="*/ 63 w 231"/>
                  <a:gd name="T45" fmla="*/ 160 h 266"/>
                  <a:gd name="T46" fmla="*/ 42 w 231"/>
                  <a:gd name="T47" fmla="*/ 166 h 266"/>
                  <a:gd name="T48" fmla="*/ 36 w 231"/>
                  <a:gd name="T49" fmla="*/ 177 h 266"/>
                  <a:gd name="T50" fmla="*/ 27 w 231"/>
                  <a:gd name="T51" fmla="*/ 180 h 266"/>
                  <a:gd name="T52" fmla="*/ 22 w 231"/>
                  <a:gd name="T53" fmla="*/ 189 h 266"/>
                  <a:gd name="T54" fmla="*/ 4 w 231"/>
                  <a:gd name="T55" fmla="*/ 191 h 266"/>
                  <a:gd name="T56" fmla="*/ 7 w 231"/>
                  <a:gd name="T57" fmla="*/ 203 h 266"/>
                  <a:gd name="T58" fmla="*/ 18 w 231"/>
                  <a:gd name="T59" fmla="*/ 207 h 266"/>
                  <a:gd name="T60" fmla="*/ 22 w 231"/>
                  <a:gd name="T61" fmla="*/ 212 h 266"/>
                  <a:gd name="T62" fmla="*/ 6 w 231"/>
                  <a:gd name="T63" fmla="*/ 218 h 266"/>
                  <a:gd name="T64" fmla="*/ 21 w 231"/>
                  <a:gd name="T65" fmla="*/ 221 h 266"/>
                  <a:gd name="T66" fmla="*/ 10 w 231"/>
                  <a:gd name="T67" fmla="*/ 237 h 266"/>
                  <a:gd name="T68" fmla="*/ 17 w 231"/>
                  <a:gd name="T69" fmla="*/ 249 h 266"/>
                  <a:gd name="T70" fmla="*/ 28 w 231"/>
                  <a:gd name="T71" fmla="*/ 266 h 266"/>
                  <a:gd name="T72" fmla="*/ 48 w 231"/>
                  <a:gd name="T73" fmla="*/ 246 h 266"/>
                  <a:gd name="T74" fmla="*/ 57 w 231"/>
                  <a:gd name="T75" fmla="*/ 239 h 266"/>
                  <a:gd name="T76" fmla="*/ 72 w 231"/>
                  <a:gd name="T77" fmla="*/ 247 h 266"/>
                  <a:gd name="T78" fmla="*/ 73 w 231"/>
                  <a:gd name="T79" fmla="*/ 187 h 266"/>
                  <a:gd name="T80" fmla="*/ 88 w 231"/>
                  <a:gd name="T81" fmla="*/ 113 h 266"/>
                  <a:gd name="T82" fmla="*/ 117 w 231"/>
                  <a:gd name="T83" fmla="*/ 70 h 266"/>
                  <a:gd name="T84" fmla="*/ 137 w 231"/>
                  <a:gd name="T85" fmla="*/ 51 h 266"/>
                  <a:gd name="T86" fmla="*/ 177 w 231"/>
                  <a:gd name="T87" fmla="*/ 57 h 266"/>
                  <a:gd name="T88" fmla="*/ 203 w 231"/>
                  <a:gd name="T89" fmla="*/ 27 h 266"/>
                  <a:gd name="T90" fmla="*/ 8 w 231"/>
                  <a:gd name="T91" fmla="*/ 230 h 266"/>
                  <a:gd name="T92" fmla="*/ 4 w 231"/>
                  <a:gd name="T93" fmla="*/ 225 h 266"/>
                  <a:gd name="T94" fmla="*/ 11 w 231"/>
                  <a:gd name="T95" fmla="*/ 189 h 266"/>
                  <a:gd name="T96" fmla="*/ 40 w 231"/>
                  <a:gd name="T97" fmla="*/ 164 h 266"/>
                  <a:gd name="T98" fmla="*/ 68 w 231"/>
                  <a:gd name="T99" fmla="*/ 124 h 266"/>
                  <a:gd name="T100" fmla="*/ 70 w 231"/>
                  <a:gd name="T101" fmla="*/ 84 h 266"/>
                  <a:gd name="T102" fmla="*/ 86 w 231"/>
                  <a:gd name="T103" fmla="*/ 64 h 266"/>
                  <a:gd name="T104" fmla="*/ 93 w 231"/>
                  <a:gd name="T105" fmla="*/ 55 h 266"/>
                  <a:gd name="T106" fmla="*/ 91 w 231"/>
                  <a:gd name="T107" fmla="*/ 62 h 266"/>
                  <a:gd name="T108" fmla="*/ 114 w 231"/>
                  <a:gd name="T109" fmla="*/ 45 h 266"/>
                  <a:gd name="T110" fmla="*/ 114 w 231"/>
                  <a:gd name="T111" fmla="*/ 45 h 266"/>
                  <a:gd name="T112" fmla="*/ 126 w 231"/>
                  <a:gd name="T113" fmla="*/ 34 h 266"/>
                  <a:gd name="T114" fmla="*/ 130 w 231"/>
                  <a:gd name="T115" fmla="*/ 27 h 266"/>
                  <a:gd name="T116" fmla="*/ 159 w 231"/>
                  <a:gd name="T117" fmla="*/ 17 h 266"/>
                  <a:gd name="T118" fmla="*/ 159 w 231"/>
                  <a:gd name="T119" fmla="*/ 12 h 266"/>
                  <a:gd name="T120" fmla="*/ 182 w 231"/>
                  <a:gd name="T121" fmla="*/ 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1" h="266">
                    <a:moveTo>
                      <a:pt x="215" y="48"/>
                    </a:moveTo>
                    <a:cubicBezTo>
                      <a:pt x="216" y="48"/>
                      <a:pt x="216" y="48"/>
                      <a:pt x="216" y="48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9" y="41"/>
                      <a:pt x="219" y="41"/>
                      <a:pt x="219" y="41"/>
                    </a:cubicBezTo>
                    <a:cubicBezTo>
                      <a:pt x="222" y="41"/>
                      <a:pt x="222" y="41"/>
                      <a:pt x="222" y="41"/>
                    </a:cubicBezTo>
                    <a:cubicBezTo>
                      <a:pt x="224" y="38"/>
                      <a:pt x="224" y="38"/>
                      <a:pt x="224" y="38"/>
                    </a:cubicBezTo>
                    <a:cubicBezTo>
                      <a:pt x="223" y="35"/>
                      <a:pt x="223" y="35"/>
                      <a:pt x="223" y="35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7" y="36"/>
                      <a:pt x="227" y="36"/>
                      <a:pt x="227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8" y="32"/>
                      <a:pt x="228" y="32"/>
                      <a:pt x="228" y="32"/>
                    </a:cubicBezTo>
                    <a:cubicBezTo>
                      <a:pt x="226" y="30"/>
                      <a:pt x="226" y="30"/>
                      <a:pt x="226" y="30"/>
                    </a:cubicBezTo>
                    <a:cubicBezTo>
                      <a:pt x="226" y="30"/>
                      <a:pt x="226" y="30"/>
                      <a:pt x="226" y="30"/>
                    </a:cubicBezTo>
                    <a:cubicBezTo>
                      <a:pt x="225" y="31"/>
                      <a:pt x="225" y="31"/>
                      <a:pt x="225" y="31"/>
                    </a:cubicBezTo>
                    <a:cubicBezTo>
                      <a:pt x="225" y="32"/>
                      <a:pt x="225" y="32"/>
                      <a:pt x="225" y="32"/>
                    </a:cubicBezTo>
                    <a:cubicBezTo>
                      <a:pt x="224" y="31"/>
                      <a:pt x="224" y="31"/>
                      <a:pt x="224" y="31"/>
                    </a:cubicBezTo>
                    <a:cubicBezTo>
                      <a:pt x="223" y="30"/>
                      <a:pt x="223" y="30"/>
                      <a:pt x="223" y="30"/>
                    </a:cubicBezTo>
                    <a:cubicBezTo>
                      <a:pt x="222" y="30"/>
                      <a:pt x="222" y="30"/>
                      <a:pt x="222" y="30"/>
                    </a:cubicBezTo>
                    <a:cubicBezTo>
                      <a:pt x="222" y="31"/>
                      <a:pt x="222" y="31"/>
                      <a:pt x="222" y="31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20" y="31"/>
                      <a:pt x="220" y="31"/>
                      <a:pt x="220" y="31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8" y="34"/>
                      <a:pt x="218" y="34"/>
                      <a:pt x="218" y="34"/>
                    </a:cubicBezTo>
                    <a:cubicBezTo>
                      <a:pt x="217" y="32"/>
                      <a:pt x="217" y="32"/>
                      <a:pt x="217" y="32"/>
                    </a:cubicBezTo>
                    <a:cubicBezTo>
                      <a:pt x="217" y="29"/>
                      <a:pt x="217" y="29"/>
                      <a:pt x="217" y="29"/>
                    </a:cubicBezTo>
                    <a:cubicBezTo>
                      <a:pt x="216" y="29"/>
                      <a:pt x="216" y="29"/>
                      <a:pt x="216" y="29"/>
                    </a:cubicBezTo>
                    <a:cubicBezTo>
                      <a:pt x="215" y="27"/>
                      <a:pt x="215" y="27"/>
                      <a:pt x="215" y="27"/>
                    </a:cubicBezTo>
                    <a:cubicBezTo>
                      <a:pt x="214" y="26"/>
                      <a:pt x="214" y="26"/>
                      <a:pt x="214" y="26"/>
                    </a:cubicBezTo>
                    <a:cubicBezTo>
                      <a:pt x="212" y="27"/>
                      <a:pt x="212" y="27"/>
                      <a:pt x="212" y="27"/>
                    </a:cubicBezTo>
                    <a:cubicBezTo>
                      <a:pt x="211" y="26"/>
                      <a:pt x="211" y="26"/>
                      <a:pt x="211" y="26"/>
                    </a:cubicBezTo>
                    <a:cubicBezTo>
                      <a:pt x="208" y="26"/>
                      <a:pt x="208" y="26"/>
                      <a:pt x="208" y="26"/>
                    </a:cubicBezTo>
                    <a:cubicBezTo>
                      <a:pt x="207" y="24"/>
                      <a:pt x="207" y="24"/>
                      <a:pt x="207" y="24"/>
                    </a:cubicBezTo>
                    <a:cubicBezTo>
                      <a:pt x="207" y="23"/>
                      <a:pt x="207" y="23"/>
                      <a:pt x="207" y="23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13" y="24"/>
                      <a:pt x="213" y="24"/>
                      <a:pt x="213" y="24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20" y="25"/>
                      <a:pt x="220" y="25"/>
                      <a:pt x="220" y="25"/>
                    </a:cubicBezTo>
                    <a:cubicBezTo>
                      <a:pt x="223" y="24"/>
                      <a:pt x="223" y="24"/>
                      <a:pt x="223" y="24"/>
                    </a:cubicBezTo>
                    <a:cubicBezTo>
                      <a:pt x="225" y="20"/>
                      <a:pt x="225" y="20"/>
                      <a:pt x="225" y="20"/>
                    </a:cubicBezTo>
                    <a:cubicBezTo>
                      <a:pt x="229" y="19"/>
                      <a:pt x="229" y="19"/>
                      <a:pt x="229" y="19"/>
                    </a:cubicBezTo>
                    <a:cubicBezTo>
                      <a:pt x="231" y="17"/>
                      <a:pt x="231" y="17"/>
                      <a:pt x="231" y="17"/>
                    </a:cubicBezTo>
                    <a:cubicBezTo>
                      <a:pt x="231" y="17"/>
                      <a:pt x="231" y="17"/>
                      <a:pt x="231" y="17"/>
                    </a:cubicBezTo>
                    <a:cubicBezTo>
                      <a:pt x="230" y="16"/>
                      <a:pt x="230" y="16"/>
                      <a:pt x="230" y="16"/>
                    </a:cubicBezTo>
                    <a:cubicBezTo>
                      <a:pt x="229" y="15"/>
                      <a:pt x="229" y="15"/>
                      <a:pt x="229" y="15"/>
                    </a:cubicBezTo>
                    <a:cubicBezTo>
                      <a:pt x="228" y="15"/>
                      <a:pt x="228" y="15"/>
                      <a:pt x="228" y="15"/>
                    </a:cubicBezTo>
                    <a:cubicBezTo>
                      <a:pt x="226" y="15"/>
                      <a:pt x="226" y="15"/>
                      <a:pt x="226" y="15"/>
                    </a:cubicBezTo>
                    <a:cubicBezTo>
                      <a:pt x="223" y="13"/>
                      <a:pt x="223" y="13"/>
                      <a:pt x="223" y="13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20" y="13"/>
                      <a:pt x="220" y="13"/>
                      <a:pt x="220" y="13"/>
                    </a:cubicBezTo>
                    <a:cubicBezTo>
                      <a:pt x="220" y="11"/>
                      <a:pt x="220" y="11"/>
                      <a:pt x="220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0"/>
                      <a:pt x="218" y="10"/>
                      <a:pt x="218" y="10"/>
                    </a:cubicBezTo>
                    <a:cubicBezTo>
                      <a:pt x="216" y="10"/>
                      <a:pt x="216" y="10"/>
                      <a:pt x="216" y="10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4" y="11"/>
                      <a:pt x="214" y="11"/>
                      <a:pt x="214" y="11"/>
                    </a:cubicBezTo>
                    <a:cubicBezTo>
                      <a:pt x="213" y="11"/>
                      <a:pt x="213" y="11"/>
                      <a:pt x="213" y="11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11" y="12"/>
                      <a:pt x="211" y="12"/>
                      <a:pt x="211" y="12"/>
                    </a:cubicBezTo>
                    <a:cubicBezTo>
                      <a:pt x="211" y="11"/>
                      <a:pt x="211" y="11"/>
                      <a:pt x="211" y="11"/>
                    </a:cubicBezTo>
                    <a:cubicBezTo>
                      <a:pt x="212" y="10"/>
                      <a:pt x="212" y="10"/>
                      <a:pt x="212" y="10"/>
                    </a:cubicBezTo>
                    <a:cubicBezTo>
                      <a:pt x="212" y="9"/>
                      <a:pt x="212" y="9"/>
                      <a:pt x="212" y="9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08" y="7"/>
                      <a:pt x="208" y="7"/>
                      <a:pt x="208" y="7"/>
                    </a:cubicBezTo>
                    <a:cubicBezTo>
                      <a:pt x="207" y="8"/>
                      <a:pt x="207" y="8"/>
                      <a:pt x="207" y="8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5" y="12"/>
                      <a:pt x="205" y="12"/>
                      <a:pt x="205" y="12"/>
                    </a:cubicBezTo>
                    <a:cubicBezTo>
                      <a:pt x="205" y="13"/>
                      <a:pt x="205" y="13"/>
                      <a:pt x="205" y="13"/>
                    </a:cubicBezTo>
                    <a:cubicBezTo>
                      <a:pt x="206" y="16"/>
                      <a:pt x="206" y="16"/>
                      <a:pt x="206" y="16"/>
                    </a:cubicBezTo>
                    <a:cubicBezTo>
                      <a:pt x="206" y="18"/>
                      <a:pt x="206" y="18"/>
                      <a:pt x="206" y="18"/>
                    </a:cubicBezTo>
                    <a:cubicBezTo>
                      <a:pt x="205" y="19"/>
                      <a:pt x="205" y="19"/>
                      <a:pt x="205" y="19"/>
                    </a:cubicBezTo>
                    <a:cubicBezTo>
                      <a:pt x="204" y="17"/>
                      <a:pt x="204" y="17"/>
                      <a:pt x="204" y="17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202" y="17"/>
                      <a:pt x="202" y="17"/>
                      <a:pt x="202" y="17"/>
                    </a:cubicBezTo>
                    <a:cubicBezTo>
                      <a:pt x="200" y="17"/>
                      <a:pt x="200" y="17"/>
                      <a:pt x="200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1" y="15"/>
                      <a:pt x="201" y="15"/>
                      <a:pt x="201" y="15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2" y="11"/>
                      <a:pt x="202" y="11"/>
                      <a:pt x="202" y="11"/>
                    </a:cubicBezTo>
                    <a:cubicBezTo>
                      <a:pt x="201" y="12"/>
                      <a:pt x="201" y="12"/>
                      <a:pt x="201" y="12"/>
                    </a:cubicBezTo>
                    <a:cubicBezTo>
                      <a:pt x="199" y="13"/>
                      <a:pt x="199" y="13"/>
                      <a:pt x="199" y="13"/>
                    </a:cubicBezTo>
                    <a:cubicBezTo>
                      <a:pt x="198" y="13"/>
                      <a:pt x="198" y="13"/>
                      <a:pt x="198" y="13"/>
                    </a:cubicBezTo>
                    <a:cubicBezTo>
                      <a:pt x="198" y="12"/>
                      <a:pt x="198" y="12"/>
                      <a:pt x="198" y="12"/>
                    </a:cubicBezTo>
                    <a:cubicBezTo>
                      <a:pt x="200" y="11"/>
                      <a:pt x="200" y="11"/>
                      <a:pt x="200" y="11"/>
                    </a:cubicBezTo>
                    <a:cubicBezTo>
                      <a:pt x="200" y="10"/>
                      <a:pt x="200" y="10"/>
                      <a:pt x="200" y="10"/>
                    </a:cubicBezTo>
                    <a:cubicBezTo>
                      <a:pt x="198" y="9"/>
                      <a:pt x="198" y="9"/>
                      <a:pt x="198" y="9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200" y="9"/>
                      <a:pt x="200" y="9"/>
                      <a:pt x="200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4"/>
                      <a:pt x="203" y="4"/>
                      <a:pt x="203" y="4"/>
                    </a:cubicBezTo>
                    <a:cubicBezTo>
                      <a:pt x="201" y="4"/>
                      <a:pt x="201" y="4"/>
                      <a:pt x="201" y="4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4" y="2"/>
                      <a:pt x="194" y="2"/>
                      <a:pt x="194" y="2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1" y="7"/>
                      <a:pt x="191" y="7"/>
                      <a:pt x="191" y="7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93" y="8"/>
                      <a:pt x="193" y="8"/>
                      <a:pt x="193" y="8"/>
                    </a:cubicBezTo>
                    <a:cubicBezTo>
                      <a:pt x="193" y="9"/>
                      <a:pt x="193" y="9"/>
                      <a:pt x="193" y="9"/>
                    </a:cubicBezTo>
                    <a:cubicBezTo>
                      <a:pt x="192" y="10"/>
                      <a:pt x="192" y="10"/>
                      <a:pt x="192" y="10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7"/>
                      <a:pt x="190" y="17"/>
                      <a:pt x="190" y="17"/>
                    </a:cubicBezTo>
                    <a:cubicBezTo>
                      <a:pt x="190" y="18"/>
                      <a:pt x="190" y="18"/>
                      <a:pt x="190" y="18"/>
                    </a:cubicBezTo>
                    <a:cubicBezTo>
                      <a:pt x="188" y="17"/>
                      <a:pt x="188" y="17"/>
                      <a:pt x="188" y="17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19"/>
                      <a:pt x="187" y="19"/>
                      <a:pt x="187" y="19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85" y="12"/>
                      <a:pt x="185" y="12"/>
                      <a:pt x="185" y="12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2" y="11"/>
                      <a:pt x="182" y="11"/>
                      <a:pt x="182" y="11"/>
                    </a:cubicBezTo>
                    <a:cubicBezTo>
                      <a:pt x="182" y="14"/>
                      <a:pt x="182" y="14"/>
                      <a:pt x="182" y="14"/>
                    </a:cubicBezTo>
                    <a:cubicBezTo>
                      <a:pt x="179" y="18"/>
                      <a:pt x="179" y="18"/>
                      <a:pt x="179" y="18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6" y="27"/>
                      <a:pt x="176" y="27"/>
                      <a:pt x="176" y="27"/>
                    </a:cubicBezTo>
                    <a:cubicBezTo>
                      <a:pt x="174" y="28"/>
                      <a:pt x="174" y="28"/>
                      <a:pt x="174" y="28"/>
                    </a:cubicBezTo>
                    <a:cubicBezTo>
                      <a:pt x="174" y="26"/>
                      <a:pt x="174" y="26"/>
                      <a:pt x="174" y="26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5" y="21"/>
                      <a:pt x="175" y="21"/>
                      <a:pt x="175" y="21"/>
                    </a:cubicBezTo>
                    <a:cubicBezTo>
                      <a:pt x="175" y="19"/>
                      <a:pt x="175" y="19"/>
                      <a:pt x="175" y="19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8" y="12"/>
                      <a:pt x="178" y="12"/>
                      <a:pt x="178" y="12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77" y="8"/>
                      <a:pt x="177" y="8"/>
                      <a:pt x="177" y="8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2" y="7"/>
                      <a:pt x="172" y="7"/>
                      <a:pt x="172" y="7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8" y="13"/>
                      <a:pt x="168" y="13"/>
                      <a:pt x="168" y="1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7" y="14"/>
                      <a:pt x="167" y="14"/>
                      <a:pt x="167" y="14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8"/>
                      <a:pt x="166" y="18"/>
                      <a:pt x="166" y="18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2" y="17"/>
                      <a:pt x="162" y="17"/>
                      <a:pt x="162" y="17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61" y="22"/>
                      <a:pt x="161" y="22"/>
                      <a:pt x="161" y="22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59" y="28"/>
                      <a:pt x="159" y="28"/>
                      <a:pt x="159" y="28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60" y="30"/>
                      <a:pt x="160" y="30"/>
                      <a:pt x="160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7"/>
                      <a:pt x="157" y="27"/>
                      <a:pt x="157" y="27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5" y="24"/>
                      <a:pt x="155" y="24"/>
                      <a:pt x="155" y="24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7" y="22"/>
                      <a:pt x="147" y="22"/>
                      <a:pt x="147" y="22"/>
                    </a:cubicBezTo>
                    <a:cubicBezTo>
                      <a:pt x="146" y="22"/>
                      <a:pt x="146" y="22"/>
                      <a:pt x="146" y="22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4" y="22"/>
                      <a:pt x="144" y="22"/>
                      <a:pt x="144" y="22"/>
                    </a:cubicBezTo>
                    <a:cubicBezTo>
                      <a:pt x="142" y="23"/>
                      <a:pt x="142" y="23"/>
                      <a:pt x="142" y="23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40" y="25"/>
                      <a:pt x="140" y="25"/>
                      <a:pt x="140" y="25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47" y="33"/>
                      <a:pt x="147" y="33"/>
                      <a:pt x="147" y="33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7" y="36"/>
                      <a:pt x="147" y="36"/>
                      <a:pt x="147" y="36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8" y="33"/>
                      <a:pt x="138" y="33"/>
                      <a:pt x="138" y="33"/>
                    </a:cubicBezTo>
                    <a:cubicBezTo>
                      <a:pt x="138" y="34"/>
                      <a:pt x="138" y="34"/>
                      <a:pt x="138" y="34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8" y="39"/>
                      <a:pt x="138" y="39"/>
                      <a:pt x="138" y="39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9" y="41"/>
                      <a:pt x="129" y="41"/>
                      <a:pt x="129" y="41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3" y="39"/>
                      <a:pt x="123" y="39"/>
                      <a:pt x="123" y="39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4"/>
                      <a:pt x="124" y="44"/>
                      <a:pt x="124" y="44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50"/>
                      <a:pt x="126" y="50"/>
                      <a:pt x="126" y="50"/>
                    </a:cubicBezTo>
                    <a:cubicBezTo>
                      <a:pt x="126" y="47"/>
                      <a:pt x="126" y="47"/>
                      <a:pt x="126" y="47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2" y="42"/>
                      <a:pt x="122" y="42"/>
                      <a:pt x="122" y="42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44"/>
                      <a:pt x="118" y="44"/>
                      <a:pt x="118" y="44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19" y="47"/>
                      <a:pt x="119" y="47"/>
                      <a:pt x="119" y="47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51"/>
                      <a:pt x="115" y="51"/>
                      <a:pt x="115" y="51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3" y="55"/>
                      <a:pt x="113" y="55"/>
                      <a:pt x="113" y="55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07" y="58"/>
                      <a:pt x="107" y="58"/>
                      <a:pt x="107" y="58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2" y="63"/>
                      <a:pt x="102" y="63"/>
                      <a:pt x="102" y="63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7" y="64"/>
                      <a:pt x="107" y="64"/>
                      <a:pt x="107" y="64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7"/>
                      <a:pt x="106" y="67"/>
                      <a:pt x="106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4" y="84"/>
                      <a:pt x="94" y="84"/>
                      <a:pt x="94" y="84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3" y="92"/>
                      <a:pt x="93" y="92"/>
                      <a:pt x="93" y="92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6" y="95"/>
                      <a:pt x="86" y="95"/>
                      <a:pt x="86" y="95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1" y="97"/>
                      <a:pt x="81" y="97"/>
                      <a:pt x="81" y="97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2" y="100"/>
                      <a:pt x="82" y="100"/>
                      <a:pt x="82" y="100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9" y="101"/>
                      <a:pt x="79" y="101"/>
                      <a:pt x="79" y="101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4"/>
                      <a:pt x="78" y="104"/>
                      <a:pt x="78" y="104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5" y="106"/>
                      <a:pt x="75" y="106"/>
                      <a:pt x="75" y="106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4"/>
                      <a:pt x="81" y="114"/>
                      <a:pt x="81" y="114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75" y="113"/>
                      <a:pt x="75" y="113"/>
                      <a:pt x="75" y="113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7" y="118"/>
                      <a:pt x="77" y="118"/>
                      <a:pt x="77" y="118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5" y="118"/>
                      <a:pt x="75" y="118"/>
                      <a:pt x="75" y="118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74" y="123"/>
                      <a:pt x="74" y="123"/>
                      <a:pt x="74" y="123"/>
                    </a:cubicBezTo>
                    <a:cubicBezTo>
                      <a:pt x="74" y="124"/>
                      <a:pt x="74" y="124"/>
                      <a:pt x="74" y="124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1" y="129"/>
                      <a:pt x="71" y="129"/>
                      <a:pt x="71" y="129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74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72" y="134"/>
                      <a:pt x="72" y="134"/>
                      <a:pt x="72" y="134"/>
                    </a:cubicBezTo>
                    <a:cubicBezTo>
                      <a:pt x="71" y="136"/>
                      <a:pt x="71" y="136"/>
                      <a:pt x="71" y="136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7"/>
                      <a:pt x="68" y="137"/>
                      <a:pt x="68" y="137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64" y="140"/>
                      <a:pt x="64" y="140"/>
                      <a:pt x="64" y="140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5" y="141"/>
                      <a:pt x="65" y="141"/>
                      <a:pt x="65" y="141"/>
                    </a:cubicBezTo>
                    <a:cubicBezTo>
                      <a:pt x="62" y="142"/>
                      <a:pt x="62" y="142"/>
                      <a:pt x="62" y="142"/>
                    </a:cubicBezTo>
                    <a:cubicBezTo>
                      <a:pt x="61" y="143"/>
                      <a:pt x="61" y="143"/>
                      <a:pt x="61" y="143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59" y="148"/>
                      <a:pt x="59" y="148"/>
                      <a:pt x="59" y="148"/>
                    </a:cubicBezTo>
                    <a:cubicBezTo>
                      <a:pt x="59" y="146"/>
                      <a:pt x="59" y="146"/>
                      <a:pt x="59" y="146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7" y="146"/>
                      <a:pt x="57" y="146"/>
                      <a:pt x="57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0" y="155"/>
                      <a:pt x="50" y="155"/>
                      <a:pt x="50" y="155"/>
                    </a:cubicBezTo>
                    <a:cubicBezTo>
                      <a:pt x="50" y="156"/>
                      <a:pt x="50" y="156"/>
                      <a:pt x="50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46" y="161"/>
                      <a:pt x="46" y="161"/>
                      <a:pt x="46" y="161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50" y="162"/>
                      <a:pt x="50" y="162"/>
                      <a:pt x="50" y="162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5"/>
                      <a:pt x="49" y="165"/>
                      <a:pt x="49" y="165"/>
                    </a:cubicBezTo>
                    <a:cubicBezTo>
                      <a:pt x="50" y="167"/>
                      <a:pt x="50" y="167"/>
                      <a:pt x="50" y="167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65"/>
                      <a:pt x="55" y="165"/>
                      <a:pt x="55" y="165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160"/>
                      <a:pt x="58" y="160"/>
                      <a:pt x="58" y="160"/>
                    </a:cubicBezTo>
                    <a:cubicBezTo>
                      <a:pt x="57" y="161"/>
                      <a:pt x="57" y="161"/>
                      <a:pt x="57" y="161"/>
                    </a:cubicBezTo>
                    <a:cubicBezTo>
                      <a:pt x="58" y="159"/>
                      <a:pt x="58" y="159"/>
                      <a:pt x="58" y="159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0" y="157"/>
                      <a:pt x="60" y="157"/>
                      <a:pt x="60" y="157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63" y="160"/>
                      <a:pt x="63" y="160"/>
                      <a:pt x="63" y="160"/>
                    </a:cubicBezTo>
                    <a:cubicBezTo>
                      <a:pt x="62" y="161"/>
                      <a:pt x="62" y="161"/>
                      <a:pt x="62" y="161"/>
                    </a:cubicBezTo>
                    <a:cubicBezTo>
                      <a:pt x="61" y="161"/>
                      <a:pt x="61" y="161"/>
                      <a:pt x="61" y="161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58" y="167"/>
                      <a:pt x="58" y="167"/>
                      <a:pt x="58" y="167"/>
                    </a:cubicBezTo>
                    <a:cubicBezTo>
                      <a:pt x="58" y="169"/>
                      <a:pt x="58" y="169"/>
                      <a:pt x="58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5" y="167"/>
                      <a:pt x="55" y="167"/>
                      <a:pt x="55" y="167"/>
                    </a:cubicBezTo>
                    <a:cubicBezTo>
                      <a:pt x="53" y="168"/>
                      <a:pt x="53" y="168"/>
                      <a:pt x="53" y="168"/>
                    </a:cubicBezTo>
                    <a:cubicBezTo>
                      <a:pt x="51" y="169"/>
                      <a:pt x="51" y="169"/>
                      <a:pt x="51" y="169"/>
                    </a:cubicBezTo>
                    <a:cubicBezTo>
                      <a:pt x="51" y="171"/>
                      <a:pt x="51" y="171"/>
                      <a:pt x="51" y="171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9" y="171"/>
                      <a:pt x="49" y="171"/>
                      <a:pt x="49" y="171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48" y="169"/>
                      <a:pt x="48" y="169"/>
                      <a:pt x="48" y="169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42" y="167"/>
                      <a:pt x="42" y="167"/>
                      <a:pt x="42" y="167"/>
                    </a:cubicBezTo>
                    <a:cubicBezTo>
                      <a:pt x="45" y="167"/>
                      <a:pt x="45" y="167"/>
                      <a:pt x="45" y="167"/>
                    </a:cubicBezTo>
                    <a:cubicBezTo>
                      <a:pt x="42" y="170"/>
                      <a:pt x="42" y="170"/>
                      <a:pt x="42" y="170"/>
                    </a:cubicBezTo>
                    <a:cubicBezTo>
                      <a:pt x="40" y="169"/>
                      <a:pt x="40" y="169"/>
                      <a:pt x="40" y="169"/>
                    </a:cubicBezTo>
                    <a:cubicBezTo>
                      <a:pt x="39" y="169"/>
                      <a:pt x="39" y="169"/>
                      <a:pt x="39" y="169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38" y="171"/>
                      <a:pt x="38" y="171"/>
                      <a:pt x="38" y="171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5" y="173"/>
                      <a:pt x="35" y="173"/>
                      <a:pt x="35" y="173"/>
                    </a:cubicBezTo>
                    <a:cubicBezTo>
                      <a:pt x="34" y="173"/>
                      <a:pt x="34" y="173"/>
                      <a:pt x="34" y="173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36" y="176"/>
                      <a:pt x="36" y="176"/>
                      <a:pt x="36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8" y="177"/>
                      <a:pt x="38" y="177"/>
                      <a:pt x="38" y="177"/>
                    </a:cubicBezTo>
                    <a:cubicBezTo>
                      <a:pt x="39" y="178"/>
                      <a:pt x="39" y="178"/>
                      <a:pt x="39" y="178"/>
                    </a:cubicBezTo>
                    <a:cubicBezTo>
                      <a:pt x="39" y="179"/>
                      <a:pt x="39" y="179"/>
                      <a:pt x="39" y="179"/>
                    </a:cubicBezTo>
                    <a:cubicBezTo>
                      <a:pt x="37" y="178"/>
                      <a:pt x="37" y="178"/>
                      <a:pt x="37" y="178"/>
                    </a:cubicBezTo>
                    <a:cubicBezTo>
                      <a:pt x="36" y="177"/>
                      <a:pt x="36" y="177"/>
                      <a:pt x="36" y="177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2" y="175"/>
                      <a:pt x="32" y="175"/>
                      <a:pt x="32" y="175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31" y="175"/>
                      <a:pt x="31" y="175"/>
                      <a:pt x="31" y="175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7" y="180"/>
                      <a:pt x="37" y="180"/>
                      <a:pt x="37" y="180"/>
                    </a:cubicBezTo>
                    <a:cubicBezTo>
                      <a:pt x="38" y="181"/>
                      <a:pt x="38" y="181"/>
                      <a:pt x="38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3" y="180"/>
                      <a:pt x="33" y="180"/>
                      <a:pt x="33" y="180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4" y="176"/>
                      <a:pt x="24" y="176"/>
                      <a:pt x="24" y="176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27" y="180"/>
                      <a:pt x="27" y="180"/>
                      <a:pt x="27" y="180"/>
                    </a:cubicBezTo>
                    <a:cubicBezTo>
                      <a:pt x="27" y="180"/>
                      <a:pt x="27" y="180"/>
                      <a:pt x="27" y="180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6" y="185"/>
                      <a:pt x="26" y="185"/>
                      <a:pt x="26" y="185"/>
                    </a:cubicBezTo>
                    <a:cubicBezTo>
                      <a:pt x="23" y="185"/>
                      <a:pt x="23" y="185"/>
                      <a:pt x="23" y="185"/>
                    </a:cubicBezTo>
                    <a:cubicBezTo>
                      <a:pt x="21" y="182"/>
                      <a:pt x="21" y="182"/>
                      <a:pt x="21" y="182"/>
                    </a:cubicBezTo>
                    <a:cubicBezTo>
                      <a:pt x="21" y="182"/>
                      <a:pt x="21" y="182"/>
                      <a:pt x="21" y="182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8" y="182"/>
                      <a:pt x="18" y="182"/>
                      <a:pt x="18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5" y="182"/>
                      <a:pt x="15" y="182"/>
                      <a:pt x="15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8" y="184"/>
                      <a:pt x="18" y="184"/>
                      <a:pt x="18" y="184"/>
                    </a:cubicBezTo>
                    <a:cubicBezTo>
                      <a:pt x="20" y="186"/>
                      <a:pt x="20" y="186"/>
                      <a:pt x="20" y="186"/>
                    </a:cubicBezTo>
                    <a:cubicBezTo>
                      <a:pt x="23" y="187"/>
                      <a:pt x="23" y="187"/>
                      <a:pt x="23" y="187"/>
                    </a:cubicBezTo>
                    <a:cubicBezTo>
                      <a:pt x="22" y="189"/>
                      <a:pt x="22" y="189"/>
                      <a:pt x="22" y="189"/>
                    </a:cubicBezTo>
                    <a:cubicBezTo>
                      <a:pt x="23" y="190"/>
                      <a:pt x="23" y="190"/>
                      <a:pt x="23" y="190"/>
                    </a:cubicBezTo>
                    <a:cubicBezTo>
                      <a:pt x="21" y="191"/>
                      <a:pt x="21" y="191"/>
                      <a:pt x="21" y="191"/>
                    </a:cubicBezTo>
                    <a:cubicBezTo>
                      <a:pt x="21" y="190"/>
                      <a:pt x="21" y="190"/>
                      <a:pt x="21" y="190"/>
                    </a:cubicBezTo>
                    <a:cubicBezTo>
                      <a:pt x="21" y="187"/>
                      <a:pt x="21" y="187"/>
                      <a:pt x="21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7" y="190"/>
                      <a:pt x="17" y="190"/>
                      <a:pt x="17" y="190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2" y="190"/>
                      <a:pt x="12" y="190"/>
                      <a:pt x="12" y="190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2" y="193"/>
                      <a:pt x="12" y="193"/>
                      <a:pt x="12" y="193"/>
                    </a:cubicBezTo>
                    <a:cubicBezTo>
                      <a:pt x="11" y="190"/>
                      <a:pt x="11" y="190"/>
                      <a:pt x="11" y="190"/>
                    </a:cubicBezTo>
                    <a:cubicBezTo>
                      <a:pt x="8" y="190"/>
                      <a:pt x="8" y="190"/>
                      <a:pt x="8" y="190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7" y="193"/>
                      <a:pt x="7" y="193"/>
                      <a:pt x="7" y="193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5" y="190"/>
                      <a:pt x="5" y="190"/>
                      <a:pt x="5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4" y="191"/>
                      <a:pt x="4" y="191"/>
                      <a:pt x="4" y="191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5" y="194"/>
                      <a:pt x="5" y="194"/>
                      <a:pt x="5" y="194"/>
                    </a:cubicBezTo>
                    <a:cubicBezTo>
                      <a:pt x="6" y="195"/>
                      <a:pt x="6" y="195"/>
                      <a:pt x="6" y="195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4" y="197"/>
                      <a:pt x="14" y="197"/>
                      <a:pt x="14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9" y="196"/>
                      <a:pt x="19" y="196"/>
                      <a:pt x="19" y="196"/>
                    </a:cubicBezTo>
                    <a:cubicBezTo>
                      <a:pt x="20" y="196"/>
                      <a:pt x="20" y="196"/>
                      <a:pt x="20" y="196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1" y="196"/>
                      <a:pt x="11" y="196"/>
                      <a:pt x="11" y="196"/>
                    </a:cubicBezTo>
                    <a:cubicBezTo>
                      <a:pt x="8" y="197"/>
                      <a:pt x="8" y="197"/>
                      <a:pt x="8" y="197"/>
                    </a:cubicBezTo>
                    <a:cubicBezTo>
                      <a:pt x="7" y="197"/>
                      <a:pt x="7" y="197"/>
                      <a:pt x="7" y="197"/>
                    </a:cubicBezTo>
                    <a:cubicBezTo>
                      <a:pt x="6" y="198"/>
                      <a:pt x="6" y="198"/>
                      <a:pt x="6" y="198"/>
                    </a:cubicBezTo>
                    <a:cubicBezTo>
                      <a:pt x="3" y="198"/>
                      <a:pt x="3" y="198"/>
                      <a:pt x="3" y="198"/>
                    </a:cubicBezTo>
                    <a:cubicBezTo>
                      <a:pt x="3" y="199"/>
                      <a:pt x="3" y="199"/>
                      <a:pt x="3" y="199"/>
                    </a:cubicBezTo>
                    <a:cubicBezTo>
                      <a:pt x="7" y="201"/>
                      <a:pt x="7" y="201"/>
                      <a:pt x="7" y="201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7" y="203"/>
                      <a:pt x="7" y="203"/>
                      <a:pt x="7" y="203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6" y="204"/>
                      <a:pt x="6" y="204"/>
                      <a:pt x="6" y="204"/>
                    </a:cubicBezTo>
                    <a:cubicBezTo>
                      <a:pt x="5" y="204"/>
                      <a:pt x="5" y="204"/>
                      <a:pt x="5" y="204"/>
                    </a:cubicBezTo>
                    <a:cubicBezTo>
                      <a:pt x="4" y="204"/>
                      <a:pt x="4" y="204"/>
                      <a:pt x="4" y="204"/>
                    </a:cubicBezTo>
                    <a:cubicBezTo>
                      <a:pt x="4" y="204"/>
                      <a:pt x="4" y="204"/>
                      <a:pt x="4" y="204"/>
                    </a:cubicBezTo>
                    <a:cubicBezTo>
                      <a:pt x="6" y="205"/>
                      <a:pt x="6" y="205"/>
                      <a:pt x="6" y="205"/>
                    </a:cubicBezTo>
                    <a:cubicBezTo>
                      <a:pt x="7" y="205"/>
                      <a:pt x="7" y="205"/>
                      <a:pt x="7" y="205"/>
                    </a:cubicBezTo>
                    <a:cubicBezTo>
                      <a:pt x="5" y="206"/>
                      <a:pt x="5" y="206"/>
                      <a:pt x="5" y="206"/>
                    </a:cubicBezTo>
                    <a:cubicBezTo>
                      <a:pt x="4" y="206"/>
                      <a:pt x="4" y="206"/>
                      <a:pt x="4" y="206"/>
                    </a:cubicBezTo>
                    <a:cubicBezTo>
                      <a:pt x="4" y="207"/>
                      <a:pt x="4" y="207"/>
                      <a:pt x="4" y="207"/>
                    </a:cubicBezTo>
                    <a:cubicBezTo>
                      <a:pt x="5" y="208"/>
                      <a:pt x="5" y="208"/>
                      <a:pt x="5" y="208"/>
                    </a:cubicBezTo>
                    <a:cubicBezTo>
                      <a:pt x="6" y="210"/>
                      <a:pt x="6" y="210"/>
                      <a:pt x="6" y="21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6" y="209"/>
                      <a:pt x="16" y="209"/>
                      <a:pt x="16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18" y="208"/>
                      <a:pt x="18" y="208"/>
                      <a:pt x="18" y="208"/>
                    </a:cubicBezTo>
                    <a:cubicBezTo>
                      <a:pt x="18" y="207"/>
                      <a:pt x="18" y="207"/>
                      <a:pt x="18" y="207"/>
                    </a:cubicBezTo>
                    <a:cubicBezTo>
                      <a:pt x="20" y="206"/>
                      <a:pt x="20" y="206"/>
                      <a:pt x="20" y="206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22" y="207"/>
                      <a:pt x="22" y="207"/>
                      <a:pt x="22" y="207"/>
                    </a:cubicBezTo>
                    <a:cubicBezTo>
                      <a:pt x="24" y="206"/>
                      <a:pt x="24" y="206"/>
                      <a:pt x="24" y="206"/>
                    </a:cubicBezTo>
                    <a:cubicBezTo>
                      <a:pt x="25" y="206"/>
                      <a:pt x="25" y="206"/>
                      <a:pt x="25" y="206"/>
                    </a:cubicBezTo>
                    <a:cubicBezTo>
                      <a:pt x="25" y="207"/>
                      <a:pt x="25" y="207"/>
                      <a:pt x="25" y="207"/>
                    </a:cubicBezTo>
                    <a:cubicBezTo>
                      <a:pt x="24" y="208"/>
                      <a:pt x="24" y="208"/>
                      <a:pt x="24" y="208"/>
                    </a:cubicBezTo>
                    <a:cubicBezTo>
                      <a:pt x="26" y="208"/>
                      <a:pt x="26" y="208"/>
                      <a:pt x="26" y="208"/>
                    </a:cubicBezTo>
                    <a:cubicBezTo>
                      <a:pt x="27" y="207"/>
                      <a:pt x="27" y="207"/>
                      <a:pt x="27" y="207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8" y="204"/>
                      <a:pt x="28" y="204"/>
                      <a:pt x="28" y="204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28" y="209"/>
                      <a:pt x="28" y="209"/>
                      <a:pt x="28" y="209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5" y="212"/>
                      <a:pt x="25" y="212"/>
                      <a:pt x="25" y="212"/>
                    </a:cubicBezTo>
                    <a:cubicBezTo>
                      <a:pt x="24" y="214"/>
                      <a:pt x="24" y="214"/>
                      <a:pt x="24" y="214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0" y="209"/>
                      <a:pt x="20" y="209"/>
                      <a:pt x="20" y="209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7" y="213"/>
                      <a:pt x="17" y="213"/>
                      <a:pt x="17" y="213"/>
                    </a:cubicBezTo>
                    <a:cubicBezTo>
                      <a:pt x="16" y="211"/>
                      <a:pt x="16" y="211"/>
                      <a:pt x="16" y="211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1" y="211"/>
                      <a:pt x="11" y="211"/>
                      <a:pt x="11" y="211"/>
                    </a:cubicBezTo>
                    <a:cubicBezTo>
                      <a:pt x="10" y="210"/>
                      <a:pt x="10" y="210"/>
                      <a:pt x="10" y="210"/>
                    </a:cubicBezTo>
                    <a:cubicBezTo>
                      <a:pt x="7" y="212"/>
                      <a:pt x="7" y="212"/>
                      <a:pt x="7" y="212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4" y="210"/>
                      <a:pt x="4" y="210"/>
                      <a:pt x="4" y="210"/>
                    </a:cubicBezTo>
                    <a:cubicBezTo>
                      <a:pt x="3" y="211"/>
                      <a:pt x="3" y="211"/>
                      <a:pt x="3" y="211"/>
                    </a:cubicBezTo>
                    <a:cubicBezTo>
                      <a:pt x="4" y="213"/>
                      <a:pt x="4" y="213"/>
                      <a:pt x="4" y="213"/>
                    </a:cubicBezTo>
                    <a:cubicBezTo>
                      <a:pt x="4" y="214"/>
                      <a:pt x="4" y="214"/>
                      <a:pt x="4" y="214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6" y="214"/>
                      <a:pt x="6" y="214"/>
                      <a:pt x="6" y="214"/>
                    </a:cubicBezTo>
                    <a:cubicBezTo>
                      <a:pt x="7" y="213"/>
                      <a:pt x="7" y="213"/>
                      <a:pt x="7" y="213"/>
                    </a:cubicBezTo>
                    <a:cubicBezTo>
                      <a:pt x="9" y="213"/>
                      <a:pt x="9" y="213"/>
                      <a:pt x="9" y="213"/>
                    </a:cubicBezTo>
                    <a:cubicBezTo>
                      <a:pt x="7" y="215"/>
                      <a:pt x="7" y="215"/>
                      <a:pt x="7" y="215"/>
                    </a:cubicBezTo>
                    <a:cubicBezTo>
                      <a:pt x="7" y="217"/>
                      <a:pt x="7" y="217"/>
                      <a:pt x="7" y="217"/>
                    </a:cubicBezTo>
                    <a:cubicBezTo>
                      <a:pt x="6" y="218"/>
                      <a:pt x="6" y="218"/>
                      <a:pt x="6" y="218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7" y="220"/>
                      <a:pt x="7" y="220"/>
                      <a:pt x="7" y="220"/>
                    </a:cubicBezTo>
                    <a:cubicBezTo>
                      <a:pt x="10" y="217"/>
                      <a:pt x="10" y="217"/>
                      <a:pt x="10" y="217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9" y="223"/>
                      <a:pt x="9" y="223"/>
                      <a:pt x="9" y="223"/>
                    </a:cubicBezTo>
                    <a:cubicBezTo>
                      <a:pt x="11" y="223"/>
                      <a:pt x="11" y="223"/>
                      <a:pt x="11" y="223"/>
                    </a:cubicBezTo>
                    <a:cubicBezTo>
                      <a:pt x="10" y="224"/>
                      <a:pt x="10" y="224"/>
                      <a:pt x="10" y="224"/>
                    </a:cubicBezTo>
                    <a:cubicBezTo>
                      <a:pt x="11" y="226"/>
                      <a:pt x="11" y="226"/>
                      <a:pt x="11" y="226"/>
                    </a:cubicBezTo>
                    <a:cubicBezTo>
                      <a:pt x="11" y="228"/>
                      <a:pt x="11" y="228"/>
                      <a:pt x="11" y="228"/>
                    </a:cubicBezTo>
                    <a:cubicBezTo>
                      <a:pt x="11" y="228"/>
                      <a:pt x="11" y="228"/>
                      <a:pt x="11" y="228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4" y="225"/>
                      <a:pt x="14" y="225"/>
                      <a:pt x="14" y="225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1" y="221"/>
                      <a:pt x="21" y="221"/>
                      <a:pt x="21" y="221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1" y="221"/>
                      <a:pt x="21" y="221"/>
                      <a:pt x="21" y="221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6"/>
                      <a:pt x="19" y="226"/>
                      <a:pt x="19" y="226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18" y="226"/>
                      <a:pt x="18" y="226"/>
                      <a:pt x="18" y="226"/>
                    </a:cubicBezTo>
                    <a:cubicBezTo>
                      <a:pt x="18" y="223"/>
                      <a:pt x="18" y="223"/>
                      <a:pt x="18" y="223"/>
                    </a:cubicBezTo>
                    <a:cubicBezTo>
                      <a:pt x="17" y="223"/>
                      <a:pt x="17" y="223"/>
                      <a:pt x="17" y="223"/>
                    </a:cubicBezTo>
                    <a:cubicBezTo>
                      <a:pt x="15" y="226"/>
                      <a:pt x="15" y="226"/>
                      <a:pt x="15" y="226"/>
                    </a:cubicBezTo>
                    <a:cubicBezTo>
                      <a:pt x="14" y="226"/>
                      <a:pt x="14" y="226"/>
                      <a:pt x="14" y="226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4" y="230"/>
                      <a:pt x="14" y="230"/>
                      <a:pt x="14" y="230"/>
                    </a:cubicBezTo>
                    <a:cubicBezTo>
                      <a:pt x="13" y="230"/>
                      <a:pt x="13" y="230"/>
                      <a:pt x="13" y="230"/>
                    </a:cubicBezTo>
                    <a:cubicBezTo>
                      <a:pt x="12" y="231"/>
                      <a:pt x="12" y="231"/>
                      <a:pt x="12" y="231"/>
                    </a:cubicBezTo>
                    <a:cubicBezTo>
                      <a:pt x="13" y="232"/>
                      <a:pt x="13" y="232"/>
                      <a:pt x="13" y="232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17" y="233"/>
                      <a:pt x="17" y="233"/>
                      <a:pt x="17" y="233"/>
                    </a:cubicBezTo>
                    <a:cubicBezTo>
                      <a:pt x="15" y="233"/>
                      <a:pt x="15" y="233"/>
                      <a:pt x="15" y="233"/>
                    </a:cubicBezTo>
                    <a:cubicBezTo>
                      <a:pt x="14" y="234"/>
                      <a:pt x="14" y="234"/>
                      <a:pt x="14" y="234"/>
                    </a:cubicBezTo>
                    <a:cubicBezTo>
                      <a:pt x="14" y="236"/>
                      <a:pt x="14" y="236"/>
                      <a:pt x="14" y="236"/>
                    </a:cubicBezTo>
                    <a:cubicBezTo>
                      <a:pt x="12" y="234"/>
                      <a:pt x="12" y="234"/>
                      <a:pt x="12" y="234"/>
                    </a:cubicBezTo>
                    <a:cubicBezTo>
                      <a:pt x="11" y="235"/>
                      <a:pt x="11" y="235"/>
                      <a:pt x="11" y="235"/>
                    </a:cubicBezTo>
                    <a:cubicBezTo>
                      <a:pt x="10" y="237"/>
                      <a:pt x="10" y="237"/>
                      <a:pt x="10" y="237"/>
                    </a:cubicBezTo>
                    <a:cubicBezTo>
                      <a:pt x="10" y="235"/>
                      <a:pt x="10" y="235"/>
                      <a:pt x="10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6" y="238"/>
                      <a:pt x="6" y="238"/>
                      <a:pt x="6" y="238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11" y="242"/>
                      <a:pt x="11" y="242"/>
                      <a:pt x="11" y="242"/>
                    </a:cubicBezTo>
                    <a:cubicBezTo>
                      <a:pt x="11" y="242"/>
                      <a:pt x="11" y="242"/>
                      <a:pt x="11" y="242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4" y="238"/>
                      <a:pt x="14" y="238"/>
                      <a:pt x="14" y="238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6" y="242"/>
                      <a:pt x="16" y="242"/>
                      <a:pt x="16" y="242"/>
                    </a:cubicBezTo>
                    <a:cubicBezTo>
                      <a:pt x="16" y="244"/>
                      <a:pt x="16" y="244"/>
                      <a:pt x="16" y="244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5" y="248"/>
                      <a:pt x="15" y="248"/>
                      <a:pt x="15" y="248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19" y="246"/>
                      <a:pt x="19" y="246"/>
                      <a:pt x="19" y="246"/>
                    </a:cubicBezTo>
                    <a:cubicBezTo>
                      <a:pt x="20" y="248"/>
                      <a:pt x="20" y="248"/>
                      <a:pt x="20" y="248"/>
                    </a:cubicBezTo>
                    <a:cubicBezTo>
                      <a:pt x="18" y="248"/>
                      <a:pt x="18" y="248"/>
                      <a:pt x="18" y="248"/>
                    </a:cubicBezTo>
                    <a:cubicBezTo>
                      <a:pt x="17" y="249"/>
                      <a:pt x="17" y="249"/>
                      <a:pt x="17" y="249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18" y="252"/>
                      <a:pt x="18" y="252"/>
                      <a:pt x="18" y="252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12" y="249"/>
                      <a:pt x="12" y="249"/>
                      <a:pt x="12" y="249"/>
                    </a:cubicBezTo>
                    <a:cubicBezTo>
                      <a:pt x="11" y="248"/>
                      <a:pt x="11" y="248"/>
                      <a:pt x="11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9" y="250"/>
                      <a:pt x="9" y="250"/>
                      <a:pt x="9" y="250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11" y="256"/>
                      <a:pt x="11" y="256"/>
                      <a:pt x="11" y="256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7" y="259"/>
                      <a:pt x="17" y="259"/>
                      <a:pt x="17" y="259"/>
                    </a:cubicBezTo>
                    <a:cubicBezTo>
                      <a:pt x="21" y="261"/>
                      <a:pt x="21" y="261"/>
                      <a:pt x="21" y="261"/>
                    </a:cubicBezTo>
                    <a:cubicBezTo>
                      <a:pt x="21" y="262"/>
                      <a:pt x="21" y="262"/>
                      <a:pt x="21" y="262"/>
                    </a:cubicBezTo>
                    <a:cubicBezTo>
                      <a:pt x="20" y="263"/>
                      <a:pt x="20" y="263"/>
                      <a:pt x="20" y="263"/>
                    </a:cubicBezTo>
                    <a:cubicBezTo>
                      <a:pt x="22" y="264"/>
                      <a:pt x="22" y="264"/>
                      <a:pt x="22" y="264"/>
                    </a:cubicBezTo>
                    <a:cubicBezTo>
                      <a:pt x="23" y="264"/>
                      <a:pt x="23" y="264"/>
                      <a:pt x="23" y="264"/>
                    </a:cubicBezTo>
                    <a:cubicBezTo>
                      <a:pt x="23" y="261"/>
                      <a:pt x="23" y="261"/>
                      <a:pt x="23" y="261"/>
                    </a:cubicBezTo>
                    <a:cubicBezTo>
                      <a:pt x="24" y="261"/>
                      <a:pt x="24" y="261"/>
                      <a:pt x="24" y="261"/>
                    </a:cubicBezTo>
                    <a:cubicBezTo>
                      <a:pt x="26" y="262"/>
                      <a:pt x="26" y="262"/>
                      <a:pt x="26" y="262"/>
                    </a:cubicBezTo>
                    <a:cubicBezTo>
                      <a:pt x="25" y="263"/>
                      <a:pt x="25" y="263"/>
                      <a:pt x="25" y="263"/>
                    </a:cubicBezTo>
                    <a:cubicBezTo>
                      <a:pt x="28" y="266"/>
                      <a:pt x="28" y="266"/>
                      <a:pt x="28" y="266"/>
                    </a:cubicBezTo>
                    <a:cubicBezTo>
                      <a:pt x="29" y="265"/>
                      <a:pt x="29" y="265"/>
                      <a:pt x="29" y="265"/>
                    </a:cubicBezTo>
                    <a:cubicBezTo>
                      <a:pt x="29" y="265"/>
                      <a:pt x="29" y="265"/>
                      <a:pt x="29" y="265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5" y="262"/>
                      <a:pt x="35" y="262"/>
                      <a:pt x="35" y="262"/>
                    </a:cubicBezTo>
                    <a:cubicBezTo>
                      <a:pt x="36" y="261"/>
                      <a:pt x="36" y="261"/>
                      <a:pt x="36" y="261"/>
                    </a:cubicBezTo>
                    <a:cubicBezTo>
                      <a:pt x="36" y="261"/>
                      <a:pt x="36" y="261"/>
                      <a:pt x="36" y="261"/>
                    </a:cubicBezTo>
                    <a:cubicBezTo>
                      <a:pt x="37" y="262"/>
                      <a:pt x="37" y="262"/>
                      <a:pt x="37" y="262"/>
                    </a:cubicBezTo>
                    <a:cubicBezTo>
                      <a:pt x="38" y="263"/>
                      <a:pt x="38" y="263"/>
                      <a:pt x="38" y="263"/>
                    </a:cubicBezTo>
                    <a:cubicBezTo>
                      <a:pt x="42" y="259"/>
                      <a:pt x="42" y="259"/>
                      <a:pt x="42" y="259"/>
                    </a:cubicBezTo>
                    <a:cubicBezTo>
                      <a:pt x="42" y="257"/>
                      <a:pt x="42" y="257"/>
                      <a:pt x="42" y="257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46" y="251"/>
                      <a:pt x="46" y="251"/>
                      <a:pt x="46" y="251"/>
                    </a:cubicBezTo>
                    <a:cubicBezTo>
                      <a:pt x="48" y="250"/>
                      <a:pt x="48" y="250"/>
                      <a:pt x="48" y="250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8"/>
                      <a:pt x="50" y="248"/>
                      <a:pt x="50" y="248"/>
                    </a:cubicBezTo>
                    <a:cubicBezTo>
                      <a:pt x="48" y="246"/>
                      <a:pt x="48" y="246"/>
                      <a:pt x="48" y="246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7" y="243"/>
                      <a:pt x="47" y="243"/>
                      <a:pt x="47" y="243"/>
                    </a:cubicBezTo>
                    <a:cubicBezTo>
                      <a:pt x="45" y="241"/>
                      <a:pt x="45" y="241"/>
                      <a:pt x="45" y="241"/>
                    </a:cubicBezTo>
                    <a:cubicBezTo>
                      <a:pt x="46" y="239"/>
                      <a:pt x="46" y="239"/>
                      <a:pt x="46" y="239"/>
                    </a:cubicBezTo>
                    <a:cubicBezTo>
                      <a:pt x="47" y="240"/>
                      <a:pt x="47" y="240"/>
                      <a:pt x="47" y="240"/>
                    </a:cubicBezTo>
                    <a:cubicBezTo>
                      <a:pt x="49" y="242"/>
                      <a:pt x="49" y="242"/>
                      <a:pt x="49" y="242"/>
                    </a:cubicBezTo>
                    <a:cubicBezTo>
                      <a:pt x="50" y="245"/>
                      <a:pt x="50" y="245"/>
                      <a:pt x="50" y="245"/>
                    </a:cubicBezTo>
                    <a:cubicBezTo>
                      <a:pt x="50" y="246"/>
                      <a:pt x="50" y="246"/>
                      <a:pt x="50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52" y="248"/>
                      <a:pt x="52" y="248"/>
                      <a:pt x="52" y="248"/>
                    </a:cubicBezTo>
                    <a:cubicBezTo>
                      <a:pt x="53" y="249"/>
                      <a:pt x="53" y="249"/>
                      <a:pt x="53" y="249"/>
                    </a:cubicBezTo>
                    <a:cubicBezTo>
                      <a:pt x="55" y="248"/>
                      <a:pt x="55" y="248"/>
                      <a:pt x="55" y="248"/>
                    </a:cubicBezTo>
                    <a:cubicBezTo>
                      <a:pt x="54" y="247"/>
                      <a:pt x="54" y="247"/>
                      <a:pt x="54" y="247"/>
                    </a:cubicBezTo>
                    <a:cubicBezTo>
                      <a:pt x="53" y="246"/>
                      <a:pt x="53" y="246"/>
                      <a:pt x="53" y="246"/>
                    </a:cubicBezTo>
                    <a:cubicBezTo>
                      <a:pt x="54" y="245"/>
                      <a:pt x="54" y="245"/>
                      <a:pt x="54" y="245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9" y="244"/>
                      <a:pt x="59" y="244"/>
                      <a:pt x="59" y="244"/>
                    </a:cubicBezTo>
                    <a:cubicBezTo>
                      <a:pt x="59" y="242"/>
                      <a:pt x="59" y="242"/>
                      <a:pt x="59" y="242"/>
                    </a:cubicBezTo>
                    <a:cubicBezTo>
                      <a:pt x="59" y="240"/>
                      <a:pt x="59" y="240"/>
                      <a:pt x="59" y="240"/>
                    </a:cubicBezTo>
                    <a:cubicBezTo>
                      <a:pt x="57" y="239"/>
                      <a:pt x="57" y="239"/>
                      <a:pt x="57" y="239"/>
                    </a:cubicBezTo>
                    <a:cubicBezTo>
                      <a:pt x="56" y="238"/>
                      <a:pt x="56" y="238"/>
                      <a:pt x="56" y="238"/>
                    </a:cubicBezTo>
                    <a:cubicBezTo>
                      <a:pt x="57" y="237"/>
                      <a:pt x="57" y="237"/>
                      <a:pt x="57" y="237"/>
                    </a:cubicBezTo>
                    <a:cubicBezTo>
                      <a:pt x="58" y="236"/>
                      <a:pt x="58" y="236"/>
                      <a:pt x="58" y="236"/>
                    </a:cubicBezTo>
                    <a:cubicBezTo>
                      <a:pt x="59" y="236"/>
                      <a:pt x="59" y="236"/>
                      <a:pt x="59" y="236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60" y="230"/>
                      <a:pt x="60" y="230"/>
                      <a:pt x="60" y="230"/>
                    </a:cubicBezTo>
                    <a:cubicBezTo>
                      <a:pt x="62" y="232"/>
                      <a:pt x="62" y="232"/>
                      <a:pt x="62" y="232"/>
                    </a:cubicBezTo>
                    <a:cubicBezTo>
                      <a:pt x="61" y="234"/>
                      <a:pt x="61" y="234"/>
                      <a:pt x="61" y="234"/>
                    </a:cubicBezTo>
                    <a:cubicBezTo>
                      <a:pt x="61" y="237"/>
                      <a:pt x="61" y="237"/>
                      <a:pt x="61" y="237"/>
                    </a:cubicBezTo>
                    <a:cubicBezTo>
                      <a:pt x="61" y="239"/>
                      <a:pt x="61" y="239"/>
                      <a:pt x="61" y="239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2" y="242"/>
                      <a:pt x="62" y="242"/>
                      <a:pt x="62" y="242"/>
                    </a:cubicBezTo>
                    <a:cubicBezTo>
                      <a:pt x="65" y="245"/>
                      <a:pt x="65" y="245"/>
                      <a:pt x="65" y="245"/>
                    </a:cubicBezTo>
                    <a:cubicBezTo>
                      <a:pt x="67" y="244"/>
                      <a:pt x="67" y="244"/>
                      <a:pt x="67" y="244"/>
                    </a:cubicBezTo>
                    <a:cubicBezTo>
                      <a:pt x="68" y="245"/>
                      <a:pt x="68" y="245"/>
                      <a:pt x="68" y="245"/>
                    </a:cubicBezTo>
                    <a:cubicBezTo>
                      <a:pt x="68" y="246"/>
                      <a:pt x="68" y="246"/>
                      <a:pt x="68" y="246"/>
                    </a:cubicBezTo>
                    <a:cubicBezTo>
                      <a:pt x="69" y="247"/>
                      <a:pt x="69" y="247"/>
                      <a:pt x="69" y="247"/>
                    </a:cubicBezTo>
                    <a:cubicBezTo>
                      <a:pt x="70" y="249"/>
                      <a:pt x="70" y="249"/>
                      <a:pt x="70" y="249"/>
                    </a:cubicBezTo>
                    <a:cubicBezTo>
                      <a:pt x="72" y="247"/>
                      <a:pt x="72" y="247"/>
                      <a:pt x="72" y="247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69" y="237"/>
                      <a:pt x="69" y="237"/>
                      <a:pt x="69" y="237"/>
                    </a:cubicBezTo>
                    <a:cubicBezTo>
                      <a:pt x="70" y="235"/>
                      <a:pt x="70" y="235"/>
                      <a:pt x="70" y="235"/>
                    </a:cubicBezTo>
                    <a:cubicBezTo>
                      <a:pt x="72" y="234"/>
                      <a:pt x="72" y="234"/>
                      <a:pt x="72" y="234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1" y="231"/>
                      <a:pt x="71" y="231"/>
                      <a:pt x="71" y="231"/>
                    </a:cubicBezTo>
                    <a:cubicBezTo>
                      <a:pt x="75" y="230"/>
                      <a:pt x="75" y="230"/>
                      <a:pt x="75" y="230"/>
                    </a:cubicBezTo>
                    <a:cubicBezTo>
                      <a:pt x="76" y="229"/>
                      <a:pt x="76" y="229"/>
                      <a:pt x="76" y="229"/>
                    </a:cubicBezTo>
                    <a:cubicBezTo>
                      <a:pt x="76" y="226"/>
                      <a:pt x="76" y="226"/>
                      <a:pt x="76" y="226"/>
                    </a:cubicBezTo>
                    <a:cubicBezTo>
                      <a:pt x="77" y="223"/>
                      <a:pt x="77" y="223"/>
                      <a:pt x="77" y="223"/>
                    </a:cubicBezTo>
                    <a:cubicBezTo>
                      <a:pt x="76" y="220"/>
                      <a:pt x="76" y="220"/>
                      <a:pt x="76" y="220"/>
                    </a:cubicBezTo>
                    <a:cubicBezTo>
                      <a:pt x="75" y="215"/>
                      <a:pt x="75" y="215"/>
                      <a:pt x="75" y="215"/>
                    </a:cubicBezTo>
                    <a:cubicBezTo>
                      <a:pt x="73" y="211"/>
                      <a:pt x="73" y="211"/>
                      <a:pt x="73" y="211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8" y="204"/>
                      <a:pt x="78" y="204"/>
                      <a:pt x="78" y="204"/>
                    </a:cubicBezTo>
                    <a:cubicBezTo>
                      <a:pt x="79" y="201"/>
                      <a:pt x="79" y="201"/>
                      <a:pt x="79" y="201"/>
                    </a:cubicBezTo>
                    <a:cubicBezTo>
                      <a:pt x="75" y="197"/>
                      <a:pt x="75" y="197"/>
                      <a:pt x="75" y="197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2" y="182"/>
                      <a:pt x="72" y="182"/>
                      <a:pt x="72" y="182"/>
                    </a:cubicBezTo>
                    <a:cubicBezTo>
                      <a:pt x="71" y="179"/>
                      <a:pt x="71" y="179"/>
                      <a:pt x="71" y="179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70" y="164"/>
                      <a:pt x="70" y="164"/>
                      <a:pt x="70" y="164"/>
                    </a:cubicBezTo>
                    <a:cubicBezTo>
                      <a:pt x="71" y="159"/>
                      <a:pt x="71" y="159"/>
                      <a:pt x="71" y="159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6" y="153"/>
                      <a:pt x="76" y="153"/>
                      <a:pt x="76" y="153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83" y="154"/>
                      <a:pt x="83" y="154"/>
                      <a:pt x="83" y="154"/>
                    </a:cubicBezTo>
                    <a:cubicBezTo>
                      <a:pt x="85" y="151"/>
                      <a:pt x="85" y="151"/>
                      <a:pt x="85" y="151"/>
                    </a:cubicBezTo>
                    <a:cubicBezTo>
                      <a:pt x="84" y="147"/>
                      <a:pt x="84" y="147"/>
                      <a:pt x="84" y="147"/>
                    </a:cubicBezTo>
                    <a:cubicBezTo>
                      <a:pt x="83" y="145"/>
                      <a:pt x="83" y="145"/>
                      <a:pt x="83" y="145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28"/>
                      <a:pt x="87" y="128"/>
                      <a:pt x="87" y="128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3"/>
                      <a:pt x="102" y="83"/>
                      <a:pt x="102" y="83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5" y="81"/>
                      <a:pt x="105" y="81"/>
                      <a:pt x="105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7" y="70"/>
                      <a:pt x="117" y="70"/>
                      <a:pt x="117" y="70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8" y="62"/>
                      <a:pt x="118" y="62"/>
                      <a:pt x="118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8" y="62"/>
                      <a:pt x="128" y="62"/>
                      <a:pt x="128" y="62"/>
                    </a:cubicBezTo>
                    <a:cubicBezTo>
                      <a:pt x="130" y="64"/>
                      <a:pt x="130" y="64"/>
                      <a:pt x="130" y="64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4" y="65"/>
                      <a:pt x="134" y="65"/>
                      <a:pt x="134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36" y="63"/>
                      <a:pt x="136" y="63"/>
                      <a:pt x="136" y="63"/>
                    </a:cubicBezTo>
                    <a:cubicBezTo>
                      <a:pt x="135" y="61"/>
                      <a:pt x="135" y="61"/>
                      <a:pt x="135" y="61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7" y="51"/>
                      <a:pt x="137" y="51"/>
                      <a:pt x="137" y="51"/>
                    </a:cubicBezTo>
                    <a:cubicBezTo>
                      <a:pt x="140" y="51"/>
                      <a:pt x="140" y="51"/>
                      <a:pt x="140" y="51"/>
                    </a:cubicBezTo>
                    <a:cubicBezTo>
                      <a:pt x="140" y="51"/>
                      <a:pt x="140" y="51"/>
                      <a:pt x="140" y="51"/>
                    </a:cubicBezTo>
                    <a:cubicBezTo>
                      <a:pt x="140" y="51"/>
                      <a:pt x="140" y="51"/>
                      <a:pt x="140" y="51"/>
                    </a:cubicBezTo>
                    <a:cubicBezTo>
                      <a:pt x="141" y="50"/>
                      <a:pt x="141" y="50"/>
                      <a:pt x="141" y="50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42" y="46"/>
                      <a:pt x="142" y="46"/>
                      <a:pt x="142" y="46"/>
                    </a:cubicBezTo>
                    <a:cubicBezTo>
                      <a:pt x="144" y="45"/>
                      <a:pt x="144" y="45"/>
                      <a:pt x="144" y="45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7" y="55"/>
                      <a:pt x="167" y="55"/>
                      <a:pt x="167" y="55"/>
                    </a:cubicBezTo>
                    <a:cubicBezTo>
                      <a:pt x="168" y="54"/>
                      <a:pt x="168" y="54"/>
                      <a:pt x="168" y="54"/>
                    </a:cubicBezTo>
                    <a:cubicBezTo>
                      <a:pt x="170" y="54"/>
                      <a:pt x="170" y="54"/>
                      <a:pt x="170" y="54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81" y="52"/>
                      <a:pt x="181" y="52"/>
                      <a:pt x="181" y="52"/>
                    </a:cubicBezTo>
                    <a:cubicBezTo>
                      <a:pt x="183" y="52"/>
                      <a:pt x="183" y="52"/>
                      <a:pt x="183" y="52"/>
                    </a:cubicBezTo>
                    <a:cubicBezTo>
                      <a:pt x="185" y="51"/>
                      <a:pt x="185" y="51"/>
                      <a:pt x="185" y="51"/>
                    </a:cubicBezTo>
                    <a:cubicBezTo>
                      <a:pt x="186" y="49"/>
                      <a:pt x="186" y="49"/>
                      <a:pt x="186" y="49"/>
                    </a:cubicBezTo>
                    <a:cubicBezTo>
                      <a:pt x="185" y="47"/>
                      <a:pt x="185" y="47"/>
                      <a:pt x="185" y="47"/>
                    </a:cubicBezTo>
                    <a:cubicBezTo>
                      <a:pt x="184" y="44"/>
                      <a:pt x="184" y="44"/>
                      <a:pt x="184" y="44"/>
                    </a:cubicBezTo>
                    <a:cubicBezTo>
                      <a:pt x="185" y="38"/>
                      <a:pt x="185" y="38"/>
                      <a:pt x="185" y="38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6" y="34"/>
                      <a:pt x="186" y="34"/>
                      <a:pt x="186" y="34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90" y="29"/>
                      <a:pt x="190" y="29"/>
                      <a:pt x="190" y="29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4" y="29"/>
                      <a:pt x="194" y="29"/>
                      <a:pt x="194" y="29"/>
                    </a:cubicBezTo>
                    <a:cubicBezTo>
                      <a:pt x="194" y="28"/>
                      <a:pt x="194" y="28"/>
                      <a:pt x="194" y="28"/>
                    </a:cubicBezTo>
                    <a:cubicBezTo>
                      <a:pt x="196" y="26"/>
                      <a:pt x="196" y="26"/>
                      <a:pt x="196" y="26"/>
                    </a:cubicBezTo>
                    <a:cubicBezTo>
                      <a:pt x="201" y="26"/>
                      <a:pt x="201" y="26"/>
                      <a:pt x="201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7" y="32"/>
                      <a:pt x="207" y="32"/>
                      <a:pt x="207" y="32"/>
                    </a:cubicBezTo>
                    <a:cubicBezTo>
                      <a:pt x="210" y="33"/>
                      <a:pt x="210" y="33"/>
                      <a:pt x="210" y="33"/>
                    </a:cubicBezTo>
                    <a:cubicBezTo>
                      <a:pt x="214" y="34"/>
                      <a:pt x="214" y="34"/>
                      <a:pt x="214" y="34"/>
                    </a:cubicBezTo>
                    <a:cubicBezTo>
                      <a:pt x="214" y="36"/>
                      <a:pt x="214" y="36"/>
                      <a:pt x="214" y="36"/>
                    </a:cubicBezTo>
                    <a:cubicBezTo>
                      <a:pt x="217" y="38"/>
                      <a:pt x="217" y="38"/>
                      <a:pt x="217" y="38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4" y="43"/>
                      <a:pt x="214" y="43"/>
                      <a:pt x="214" y="43"/>
                    </a:cubicBezTo>
                    <a:lnTo>
                      <a:pt x="215" y="48"/>
                    </a:lnTo>
                    <a:close/>
                    <a:moveTo>
                      <a:pt x="11" y="245"/>
                    </a:moveTo>
                    <a:cubicBezTo>
                      <a:pt x="12" y="246"/>
                      <a:pt x="12" y="246"/>
                      <a:pt x="12" y="246"/>
                    </a:cubicBezTo>
                    <a:cubicBezTo>
                      <a:pt x="10" y="247"/>
                      <a:pt x="10" y="247"/>
                      <a:pt x="10" y="247"/>
                    </a:cubicBezTo>
                    <a:lnTo>
                      <a:pt x="11" y="245"/>
                    </a:lnTo>
                    <a:close/>
                    <a:moveTo>
                      <a:pt x="6" y="232"/>
                    </a:moveTo>
                    <a:cubicBezTo>
                      <a:pt x="5" y="232"/>
                      <a:pt x="7" y="232"/>
                      <a:pt x="7" y="232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7" y="235"/>
                      <a:pt x="7" y="235"/>
                      <a:pt x="7" y="235"/>
                    </a:cubicBezTo>
                    <a:lnTo>
                      <a:pt x="6" y="232"/>
                    </a:lnTo>
                    <a:close/>
                    <a:moveTo>
                      <a:pt x="9" y="228"/>
                    </a:moveTo>
                    <a:cubicBezTo>
                      <a:pt x="9" y="229"/>
                      <a:pt x="9" y="229"/>
                      <a:pt x="9" y="229"/>
                    </a:cubicBezTo>
                    <a:cubicBezTo>
                      <a:pt x="8" y="230"/>
                      <a:pt x="8" y="230"/>
                      <a:pt x="8" y="230"/>
                    </a:cubicBezTo>
                    <a:lnTo>
                      <a:pt x="9" y="228"/>
                    </a:lnTo>
                    <a:close/>
                    <a:moveTo>
                      <a:pt x="8" y="227"/>
                    </a:moveTo>
                    <a:cubicBezTo>
                      <a:pt x="7" y="229"/>
                      <a:pt x="7" y="229"/>
                      <a:pt x="7" y="229"/>
                    </a:cubicBezTo>
                    <a:cubicBezTo>
                      <a:pt x="5" y="228"/>
                      <a:pt x="5" y="228"/>
                      <a:pt x="5" y="228"/>
                    </a:cubicBezTo>
                    <a:lnTo>
                      <a:pt x="8" y="227"/>
                    </a:lnTo>
                    <a:close/>
                    <a:moveTo>
                      <a:pt x="4" y="218"/>
                    </a:moveTo>
                    <a:cubicBezTo>
                      <a:pt x="2" y="217"/>
                      <a:pt x="2" y="217"/>
                      <a:pt x="2" y="217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8"/>
                      <a:pt x="4" y="218"/>
                    </a:cubicBezTo>
                    <a:moveTo>
                      <a:pt x="3" y="220"/>
                    </a:move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21"/>
                      <a:pt x="4" y="221"/>
                      <a:pt x="4" y="221"/>
                    </a:cubicBezTo>
                    <a:lnTo>
                      <a:pt x="3" y="220"/>
                    </a:lnTo>
                    <a:close/>
                    <a:moveTo>
                      <a:pt x="7" y="222"/>
                    </a:moveTo>
                    <a:cubicBezTo>
                      <a:pt x="7" y="222"/>
                      <a:pt x="9" y="224"/>
                      <a:pt x="9" y="224"/>
                    </a:cubicBezTo>
                    <a:cubicBezTo>
                      <a:pt x="8" y="226"/>
                      <a:pt x="8" y="226"/>
                      <a:pt x="8" y="226"/>
                    </a:cubicBezTo>
                    <a:lnTo>
                      <a:pt x="7" y="222"/>
                    </a:lnTo>
                    <a:close/>
                    <a:moveTo>
                      <a:pt x="4" y="225"/>
                    </a:moveTo>
                    <a:cubicBezTo>
                      <a:pt x="2" y="223"/>
                      <a:pt x="2" y="223"/>
                      <a:pt x="2" y="223"/>
                    </a:cubicBezTo>
                    <a:cubicBezTo>
                      <a:pt x="4" y="222"/>
                      <a:pt x="4" y="222"/>
                      <a:pt x="4" y="222"/>
                    </a:cubicBezTo>
                    <a:lnTo>
                      <a:pt x="4" y="225"/>
                    </a:lnTo>
                    <a:close/>
                    <a:moveTo>
                      <a:pt x="2" y="212"/>
                    </a:moveTo>
                    <a:cubicBezTo>
                      <a:pt x="0" y="213"/>
                      <a:pt x="0" y="213"/>
                      <a:pt x="0" y="213"/>
                    </a:cubicBezTo>
                    <a:cubicBezTo>
                      <a:pt x="2" y="214"/>
                      <a:pt x="2" y="214"/>
                      <a:pt x="2" y="214"/>
                    </a:cubicBezTo>
                    <a:cubicBezTo>
                      <a:pt x="3" y="213"/>
                      <a:pt x="3" y="213"/>
                      <a:pt x="3" y="213"/>
                    </a:cubicBezTo>
                    <a:lnTo>
                      <a:pt x="2" y="212"/>
                    </a:lnTo>
                    <a:close/>
                    <a:moveTo>
                      <a:pt x="2" y="196"/>
                    </a:moveTo>
                    <a:cubicBezTo>
                      <a:pt x="4" y="197"/>
                      <a:pt x="4" y="197"/>
                      <a:pt x="4" y="197"/>
                    </a:cubicBezTo>
                    <a:cubicBezTo>
                      <a:pt x="2" y="197"/>
                      <a:pt x="2" y="197"/>
                      <a:pt x="2" y="197"/>
                    </a:cubicBezTo>
                    <a:lnTo>
                      <a:pt x="2" y="196"/>
                    </a:lnTo>
                    <a:close/>
                    <a:moveTo>
                      <a:pt x="2" y="192"/>
                    </a:moveTo>
                    <a:cubicBezTo>
                      <a:pt x="4" y="193"/>
                      <a:pt x="4" y="193"/>
                      <a:pt x="4" y="193"/>
                    </a:cubicBezTo>
                    <a:cubicBezTo>
                      <a:pt x="3" y="195"/>
                      <a:pt x="3" y="195"/>
                      <a:pt x="3" y="195"/>
                    </a:cubicBezTo>
                    <a:lnTo>
                      <a:pt x="2" y="192"/>
                    </a:lnTo>
                    <a:close/>
                    <a:moveTo>
                      <a:pt x="9" y="187"/>
                    </a:moveTo>
                    <a:cubicBezTo>
                      <a:pt x="9" y="189"/>
                      <a:pt x="9" y="189"/>
                      <a:pt x="9" y="189"/>
                    </a:cubicBezTo>
                    <a:cubicBezTo>
                      <a:pt x="7" y="189"/>
                      <a:pt x="7" y="189"/>
                      <a:pt x="7" y="189"/>
                    </a:cubicBezTo>
                    <a:lnTo>
                      <a:pt x="9" y="187"/>
                    </a:lnTo>
                    <a:close/>
                    <a:moveTo>
                      <a:pt x="11" y="186"/>
                    </a:moveTo>
                    <a:cubicBezTo>
                      <a:pt x="12" y="186"/>
                      <a:pt x="12" y="186"/>
                      <a:pt x="12" y="186"/>
                    </a:cubicBezTo>
                    <a:cubicBezTo>
                      <a:pt x="13" y="188"/>
                      <a:pt x="13" y="188"/>
                      <a:pt x="13" y="188"/>
                    </a:cubicBezTo>
                    <a:cubicBezTo>
                      <a:pt x="11" y="189"/>
                      <a:pt x="11" y="189"/>
                      <a:pt x="11" y="189"/>
                    </a:cubicBezTo>
                    <a:lnTo>
                      <a:pt x="11" y="186"/>
                    </a:lnTo>
                    <a:close/>
                    <a:moveTo>
                      <a:pt x="31" y="172"/>
                    </a:moveTo>
                    <a:cubicBezTo>
                      <a:pt x="31" y="172"/>
                      <a:pt x="33" y="169"/>
                      <a:pt x="33" y="169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2" y="173"/>
                      <a:pt x="32" y="173"/>
                    </a:cubicBezTo>
                    <a:lnTo>
                      <a:pt x="31" y="172"/>
                    </a:lnTo>
                    <a:close/>
                    <a:moveTo>
                      <a:pt x="32" y="168"/>
                    </a:moveTo>
                    <a:cubicBezTo>
                      <a:pt x="31" y="168"/>
                      <a:pt x="31" y="169"/>
                      <a:pt x="31" y="169"/>
                    </a:cubicBezTo>
                    <a:cubicBezTo>
                      <a:pt x="28" y="167"/>
                      <a:pt x="28" y="167"/>
                      <a:pt x="28" y="167"/>
                    </a:cubicBezTo>
                    <a:cubicBezTo>
                      <a:pt x="31" y="166"/>
                      <a:pt x="31" y="166"/>
                      <a:pt x="31" y="166"/>
                    </a:cubicBezTo>
                    <a:lnTo>
                      <a:pt x="32" y="168"/>
                    </a:lnTo>
                    <a:close/>
                    <a:moveTo>
                      <a:pt x="34" y="163"/>
                    </a:moveTo>
                    <a:cubicBezTo>
                      <a:pt x="37" y="160"/>
                      <a:pt x="37" y="160"/>
                      <a:pt x="37" y="160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6" y="163"/>
                      <a:pt x="36" y="163"/>
                      <a:pt x="36" y="163"/>
                    </a:cubicBezTo>
                    <a:lnTo>
                      <a:pt x="34" y="163"/>
                    </a:lnTo>
                    <a:close/>
                    <a:moveTo>
                      <a:pt x="34" y="168"/>
                    </a:moveTo>
                    <a:cubicBezTo>
                      <a:pt x="36" y="165"/>
                      <a:pt x="36" y="165"/>
                      <a:pt x="36" y="165"/>
                    </a:cubicBezTo>
                    <a:cubicBezTo>
                      <a:pt x="38" y="165"/>
                      <a:pt x="38" y="165"/>
                      <a:pt x="38" y="165"/>
                    </a:cubicBezTo>
                    <a:cubicBezTo>
                      <a:pt x="39" y="164"/>
                      <a:pt x="39" y="164"/>
                      <a:pt x="39" y="164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6" y="168"/>
                      <a:pt x="36" y="168"/>
                      <a:pt x="36" y="168"/>
                    </a:cubicBezTo>
                    <a:lnTo>
                      <a:pt x="34" y="168"/>
                    </a:lnTo>
                    <a:close/>
                    <a:moveTo>
                      <a:pt x="64" y="135"/>
                    </a:moveTo>
                    <a:cubicBezTo>
                      <a:pt x="64" y="134"/>
                      <a:pt x="64" y="134"/>
                      <a:pt x="64" y="134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5" y="136"/>
                      <a:pt x="65" y="136"/>
                      <a:pt x="65" y="136"/>
                    </a:cubicBezTo>
                    <a:lnTo>
                      <a:pt x="64" y="135"/>
                    </a:lnTo>
                    <a:close/>
                    <a:moveTo>
                      <a:pt x="61" y="141"/>
                    </a:moveTo>
                    <a:cubicBezTo>
                      <a:pt x="60" y="139"/>
                      <a:pt x="60" y="139"/>
                      <a:pt x="60" y="139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2" y="140"/>
                      <a:pt x="62" y="140"/>
                      <a:pt x="62" y="140"/>
                    </a:cubicBezTo>
                    <a:lnTo>
                      <a:pt x="61" y="141"/>
                    </a:lnTo>
                    <a:close/>
                    <a:moveTo>
                      <a:pt x="67" y="122"/>
                    </a:moveTo>
                    <a:cubicBezTo>
                      <a:pt x="68" y="122"/>
                      <a:pt x="68" y="122"/>
                      <a:pt x="68" y="122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7" y="125"/>
                      <a:pt x="67" y="125"/>
                      <a:pt x="67" y="125"/>
                    </a:cubicBezTo>
                    <a:cubicBezTo>
                      <a:pt x="66" y="124"/>
                      <a:pt x="66" y="124"/>
                      <a:pt x="66" y="124"/>
                    </a:cubicBezTo>
                    <a:lnTo>
                      <a:pt x="67" y="122"/>
                    </a:lnTo>
                    <a:close/>
                    <a:moveTo>
                      <a:pt x="71" y="117"/>
                    </a:moveTo>
                    <a:cubicBezTo>
                      <a:pt x="72" y="116"/>
                      <a:pt x="72" y="116"/>
                      <a:pt x="72" y="116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71" y="119"/>
                      <a:pt x="71" y="119"/>
                      <a:pt x="71" y="119"/>
                    </a:cubicBezTo>
                    <a:lnTo>
                      <a:pt x="71" y="117"/>
                    </a:lnTo>
                    <a:close/>
                    <a:moveTo>
                      <a:pt x="70" y="113"/>
                    </a:moveTo>
                    <a:cubicBezTo>
                      <a:pt x="72" y="111"/>
                      <a:pt x="72" y="111"/>
                      <a:pt x="72" y="111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70" y="116"/>
                      <a:pt x="70" y="116"/>
                      <a:pt x="70" y="116"/>
                    </a:cubicBezTo>
                    <a:lnTo>
                      <a:pt x="70" y="113"/>
                    </a:lnTo>
                    <a:close/>
                    <a:moveTo>
                      <a:pt x="84" y="93"/>
                    </a:move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5" y="94"/>
                      <a:pt x="85" y="94"/>
                      <a:pt x="85" y="94"/>
                    </a:cubicBezTo>
                    <a:lnTo>
                      <a:pt x="84" y="93"/>
                    </a:lnTo>
                    <a:close/>
                    <a:moveTo>
                      <a:pt x="70" y="81"/>
                    </a:moveTo>
                    <a:cubicBezTo>
                      <a:pt x="71" y="83"/>
                      <a:pt x="71" y="83"/>
                      <a:pt x="71" y="83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69" y="83"/>
                      <a:pt x="69" y="83"/>
                      <a:pt x="69" y="83"/>
                    </a:cubicBezTo>
                    <a:lnTo>
                      <a:pt x="70" y="81"/>
                    </a:lnTo>
                    <a:close/>
                    <a:moveTo>
                      <a:pt x="74" y="76"/>
                    </a:moveTo>
                    <a:cubicBezTo>
                      <a:pt x="71" y="78"/>
                      <a:pt x="71" y="78"/>
                      <a:pt x="71" y="78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3" y="72"/>
                      <a:pt x="73" y="72"/>
                      <a:pt x="73" y="72"/>
                    </a:cubicBezTo>
                    <a:lnTo>
                      <a:pt x="74" y="76"/>
                    </a:lnTo>
                    <a:close/>
                    <a:moveTo>
                      <a:pt x="75" y="74"/>
                    </a:moveTo>
                    <a:cubicBezTo>
                      <a:pt x="75" y="73"/>
                      <a:pt x="75" y="73"/>
                      <a:pt x="75" y="73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2"/>
                      <a:pt x="76" y="72"/>
                      <a:pt x="76" y="72"/>
                    </a:cubicBezTo>
                    <a:lnTo>
                      <a:pt x="75" y="74"/>
                    </a:lnTo>
                    <a:close/>
                    <a:moveTo>
                      <a:pt x="82" y="69"/>
                    </a:moveTo>
                    <a:cubicBezTo>
                      <a:pt x="82" y="71"/>
                      <a:pt x="82" y="71"/>
                      <a:pt x="82" y="71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8" y="70"/>
                      <a:pt x="78" y="70"/>
                      <a:pt x="78" y="70"/>
                    </a:cubicBezTo>
                    <a:lnTo>
                      <a:pt x="82" y="69"/>
                    </a:lnTo>
                    <a:close/>
                    <a:moveTo>
                      <a:pt x="86" y="64"/>
                    </a:moveTo>
                    <a:cubicBezTo>
                      <a:pt x="87" y="62"/>
                      <a:pt x="87" y="62"/>
                      <a:pt x="87" y="62"/>
                    </a:cubicBezTo>
                    <a:cubicBezTo>
                      <a:pt x="89" y="64"/>
                      <a:pt x="89" y="64"/>
                      <a:pt x="89" y="64"/>
                    </a:cubicBezTo>
                    <a:lnTo>
                      <a:pt x="86" y="64"/>
                    </a:lnTo>
                    <a:close/>
                    <a:moveTo>
                      <a:pt x="89" y="65"/>
                    </a:moveTo>
                    <a:cubicBezTo>
                      <a:pt x="89" y="69"/>
                      <a:pt x="89" y="69"/>
                      <a:pt x="89" y="69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68"/>
                      <a:pt x="83" y="68"/>
                      <a:pt x="83" y="68"/>
                    </a:cubicBezTo>
                    <a:lnTo>
                      <a:pt x="89" y="65"/>
                    </a:lnTo>
                    <a:close/>
                    <a:moveTo>
                      <a:pt x="90" y="54"/>
                    </a:move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89" y="54"/>
                      <a:pt x="89" y="54"/>
                      <a:pt x="89" y="54"/>
                    </a:cubicBezTo>
                    <a:lnTo>
                      <a:pt x="90" y="54"/>
                    </a:lnTo>
                    <a:close/>
                    <a:moveTo>
                      <a:pt x="93" y="55"/>
                    </a:moveTo>
                    <a:cubicBezTo>
                      <a:pt x="91" y="54"/>
                      <a:pt x="91" y="54"/>
                      <a:pt x="91" y="54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6" y="51"/>
                      <a:pt x="96" y="51"/>
                      <a:pt x="96" y="51"/>
                    </a:cubicBezTo>
                    <a:lnTo>
                      <a:pt x="93" y="55"/>
                    </a:lnTo>
                    <a:close/>
                    <a:moveTo>
                      <a:pt x="100" y="56"/>
                    </a:moveTo>
                    <a:cubicBezTo>
                      <a:pt x="103" y="59"/>
                      <a:pt x="103" y="59"/>
                      <a:pt x="103" y="59"/>
                    </a:cubicBezTo>
                    <a:cubicBezTo>
                      <a:pt x="99" y="63"/>
                      <a:pt x="99" y="63"/>
                      <a:pt x="99" y="63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8" y="55"/>
                      <a:pt x="98" y="55"/>
                      <a:pt x="98" y="55"/>
                    </a:cubicBezTo>
                    <a:lnTo>
                      <a:pt x="100" y="56"/>
                    </a:lnTo>
                    <a:close/>
                    <a:moveTo>
                      <a:pt x="100" y="54"/>
                    </a:moveTo>
                    <a:cubicBezTo>
                      <a:pt x="99" y="53"/>
                      <a:pt x="99" y="53"/>
                      <a:pt x="99" y="5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55"/>
                      <a:pt x="103" y="55"/>
                      <a:pt x="103" y="55"/>
                    </a:cubicBezTo>
                    <a:lnTo>
                      <a:pt x="100" y="54"/>
                    </a:lnTo>
                    <a:close/>
                    <a:moveTo>
                      <a:pt x="106" y="57"/>
                    </a:moveTo>
                    <a:cubicBezTo>
                      <a:pt x="107" y="54"/>
                      <a:pt x="107" y="54"/>
                      <a:pt x="107" y="54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6" y="57"/>
                    </a:lnTo>
                    <a:close/>
                    <a:moveTo>
                      <a:pt x="114" y="45"/>
                    </a:moveTo>
                    <a:cubicBezTo>
                      <a:pt x="113" y="46"/>
                      <a:pt x="113" y="46"/>
                      <a:pt x="113" y="46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3" y="42"/>
                      <a:pt x="113" y="42"/>
                      <a:pt x="113" y="42"/>
                    </a:cubicBezTo>
                    <a:lnTo>
                      <a:pt x="114" y="45"/>
                    </a:lnTo>
                    <a:close/>
                    <a:moveTo>
                      <a:pt x="114" y="38"/>
                    </a:move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6" y="41"/>
                      <a:pt x="116" y="41"/>
                      <a:pt x="116" y="41"/>
                    </a:cubicBezTo>
                    <a:lnTo>
                      <a:pt x="114" y="38"/>
                    </a:lnTo>
                    <a:close/>
                    <a:moveTo>
                      <a:pt x="123" y="26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24" y="24"/>
                      <a:pt x="124" y="24"/>
                      <a:pt x="124" y="24"/>
                    </a:cubicBezTo>
                    <a:lnTo>
                      <a:pt x="123" y="26"/>
                    </a:lnTo>
                    <a:close/>
                    <a:moveTo>
                      <a:pt x="119" y="30"/>
                    </a:moveTo>
                    <a:cubicBezTo>
                      <a:pt x="119" y="28"/>
                      <a:pt x="119" y="28"/>
                      <a:pt x="119" y="28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19" y="30"/>
                      <a:pt x="119" y="30"/>
                    </a:cubicBezTo>
                    <a:moveTo>
                      <a:pt x="126" y="34"/>
                    </a:moveTo>
                    <a:cubicBezTo>
                      <a:pt x="127" y="31"/>
                      <a:pt x="127" y="31"/>
                      <a:pt x="127" y="31"/>
                    </a:cubicBezTo>
                    <a:cubicBezTo>
                      <a:pt x="128" y="33"/>
                      <a:pt x="128" y="33"/>
                      <a:pt x="128" y="33"/>
                    </a:cubicBezTo>
                    <a:lnTo>
                      <a:pt x="126" y="34"/>
                    </a:lnTo>
                    <a:close/>
                    <a:moveTo>
                      <a:pt x="125" y="34"/>
                    </a:moveTo>
                    <a:cubicBezTo>
                      <a:pt x="124" y="35"/>
                      <a:pt x="124" y="35"/>
                      <a:pt x="124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5" y="32"/>
                      <a:pt x="125" y="32"/>
                      <a:pt x="125" y="32"/>
                    </a:cubicBezTo>
                    <a:lnTo>
                      <a:pt x="125" y="34"/>
                    </a:lnTo>
                    <a:close/>
                    <a:moveTo>
                      <a:pt x="131" y="28"/>
                    </a:moveTo>
                    <a:cubicBezTo>
                      <a:pt x="130" y="29"/>
                      <a:pt x="130" y="29"/>
                      <a:pt x="130" y="29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30" y="27"/>
                      <a:pt x="130" y="27"/>
                      <a:pt x="130" y="27"/>
                    </a:cubicBezTo>
                    <a:lnTo>
                      <a:pt x="131" y="28"/>
                    </a:lnTo>
                    <a:close/>
                    <a:moveTo>
                      <a:pt x="137" y="32"/>
                    </a:moveTo>
                    <a:cubicBezTo>
                      <a:pt x="136" y="30"/>
                      <a:pt x="136" y="30"/>
                      <a:pt x="136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6" y="24"/>
                      <a:pt x="136" y="24"/>
                      <a:pt x="136" y="24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38" y="30"/>
                      <a:pt x="138" y="30"/>
                      <a:pt x="138" y="30"/>
                    </a:cubicBezTo>
                    <a:lnTo>
                      <a:pt x="137" y="32"/>
                    </a:lnTo>
                    <a:close/>
                    <a:moveTo>
                      <a:pt x="154" y="23"/>
                    </a:moveTo>
                    <a:cubicBezTo>
                      <a:pt x="152" y="22"/>
                      <a:pt x="152" y="22"/>
                      <a:pt x="152" y="22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1" y="20"/>
                      <a:pt x="151" y="20"/>
                      <a:pt x="151" y="20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1"/>
                      <a:pt x="155" y="21"/>
                      <a:pt x="155" y="21"/>
                    </a:cubicBezTo>
                    <a:lnTo>
                      <a:pt x="154" y="23"/>
                    </a:lnTo>
                    <a:close/>
                    <a:moveTo>
                      <a:pt x="157" y="21"/>
                    </a:moveTo>
                    <a:cubicBezTo>
                      <a:pt x="155" y="18"/>
                      <a:pt x="155" y="18"/>
                      <a:pt x="155" y="18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9" y="17"/>
                      <a:pt x="159" y="17"/>
                      <a:pt x="159" y="17"/>
                    </a:cubicBezTo>
                    <a:cubicBezTo>
                      <a:pt x="158" y="19"/>
                      <a:pt x="158" y="19"/>
                      <a:pt x="158" y="19"/>
                    </a:cubicBezTo>
                    <a:lnTo>
                      <a:pt x="157" y="21"/>
                    </a:lnTo>
                    <a:close/>
                    <a:moveTo>
                      <a:pt x="152" y="17"/>
                    </a:moveTo>
                    <a:cubicBezTo>
                      <a:pt x="151" y="17"/>
                      <a:pt x="151" y="17"/>
                      <a:pt x="151" y="17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52" y="14"/>
                      <a:pt x="152" y="14"/>
                      <a:pt x="152" y="14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58" y="11"/>
                      <a:pt x="158" y="11"/>
                      <a:pt x="158" y="11"/>
                    </a:cubicBezTo>
                    <a:lnTo>
                      <a:pt x="152" y="17"/>
                    </a:lnTo>
                    <a:close/>
                    <a:moveTo>
                      <a:pt x="159" y="12"/>
                    </a:moveTo>
                    <a:cubicBezTo>
                      <a:pt x="160" y="12"/>
                      <a:pt x="163" y="11"/>
                      <a:pt x="163" y="11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1" y="14"/>
                      <a:pt x="161" y="14"/>
                      <a:pt x="161" y="14"/>
                    </a:cubicBezTo>
                    <a:lnTo>
                      <a:pt x="159" y="12"/>
                    </a:lnTo>
                    <a:close/>
                    <a:moveTo>
                      <a:pt x="166" y="7"/>
                    </a:moveTo>
                    <a:cubicBezTo>
                      <a:pt x="165" y="8"/>
                      <a:pt x="165" y="8"/>
                      <a:pt x="165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4" y="6"/>
                      <a:pt x="164" y="6"/>
                      <a:pt x="164" y="6"/>
                    </a:cubicBezTo>
                    <a:lnTo>
                      <a:pt x="166" y="7"/>
                    </a:lnTo>
                    <a:close/>
                    <a:moveTo>
                      <a:pt x="170" y="3"/>
                    </a:moveTo>
                    <a:cubicBezTo>
                      <a:pt x="169" y="3"/>
                      <a:pt x="169" y="3"/>
                      <a:pt x="169" y="3"/>
                    </a:cubicBezTo>
                    <a:cubicBezTo>
                      <a:pt x="170" y="2"/>
                      <a:pt x="170" y="2"/>
                      <a:pt x="170" y="2"/>
                    </a:cubicBezTo>
                    <a:cubicBezTo>
                      <a:pt x="171" y="2"/>
                      <a:pt x="171" y="2"/>
                      <a:pt x="171" y="2"/>
                    </a:cubicBezTo>
                    <a:lnTo>
                      <a:pt x="170" y="3"/>
                    </a:lnTo>
                    <a:close/>
                    <a:moveTo>
                      <a:pt x="174" y="5"/>
                    </a:moveTo>
                    <a:cubicBezTo>
                      <a:pt x="174" y="3"/>
                      <a:pt x="174" y="3"/>
                      <a:pt x="174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7" y="2"/>
                      <a:pt x="177" y="2"/>
                      <a:pt x="177" y="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79" y="4"/>
                      <a:pt x="179" y="4"/>
                      <a:pt x="179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1" y="6"/>
                      <a:pt x="181" y="6"/>
                      <a:pt x="181" y="6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6" y="5"/>
                      <a:pt x="176" y="5"/>
                      <a:pt x="176" y="5"/>
                    </a:cubicBezTo>
                    <a:lnTo>
                      <a:pt x="17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2" name="Freeform 48">
                <a:extLst>
                  <a:ext uri="{FF2B5EF4-FFF2-40B4-BE49-F238E27FC236}">
                    <a16:creationId xmlns:a16="http://schemas.microsoft.com/office/drawing/2014/main" id="{CCC831A1-979D-4DEC-BD07-9278A2C830C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26163" y="3043238"/>
                <a:ext cx="95250" cy="214313"/>
              </a:xfrm>
              <a:custGeom>
                <a:avLst/>
                <a:gdLst>
                  <a:gd name="T0" fmla="*/ 2 w 60"/>
                  <a:gd name="T1" fmla="*/ 97 h 135"/>
                  <a:gd name="T2" fmla="*/ 6 w 60"/>
                  <a:gd name="T3" fmla="*/ 91 h 135"/>
                  <a:gd name="T4" fmla="*/ 7 w 60"/>
                  <a:gd name="T5" fmla="*/ 79 h 135"/>
                  <a:gd name="T6" fmla="*/ 3 w 60"/>
                  <a:gd name="T7" fmla="*/ 66 h 135"/>
                  <a:gd name="T8" fmla="*/ 9 w 60"/>
                  <a:gd name="T9" fmla="*/ 54 h 135"/>
                  <a:gd name="T10" fmla="*/ 12 w 60"/>
                  <a:gd name="T11" fmla="*/ 38 h 135"/>
                  <a:gd name="T12" fmla="*/ 17 w 60"/>
                  <a:gd name="T13" fmla="*/ 30 h 135"/>
                  <a:gd name="T14" fmla="*/ 19 w 60"/>
                  <a:gd name="T15" fmla="*/ 17 h 135"/>
                  <a:gd name="T16" fmla="*/ 26 w 60"/>
                  <a:gd name="T17" fmla="*/ 11 h 135"/>
                  <a:gd name="T18" fmla="*/ 28 w 60"/>
                  <a:gd name="T19" fmla="*/ 8 h 135"/>
                  <a:gd name="T20" fmla="*/ 35 w 60"/>
                  <a:gd name="T21" fmla="*/ 7 h 135"/>
                  <a:gd name="T22" fmla="*/ 38 w 60"/>
                  <a:gd name="T23" fmla="*/ 2 h 135"/>
                  <a:gd name="T24" fmla="*/ 41 w 60"/>
                  <a:gd name="T25" fmla="*/ 1 h 135"/>
                  <a:gd name="T26" fmla="*/ 51 w 60"/>
                  <a:gd name="T27" fmla="*/ 7 h 135"/>
                  <a:gd name="T28" fmla="*/ 54 w 60"/>
                  <a:gd name="T29" fmla="*/ 12 h 135"/>
                  <a:gd name="T30" fmla="*/ 56 w 60"/>
                  <a:gd name="T31" fmla="*/ 20 h 135"/>
                  <a:gd name="T32" fmla="*/ 57 w 60"/>
                  <a:gd name="T33" fmla="*/ 30 h 135"/>
                  <a:gd name="T34" fmla="*/ 58 w 60"/>
                  <a:gd name="T35" fmla="*/ 35 h 135"/>
                  <a:gd name="T36" fmla="*/ 52 w 60"/>
                  <a:gd name="T37" fmla="*/ 36 h 135"/>
                  <a:gd name="T38" fmla="*/ 48 w 60"/>
                  <a:gd name="T39" fmla="*/ 36 h 135"/>
                  <a:gd name="T40" fmla="*/ 47 w 60"/>
                  <a:gd name="T41" fmla="*/ 41 h 135"/>
                  <a:gd name="T42" fmla="*/ 48 w 60"/>
                  <a:gd name="T43" fmla="*/ 42 h 135"/>
                  <a:gd name="T44" fmla="*/ 48 w 60"/>
                  <a:gd name="T45" fmla="*/ 48 h 135"/>
                  <a:gd name="T46" fmla="*/ 46 w 60"/>
                  <a:gd name="T47" fmla="*/ 54 h 135"/>
                  <a:gd name="T48" fmla="*/ 41 w 60"/>
                  <a:gd name="T49" fmla="*/ 59 h 135"/>
                  <a:gd name="T50" fmla="*/ 37 w 60"/>
                  <a:gd name="T51" fmla="*/ 63 h 135"/>
                  <a:gd name="T52" fmla="*/ 34 w 60"/>
                  <a:gd name="T53" fmla="*/ 64 h 135"/>
                  <a:gd name="T54" fmla="*/ 31 w 60"/>
                  <a:gd name="T55" fmla="*/ 70 h 135"/>
                  <a:gd name="T56" fmla="*/ 29 w 60"/>
                  <a:gd name="T57" fmla="*/ 76 h 135"/>
                  <a:gd name="T58" fmla="*/ 29 w 60"/>
                  <a:gd name="T59" fmla="*/ 81 h 135"/>
                  <a:gd name="T60" fmla="*/ 31 w 60"/>
                  <a:gd name="T61" fmla="*/ 87 h 135"/>
                  <a:gd name="T62" fmla="*/ 36 w 60"/>
                  <a:gd name="T63" fmla="*/ 90 h 135"/>
                  <a:gd name="T64" fmla="*/ 36 w 60"/>
                  <a:gd name="T65" fmla="*/ 99 h 135"/>
                  <a:gd name="T66" fmla="*/ 31 w 60"/>
                  <a:gd name="T67" fmla="*/ 98 h 135"/>
                  <a:gd name="T68" fmla="*/ 26 w 60"/>
                  <a:gd name="T69" fmla="*/ 98 h 135"/>
                  <a:gd name="T70" fmla="*/ 30 w 60"/>
                  <a:gd name="T71" fmla="*/ 99 h 135"/>
                  <a:gd name="T72" fmla="*/ 37 w 60"/>
                  <a:gd name="T73" fmla="*/ 101 h 135"/>
                  <a:gd name="T74" fmla="*/ 33 w 60"/>
                  <a:gd name="T75" fmla="*/ 102 h 135"/>
                  <a:gd name="T76" fmla="*/ 30 w 60"/>
                  <a:gd name="T77" fmla="*/ 106 h 135"/>
                  <a:gd name="T78" fmla="*/ 28 w 60"/>
                  <a:gd name="T79" fmla="*/ 109 h 135"/>
                  <a:gd name="T80" fmla="*/ 28 w 60"/>
                  <a:gd name="T81" fmla="*/ 114 h 135"/>
                  <a:gd name="T82" fmla="*/ 29 w 60"/>
                  <a:gd name="T83" fmla="*/ 121 h 135"/>
                  <a:gd name="T84" fmla="*/ 24 w 60"/>
                  <a:gd name="T85" fmla="*/ 128 h 135"/>
                  <a:gd name="T86" fmla="*/ 18 w 60"/>
                  <a:gd name="T87" fmla="*/ 133 h 135"/>
                  <a:gd name="T88" fmla="*/ 11 w 60"/>
                  <a:gd name="T89" fmla="*/ 133 h 135"/>
                  <a:gd name="T90" fmla="*/ 11 w 60"/>
                  <a:gd name="T91" fmla="*/ 126 h 135"/>
                  <a:gd name="T92" fmla="*/ 5 w 60"/>
                  <a:gd name="T93" fmla="*/ 118 h 135"/>
                  <a:gd name="T94" fmla="*/ 3 w 60"/>
                  <a:gd name="T95" fmla="*/ 112 h 135"/>
                  <a:gd name="T96" fmla="*/ 2 w 60"/>
                  <a:gd name="T97" fmla="*/ 110 h 135"/>
                  <a:gd name="T98" fmla="*/ 0 w 60"/>
                  <a:gd name="T99" fmla="*/ 106 h 135"/>
                  <a:gd name="T100" fmla="*/ 38 w 60"/>
                  <a:gd name="T101" fmla="*/ 100 h 135"/>
                  <a:gd name="T102" fmla="*/ 2 w 60"/>
                  <a:gd name="T103" fmla="*/ 112 h 135"/>
                  <a:gd name="T104" fmla="*/ 42 w 60"/>
                  <a:gd name="T105" fmla="*/ 108 h 135"/>
                  <a:gd name="T106" fmla="*/ 42 w 60"/>
                  <a:gd name="T107" fmla="*/ 114 h 135"/>
                  <a:gd name="T108" fmla="*/ 41 w 60"/>
                  <a:gd name="T109" fmla="*/ 119 h 135"/>
                  <a:gd name="T110" fmla="*/ 41 w 60"/>
                  <a:gd name="T111" fmla="*/ 114 h 135"/>
                  <a:gd name="T112" fmla="*/ 37 w 60"/>
                  <a:gd name="T113" fmla="*/ 119 h 135"/>
                  <a:gd name="T114" fmla="*/ 29 w 60"/>
                  <a:gd name="T115" fmla="*/ 127 h 135"/>
                  <a:gd name="T116" fmla="*/ 32 w 60"/>
                  <a:gd name="T117" fmla="*/ 12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0" h="135">
                    <a:moveTo>
                      <a:pt x="1" y="103"/>
                    </a:moveTo>
                    <a:lnTo>
                      <a:pt x="2" y="103"/>
                    </a:lnTo>
                    <a:lnTo>
                      <a:pt x="2" y="105"/>
                    </a:lnTo>
                    <a:lnTo>
                      <a:pt x="3" y="103"/>
                    </a:lnTo>
                    <a:lnTo>
                      <a:pt x="3" y="100"/>
                    </a:lnTo>
                    <a:lnTo>
                      <a:pt x="2" y="98"/>
                    </a:lnTo>
                    <a:lnTo>
                      <a:pt x="2" y="97"/>
                    </a:lnTo>
                    <a:lnTo>
                      <a:pt x="3" y="97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5" y="94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6" y="89"/>
                    </a:lnTo>
                    <a:lnTo>
                      <a:pt x="5" y="87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5" y="77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4" y="72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3" y="63"/>
                    </a:lnTo>
                    <a:lnTo>
                      <a:pt x="2" y="60"/>
                    </a:lnTo>
                    <a:lnTo>
                      <a:pt x="3" y="57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2" y="38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9" y="26"/>
                    </a:lnTo>
                    <a:lnTo>
                      <a:pt x="20" y="24"/>
                    </a:lnTo>
                    <a:lnTo>
                      <a:pt x="21" y="22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1" y="5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3" y="8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5" y="11"/>
                    </a:lnTo>
                    <a:lnTo>
                      <a:pt x="54" y="12"/>
                    </a:lnTo>
                    <a:lnTo>
                      <a:pt x="55" y="14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6" y="20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3" y="34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1" y="35"/>
                    </a:lnTo>
                    <a:lnTo>
                      <a:pt x="51" y="36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8" y="40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7" y="43"/>
                    </a:lnTo>
                    <a:lnTo>
                      <a:pt x="46" y="45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7" y="47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3" y="57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8" y="62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2" y="67"/>
                    </a:lnTo>
                    <a:lnTo>
                      <a:pt x="32" y="68"/>
                    </a:lnTo>
                    <a:lnTo>
                      <a:pt x="31" y="70"/>
                    </a:lnTo>
                    <a:lnTo>
                      <a:pt x="29" y="70"/>
                    </a:lnTo>
                    <a:lnTo>
                      <a:pt x="28" y="70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9" y="73"/>
                    </a:lnTo>
                    <a:lnTo>
                      <a:pt x="30" y="74"/>
                    </a:lnTo>
                    <a:lnTo>
                      <a:pt x="29" y="76"/>
                    </a:lnTo>
                    <a:lnTo>
                      <a:pt x="30" y="77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80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30" y="83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8"/>
                    </a:lnTo>
                    <a:lnTo>
                      <a:pt x="32" y="87"/>
                    </a:lnTo>
                    <a:lnTo>
                      <a:pt x="32" y="88"/>
                    </a:lnTo>
                    <a:lnTo>
                      <a:pt x="33" y="87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6" y="90"/>
                    </a:lnTo>
                    <a:lnTo>
                      <a:pt x="36" y="91"/>
                    </a:lnTo>
                    <a:lnTo>
                      <a:pt x="38" y="92"/>
                    </a:lnTo>
                    <a:lnTo>
                      <a:pt x="38" y="93"/>
                    </a:lnTo>
                    <a:lnTo>
                      <a:pt x="39" y="94"/>
                    </a:lnTo>
                    <a:lnTo>
                      <a:pt x="38" y="96"/>
                    </a:lnTo>
                    <a:lnTo>
                      <a:pt x="37" y="98"/>
                    </a:lnTo>
                    <a:lnTo>
                      <a:pt x="36" y="99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7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30" y="97"/>
                    </a:lnTo>
                    <a:lnTo>
                      <a:pt x="29" y="97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7" y="99"/>
                    </a:lnTo>
                    <a:lnTo>
                      <a:pt x="26" y="98"/>
                    </a:lnTo>
                    <a:lnTo>
                      <a:pt x="25" y="98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9" y="99"/>
                    </a:lnTo>
                    <a:lnTo>
                      <a:pt x="30" y="99"/>
                    </a:lnTo>
                    <a:lnTo>
                      <a:pt x="31" y="99"/>
                    </a:lnTo>
                    <a:lnTo>
                      <a:pt x="32" y="100"/>
                    </a:lnTo>
                    <a:lnTo>
                      <a:pt x="33" y="100"/>
                    </a:lnTo>
                    <a:lnTo>
                      <a:pt x="34" y="100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1"/>
                    </a:lnTo>
                    <a:lnTo>
                      <a:pt x="37" y="102"/>
                    </a:lnTo>
                    <a:lnTo>
                      <a:pt x="36" y="102"/>
                    </a:lnTo>
                    <a:lnTo>
                      <a:pt x="35" y="102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3" y="102"/>
                    </a:lnTo>
                    <a:lnTo>
                      <a:pt x="33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2" y="106"/>
                    </a:lnTo>
                    <a:lnTo>
                      <a:pt x="30" y="105"/>
                    </a:lnTo>
                    <a:lnTo>
                      <a:pt x="30" y="106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30" y="109"/>
                    </a:lnTo>
                    <a:lnTo>
                      <a:pt x="30" y="110"/>
                    </a:lnTo>
                    <a:lnTo>
                      <a:pt x="29" y="111"/>
                    </a:lnTo>
                    <a:lnTo>
                      <a:pt x="30" y="112"/>
                    </a:lnTo>
                    <a:lnTo>
                      <a:pt x="29" y="113"/>
                    </a:lnTo>
                    <a:lnTo>
                      <a:pt x="28" y="112"/>
                    </a:lnTo>
                    <a:lnTo>
                      <a:pt x="28" y="114"/>
                    </a:lnTo>
                    <a:lnTo>
                      <a:pt x="28" y="115"/>
                    </a:lnTo>
                    <a:lnTo>
                      <a:pt x="29" y="115"/>
                    </a:lnTo>
                    <a:lnTo>
                      <a:pt x="28" y="116"/>
                    </a:lnTo>
                    <a:lnTo>
                      <a:pt x="29" y="118"/>
                    </a:lnTo>
                    <a:lnTo>
                      <a:pt x="28" y="119"/>
                    </a:lnTo>
                    <a:lnTo>
                      <a:pt x="28" y="120"/>
                    </a:lnTo>
                    <a:lnTo>
                      <a:pt x="29" y="121"/>
                    </a:lnTo>
                    <a:lnTo>
                      <a:pt x="28" y="122"/>
                    </a:lnTo>
                    <a:lnTo>
                      <a:pt x="28" y="125"/>
                    </a:lnTo>
                    <a:lnTo>
                      <a:pt x="27" y="126"/>
                    </a:lnTo>
                    <a:lnTo>
                      <a:pt x="27" y="128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4" y="128"/>
                    </a:lnTo>
                    <a:lnTo>
                      <a:pt x="23" y="129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0" y="130"/>
                    </a:lnTo>
                    <a:lnTo>
                      <a:pt x="18" y="130"/>
                    </a:lnTo>
                    <a:lnTo>
                      <a:pt x="17" y="132"/>
                    </a:lnTo>
                    <a:lnTo>
                      <a:pt x="18" y="133"/>
                    </a:lnTo>
                    <a:lnTo>
                      <a:pt x="18" y="134"/>
                    </a:lnTo>
                    <a:lnTo>
                      <a:pt x="17" y="135"/>
                    </a:lnTo>
                    <a:lnTo>
                      <a:pt x="15" y="134"/>
                    </a:lnTo>
                    <a:lnTo>
                      <a:pt x="12" y="135"/>
                    </a:lnTo>
                    <a:lnTo>
                      <a:pt x="11" y="135"/>
                    </a:lnTo>
                    <a:lnTo>
                      <a:pt x="10" y="134"/>
                    </a:lnTo>
                    <a:lnTo>
                      <a:pt x="11" y="133"/>
                    </a:lnTo>
                    <a:lnTo>
                      <a:pt x="10" y="130"/>
                    </a:lnTo>
                    <a:lnTo>
                      <a:pt x="9" y="130"/>
                    </a:lnTo>
                    <a:lnTo>
                      <a:pt x="9" y="129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1" y="126"/>
                    </a:lnTo>
                    <a:lnTo>
                      <a:pt x="10" y="125"/>
                    </a:lnTo>
                    <a:lnTo>
                      <a:pt x="9" y="125"/>
                    </a:lnTo>
                    <a:lnTo>
                      <a:pt x="8" y="124"/>
                    </a:lnTo>
                    <a:lnTo>
                      <a:pt x="8" y="123"/>
                    </a:lnTo>
                    <a:lnTo>
                      <a:pt x="7" y="122"/>
                    </a:lnTo>
                    <a:lnTo>
                      <a:pt x="6" y="121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4" y="117"/>
                    </a:lnTo>
                    <a:lnTo>
                      <a:pt x="3" y="116"/>
                    </a:lnTo>
                    <a:lnTo>
                      <a:pt x="2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3" y="111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2" y="109"/>
                    </a:lnTo>
                    <a:lnTo>
                      <a:pt x="2" y="110"/>
                    </a:lnTo>
                    <a:lnTo>
                      <a:pt x="3" y="110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1" y="109"/>
                    </a:lnTo>
                    <a:lnTo>
                      <a:pt x="1" y="107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1" y="103"/>
                    </a:lnTo>
                    <a:lnTo>
                      <a:pt x="1" y="103"/>
                    </a:lnTo>
                    <a:close/>
                    <a:moveTo>
                      <a:pt x="36" y="99"/>
                    </a:moveTo>
                    <a:lnTo>
                      <a:pt x="37" y="101"/>
                    </a:lnTo>
                    <a:lnTo>
                      <a:pt x="38" y="101"/>
                    </a:lnTo>
                    <a:lnTo>
                      <a:pt x="38" y="100"/>
                    </a:lnTo>
                    <a:lnTo>
                      <a:pt x="39" y="99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6" y="99"/>
                    </a:lnTo>
                    <a:close/>
                    <a:moveTo>
                      <a:pt x="2" y="111"/>
                    </a:moveTo>
                    <a:lnTo>
                      <a:pt x="2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2" y="111"/>
                    </a:lnTo>
                    <a:close/>
                    <a:moveTo>
                      <a:pt x="42" y="108"/>
                    </a:moveTo>
                    <a:lnTo>
                      <a:pt x="42" y="109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close/>
                    <a:moveTo>
                      <a:pt x="42" y="114"/>
                    </a:moveTo>
                    <a:lnTo>
                      <a:pt x="43" y="114"/>
                    </a:lnTo>
                    <a:lnTo>
                      <a:pt x="43" y="113"/>
                    </a:lnTo>
                    <a:lnTo>
                      <a:pt x="44" y="113"/>
                    </a:lnTo>
                    <a:lnTo>
                      <a:pt x="44" y="112"/>
                    </a:lnTo>
                    <a:lnTo>
                      <a:pt x="43" y="112"/>
                    </a:lnTo>
                    <a:lnTo>
                      <a:pt x="42" y="114"/>
                    </a:lnTo>
                    <a:close/>
                    <a:moveTo>
                      <a:pt x="38" y="122"/>
                    </a:moveTo>
                    <a:lnTo>
                      <a:pt x="39" y="122"/>
                    </a:lnTo>
                    <a:lnTo>
                      <a:pt x="39" y="121"/>
                    </a:lnTo>
                    <a:lnTo>
                      <a:pt x="39" y="121"/>
                    </a:lnTo>
                    <a:lnTo>
                      <a:pt x="39" y="120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42" y="118"/>
                    </a:lnTo>
                    <a:lnTo>
                      <a:pt x="42" y="117"/>
                    </a:lnTo>
                    <a:lnTo>
                      <a:pt x="41" y="116"/>
                    </a:lnTo>
                    <a:lnTo>
                      <a:pt x="42" y="115"/>
                    </a:lnTo>
                    <a:lnTo>
                      <a:pt x="42" y="115"/>
                    </a:lnTo>
                    <a:lnTo>
                      <a:pt x="42" y="114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9" y="114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7" y="118"/>
                    </a:lnTo>
                    <a:lnTo>
                      <a:pt x="37" y="119"/>
                    </a:lnTo>
                    <a:lnTo>
                      <a:pt x="38" y="120"/>
                    </a:lnTo>
                    <a:lnTo>
                      <a:pt x="39" y="120"/>
                    </a:lnTo>
                    <a:lnTo>
                      <a:pt x="38" y="121"/>
                    </a:lnTo>
                    <a:lnTo>
                      <a:pt x="38" y="122"/>
                    </a:lnTo>
                    <a:lnTo>
                      <a:pt x="38" y="122"/>
                    </a:lnTo>
                    <a:close/>
                    <a:moveTo>
                      <a:pt x="29" y="126"/>
                    </a:moveTo>
                    <a:lnTo>
                      <a:pt x="29" y="127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0" y="127"/>
                    </a:lnTo>
                    <a:lnTo>
                      <a:pt x="30" y="126"/>
                    </a:lnTo>
                    <a:lnTo>
                      <a:pt x="31" y="124"/>
                    </a:lnTo>
                    <a:lnTo>
                      <a:pt x="32" y="121"/>
                    </a:lnTo>
                    <a:lnTo>
                      <a:pt x="32" y="120"/>
                    </a:lnTo>
                    <a:lnTo>
                      <a:pt x="31" y="119"/>
                    </a:lnTo>
                    <a:lnTo>
                      <a:pt x="30" y="120"/>
                    </a:lnTo>
                    <a:lnTo>
                      <a:pt x="30" y="121"/>
                    </a:lnTo>
                    <a:lnTo>
                      <a:pt x="30" y="122"/>
                    </a:lnTo>
                    <a:lnTo>
                      <a:pt x="29" y="123"/>
                    </a:lnTo>
                    <a:lnTo>
                      <a:pt x="29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3" name="Freeform 49">
                <a:extLst>
                  <a:ext uri="{FF2B5EF4-FFF2-40B4-BE49-F238E27FC236}">
                    <a16:creationId xmlns:a16="http://schemas.microsoft.com/office/drawing/2014/main" id="{08D5A9E2-0E9C-4E17-B0E9-7AC7A5C3256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88075" y="3022601"/>
                <a:ext cx="96838" cy="169863"/>
              </a:xfrm>
              <a:custGeom>
                <a:avLst/>
                <a:gdLst>
                  <a:gd name="T0" fmla="*/ 104 w 114"/>
                  <a:gd name="T1" fmla="*/ 169 h 204"/>
                  <a:gd name="T2" fmla="*/ 106 w 114"/>
                  <a:gd name="T3" fmla="*/ 137 h 204"/>
                  <a:gd name="T4" fmla="*/ 98 w 114"/>
                  <a:gd name="T5" fmla="*/ 115 h 204"/>
                  <a:gd name="T6" fmla="*/ 94 w 114"/>
                  <a:gd name="T7" fmla="*/ 102 h 204"/>
                  <a:gd name="T8" fmla="*/ 91 w 114"/>
                  <a:gd name="T9" fmla="*/ 78 h 204"/>
                  <a:gd name="T10" fmla="*/ 88 w 114"/>
                  <a:gd name="T11" fmla="*/ 50 h 204"/>
                  <a:gd name="T12" fmla="*/ 74 w 114"/>
                  <a:gd name="T13" fmla="*/ 39 h 204"/>
                  <a:gd name="T14" fmla="*/ 72 w 114"/>
                  <a:gd name="T15" fmla="*/ 23 h 204"/>
                  <a:gd name="T16" fmla="*/ 74 w 114"/>
                  <a:gd name="T17" fmla="*/ 8 h 204"/>
                  <a:gd name="T18" fmla="*/ 56 w 114"/>
                  <a:gd name="T19" fmla="*/ 0 h 204"/>
                  <a:gd name="T20" fmla="*/ 48 w 114"/>
                  <a:gd name="T21" fmla="*/ 5 h 204"/>
                  <a:gd name="T22" fmla="*/ 45 w 114"/>
                  <a:gd name="T23" fmla="*/ 21 h 204"/>
                  <a:gd name="T24" fmla="*/ 38 w 114"/>
                  <a:gd name="T25" fmla="*/ 28 h 204"/>
                  <a:gd name="T26" fmla="*/ 24 w 114"/>
                  <a:gd name="T27" fmla="*/ 32 h 204"/>
                  <a:gd name="T28" fmla="*/ 6 w 114"/>
                  <a:gd name="T29" fmla="*/ 19 h 204"/>
                  <a:gd name="T30" fmla="*/ 1 w 114"/>
                  <a:gd name="T31" fmla="*/ 24 h 204"/>
                  <a:gd name="T32" fmla="*/ 17 w 114"/>
                  <a:gd name="T33" fmla="*/ 35 h 204"/>
                  <a:gd name="T34" fmla="*/ 25 w 114"/>
                  <a:gd name="T35" fmla="*/ 41 h 204"/>
                  <a:gd name="T36" fmla="*/ 28 w 114"/>
                  <a:gd name="T37" fmla="*/ 54 h 204"/>
                  <a:gd name="T38" fmla="*/ 33 w 114"/>
                  <a:gd name="T39" fmla="*/ 66 h 204"/>
                  <a:gd name="T40" fmla="*/ 34 w 114"/>
                  <a:gd name="T41" fmla="*/ 83 h 204"/>
                  <a:gd name="T42" fmla="*/ 42 w 114"/>
                  <a:gd name="T43" fmla="*/ 92 h 204"/>
                  <a:gd name="T44" fmla="*/ 51 w 114"/>
                  <a:gd name="T45" fmla="*/ 103 h 204"/>
                  <a:gd name="T46" fmla="*/ 53 w 114"/>
                  <a:gd name="T47" fmla="*/ 110 h 204"/>
                  <a:gd name="T48" fmla="*/ 42 w 114"/>
                  <a:gd name="T49" fmla="*/ 116 h 204"/>
                  <a:gd name="T50" fmla="*/ 34 w 114"/>
                  <a:gd name="T51" fmla="*/ 123 h 204"/>
                  <a:gd name="T52" fmla="*/ 33 w 114"/>
                  <a:gd name="T53" fmla="*/ 134 h 204"/>
                  <a:gd name="T54" fmla="*/ 26 w 114"/>
                  <a:gd name="T55" fmla="*/ 135 h 204"/>
                  <a:gd name="T56" fmla="*/ 23 w 114"/>
                  <a:gd name="T57" fmla="*/ 143 h 204"/>
                  <a:gd name="T58" fmla="*/ 18 w 114"/>
                  <a:gd name="T59" fmla="*/ 144 h 204"/>
                  <a:gd name="T60" fmla="*/ 17 w 114"/>
                  <a:gd name="T61" fmla="*/ 153 h 204"/>
                  <a:gd name="T62" fmla="*/ 18 w 114"/>
                  <a:gd name="T63" fmla="*/ 161 h 204"/>
                  <a:gd name="T64" fmla="*/ 23 w 114"/>
                  <a:gd name="T65" fmla="*/ 173 h 204"/>
                  <a:gd name="T66" fmla="*/ 21 w 114"/>
                  <a:gd name="T67" fmla="*/ 187 h 204"/>
                  <a:gd name="T68" fmla="*/ 29 w 114"/>
                  <a:gd name="T69" fmla="*/ 191 h 204"/>
                  <a:gd name="T70" fmla="*/ 37 w 114"/>
                  <a:gd name="T71" fmla="*/ 194 h 204"/>
                  <a:gd name="T72" fmla="*/ 41 w 114"/>
                  <a:gd name="T73" fmla="*/ 203 h 204"/>
                  <a:gd name="T74" fmla="*/ 48 w 114"/>
                  <a:gd name="T75" fmla="*/ 200 h 204"/>
                  <a:gd name="T76" fmla="*/ 63 w 114"/>
                  <a:gd name="T77" fmla="*/ 194 h 204"/>
                  <a:gd name="T78" fmla="*/ 68 w 114"/>
                  <a:gd name="T79" fmla="*/ 192 h 204"/>
                  <a:gd name="T80" fmla="*/ 72 w 114"/>
                  <a:gd name="T81" fmla="*/ 192 h 204"/>
                  <a:gd name="T82" fmla="*/ 80 w 114"/>
                  <a:gd name="T83" fmla="*/ 190 h 204"/>
                  <a:gd name="T84" fmla="*/ 87 w 114"/>
                  <a:gd name="T85" fmla="*/ 188 h 204"/>
                  <a:gd name="T86" fmla="*/ 45 w 114"/>
                  <a:gd name="T87" fmla="*/ 107 h 204"/>
                  <a:gd name="T88" fmla="*/ 48 w 114"/>
                  <a:gd name="T89" fmla="*/ 106 h 204"/>
                  <a:gd name="T90" fmla="*/ 15 w 114"/>
                  <a:gd name="T91" fmla="*/ 139 h 204"/>
                  <a:gd name="T92" fmla="*/ 15 w 114"/>
                  <a:gd name="T93" fmla="*/ 139 h 204"/>
                  <a:gd name="T94" fmla="*/ 38 w 114"/>
                  <a:gd name="T95" fmla="*/ 199 h 204"/>
                  <a:gd name="T96" fmla="*/ 34 w 114"/>
                  <a:gd name="T97" fmla="*/ 194 h 204"/>
                  <a:gd name="T98" fmla="*/ 29 w 114"/>
                  <a:gd name="T99" fmla="*/ 193 h 204"/>
                  <a:gd name="T100" fmla="*/ 22 w 114"/>
                  <a:gd name="T101" fmla="*/ 192 h 204"/>
                  <a:gd name="T102" fmla="*/ 8 w 114"/>
                  <a:gd name="T103" fmla="*/ 192 h 204"/>
                  <a:gd name="T104" fmla="*/ 11 w 114"/>
                  <a:gd name="T105" fmla="*/ 198 h 204"/>
                  <a:gd name="T106" fmla="*/ 7 w 114"/>
                  <a:gd name="T107" fmla="*/ 19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204">
                    <a:moveTo>
                      <a:pt x="90" y="188"/>
                    </a:moveTo>
                    <a:cubicBezTo>
                      <a:pt x="90" y="185"/>
                      <a:pt x="90" y="185"/>
                      <a:pt x="90" y="185"/>
                    </a:cubicBezTo>
                    <a:cubicBezTo>
                      <a:pt x="95" y="180"/>
                      <a:pt x="95" y="180"/>
                      <a:pt x="95" y="180"/>
                    </a:cubicBezTo>
                    <a:cubicBezTo>
                      <a:pt x="98" y="179"/>
                      <a:pt x="98" y="179"/>
                      <a:pt x="98" y="179"/>
                    </a:cubicBezTo>
                    <a:cubicBezTo>
                      <a:pt x="101" y="173"/>
                      <a:pt x="101" y="173"/>
                      <a:pt x="101" y="173"/>
                    </a:cubicBezTo>
                    <a:cubicBezTo>
                      <a:pt x="104" y="169"/>
                      <a:pt x="104" y="169"/>
                      <a:pt x="104" y="169"/>
                    </a:cubicBezTo>
                    <a:cubicBezTo>
                      <a:pt x="106" y="163"/>
                      <a:pt x="106" y="163"/>
                      <a:pt x="106" y="163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103" y="120"/>
                      <a:pt x="103" y="120"/>
                      <a:pt x="103" y="120"/>
                    </a:cubicBezTo>
                    <a:cubicBezTo>
                      <a:pt x="100" y="118"/>
                      <a:pt x="100" y="118"/>
                      <a:pt x="100" y="118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9" y="110"/>
                      <a:pt x="99" y="110"/>
                      <a:pt x="99" y="110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2" y="115"/>
                      <a:pt x="42" y="115"/>
                      <a:pt x="42" y="115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1" y="117"/>
                      <a:pt x="41" y="117"/>
                      <a:pt x="41" y="117"/>
                    </a:cubicBezTo>
                    <a:cubicBezTo>
                      <a:pt x="37" y="120"/>
                      <a:pt x="37" y="120"/>
                      <a:pt x="37" y="120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4" y="127"/>
                      <a:pt x="34" y="127"/>
                      <a:pt x="34" y="127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7" y="139"/>
                      <a:pt x="27" y="139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5" y="141"/>
                      <a:pt x="25" y="141"/>
                      <a:pt x="25" y="141"/>
                    </a:cubicBezTo>
                    <a:cubicBezTo>
                      <a:pt x="23" y="143"/>
                      <a:pt x="23" y="143"/>
                      <a:pt x="23" y="143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18" y="144"/>
                      <a:pt x="18" y="144"/>
                      <a:pt x="18" y="144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18" y="148"/>
                      <a:pt x="18" y="148"/>
                      <a:pt x="18" y="148"/>
                    </a:cubicBezTo>
                    <a:cubicBezTo>
                      <a:pt x="17" y="149"/>
                      <a:pt x="17" y="149"/>
                      <a:pt x="17" y="149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18" y="156"/>
                      <a:pt x="18" y="156"/>
                      <a:pt x="18" y="156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9" y="163"/>
                      <a:pt x="19" y="163"/>
                      <a:pt x="19" y="163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1" y="168"/>
                      <a:pt x="21" y="168"/>
                      <a:pt x="21" y="168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21" y="170"/>
                      <a:pt x="21" y="170"/>
                      <a:pt x="21" y="170"/>
                    </a:cubicBezTo>
                    <a:cubicBezTo>
                      <a:pt x="23" y="173"/>
                      <a:pt x="23" y="173"/>
                      <a:pt x="23" y="173"/>
                    </a:cubicBezTo>
                    <a:cubicBezTo>
                      <a:pt x="21" y="174"/>
                      <a:pt x="21" y="174"/>
                      <a:pt x="21" y="174"/>
                    </a:cubicBezTo>
                    <a:cubicBezTo>
                      <a:pt x="22" y="177"/>
                      <a:pt x="22" y="177"/>
                      <a:pt x="22" y="177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2" y="185"/>
                      <a:pt x="22" y="185"/>
                      <a:pt x="22" y="185"/>
                    </a:cubicBezTo>
                    <a:cubicBezTo>
                      <a:pt x="21" y="187"/>
                      <a:pt x="21" y="187"/>
                      <a:pt x="21" y="187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5" y="189"/>
                      <a:pt x="25" y="189"/>
                      <a:pt x="25" y="189"/>
                    </a:cubicBezTo>
                    <a:cubicBezTo>
                      <a:pt x="26" y="190"/>
                      <a:pt x="26" y="190"/>
                      <a:pt x="26" y="190"/>
                    </a:cubicBezTo>
                    <a:cubicBezTo>
                      <a:pt x="26" y="188"/>
                      <a:pt x="26" y="188"/>
                      <a:pt x="26" y="188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31" y="191"/>
                      <a:pt x="31" y="191"/>
                      <a:pt x="31" y="191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9" y="192"/>
                      <a:pt x="39" y="192"/>
                      <a:pt x="39" y="192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8" y="195"/>
                      <a:pt x="38" y="195"/>
                      <a:pt x="38" y="195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1"/>
                      <a:pt x="41" y="201"/>
                      <a:pt x="41" y="201"/>
                    </a:cubicBezTo>
                    <a:cubicBezTo>
                      <a:pt x="41" y="203"/>
                      <a:pt x="41" y="203"/>
                      <a:pt x="41" y="203"/>
                    </a:cubicBezTo>
                    <a:cubicBezTo>
                      <a:pt x="41" y="204"/>
                      <a:pt x="41" y="204"/>
                      <a:pt x="41" y="204"/>
                    </a:cubicBezTo>
                    <a:cubicBezTo>
                      <a:pt x="43" y="200"/>
                      <a:pt x="43" y="200"/>
                      <a:pt x="43" y="200"/>
                    </a:cubicBezTo>
                    <a:cubicBezTo>
                      <a:pt x="44" y="200"/>
                      <a:pt x="44" y="200"/>
                      <a:pt x="44" y="200"/>
                    </a:cubicBezTo>
                    <a:cubicBezTo>
                      <a:pt x="44" y="201"/>
                      <a:pt x="44" y="201"/>
                      <a:pt x="44" y="201"/>
                    </a:cubicBezTo>
                    <a:cubicBezTo>
                      <a:pt x="46" y="200"/>
                      <a:pt x="46" y="200"/>
                      <a:pt x="46" y="200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52" y="197"/>
                      <a:pt x="52" y="197"/>
                      <a:pt x="52" y="197"/>
                    </a:cubicBezTo>
                    <a:cubicBezTo>
                      <a:pt x="54" y="197"/>
                      <a:pt x="54" y="197"/>
                      <a:pt x="54" y="197"/>
                    </a:cubicBezTo>
                    <a:cubicBezTo>
                      <a:pt x="58" y="195"/>
                      <a:pt x="58" y="195"/>
                      <a:pt x="58" y="195"/>
                    </a:cubicBezTo>
                    <a:cubicBezTo>
                      <a:pt x="58" y="193"/>
                      <a:pt x="58" y="193"/>
                      <a:pt x="58" y="193"/>
                    </a:cubicBezTo>
                    <a:cubicBezTo>
                      <a:pt x="61" y="194"/>
                      <a:pt x="61" y="194"/>
                      <a:pt x="61" y="194"/>
                    </a:cubicBezTo>
                    <a:cubicBezTo>
                      <a:pt x="63" y="194"/>
                      <a:pt x="63" y="194"/>
                      <a:pt x="63" y="194"/>
                    </a:cubicBezTo>
                    <a:cubicBezTo>
                      <a:pt x="65" y="191"/>
                      <a:pt x="65" y="191"/>
                      <a:pt x="65" y="191"/>
                    </a:cubicBezTo>
                    <a:cubicBezTo>
                      <a:pt x="65" y="192"/>
                      <a:pt x="65" y="192"/>
                      <a:pt x="65" y="192"/>
                    </a:cubicBezTo>
                    <a:cubicBezTo>
                      <a:pt x="64" y="194"/>
                      <a:pt x="64" y="194"/>
                      <a:pt x="64" y="194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8" y="192"/>
                      <a:pt x="68" y="192"/>
                      <a:pt x="68" y="192"/>
                    </a:cubicBezTo>
                    <a:cubicBezTo>
                      <a:pt x="67" y="190"/>
                      <a:pt x="67" y="190"/>
                      <a:pt x="67" y="190"/>
                    </a:cubicBezTo>
                    <a:cubicBezTo>
                      <a:pt x="68" y="189"/>
                      <a:pt x="68" y="189"/>
                      <a:pt x="68" y="189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1" y="190"/>
                      <a:pt x="71" y="190"/>
                      <a:pt x="71" y="190"/>
                    </a:cubicBezTo>
                    <a:cubicBezTo>
                      <a:pt x="72" y="192"/>
                      <a:pt x="72" y="192"/>
                      <a:pt x="72" y="192"/>
                    </a:cubicBezTo>
                    <a:cubicBezTo>
                      <a:pt x="73" y="192"/>
                      <a:pt x="73" y="192"/>
                      <a:pt x="73" y="192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5" y="190"/>
                      <a:pt x="75" y="190"/>
                      <a:pt x="75" y="190"/>
                    </a:cubicBezTo>
                    <a:cubicBezTo>
                      <a:pt x="75" y="192"/>
                      <a:pt x="75" y="192"/>
                      <a:pt x="75" y="192"/>
                    </a:cubicBezTo>
                    <a:cubicBezTo>
                      <a:pt x="77" y="190"/>
                      <a:pt x="77" y="190"/>
                      <a:pt x="77" y="190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81" y="191"/>
                      <a:pt x="81" y="191"/>
                      <a:pt x="81" y="191"/>
                    </a:cubicBezTo>
                    <a:cubicBezTo>
                      <a:pt x="85" y="191"/>
                      <a:pt x="85" y="191"/>
                      <a:pt x="85" y="191"/>
                    </a:cubicBezTo>
                    <a:cubicBezTo>
                      <a:pt x="85" y="189"/>
                      <a:pt x="85" y="189"/>
                      <a:pt x="85" y="189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5" y="188"/>
                      <a:pt x="85" y="188"/>
                      <a:pt x="85" y="188"/>
                    </a:cubicBezTo>
                    <a:cubicBezTo>
                      <a:pt x="87" y="188"/>
                      <a:pt x="87" y="188"/>
                      <a:pt x="87" y="188"/>
                    </a:cubicBezTo>
                    <a:cubicBezTo>
                      <a:pt x="87" y="190"/>
                      <a:pt x="87" y="190"/>
                      <a:pt x="87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89" y="190"/>
                      <a:pt x="90" y="189"/>
                      <a:pt x="90" y="188"/>
                    </a:cubicBezTo>
                    <a:moveTo>
                      <a:pt x="48" y="106"/>
                    </a:moveTo>
                    <a:cubicBezTo>
                      <a:pt x="47" y="107"/>
                      <a:pt x="47" y="107"/>
                      <a:pt x="47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6" y="103"/>
                      <a:pt x="46" y="103"/>
                      <a:pt x="46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7" y="105"/>
                      <a:pt x="47" y="105"/>
                      <a:pt x="47" y="105"/>
                    </a:cubicBezTo>
                    <a:lnTo>
                      <a:pt x="48" y="106"/>
                    </a:lnTo>
                    <a:close/>
                    <a:moveTo>
                      <a:pt x="16" y="138"/>
                    </a:moveTo>
                    <a:cubicBezTo>
                      <a:pt x="16" y="137"/>
                      <a:pt x="16" y="137"/>
                      <a:pt x="16" y="13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9"/>
                      <a:pt x="17" y="139"/>
                      <a:pt x="17" y="139"/>
                    </a:cubicBezTo>
                    <a:lnTo>
                      <a:pt x="16" y="138"/>
                    </a:lnTo>
                    <a:close/>
                    <a:moveTo>
                      <a:pt x="15" y="139"/>
                    </a:moveTo>
                    <a:cubicBezTo>
                      <a:pt x="16" y="141"/>
                      <a:pt x="16" y="141"/>
                      <a:pt x="16" y="141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4" y="141"/>
                      <a:pt x="14" y="141"/>
                      <a:pt x="14" y="141"/>
                    </a:cubicBezTo>
                    <a:lnTo>
                      <a:pt x="15" y="139"/>
                    </a:lnTo>
                    <a:close/>
                    <a:moveTo>
                      <a:pt x="38" y="199"/>
                    </a:moveTo>
                    <a:cubicBezTo>
                      <a:pt x="39" y="201"/>
                      <a:pt x="39" y="201"/>
                      <a:pt x="39" y="201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37" y="201"/>
                      <a:pt x="37" y="201"/>
                      <a:pt x="37" y="201"/>
                    </a:cubicBezTo>
                    <a:cubicBezTo>
                      <a:pt x="38" y="200"/>
                      <a:pt x="38" y="200"/>
                      <a:pt x="38" y="200"/>
                    </a:cubicBezTo>
                    <a:lnTo>
                      <a:pt x="38" y="199"/>
                    </a:lnTo>
                    <a:close/>
                    <a:moveTo>
                      <a:pt x="35" y="196"/>
                    </a:moveTo>
                    <a:cubicBezTo>
                      <a:pt x="35" y="197"/>
                      <a:pt x="36" y="198"/>
                      <a:pt x="36" y="198"/>
                    </a:cubicBezTo>
                    <a:cubicBezTo>
                      <a:pt x="35" y="198"/>
                      <a:pt x="35" y="198"/>
                      <a:pt x="35" y="198"/>
                    </a:cubicBezTo>
                    <a:lnTo>
                      <a:pt x="35" y="196"/>
                    </a:lnTo>
                    <a:close/>
                    <a:moveTo>
                      <a:pt x="31" y="194"/>
                    </a:moveTo>
                    <a:cubicBezTo>
                      <a:pt x="34" y="194"/>
                      <a:pt x="34" y="194"/>
                      <a:pt x="34" y="194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2" y="197"/>
                      <a:pt x="32" y="197"/>
                      <a:pt x="32" y="197"/>
                    </a:cubicBezTo>
                    <a:cubicBezTo>
                      <a:pt x="30" y="196"/>
                      <a:pt x="30" y="196"/>
                      <a:pt x="30" y="196"/>
                    </a:cubicBezTo>
                    <a:lnTo>
                      <a:pt x="31" y="194"/>
                    </a:lnTo>
                    <a:close/>
                    <a:moveTo>
                      <a:pt x="26" y="191"/>
                    </a:moveTo>
                    <a:cubicBezTo>
                      <a:pt x="29" y="193"/>
                      <a:pt x="29" y="193"/>
                      <a:pt x="29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6" y="192"/>
                      <a:pt x="26" y="192"/>
                      <a:pt x="26" y="192"/>
                    </a:cubicBezTo>
                    <a:lnTo>
                      <a:pt x="26" y="191"/>
                    </a:lnTo>
                    <a:close/>
                    <a:moveTo>
                      <a:pt x="21" y="191"/>
                    </a:moveTo>
                    <a:cubicBezTo>
                      <a:pt x="23" y="192"/>
                      <a:pt x="23" y="192"/>
                      <a:pt x="23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22" y="192"/>
                      <a:pt x="21" y="191"/>
                      <a:pt x="21" y="191"/>
                    </a:cubicBezTo>
                    <a:moveTo>
                      <a:pt x="6" y="195"/>
                    </a:moveTo>
                    <a:cubicBezTo>
                      <a:pt x="9" y="196"/>
                      <a:pt x="9" y="196"/>
                      <a:pt x="9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1" y="195"/>
                      <a:pt x="11" y="195"/>
                      <a:pt x="11" y="195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1" y="198"/>
                      <a:pt x="11" y="198"/>
                      <a:pt x="11" y="198"/>
                    </a:cubicBezTo>
                    <a:cubicBezTo>
                      <a:pt x="13" y="198"/>
                      <a:pt x="13" y="198"/>
                      <a:pt x="13" y="198"/>
                    </a:cubicBezTo>
                    <a:cubicBezTo>
                      <a:pt x="13" y="200"/>
                      <a:pt x="13" y="200"/>
                      <a:pt x="13" y="200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8" y="198"/>
                      <a:pt x="8" y="198"/>
                      <a:pt x="8" y="198"/>
                    </a:cubicBezTo>
                    <a:cubicBezTo>
                      <a:pt x="7" y="197"/>
                      <a:pt x="7" y="197"/>
                      <a:pt x="7" y="197"/>
                    </a:cubicBezTo>
                    <a:cubicBezTo>
                      <a:pt x="5" y="196"/>
                      <a:pt x="5" y="196"/>
                      <a:pt x="5" y="196"/>
                    </a:cubicBezTo>
                    <a:lnTo>
                      <a:pt x="6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4" name="Freeform 50">
                <a:extLst>
                  <a:ext uri="{FF2B5EF4-FFF2-40B4-BE49-F238E27FC236}">
                    <a16:creationId xmlns:a16="http://schemas.microsoft.com/office/drawing/2014/main" id="{906D6221-56B3-4E43-9516-696BB57CEB8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15063" y="3194051"/>
                <a:ext cx="50800" cy="34925"/>
              </a:xfrm>
              <a:custGeom>
                <a:avLst/>
                <a:gdLst>
                  <a:gd name="T0" fmla="*/ 31 w 32"/>
                  <a:gd name="T1" fmla="*/ 20 h 22"/>
                  <a:gd name="T2" fmla="*/ 32 w 32"/>
                  <a:gd name="T3" fmla="*/ 18 h 22"/>
                  <a:gd name="T4" fmla="*/ 30 w 32"/>
                  <a:gd name="T5" fmla="*/ 12 h 22"/>
                  <a:gd name="T6" fmla="*/ 31 w 32"/>
                  <a:gd name="T7" fmla="*/ 7 h 22"/>
                  <a:gd name="T8" fmla="*/ 32 w 32"/>
                  <a:gd name="T9" fmla="*/ 4 h 22"/>
                  <a:gd name="T10" fmla="*/ 32 w 32"/>
                  <a:gd name="T11" fmla="*/ 3 h 22"/>
                  <a:gd name="T12" fmla="*/ 31 w 32"/>
                  <a:gd name="T13" fmla="*/ 3 h 22"/>
                  <a:gd name="T14" fmla="*/ 24 w 32"/>
                  <a:gd name="T15" fmla="*/ 1 h 22"/>
                  <a:gd name="T16" fmla="*/ 21 w 32"/>
                  <a:gd name="T17" fmla="*/ 1 h 22"/>
                  <a:gd name="T18" fmla="*/ 18 w 32"/>
                  <a:gd name="T19" fmla="*/ 0 h 22"/>
                  <a:gd name="T20" fmla="*/ 18 w 32"/>
                  <a:gd name="T21" fmla="*/ 1 h 22"/>
                  <a:gd name="T22" fmla="*/ 18 w 32"/>
                  <a:gd name="T23" fmla="*/ 2 h 22"/>
                  <a:gd name="T24" fmla="*/ 17 w 32"/>
                  <a:gd name="T25" fmla="*/ 2 h 22"/>
                  <a:gd name="T26" fmla="*/ 14 w 32"/>
                  <a:gd name="T27" fmla="*/ 2 h 22"/>
                  <a:gd name="T28" fmla="*/ 13 w 32"/>
                  <a:gd name="T29" fmla="*/ 3 h 22"/>
                  <a:gd name="T30" fmla="*/ 12 w 32"/>
                  <a:gd name="T31" fmla="*/ 4 h 22"/>
                  <a:gd name="T32" fmla="*/ 9 w 32"/>
                  <a:gd name="T33" fmla="*/ 4 h 22"/>
                  <a:gd name="T34" fmla="*/ 8 w 32"/>
                  <a:gd name="T35" fmla="*/ 10 h 22"/>
                  <a:gd name="T36" fmla="*/ 9 w 32"/>
                  <a:gd name="T37" fmla="*/ 9 h 22"/>
                  <a:gd name="T38" fmla="*/ 10 w 32"/>
                  <a:gd name="T39" fmla="*/ 10 h 22"/>
                  <a:gd name="T40" fmla="*/ 9 w 32"/>
                  <a:gd name="T41" fmla="*/ 12 h 22"/>
                  <a:gd name="T42" fmla="*/ 12 w 32"/>
                  <a:gd name="T43" fmla="*/ 15 h 22"/>
                  <a:gd name="T44" fmla="*/ 13 w 32"/>
                  <a:gd name="T45" fmla="*/ 14 h 22"/>
                  <a:gd name="T46" fmla="*/ 14 w 32"/>
                  <a:gd name="T47" fmla="*/ 14 h 22"/>
                  <a:gd name="T48" fmla="*/ 14 w 32"/>
                  <a:gd name="T49" fmla="*/ 17 h 22"/>
                  <a:gd name="T50" fmla="*/ 16 w 32"/>
                  <a:gd name="T51" fmla="*/ 16 h 22"/>
                  <a:gd name="T52" fmla="*/ 19 w 32"/>
                  <a:gd name="T53" fmla="*/ 17 h 22"/>
                  <a:gd name="T54" fmla="*/ 20 w 32"/>
                  <a:gd name="T55" fmla="*/ 16 h 22"/>
                  <a:gd name="T56" fmla="*/ 21 w 32"/>
                  <a:gd name="T57" fmla="*/ 17 h 22"/>
                  <a:gd name="T58" fmla="*/ 24 w 32"/>
                  <a:gd name="T59" fmla="*/ 19 h 22"/>
                  <a:gd name="T60" fmla="*/ 25 w 32"/>
                  <a:gd name="T61" fmla="*/ 21 h 22"/>
                  <a:gd name="T62" fmla="*/ 28 w 32"/>
                  <a:gd name="T63" fmla="*/ 21 h 22"/>
                  <a:gd name="T64" fmla="*/ 6 w 32"/>
                  <a:gd name="T65" fmla="*/ 7 h 22"/>
                  <a:gd name="T66" fmla="*/ 7 w 32"/>
                  <a:gd name="T67" fmla="*/ 7 h 22"/>
                  <a:gd name="T68" fmla="*/ 6 w 32"/>
                  <a:gd name="T69" fmla="*/ 7 h 22"/>
                  <a:gd name="T70" fmla="*/ 3 w 32"/>
                  <a:gd name="T71" fmla="*/ 8 h 22"/>
                  <a:gd name="T72" fmla="*/ 1 w 32"/>
                  <a:gd name="T73" fmla="*/ 9 h 22"/>
                  <a:gd name="T74" fmla="*/ 3 w 32"/>
                  <a:gd name="T75" fmla="*/ 8 h 22"/>
                  <a:gd name="T76" fmla="*/ 3 w 32"/>
                  <a:gd name="T77" fmla="*/ 7 h 22"/>
                  <a:gd name="T78" fmla="*/ 5 w 32"/>
                  <a:gd name="T79" fmla="*/ 7 h 22"/>
                  <a:gd name="T80" fmla="*/ 6 w 32"/>
                  <a:gd name="T81" fmla="*/ 9 h 22"/>
                  <a:gd name="T82" fmla="*/ 4 w 32"/>
                  <a:gd name="T83" fmla="*/ 9 h 22"/>
                  <a:gd name="T84" fmla="*/ 6 w 32"/>
                  <a:gd name="T85" fmla="*/ 11 h 22"/>
                  <a:gd name="T86" fmla="*/ 8 w 32"/>
                  <a:gd name="T87" fmla="*/ 10 h 22"/>
                  <a:gd name="T88" fmla="*/ 7 w 32"/>
                  <a:gd name="T89" fmla="*/ 12 h 22"/>
                  <a:gd name="T90" fmla="*/ 1 w 32"/>
                  <a:gd name="T91" fmla="*/ 17 h 22"/>
                  <a:gd name="T92" fmla="*/ 2 w 32"/>
                  <a:gd name="T93" fmla="*/ 17 h 22"/>
                  <a:gd name="T94" fmla="*/ 3 w 32"/>
                  <a:gd name="T95" fmla="*/ 15 h 22"/>
                  <a:gd name="T96" fmla="*/ 5 w 32"/>
                  <a:gd name="T97" fmla="*/ 14 h 22"/>
                  <a:gd name="T98" fmla="*/ 7 w 32"/>
                  <a:gd name="T99" fmla="*/ 13 h 22"/>
                  <a:gd name="T100" fmla="*/ 7 w 32"/>
                  <a:gd name="T101" fmla="*/ 12 h 22"/>
                  <a:gd name="T102" fmla="*/ 5 w 32"/>
                  <a:gd name="T103" fmla="*/ 11 h 22"/>
                  <a:gd name="T104" fmla="*/ 3 w 32"/>
                  <a:gd name="T105" fmla="*/ 11 h 22"/>
                  <a:gd name="T106" fmla="*/ 2 w 32"/>
                  <a:gd name="T107" fmla="*/ 12 h 22"/>
                  <a:gd name="T108" fmla="*/ 1 w 32"/>
                  <a:gd name="T109" fmla="*/ 12 h 22"/>
                  <a:gd name="T110" fmla="*/ 0 w 32"/>
                  <a:gd name="T111" fmla="*/ 12 h 22"/>
                  <a:gd name="T112" fmla="*/ 1 w 32"/>
                  <a:gd name="T113" fmla="*/ 13 h 22"/>
                  <a:gd name="T114" fmla="*/ 0 w 32"/>
                  <a:gd name="T115" fmla="*/ 14 h 22"/>
                  <a:gd name="T116" fmla="*/ 1 w 32"/>
                  <a:gd name="T117" fmla="*/ 14 h 22"/>
                  <a:gd name="T118" fmla="*/ 2 w 32"/>
                  <a:gd name="T119" fmla="*/ 16 h 22"/>
                  <a:gd name="T120" fmla="*/ 1 w 32"/>
                  <a:gd name="T12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" h="22">
                    <a:moveTo>
                      <a:pt x="31" y="21"/>
                    </a:moveTo>
                    <a:lnTo>
                      <a:pt x="31" y="20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1" y="21"/>
                    </a:lnTo>
                    <a:close/>
                    <a:moveTo>
                      <a:pt x="6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6" y="7"/>
                    </a:lnTo>
                    <a:close/>
                    <a:moveTo>
                      <a:pt x="4" y="10"/>
                    </a:move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close/>
                    <a:moveTo>
                      <a:pt x="6" y="11"/>
                    </a:move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close/>
                    <a:moveTo>
                      <a:pt x="1" y="17"/>
                    </a:moveTo>
                    <a:lnTo>
                      <a:pt x="1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5" name="Freeform 51">
                <a:extLst>
                  <a:ext uri="{FF2B5EF4-FFF2-40B4-BE49-F238E27FC236}">
                    <a16:creationId xmlns:a16="http://schemas.microsoft.com/office/drawing/2014/main" id="{7FA6E10D-52FF-4008-A355-D5902E5405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0300" y="3219451"/>
                <a:ext cx="60325" cy="31750"/>
              </a:xfrm>
              <a:custGeom>
                <a:avLst/>
                <a:gdLst>
                  <a:gd name="T0" fmla="*/ 38 w 38"/>
                  <a:gd name="T1" fmla="*/ 14 h 20"/>
                  <a:gd name="T2" fmla="*/ 36 w 38"/>
                  <a:gd name="T3" fmla="*/ 11 h 20"/>
                  <a:gd name="T4" fmla="*/ 35 w 38"/>
                  <a:gd name="T5" fmla="*/ 9 h 20"/>
                  <a:gd name="T6" fmla="*/ 35 w 38"/>
                  <a:gd name="T7" fmla="*/ 7 h 20"/>
                  <a:gd name="T8" fmla="*/ 35 w 38"/>
                  <a:gd name="T9" fmla="*/ 6 h 20"/>
                  <a:gd name="T10" fmla="*/ 31 w 38"/>
                  <a:gd name="T11" fmla="*/ 5 h 20"/>
                  <a:gd name="T12" fmla="*/ 28 w 38"/>
                  <a:gd name="T13" fmla="*/ 5 h 20"/>
                  <a:gd name="T14" fmla="*/ 27 w 38"/>
                  <a:gd name="T15" fmla="*/ 3 h 20"/>
                  <a:gd name="T16" fmla="*/ 24 w 38"/>
                  <a:gd name="T17" fmla="*/ 1 h 20"/>
                  <a:gd name="T18" fmla="*/ 23 w 38"/>
                  <a:gd name="T19" fmla="*/ 0 h 20"/>
                  <a:gd name="T20" fmla="*/ 22 w 38"/>
                  <a:gd name="T21" fmla="*/ 1 h 20"/>
                  <a:gd name="T22" fmla="*/ 19 w 38"/>
                  <a:gd name="T23" fmla="*/ 0 h 20"/>
                  <a:gd name="T24" fmla="*/ 17 w 38"/>
                  <a:gd name="T25" fmla="*/ 1 h 20"/>
                  <a:gd name="T26" fmla="*/ 17 w 38"/>
                  <a:gd name="T27" fmla="*/ 6 h 20"/>
                  <a:gd name="T28" fmla="*/ 15 w 38"/>
                  <a:gd name="T29" fmla="*/ 10 h 20"/>
                  <a:gd name="T30" fmla="*/ 11 w 38"/>
                  <a:gd name="T31" fmla="*/ 8 h 20"/>
                  <a:gd name="T32" fmla="*/ 9 w 38"/>
                  <a:gd name="T33" fmla="*/ 4 h 20"/>
                  <a:gd name="T34" fmla="*/ 8 w 38"/>
                  <a:gd name="T35" fmla="*/ 3 h 20"/>
                  <a:gd name="T36" fmla="*/ 5 w 38"/>
                  <a:gd name="T37" fmla="*/ 4 h 20"/>
                  <a:gd name="T38" fmla="*/ 3 w 38"/>
                  <a:gd name="T39" fmla="*/ 5 h 20"/>
                  <a:gd name="T40" fmla="*/ 3 w 38"/>
                  <a:gd name="T41" fmla="*/ 7 h 20"/>
                  <a:gd name="T42" fmla="*/ 2 w 38"/>
                  <a:gd name="T43" fmla="*/ 9 h 20"/>
                  <a:gd name="T44" fmla="*/ 0 w 38"/>
                  <a:gd name="T45" fmla="*/ 12 h 20"/>
                  <a:gd name="T46" fmla="*/ 0 w 38"/>
                  <a:gd name="T47" fmla="*/ 14 h 20"/>
                  <a:gd name="T48" fmla="*/ 1 w 38"/>
                  <a:gd name="T49" fmla="*/ 18 h 20"/>
                  <a:gd name="T50" fmla="*/ 2 w 38"/>
                  <a:gd name="T51" fmla="*/ 17 h 20"/>
                  <a:gd name="T52" fmla="*/ 4 w 38"/>
                  <a:gd name="T53" fmla="*/ 15 h 20"/>
                  <a:gd name="T54" fmla="*/ 9 w 38"/>
                  <a:gd name="T55" fmla="*/ 14 h 20"/>
                  <a:gd name="T56" fmla="*/ 11 w 38"/>
                  <a:gd name="T57" fmla="*/ 15 h 20"/>
                  <a:gd name="T58" fmla="*/ 13 w 38"/>
                  <a:gd name="T59" fmla="*/ 14 h 20"/>
                  <a:gd name="T60" fmla="*/ 15 w 38"/>
                  <a:gd name="T61" fmla="*/ 15 h 20"/>
                  <a:gd name="T62" fmla="*/ 18 w 38"/>
                  <a:gd name="T63" fmla="*/ 16 h 20"/>
                  <a:gd name="T64" fmla="*/ 20 w 38"/>
                  <a:gd name="T65" fmla="*/ 15 h 20"/>
                  <a:gd name="T66" fmla="*/ 24 w 38"/>
                  <a:gd name="T67" fmla="*/ 16 h 20"/>
                  <a:gd name="T68" fmla="*/ 27 w 38"/>
                  <a:gd name="T69" fmla="*/ 18 h 20"/>
                  <a:gd name="T70" fmla="*/ 30 w 38"/>
                  <a:gd name="T71" fmla="*/ 20 h 20"/>
                  <a:gd name="T72" fmla="*/ 31 w 38"/>
                  <a:gd name="T73" fmla="*/ 20 h 20"/>
                  <a:gd name="T74" fmla="*/ 35 w 38"/>
                  <a:gd name="T75" fmla="*/ 19 h 20"/>
                  <a:gd name="T76" fmla="*/ 37 w 38"/>
                  <a:gd name="T77" fmla="*/ 17 h 20"/>
                  <a:gd name="T78" fmla="*/ 38 w 38"/>
                  <a:gd name="T7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20">
                    <a:moveTo>
                      <a:pt x="38" y="16"/>
                    </a:moveTo>
                    <a:lnTo>
                      <a:pt x="38" y="14"/>
                    </a:lnTo>
                    <a:lnTo>
                      <a:pt x="37" y="13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6" name="Freeform 52">
                <a:extLst>
                  <a:ext uri="{FF2B5EF4-FFF2-40B4-BE49-F238E27FC236}">
                    <a16:creationId xmlns:a16="http://schemas.microsoft.com/office/drawing/2014/main" id="{86CB4479-335B-448C-B838-60740C2557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1888" y="3241676"/>
                <a:ext cx="47625" cy="34925"/>
              </a:xfrm>
              <a:custGeom>
                <a:avLst/>
                <a:gdLst>
                  <a:gd name="T0" fmla="*/ 10 w 30"/>
                  <a:gd name="T1" fmla="*/ 15 h 22"/>
                  <a:gd name="T2" fmla="*/ 10 w 30"/>
                  <a:gd name="T3" fmla="*/ 13 h 22"/>
                  <a:gd name="T4" fmla="*/ 10 w 30"/>
                  <a:gd name="T5" fmla="*/ 13 h 22"/>
                  <a:gd name="T6" fmla="*/ 10 w 30"/>
                  <a:gd name="T7" fmla="*/ 12 h 22"/>
                  <a:gd name="T8" fmla="*/ 9 w 30"/>
                  <a:gd name="T9" fmla="*/ 12 h 22"/>
                  <a:gd name="T10" fmla="*/ 9 w 30"/>
                  <a:gd name="T11" fmla="*/ 11 h 22"/>
                  <a:gd name="T12" fmla="*/ 8 w 30"/>
                  <a:gd name="T13" fmla="*/ 10 h 22"/>
                  <a:gd name="T14" fmla="*/ 6 w 30"/>
                  <a:gd name="T15" fmla="*/ 11 h 22"/>
                  <a:gd name="T16" fmla="*/ 4 w 30"/>
                  <a:gd name="T17" fmla="*/ 10 h 22"/>
                  <a:gd name="T18" fmla="*/ 2 w 30"/>
                  <a:gd name="T19" fmla="*/ 8 h 22"/>
                  <a:gd name="T20" fmla="*/ 0 w 30"/>
                  <a:gd name="T21" fmla="*/ 8 h 22"/>
                  <a:gd name="T22" fmla="*/ 0 w 30"/>
                  <a:gd name="T23" fmla="*/ 8 h 22"/>
                  <a:gd name="T24" fmla="*/ 1 w 30"/>
                  <a:gd name="T25" fmla="*/ 7 h 22"/>
                  <a:gd name="T26" fmla="*/ 0 w 30"/>
                  <a:gd name="T27" fmla="*/ 5 h 22"/>
                  <a:gd name="T28" fmla="*/ 0 w 30"/>
                  <a:gd name="T29" fmla="*/ 4 h 22"/>
                  <a:gd name="T30" fmla="*/ 1 w 30"/>
                  <a:gd name="T31" fmla="*/ 3 h 22"/>
                  <a:gd name="T32" fmla="*/ 1 w 30"/>
                  <a:gd name="T33" fmla="*/ 2 h 22"/>
                  <a:gd name="T34" fmla="*/ 3 w 30"/>
                  <a:gd name="T35" fmla="*/ 1 h 22"/>
                  <a:gd name="T36" fmla="*/ 6 w 30"/>
                  <a:gd name="T37" fmla="*/ 0 h 22"/>
                  <a:gd name="T38" fmla="*/ 8 w 30"/>
                  <a:gd name="T39" fmla="*/ 0 h 22"/>
                  <a:gd name="T40" fmla="*/ 9 w 30"/>
                  <a:gd name="T41" fmla="*/ 0 h 22"/>
                  <a:gd name="T42" fmla="*/ 10 w 30"/>
                  <a:gd name="T43" fmla="*/ 1 h 22"/>
                  <a:gd name="T44" fmla="*/ 11 w 30"/>
                  <a:gd name="T45" fmla="*/ 0 h 22"/>
                  <a:gd name="T46" fmla="*/ 12 w 30"/>
                  <a:gd name="T47" fmla="*/ 0 h 22"/>
                  <a:gd name="T48" fmla="*/ 13 w 30"/>
                  <a:gd name="T49" fmla="*/ 1 h 22"/>
                  <a:gd name="T50" fmla="*/ 14 w 30"/>
                  <a:gd name="T51" fmla="*/ 1 h 22"/>
                  <a:gd name="T52" fmla="*/ 15 w 30"/>
                  <a:gd name="T53" fmla="*/ 2 h 22"/>
                  <a:gd name="T54" fmla="*/ 17 w 30"/>
                  <a:gd name="T55" fmla="*/ 2 h 22"/>
                  <a:gd name="T56" fmla="*/ 17 w 30"/>
                  <a:gd name="T57" fmla="*/ 2 h 22"/>
                  <a:gd name="T58" fmla="*/ 19 w 30"/>
                  <a:gd name="T59" fmla="*/ 1 h 22"/>
                  <a:gd name="T60" fmla="*/ 21 w 30"/>
                  <a:gd name="T61" fmla="*/ 2 h 22"/>
                  <a:gd name="T62" fmla="*/ 23 w 30"/>
                  <a:gd name="T63" fmla="*/ 2 h 22"/>
                  <a:gd name="T64" fmla="*/ 25 w 30"/>
                  <a:gd name="T65" fmla="*/ 4 h 22"/>
                  <a:gd name="T66" fmla="*/ 26 w 30"/>
                  <a:gd name="T67" fmla="*/ 4 h 22"/>
                  <a:gd name="T68" fmla="*/ 27 w 30"/>
                  <a:gd name="T69" fmla="*/ 6 h 22"/>
                  <a:gd name="T70" fmla="*/ 29 w 30"/>
                  <a:gd name="T71" fmla="*/ 6 h 22"/>
                  <a:gd name="T72" fmla="*/ 30 w 30"/>
                  <a:gd name="T73" fmla="*/ 6 h 22"/>
                  <a:gd name="T74" fmla="*/ 28 w 30"/>
                  <a:gd name="T75" fmla="*/ 8 h 22"/>
                  <a:gd name="T76" fmla="*/ 29 w 30"/>
                  <a:gd name="T77" fmla="*/ 9 h 22"/>
                  <a:gd name="T78" fmla="*/ 29 w 30"/>
                  <a:gd name="T79" fmla="*/ 10 h 22"/>
                  <a:gd name="T80" fmla="*/ 27 w 30"/>
                  <a:gd name="T81" fmla="*/ 11 h 22"/>
                  <a:gd name="T82" fmla="*/ 26 w 30"/>
                  <a:gd name="T83" fmla="*/ 13 h 22"/>
                  <a:gd name="T84" fmla="*/ 25 w 30"/>
                  <a:gd name="T85" fmla="*/ 13 h 22"/>
                  <a:gd name="T86" fmla="*/ 25 w 30"/>
                  <a:gd name="T87" fmla="*/ 15 h 22"/>
                  <a:gd name="T88" fmla="*/ 27 w 30"/>
                  <a:gd name="T89" fmla="*/ 15 h 22"/>
                  <a:gd name="T90" fmla="*/ 27 w 30"/>
                  <a:gd name="T91" fmla="*/ 17 h 22"/>
                  <a:gd name="T92" fmla="*/ 25 w 30"/>
                  <a:gd name="T93" fmla="*/ 17 h 22"/>
                  <a:gd name="T94" fmla="*/ 25 w 30"/>
                  <a:gd name="T95" fmla="*/ 16 h 22"/>
                  <a:gd name="T96" fmla="*/ 24 w 30"/>
                  <a:gd name="T97" fmla="*/ 17 h 22"/>
                  <a:gd name="T98" fmla="*/ 23 w 30"/>
                  <a:gd name="T99" fmla="*/ 18 h 22"/>
                  <a:gd name="T100" fmla="*/ 21 w 30"/>
                  <a:gd name="T101" fmla="*/ 18 h 22"/>
                  <a:gd name="T102" fmla="*/ 22 w 30"/>
                  <a:gd name="T103" fmla="*/ 20 h 22"/>
                  <a:gd name="T104" fmla="*/ 21 w 30"/>
                  <a:gd name="T105" fmla="*/ 20 h 22"/>
                  <a:gd name="T106" fmla="*/ 19 w 30"/>
                  <a:gd name="T107" fmla="*/ 21 h 22"/>
                  <a:gd name="T108" fmla="*/ 18 w 30"/>
                  <a:gd name="T109" fmla="*/ 20 h 22"/>
                  <a:gd name="T110" fmla="*/ 16 w 30"/>
                  <a:gd name="T111" fmla="*/ 21 h 22"/>
                  <a:gd name="T112" fmla="*/ 15 w 30"/>
                  <a:gd name="T113" fmla="*/ 22 h 22"/>
                  <a:gd name="T114" fmla="*/ 14 w 30"/>
                  <a:gd name="T115" fmla="*/ 20 h 22"/>
                  <a:gd name="T116" fmla="*/ 14 w 30"/>
                  <a:gd name="T117" fmla="*/ 19 h 22"/>
                  <a:gd name="T118" fmla="*/ 13 w 30"/>
                  <a:gd name="T119" fmla="*/ 17 h 22"/>
                  <a:gd name="T120" fmla="*/ 12 w 30"/>
                  <a:gd name="T121" fmla="*/ 17 h 22"/>
                  <a:gd name="T122" fmla="*/ 11 w 30"/>
                  <a:gd name="T123" fmla="*/ 15 h 22"/>
                  <a:gd name="T124" fmla="*/ 10 w 30"/>
                  <a:gd name="T125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" h="22">
                    <a:moveTo>
                      <a:pt x="10" y="15"/>
                    </a:moveTo>
                    <a:lnTo>
                      <a:pt x="10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8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6" y="21"/>
                    </a:lnTo>
                    <a:lnTo>
                      <a:pt x="15" y="22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5"/>
                    </a:ln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7" name="Freeform 53">
                <a:extLst>
                  <a:ext uri="{FF2B5EF4-FFF2-40B4-BE49-F238E27FC236}">
                    <a16:creationId xmlns:a16="http://schemas.microsoft.com/office/drawing/2014/main" id="{83827606-E967-4A63-91CC-69D6C6C661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5700" y="3244851"/>
                <a:ext cx="79375" cy="60325"/>
              </a:xfrm>
              <a:custGeom>
                <a:avLst/>
                <a:gdLst>
                  <a:gd name="T0" fmla="*/ 1 w 50"/>
                  <a:gd name="T1" fmla="*/ 19 h 38"/>
                  <a:gd name="T2" fmla="*/ 4 w 50"/>
                  <a:gd name="T3" fmla="*/ 19 h 38"/>
                  <a:gd name="T4" fmla="*/ 7 w 50"/>
                  <a:gd name="T5" fmla="*/ 18 h 38"/>
                  <a:gd name="T6" fmla="*/ 8 w 50"/>
                  <a:gd name="T7" fmla="*/ 16 h 38"/>
                  <a:gd name="T8" fmla="*/ 10 w 50"/>
                  <a:gd name="T9" fmla="*/ 14 h 38"/>
                  <a:gd name="T10" fmla="*/ 12 w 50"/>
                  <a:gd name="T11" fmla="*/ 15 h 38"/>
                  <a:gd name="T12" fmla="*/ 10 w 50"/>
                  <a:gd name="T13" fmla="*/ 13 h 38"/>
                  <a:gd name="T14" fmla="*/ 11 w 50"/>
                  <a:gd name="T15" fmla="*/ 11 h 38"/>
                  <a:gd name="T16" fmla="*/ 14 w 50"/>
                  <a:gd name="T17" fmla="*/ 8 h 38"/>
                  <a:gd name="T18" fmla="*/ 13 w 50"/>
                  <a:gd name="T19" fmla="*/ 6 h 38"/>
                  <a:gd name="T20" fmla="*/ 17 w 50"/>
                  <a:gd name="T21" fmla="*/ 3 h 38"/>
                  <a:gd name="T22" fmla="*/ 20 w 50"/>
                  <a:gd name="T23" fmla="*/ 2 h 38"/>
                  <a:gd name="T24" fmla="*/ 21 w 50"/>
                  <a:gd name="T25" fmla="*/ 0 h 38"/>
                  <a:gd name="T26" fmla="*/ 23 w 50"/>
                  <a:gd name="T27" fmla="*/ 0 h 38"/>
                  <a:gd name="T28" fmla="*/ 26 w 50"/>
                  <a:gd name="T29" fmla="*/ 1 h 38"/>
                  <a:gd name="T30" fmla="*/ 29 w 50"/>
                  <a:gd name="T31" fmla="*/ 1 h 38"/>
                  <a:gd name="T32" fmla="*/ 31 w 50"/>
                  <a:gd name="T33" fmla="*/ 2 h 38"/>
                  <a:gd name="T34" fmla="*/ 34 w 50"/>
                  <a:gd name="T35" fmla="*/ 2 h 38"/>
                  <a:gd name="T36" fmla="*/ 37 w 50"/>
                  <a:gd name="T37" fmla="*/ 3 h 38"/>
                  <a:gd name="T38" fmla="*/ 37 w 50"/>
                  <a:gd name="T39" fmla="*/ 6 h 38"/>
                  <a:gd name="T40" fmla="*/ 38 w 50"/>
                  <a:gd name="T41" fmla="*/ 9 h 38"/>
                  <a:gd name="T42" fmla="*/ 40 w 50"/>
                  <a:gd name="T43" fmla="*/ 12 h 38"/>
                  <a:gd name="T44" fmla="*/ 43 w 50"/>
                  <a:gd name="T45" fmla="*/ 15 h 38"/>
                  <a:gd name="T46" fmla="*/ 46 w 50"/>
                  <a:gd name="T47" fmla="*/ 18 h 38"/>
                  <a:gd name="T48" fmla="*/ 48 w 50"/>
                  <a:gd name="T49" fmla="*/ 21 h 38"/>
                  <a:gd name="T50" fmla="*/ 49 w 50"/>
                  <a:gd name="T51" fmla="*/ 22 h 38"/>
                  <a:gd name="T52" fmla="*/ 45 w 50"/>
                  <a:gd name="T53" fmla="*/ 25 h 38"/>
                  <a:gd name="T54" fmla="*/ 43 w 50"/>
                  <a:gd name="T55" fmla="*/ 25 h 38"/>
                  <a:gd name="T56" fmla="*/ 44 w 50"/>
                  <a:gd name="T57" fmla="*/ 28 h 38"/>
                  <a:gd name="T58" fmla="*/ 45 w 50"/>
                  <a:gd name="T59" fmla="*/ 31 h 38"/>
                  <a:gd name="T60" fmla="*/ 45 w 50"/>
                  <a:gd name="T61" fmla="*/ 33 h 38"/>
                  <a:gd name="T62" fmla="*/ 41 w 50"/>
                  <a:gd name="T63" fmla="*/ 34 h 38"/>
                  <a:gd name="T64" fmla="*/ 40 w 50"/>
                  <a:gd name="T65" fmla="*/ 38 h 38"/>
                  <a:gd name="T66" fmla="*/ 38 w 50"/>
                  <a:gd name="T67" fmla="*/ 37 h 38"/>
                  <a:gd name="T68" fmla="*/ 35 w 50"/>
                  <a:gd name="T69" fmla="*/ 37 h 38"/>
                  <a:gd name="T70" fmla="*/ 32 w 50"/>
                  <a:gd name="T71" fmla="*/ 38 h 38"/>
                  <a:gd name="T72" fmla="*/ 31 w 50"/>
                  <a:gd name="T73" fmla="*/ 37 h 38"/>
                  <a:gd name="T74" fmla="*/ 28 w 50"/>
                  <a:gd name="T75" fmla="*/ 38 h 38"/>
                  <a:gd name="T76" fmla="*/ 25 w 50"/>
                  <a:gd name="T77" fmla="*/ 37 h 38"/>
                  <a:gd name="T78" fmla="*/ 24 w 50"/>
                  <a:gd name="T79" fmla="*/ 38 h 38"/>
                  <a:gd name="T80" fmla="*/ 21 w 50"/>
                  <a:gd name="T81" fmla="*/ 37 h 38"/>
                  <a:gd name="T82" fmla="*/ 19 w 50"/>
                  <a:gd name="T83" fmla="*/ 36 h 38"/>
                  <a:gd name="T84" fmla="*/ 14 w 50"/>
                  <a:gd name="T85" fmla="*/ 35 h 38"/>
                  <a:gd name="T86" fmla="*/ 12 w 50"/>
                  <a:gd name="T87" fmla="*/ 36 h 38"/>
                  <a:gd name="T88" fmla="*/ 6 w 50"/>
                  <a:gd name="T89" fmla="*/ 36 h 38"/>
                  <a:gd name="T90" fmla="*/ 3 w 50"/>
                  <a:gd name="T91" fmla="*/ 36 h 38"/>
                  <a:gd name="T92" fmla="*/ 2 w 50"/>
                  <a:gd name="T93" fmla="*/ 36 h 38"/>
                  <a:gd name="T94" fmla="*/ 0 w 50"/>
                  <a:gd name="T95" fmla="*/ 32 h 38"/>
                  <a:gd name="T96" fmla="*/ 2 w 50"/>
                  <a:gd name="T97" fmla="*/ 30 h 38"/>
                  <a:gd name="T98" fmla="*/ 2 w 50"/>
                  <a:gd name="T99" fmla="*/ 26 h 38"/>
                  <a:gd name="T100" fmla="*/ 1 w 50"/>
                  <a:gd name="T101" fmla="*/ 23 h 38"/>
                  <a:gd name="T102" fmla="*/ 0 w 50"/>
                  <a:gd name="T103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38">
                    <a:moveTo>
                      <a:pt x="0" y="20"/>
                    </a:moveTo>
                    <a:lnTo>
                      <a:pt x="1" y="19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46" y="18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8" y="24"/>
                    </a:lnTo>
                    <a:lnTo>
                      <a:pt x="45" y="25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9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6" y="36"/>
                    </a:lnTo>
                    <a:lnTo>
                      <a:pt x="5" y="37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1" y="30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8" name="Freeform 54">
                <a:extLst>
                  <a:ext uri="{FF2B5EF4-FFF2-40B4-BE49-F238E27FC236}">
                    <a16:creationId xmlns:a16="http://schemas.microsoft.com/office/drawing/2014/main" id="{11418880-66F4-4C4E-8DC2-AE7F3E2CCF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9350" y="3292476"/>
                <a:ext cx="157163" cy="98425"/>
              </a:xfrm>
              <a:custGeom>
                <a:avLst/>
                <a:gdLst>
                  <a:gd name="T0" fmla="*/ 14 w 99"/>
                  <a:gd name="T1" fmla="*/ 6 h 62"/>
                  <a:gd name="T2" fmla="*/ 23 w 99"/>
                  <a:gd name="T3" fmla="*/ 6 h 62"/>
                  <a:gd name="T4" fmla="*/ 28 w 99"/>
                  <a:gd name="T5" fmla="*/ 8 h 62"/>
                  <a:gd name="T6" fmla="*/ 35 w 99"/>
                  <a:gd name="T7" fmla="*/ 7 h 62"/>
                  <a:gd name="T8" fmla="*/ 40 w 99"/>
                  <a:gd name="T9" fmla="*/ 7 h 62"/>
                  <a:gd name="T10" fmla="*/ 45 w 99"/>
                  <a:gd name="T11" fmla="*/ 4 h 62"/>
                  <a:gd name="T12" fmla="*/ 52 w 99"/>
                  <a:gd name="T13" fmla="*/ 1 h 62"/>
                  <a:gd name="T14" fmla="*/ 61 w 99"/>
                  <a:gd name="T15" fmla="*/ 1 h 62"/>
                  <a:gd name="T16" fmla="*/ 68 w 99"/>
                  <a:gd name="T17" fmla="*/ 7 h 62"/>
                  <a:gd name="T18" fmla="*/ 71 w 99"/>
                  <a:gd name="T19" fmla="*/ 14 h 62"/>
                  <a:gd name="T20" fmla="*/ 79 w 99"/>
                  <a:gd name="T21" fmla="*/ 16 h 62"/>
                  <a:gd name="T22" fmla="*/ 86 w 99"/>
                  <a:gd name="T23" fmla="*/ 19 h 62"/>
                  <a:gd name="T24" fmla="*/ 93 w 99"/>
                  <a:gd name="T25" fmla="*/ 19 h 62"/>
                  <a:gd name="T26" fmla="*/ 98 w 99"/>
                  <a:gd name="T27" fmla="*/ 22 h 62"/>
                  <a:gd name="T28" fmla="*/ 98 w 99"/>
                  <a:gd name="T29" fmla="*/ 29 h 62"/>
                  <a:gd name="T30" fmla="*/ 94 w 99"/>
                  <a:gd name="T31" fmla="*/ 35 h 62"/>
                  <a:gd name="T32" fmla="*/ 90 w 99"/>
                  <a:gd name="T33" fmla="*/ 40 h 62"/>
                  <a:gd name="T34" fmla="*/ 85 w 99"/>
                  <a:gd name="T35" fmla="*/ 42 h 62"/>
                  <a:gd name="T36" fmla="*/ 80 w 99"/>
                  <a:gd name="T37" fmla="*/ 45 h 62"/>
                  <a:gd name="T38" fmla="*/ 74 w 99"/>
                  <a:gd name="T39" fmla="*/ 44 h 62"/>
                  <a:gd name="T40" fmla="*/ 73 w 99"/>
                  <a:gd name="T41" fmla="*/ 49 h 62"/>
                  <a:gd name="T42" fmla="*/ 74 w 99"/>
                  <a:gd name="T43" fmla="*/ 46 h 62"/>
                  <a:gd name="T44" fmla="*/ 70 w 99"/>
                  <a:gd name="T45" fmla="*/ 49 h 62"/>
                  <a:gd name="T46" fmla="*/ 65 w 99"/>
                  <a:gd name="T47" fmla="*/ 50 h 62"/>
                  <a:gd name="T48" fmla="*/ 70 w 99"/>
                  <a:gd name="T49" fmla="*/ 51 h 62"/>
                  <a:gd name="T50" fmla="*/ 71 w 99"/>
                  <a:gd name="T51" fmla="*/ 53 h 62"/>
                  <a:gd name="T52" fmla="*/ 73 w 99"/>
                  <a:gd name="T53" fmla="*/ 55 h 62"/>
                  <a:gd name="T54" fmla="*/ 71 w 99"/>
                  <a:gd name="T55" fmla="*/ 50 h 62"/>
                  <a:gd name="T56" fmla="*/ 76 w 99"/>
                  <a:gd name="T57" fmla="*/ 55 h 62"/>
                  <a:gd name="T58" fmla="*/ 81 w 99"/>
                  <a:gd name="T59" fmla="*/ 54 h 62"/>
                  <a:gd name="T60" fmla="*/ 82 w 99"/>
                  <a:gd name="T61" fmla="*/ 57 h 62"/>
                  <a:gd name="T62" fmla="*/ 73 w 99"/>
                  <a:gd name="T63" fmla="*/ 59 h 62"/>
                  <a:gd name="T64" fmla="*/ 65 w 99"/>
                  <a:gd name="T65" fmla="*/ 61 h 62"/>
                  <a:gd name="T66" fmla="*/ 62 w 99"/>
                  <a:gd name="T67" fmla="*/ 55 h 62"/>
                  <a:gd name="T68" fmla="*/ 65 w 99"/>
                  <a:gd name="T69" fmla="*/ 52 h 62"/>
                  <a:gd name="T70" fmla="*/ 64 w 99"/>
                  <a:gd name="T71" fmla="*/ 50 h 62"/>
                  <a:gd name="T72" fmla="*/ 58 w 99"/>
                  <a:gd name="T73" fmla="*/ 50 h 62"/>
                  <a:gd name="T74" fmla="*/ 55 w 99"/>
                  <a:gd name="T75" fmla="*/ 47 h 62"/>
                  <a:gd name="T76" fmla="*/ 57 w 99"/>
                  <a:gd name="T77" fmla="*/ 46 h 62"/>
                  <a:gd name="T78" fmla="*/ 55 w 99"/>
                  <a:gd name="T79" fmla="*/ 45 h 62"/>
                  <a:gd name="T80" fmla="*/ 53 w 99"/>
                  <a:gd name="T81" fmla="*/ 45 h 62"/>
                  <a:gd name="T82" fmla="*/ 49 w 99"/>
                  <a:gd name="T83" fmla="*/ 49 h 62"/>
                  <a:gd name="T84" fmla="*/ 44 w 99"/>
                  <a:gd name="T85" fmla="*/ 53 h 62"/>
                  <a:gd name="T86" fmla="*/ 44 w 99"/>
                  <a:gd name="T87" fmla="*/ 56 h 62"/>
                  <a:gd name="T88" fmla="*/ 38 w 99"/>
                  <a:gd name="T89" fmla="*/ 56 h 62"/>
                  <a:gd name="T90" fmla="*/ 37 w 99"/>
                  <a:gd name="T91" fmla="*/ 53 h 62"/>
                  <a:gd name="T92" fmla="*/ 41 w 99"/>
                  <a:gd name="T93" fmla="*/ 47 h 62"/>
                  <a:gd name="T94" fmla="*/ 44 w 99"/>
                  <a:gd name="T95" fmla="*/ 45 h 62"/>
                  <a:gd name="T96" fmla="*/ 41 w 99"/>
                  <a:gd name="T97" fmla="*/ 41 h 62"/>
                  <a:gd name="T98" fmla="*/ 36 w 99"/>
                  <a:gd name="T99" fmla="*/ 34 h 62"/>
                  <a:gd name="T100" fmla="*/ 29 w 99"/>
                  <a:gd name="T101" fmla="*/ 32 h 62"/>
                  <a:gd name="T102" fmla="*/ 25 w 99"/>
                  <a:gd name="T103" fmla="*/ 32 h 62"/>
                  <a:gd name="T104" fmla="*/ 24 w 99"/>
                  <a:gd name="T105" fmla="*/ 35 h 62"/>
                  <a:gd name="T106" fmla="*/ 15 w 99"/>
                  <a:gd name="T107" fmla="*/ 38 h 62"/>
                  <a:gd name="T108" fmla="*/ 8 w 99"/>
                  <a:gd name="T109" fmla="*/ 36 h 62"/>
                  <a:gd name="T110" fmla="*/ 3 w 99"/>
                  <a:gd name="T111" fmla="*/ 35 h 62"/>
                  <a:gd name="T112" fmla="*/ 1 w 99"/>
                  <a:gd name="T113" fmla="*/ 28 h 62"/>
                  <a:gd name="T114" fmla="*/ 7 w 99"/>
                  <a:gd name="T115" fmla="*/ 18 h 62"/>
                  <a:gd name="T116" fmla="*/ 8 w 99"/>
                  <a:gd name="T117" fmla="*/ 14 h 62"/>
                  <a:gd name="T118" fmla="*/ 6 w 99"/>
                  <a:gd name="T119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" h="62">
                    <a:moveTo>
                      <a:pt x="6" y="6"/>
                    </a:moveTo>
                    <a:lnTo>
                      <a:pt x="7" y="6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8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71" y="14"/>
                    </a:lnTo>
                    <a:lnTo>
                      <a:pt x="74" y="16"/>
                    </a:lnTo>
                    <a:lnTo>
                      <a:pt x="75" y="15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3" y="17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18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1" y="20"/>
                    </a:lnTo>
                    <a:lnTo>
                      <a:pt x="93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7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9" y="23"/>
                    </a:lnTo>
                    <a:lnTo>
                      <a:pt x="98" y="25"/>
                    </a:lnTo>
                    <a:lnTo>
                      <a:pt x="96" y="25"/>
                    </a:lnTo>
                    <a:lnTo>
                      <a:pt x="96" y="27"/>
                    </a:lnTo>
                    <a:lnTo>
                      <a:pt x="98" y="29"/>
                    </a:lnTo>
                    <a:lnTo>
                      <a:pt x="98" y="31"/>
                    </a:lnTo>
                    <a:lnTo>
                      <a:pt x="97" y="33"/>
                    </a:lnTo>
                    <a:lnTo>
                      <a:pt x="97" y="34"/>
                    </a:lnTo>
                    <a:lnTo>
                      <a:pt x="96" y="35"/>
                    </a:lnTo>
                    <a:lnTo>
                      <a:pt x="94" y="35"/>
                    </a:lnTo>
                    <a:lnTo>
                      <a:pt x="92" y="37"/>
                    </a:lnTo>
                    <a:lnTo>
                      <a:pt x="91" y="37"/>
                    </a:lnTo>
                    <a:lnTo>
                      <a:pt x="91" y="41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88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2" y="45"/>
                    </a:lnTo>
                    <a:lnTo>
                      <a:pt x="81" y="44"/>
                    </a:lnTo>
                    <a:lnTo>
                      <a:pt x="80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6" y="46"/>
                    </a:lnTo>
                    <a:lnTo>
                      <a:pt x="76" y="46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5" y="46"/>
                    </a:lnTo>
                    <a:lnTo>
                      <a:pt x="75" y="47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2" y="49"/>
                    </a:lnTo>
                    <a:lnTo>
                      <a:pt x="73" y="48"/>
                    </a:lnTo>
                    <a:lnTo>
                      <a:pt x="74" y="47"/>
                    </a:lnTo>
                    <a:lnTo>
                      <a:pt x="74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1" y="49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9" y="49"/>
                    </a:lnTo>
                    <a:lnTo>
                      <a:pt x="68" y="49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50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9" y="51"/>
                    </a:lnTo>
                    <a:lnTo>
                      <a:pt x="70" y="51"/>
                    </a:lnTo>
                    <a:lnTo>
                      <a:pt x="70" y="51"/>
                    </a:lnTo>
                    <a:lnTo>
                      <a:pt x="71" y="52"/>
                    </a:lnTo>
                    <a:lnTo>
                      <a:pt x="70" y="52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2" y="53"/>
                    </a:lnTo>
                    <a:lnTo>
                      <a:pt x="73" y="53"/>
                    </a:lnTo>
                    <a:lnTo>
                      <a:pt x="73" y="54"/>
                    </a:lnTo>
                    <a:lnTo>
                      <a:pt x="73" y="55"/>
                    </a:lnTo>
                    <a:lnTo>
                      <a:pt x="75" y="56"/>
                    </a:lnTo>
                    <a:lnTo>
                      <a:pt x="76" y="55"/>
                    </a:lnTo>
                    <a:lnTo>
                      <a:pt x="73" y="53"/>
                    </a:lnTo>
                    <a:lnTo>
                      <a:pt x="71" y="51"/>
                    </a:lnTo>
                    <a:lnTo>
                      <a:pt x="71" y="50"/>
                    </a:lnTo>
                    <a:lnTo>
                      <a:pt x="71" y="49"/>
                    </a:lnTo>
                    <a:lnTo>
                      <a:pt x="72" y="50"/>
                    </a:lnTo>
                    <a:lnTo>
                      <a:pt x="73" y="52"/>
                    </a:lnTo>
                    <a:lnTo>
                      <a:pt x="76" y="55"/>
                    </a:lnTo>
                    <a:lnTo>
                      <a:pt x="76" y="55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79" y="55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2" y="55"/>
                    </a:lnTo>
                    <a:lnTo>
                      <a:pt x="82" y="56"/>
                    </a:lnTo>
                    <a:lnTo>
                      <a:pt x="82" y="57"/>
                    </a:lnTo>
                    <a:lnTo>
                      <a:pt x="80" y="57"/>
                    </a:lnTo>
                    <a:lnTo>
                      <a:pt x="78" y="56"/>
                    </a:lnTo>
                    <a:lnTo>
                      <a:pt x="76" y="58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0" y="61"/>
                    </a:lnTo>
                    <a:lnTo>
                      <a:pt x="68" y="62"/>
                    </a:lnTo>
                    <a:lnTo>
                      <a:pt x="66" y="62"/>
                    </a:lnTo>
                    <a:lnTo>
                      <a:pt x="65" y="61"/>
                    </a:lnTo>
                    <a:lnTo>
                      <a:pt x="65" y="61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0" y="55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5" y="52"/>
                    </a:lnTo>
                    <a:lnTo>
                      <a:pt x="66" y="52"/>
                    </a:lnTo>
                    <a:lnTo>
                      <a:pt x="65" y="51"/>
                    </a:lnTo>
                    <a:lnTo>
                      <a:pt x="65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3" y="50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6" y="48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9" y="45"/>
                    </a:lnTo>
                    <a:lnTo>
                      <a:pt x="57" y="46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1" y="46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9" y="49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7" y="51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3" y="55"/>
                    </a:lnTo>
                    <a:lnTo>
                      <a:pt x="41" y="55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5" y="54"/>
                    </a:lnTo>
                    <a:lnTo>
                      <a:pt x="36" y="53"/>
                    </a:lnTo>
                    <a:lnTo>
                      <a:pt x="37" y="54"/>
                    </a:lnTo>
                    <a:lnTo>
                      <a:pt x="37" y="53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2" y="46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4" y="45"/>
                    </a:lnTo>
                    <a:lnTo>
                      <a:pt x="44" y="44"/>
                    </a:lnTo>
                    <a:lnTo>
                      <a:pt x="44" y="43"/>
                    </a:lnTo>
                    <a:lnTo>
                      <a:pt x="43" y="42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39" y="36"/>
                    </a:lnTo>
                    <a:lnTo>
                      <a:pt x="37" y="35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2" y="36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89" name="Freeform 55">
                <a:extLst>
                  <a:ext uri="{FF2B5EF4-FFF2-40B4-BE49-F238E27FC236}">
                    <a16:creationId xmlns:a16="http://schemas.microsoft.com/office/drawing/2014/main" id="{9A2635D7-1A4B-4771-8C2E-112C715181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7450" y="3341688"/>
                <a:ext cx="33338" cy="36513"/>
              </a:xfrm>
              <a:custGeom>
                <a:avLst/>
                <a:gdLst>
                  <a:gd name="T0" fmla="*/ 0 w 21"/>
                  <a:gd name="T1" fmla="*/ 4 h 23"/>
                  <a:gd name="T2" fmla="*/ 0 w 21"/>
                  <a:gd name="T3" fmla="*/ 3 h 23"/>
                  <a:gd name="T4" fmla="*/ 0 w 21"/>
                  <a:gd name="T5" fmla="*/ 2 h 23"/>
                  <a:gd name="T6" fmla="*/ 0 w 21"/>
                  <a:gd name="T7" fmla="*/ 1 h 23"/>
                  <a:gd name="T8" fmla="*/ 1 w 21"/>
                  <a:gd name="T9" fmla="*/ 1 h 23"/>
                  <a:gd name="T10" fmla="*/ 1 w 21"/>
                  <a:gd name="T11" fmla="*/ 1 h 23"/>
                  <a:gd name="T12" fmla="*/ 2 w 21"/>
                  <a:gd name="T13" fmla="*/ 1 h 23"/>
                  <a:gd name="T14" fmla="*/ 3 w 21"/>
                  <a:gd name="T15" fmla="*/ 1 h 23"/>
                  <a:gd name="T16" fmla="*/ 4 w 21"/>
                  <a:gd name="T17" fmla="*/ 1 h 23"/>
                  <a:gd name="T18" fmla="*/ 5 w 21"/>
                  <a:gd name="T19" fmla="*/ 0 h 23"/>
                  <a:gd name="T20" fmla="*/ 5 w 21"/>
                  <a:gd name="T21" fmla="*/ 1 h 23"/>
                  <a:gd name="T22" fmla="*/ 7 w 21"/>
                  <a:gd name="T23" fmla="*/ 1 h 23"/>
                  <a:gd name="T24" fmla="*/ 9 w 21"/>
                  <a:gd name="T25" fmla="*/ 3 h 23"/>
                  <a:gd name="T26" fmla="*/ 11 w 21"/>
                  <a:gd name="T27" fmla="*/ 3 h 23"/>
                  <a:gd name="T28" fmla="*/ 11 w 21"/>
                  <a:gd name="T29" fmla="*/ 3 h 23"/>
                  <a:gd name="T30" fmla="*/ 12 w 21"/>
                  <a:gd name="T31" fmla="*/ 3 h 23"/>
                  <a:gd name="T32" fmla="*/ 13 w 21"/>
                  <a:gd name="T33" fmla="*/ 4 h 23"/>
                  <a:gd name="T34" fmla="*/ 15 w 21"/>
                  <a:gd name="T35" fmla="*/ 5 h 23"/>
                  <a:gd name="T36" fmla="*/ 16 w 21"/>
                  <a:gd name="T37" fmla="*/ 7 h 23"/>
                  <a:gd name="T38" fmla="*/ 16 w 21"/>
                  <a:gd name="T39" fmla="*/ 9 h 23"/>
                  <a:gd name="T40" fmla="*/ 17 w 21"/>
                  <a:gd name="T41" fmla="*/ 10 h 23"/>
                  <a:gd name="T42" fmla="*/ 17 w 21"/>
                  <a:gd name="T43" fmla="*/ 10 h 23"/>
                  <a:gd name="T44" fmla="*/ 19 w 21"/>
                  <a:gd name="T45" fmla="*/ 11 h 23"/>
                  <a:gd name="T46" fmla="*/ 20 w 21"/>
                  <a:gd name="T47" fmla="*/ 12 h 23"/>
                  <a:gd name="T48" fmla="*/ 20 w 21"/>
                  <a:gd name="T49" fmla="*/ 13 h 23"/>
                  <a:gd name="T50" fmla="*/ 20 w 21"/>
                  <a:gd name="T51" fmla="*/ 14 h 23"/>
                  <a:gd name="T52" fmla="*/ 21 w 21"/>
                  <a:gd name="T53" fmla="*/ 15 h 23"/>
                  <a:gd name="T54" fmla="*/ 21 w 21"/>
                  <a:gd name="T55" fmla="*/ 16 h 23"/>
                  <a:gd name="T56" fmla="*/ 19 w 21"/>
                  <a:gd name="T57" fmla="*/ 16 h 23"/>
                  <a:gd name="T58" fmla="*/ 18 w 21"/>
                  <a:gd name="T59" fmla="*/ 15 h 23"/>
                  <a:gd name="T60" fmla="*/ 17 w 21"/>
                  <a:gd name="T61" fmla="*/ 16 h 23"/>
                  <a:gd name="T62" fmla="*/ 15 w 21"/>
                  <a:gd name="T63" fmla="*/ 16 h 23"/>
                  <a:gd name="T64" fmla="*/ 15 w 21"/>
                  <a:gd name="T65" fmla="*/ 18 h 23"/>
                  <a:gd name="T66" fmla="*/ 15 w 21"/>
                  <a:gd name="T67" fmla="*/ 20 h 23"/>
                  <a:gd name="T68" fmla="*/ 14 w 21"/>
                  <a:gd name="T69" fmla="*/ 20 h 23"/>
                  <a:gd name="T70" fmla="*/ 13 w 21"/>
                  <a:gd name="T71" fmla="*/ 22 h 23"/>
                  <a:gd name="T72" fmla="*/ 13 w 21"/>
                  <a:gd name="T73" fmla="*/ 23 h 23"/>
                  <a:gd name="T74" fmla="*/ 12 w 21"/>
                  <a:gd name="T75" fmla="*/ 22 h 23"/>
                  <a:gd name="T76" fmla="*/ 11 w 21"/>
                  <a:gd name="T77" fmla="*/ 23 h 23"/>
                  <a:gd name="T78" fmla="*/ 11 w 21"/>
                  <a:gd name="T79" fmla="*/ 23 h 23"/>
                  <a:gd name="T80" fmla="*/ 11 w 21"/>
                  <a:gd name="T81" fmla="*/ 21 h 23"/>
                  <a:gd name="T82" fmla="*/ 11 w 21"/>
                  <a:gd name="T83" fmla="*/ 15 h 23"/>
                  <a:gd name="T84" fmla="*/ 10 w 21"/>
                  <a:gd name="T85" fmla="*/ 14 h 23"/>
                  <a:gd name="T86" fmla="*/ 9 w 21"/>
                  <a:gd name="T87" fmla="*/ 12 h 23"/>
                  <a:gd name="T88" fmla="*/ 6 w 21"/>
                  <a:gd name="T89" fmla="*/ 10 h 23"/>
                  <a:gd name="T90" fmla="*/ 6 w 21"/>
                  <a:gd name="T91" fmla="*/ 9 h 23"/>
                  <a:gd name="T92" fmla="*/ 3 w 21"/>
                  <a:gd name="T93" fmla="*/ 6 h 23"/>
                  <a:gd name="T94" fmla="*/ 3 w 21"/>
                  <a:gd name="T95" fmla="*/ 4 h 23"/>
                  <a:gd name="T96" fmla="*/ 0 w 21"/>
                  <a:gd name="T9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" h="23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0" name="Freeform 56">
                <a:extLst>
                  <a:ext uri="{FF2B5EF4-FFF2-40B4-BE49-F238E27FC236}">
                    <a16:creationId xmlns:a16="http://schemas.microsoft.com/office/drawing/2014/main" id="{87E38842-FAFB-4BEF-B825-1C59163BE0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5063" y="3348038"/>
                <a:ext cx="84138" cy="53975"/>
              </a:xfrm>
              <a:custGeom>
                <a:avLst/>
                <a:gdLst>
                  <a:gd name="T0" fmla="*/ 13 w 53"/>
                  <a:gd name="T1" fmla="*/ 1 h 34"/>
                  <a:gd name="T2" fmla="*/ 15 w 53"/>
                  <a:gd name="T3" fmla="*/ 0 h 34"/>
                  <a:gd name="T4" fmla="*/ 19 w 53"/>
                  <a:gd name="T5" fmla="*/ 1 h 34"/>
                  <a:gd name="T6" fmla="*/ 21 w 53"/>
                  <a:gd name="T7" fmla="*/ 3 h 34"/>
                  <a:gd name="T8" fmla="*/ 24 w 53"/>
                  <a:gd name="T9" fmla="*/ 3 h 34"/>
                  <a:gd name="T10" fmla="*/ 27 w 53"/>
                  <a:gd name="T11" fmla="*/ 2 h 34"/>
                  <a:gd name="T12" fmla="*/ 32 w 53"/>
                  <a:gd name="T13" fmla="*/ 0 h 34"/>
                  <a:gd name="T14" fmla="*/ 36 w 53"/>
                  <a:gd name="T15" fmla="*/ 2 h 34"/>
                  <a:gd name="T16" fmla="*/ 39 w 53"/>
                  <a:gd name="T17" fmla="*/ 6 h 34"/>
                  <a:gd name="T18" fmla="*/ 43 w 53"/>
                  <a:gd name="T19" fmla="*/ 10 h 34"/>
                  <a:gd name="T20" fmla="*/ 44 w 53"/>
                  <a:gd name="T21" fmla="*/ 17 h 34"/>
                  <a:gd name="T22" fmla="*/ 45 w 53"/>
                  <a:gd name="T23" fmla="*/ 21 h 34"/>
                  <a:gd name="T24" fmla="*/ 49 w 53"/>
                  <a:gd name="T25" fmla="*/ 21 h 34"/>
                  <a:gd name="T26" fmla="*/ 52 w 53"/>
                  <a:gd name="T27" fmla="*/ 20 h 34"/>
                  <a:gd name="T28" fmla="*/ 52 w 53"/>
                  <a:gd name="T29" fmla="*/ 21 h 34"/>
                  <a:gd name="T30" fmla="*/ 53 w 53"/>
                  <a:gd name="T31" fmla="*/ 23 h 34"/>
                  <a:gd name="T32" fmla="*/ 51 w 53"/>
                  <a:gd name="T33" fmla="*/ 25 h 34"/>
                  <a:gd name="T34" fmla="*/ 49 w 53"/>
                  <a:gd name="T35" fmla="*/ 26 h 34"/>
                  <a:gd name="T36" fmla="*/ 49 w 53"/>
                  <a:gd name="T37" fmla="*/ 28 h 34"/>
                  <a:gd name="T38" fmla="*/ 47 w 53"/>
                  <a:gd name="T39" fmla="*/ 31 h 34"/>
                  <a:gd name="T40" fmla="*/ 46 w 53"/>
                  <a:gd name="T41" fmla="*/ 32 h 34"/>
                  <a:gd name="T42" fmla="*/ 45 w 53"/>
                  <a:gd name="T43" fmla="*/ 31 h 34"/>
                  <a:gd name="T44" fmla="*/ 43 w 53"/>
                  <a:gd name="T45" fmla="*/ 30 h 34"/>
                  <a:gd name="T46" fmla="*/ 39 w 53"/>
                  <a:gd name="T47" fmla="*/ 30 h 34"/>
                  <a:gd name="T48" fmla="*/ 34 w 53"/>
                  <a:gd name="T49" fmla="*/ 32 h 34"/>
                  <a:gd name="T50" fmla="*/ 32 w 53"/>
                  <a:gd name="T51" fmla="*/ 33 h 34"/>
                  <a:gd name="T52" fmla="*/ 29 w 53"/>
                  <a:gd name="T53" fmla="*/ 33 h 34"/>
                  <a:gd name="T54" fmla="*/ 27 w 53"/>
                  <a:gd name="T55" fmla="*/ 33 h 34"/>
                  <a:gd name="T56" fmla="*/ 25 w 53"/>
                  <a:gd name="T57" fmla="*/ 33 h 34"/>
                  <a:gd name="T58" fmla="*/ 21 w 53"/>
                  <a:gd name="T59" fmla="*/ 33 h 34"/>
                  <a:gd name="T60" fmla="*/ 19 w 53"/>
                  <a:gd name="T61" fmla="*/ 33 h 34"/>
                  <a:gd name="T62" fmla="*/ 17 w 53"/>
                  <a:gd name="T63" fmla="*/ 33 h 34"/>
                  <a:gd name="T64" fmla="*/ 16 w 53"/>
                  <a:gd name="T65" fmla="*/ 32 h 34"/>
                  <a:gd name="T66" fmla="*/ 16 w 53"/>
                  <a:gd name="T67" fmla="*/ 30 h 34"/>
                  <a:gd name="T68" fmla="*/ 14 w 53"/>
                  <a:gd name="T69" fmla="*/ 28 h 34"/>
                  <a:gd name="T70" fmla="*/ 15 w 53"/>
                  <a:gd name="T71" fmla="*/ 26 h 34"/>
                  <a:gd name="T72" fmla="*/ 12 w 53"/>
                  <a:gd name="T73" fmla="*/ 27 h 34"/>
                  <a:gd name="T74" fmla="*/ 9 w 53"/>
                  <a:gd name="T75" fmla="*/ 27 h 34"/>
                  <a:gd name="T76" fmla="*/ 7 w 53"/>
                  <a:gd name="T77" fmla="*/ 25 h 34"/>
                  <a:gd name="T78" fmla="*/ 7 w 53"/>
                  <a:gd name="T79" fmla="*/ 23 h 34"/>
                  <a:gd name="T80" fmla="*/ 4 w 53"/>
                  <a:gd name="T81" fmla="*/ 21 h 34"/>
                  <a:gd name="T82" fmla="*/ 1 w 53"/>
                  <a:gd name="T83" fmla="*/ 18 h 34"/>
                  <a:gd name="T84" fmla="*/ 0 w 53"/>
                  <a:gd name="T85" fmla="*/ 17 h 34"/>
                  <a:gd name="T86" fmla="*/ 3 w 53"/>
                  <a:gd name="T87" fmla="*/ 15 h 34"/>
                  <a:gd name="T88" fmla="*/ 5 w 53"/>
                  <a:gd name="T89" fmla="*/ 15 h 34"/>
                  <a:gd name="T90" fmla="*/ 6 w 53"/>
                  <a:gd name="T91" fmla="*/ 12 h 34"/>
                  <a:gd name="T92" fmla="*/ 9 w 53"/>
                  <a:gd name="T93" fmla="*/ 5 h 34"/>
                  <a:gd name="T94" fmla="*/ 12 w 53"/>
                  <a:gd name="T95" fmla="*/ 3 h 34"/>
                  <a:gd name="T96" fmla="*/ 12 w 53"/>
                  <a:gd name="T9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" h="34">
                    <a:moveTo>
                      <a:pt x="12" y="1"/>
                    </a:move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2" y="8"/>
                    </a:lnTo>
                    <a:lnTo>
                      <a:pt x="43" y="10"/>
                    </a:lnTo>
                    <a:lnTo>
                      <a:pt x="44" y="11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48" y="30"/>
                    </a:lnTo>
                    <a:lnTo>
                      <a:pt x="47" y="31"/>
                    </a:lnTo>
                    <a:lnTo>
                      <a:pt x="48" y="33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4" y="32"/>
                    </a:lnTo>
                    <a:lnTo>
                      <a:pt x="43" y="30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7" y="30"/>
                    </a:lnTo>
                    <a:lnTo>
                      <a:pt x="34" y="32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3" y="34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1" name="Freeform 57">
                <a:extLst>
                  <a:ext uri="{FF2B5EF4-FFF2-40B4-BE49-F238E27FC236}">
                    <a16:creationId xmlns:a16="http://schemas.microsoft.com/office/drawing/2014/main" id="{A23AD8C4-19E9-4E0B-BB44-A6776A343C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80138" y="3344863"/>
                <a:ext cx="53975" cy="34925"/>
              </a:xfrm>
              <a:custGeom>
                <a:avLst/>
                <a:gdLst>
                  <a:gd name="T0" fmla="*/ 22 w 34"/>
                  <a:gd name="T1" fmla="*/ 19 h 22"/>
                  <a:gd name="T2" fmla="*/ 23 w 34"/>
                  <a:gd name="T3" fmla="*/ 18 h 22"/>
                  <a:gd name="T4" fmla="*/ 25 w 34"/>
                  <a:gd name="T5" fmla="*/ 17 h 22"/>
                  <a:gd name="T6" fmla="*/ 25 w 34"/>
                  <a:gd name="T7" fmla="*/ 16 h 22"/>
                  <a:gd name="T8" fmla="*/ 27 w 34"/>
                  <a:gd name="T9" fmla="*/ 17 h 22"/>
                  <a:gd name="T10" fmla="*/ 28 w 34"/>
                  <a:gd name="T11" fmla="*/ 16 h 22"/>
                  <a:gd name="T12" fmla="*/ 28 w 34"/>
                  <a:gd name="T13" fmla="*/ 14 h 22"/>
                  <a:gd name="T14" fmla="*/ 30 w 34"/>
                  <a:gd name="T15" fmla="*/ 11 h 22"/>
                  <a:gd name="T16" fmla="*/ 31 w 34"/>
                  <a:gd name="T17" fmla="*/ 7 h 22"/>
                  <a:gd name="T18" fmla="*/ 32 w 34"/>
                  <a:gd name="T19" fmla="*/ 5 h 22"/>
                  <a:gd name="T20" fmla="*/ 34 w 34"/>
                  <a:gd name="T21" fmla="*/ 5 h 22"/>
                  <a:gd name="T22" fmla="*/ 34 w 34"/>
                  <a:gd name="T23" fmla="*/ 3 h 22"/>
                  <a:gd name="T24" fmla="*/ 34 w 34"/>
                  <a:gd name="T25" fmla="*/ 2 h 22"/>
                  <a:gd name="T26" fmla="*/ 32 w 34"/>
                  <a:gd name="T27" fmla="*/ 1 h 22"/>
                  <a:gd name="T28" fmla="*/ 31 w 34"/>
                  <a:gd name="T29" fmla="*/ 0 h 22"/>
                  <a:gd name="T30" fmla="*/ 29 w 34"/>
                  <a:gd name="T31" fmla="*/ 0 h 22"/>
                  <a:gd name="T32" fmla="*/ 28 w 34"/>
                  <a:gd name="T33" fmla="*/ 0 h 22"/>
                  <a:gd name="T34" fmla="*/ 25 w 34"/>
                  <a:gd name="T35" fmla="*/ 0 h 22"/>
                  <a:gd name="T36" fmla="*/ 24 w 34"/>
                  <a:gd name="T37" fmla="*/ 0 h 22"/>
                  <a:gd name="T38" fmla="*/ 22 w 34"/>
                  <a:gd name="T39" fmla="*/ 0 h 22"/>
                  <a:gd name="T40" fmla="*/ 21 w 34"/>
                  <a:gd name="T41" fmla="*/ 2 h 22"/>
                  <a:gd name="T42" fmla="*/ 20 w 34"/>
                  <a:gd name="T43" fmla="*/ 2 h 22"/>
                  <a:gd name="T44" fmla="*/ 20 w 34"/>
                  <a:gd name="T45" fmla="*/ 3 h 22"/>
                  <a:gd name="T46" fmla="*/ 18 w 34"/>
                  <a:gd name="T47" fmla="*/ 2 h 22"/>
                  <a:gd name="T48" fmla="*/ 16 w 34"/>
                  <a:gd name="T49" fmla="*/ 3 h 22"/>
                  <a:gd name="T50" fmla="*/ 14 w 34"/>
                  <a:gd name="T51" fmla="*/ 4 h 22"/>
                  <a:gd name="T52" fmla="*/ 14 w 34"/>
                  <a:gd name="T53" fmla="*/ 5 h 22"/>
                  <a:gd name="T54" fmla="*/ 11 w 34"/>
                  <a:gd name="T55" fmla="*/ 5 h 22"/>
                  <a:gd name="T56" fmla="*/ 9 w 34"/>
                  <a:gd name="T57" fmla="*/ 6 h 22"/>
                  <a:gd name="T58" fmla="*/ 7 w 34"/>
                  <a:gd name="T59" fmla="*/ 5 h 22"/>
                  <a:gd name="T60" fmla="*/ 3 w 34"/>
                  <a:gd name="T61" fmla="*/ 3 h 22"/>
                  <a:gd name="T62" fmla="*/ 3 w 34"/>
                  <a:gd name="T63" fmla="*/ 4 h 22"/>
                  <a:gd name="T64" fmla="*/ 3 w 34"/>
                  <a:gd name="T65" fmla="*/ 5 h 22"/>
                  <a:gd name="T66" fmla="*/ 3 w 34"/>
                  <a:gd name="T67" fmla="*/ 7 h 22"/>
                  <a:gd name="T68" fmla="*/ 0 w 34"/>
                  <a:gd name="T69" fmla="*/ 7 h 22"/>
                  <a:gd name="T70" fmla="*/ 0 w 34"/>
                  <a:gd name="T71" fmla="*/ 7 h 22"/>
                  <a:gd name="T72" fmla="*/ 1 w 34"/>
                  <a:gd name="T73" fmla="*/ 8 h 22"/>
                  <a:gd name="T74" fmla="*/ 1 w 34"/>
                  <a:gd name="T75" fmla="*/ 10 h 22"/>
                  <a:gd name="T76" fmla="*/ 0 w 34"/>
                  <a:gd name="T77" fmla="*/ 11 h 22"/>
                  <a:gd name="T78" fmla="*/ 1 w 34"/>
                  <a:gd name="T79" fmla="*/ 12 h 22"/>
                  <a:gd name="T80" fmla="*/ 0 w 34"/>
                  <a:gd name="T81" fmla="*/ 13 h 22"/>
                  <a:gd name="T82" fmla="*/ 0 w 34"/>
                  <a:gd name="T83" fmla="*/ 13 h 22"/>
                  <a:gd name="T84" fmla="*/ 1 w 34"/>
                  <a:gd name="T85" fmla="*/ 15 h 22"/>
                  <a:gd name="T86" fmla="*/ 2 w 34"/>
                  <a:gd name="T87" fmla="*/ 17 h 22"/>
                  <a:gd name="T88" fmla="*/ 3 w 34"/>
                  <a:gd name="T89" fmla="*/ 17 h 22"/>
                  <a:gd name="T90" fmla="*/ 5 w 34"/>
                  <a:gd name="T91" fmla="*/ 19 h 22"/>
                  <a:gd name="T92" fmla="*/ 7 w 34"/>
                  <a:gd name="T93" fmla="*/ 20 h 22"/>
                  <a:gd name="T94" fmla="*/ 7 w 34"/>
                  <a:gd name="T95" fmla="*/ 21 h 22"/>
                  <a:gd name="T96" fmla="*/ 10 w 34"/>
                  <a:gd name="T97" fmla="*/ 21 h 22"/>
                  <a:gd name="T98" fmla="*/ 12 w 34"/>
                  <a:gd name="T99" fmla="*/ 22 h 22"/>
                  <a:gd name="T100" fmla="*/ 13 w 34"/>
                  <a:gd name="T101" fmla="*/ 21 h 22"/>
                  <a:gd name="T102" fmla="*/ 14 w 34"/>
                  <a:gd name="T103" fmla="*/ 21 h 22"/>
                  <a:gd name="T104" fmla="*/ 15 w 34"/>
                  <a:gd name="T105" fmla="*/ 20 h 22"/>
                  <a:gd name="T106" fmla="*/ 17 w 34"/>
                  <a:gd name="T107" fmla="*/ 20 h 22"/>
                  <a:gd name="T108" fmla="*/ 18 w 34"/>
                  <a:gd name="T109" fmla="*/ 20 h 22"/>
                  <a:gd name="T110" fmla="*/ 18 w 34"/>
                  <a:gd name="T111" fmla="*/ 19 h 22"/>
                  <a:gd name="T112" fmla="*/ 19 w 34"/>
                  <a:gd name="T113" fmla="*/ 18 h 22"/>
                  <a:gd name="T114" fmla="*/ 20 w 34"/>
                  <a:gd name="T115" fmla="*/ 18 h 22"/>
                  <a:gd name="T116" fmla="*/ 21 w 34"/>
                  <a:gd name="T117" fmla="*/ 19 h 22"/>
                  <a:gd name="T118" fmla="*/ 22 w 34"/>
                  <a:gd name="T11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" h="22">
                    <a:moveTo>
                      <a:pt x="22" y="19"/>
                    </a:moveTo>
                    <a:lnTo>
                      <a:pt x="23" y="18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30" y="11"/>
                    </a:lnTo>
                    <a:lnTo>
                      <a:pt x="31" y="7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2" name="Freeform 58">
                <a:extLst>
                  <a:ext uri="{FF2B5EF4-FFF2-40B4-BE49-F238E27FC236}">
                    <a16:creationId xmlns:a16="http://schemas.microsoft.com/office/drawing/2014/main" id="{F8F85E14-EEE2-4A1B-A6AF-97ED59D2B6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83313" y="3333751"/>
                <a:ext cx="47625" cy="20638"/>
              </a:xfrm>
              <a:custGeom>
                <a:avLst/>
                <a:gdLst>
                  <a:gd name="T0" fmla="*/ 1 w 30"/>
                  <a:gd name="T1" fmla="*/ 10 h 13"/>
                  <a:gd name="T2" fmla="*/ 5 w 30"/>
                  <a:gd name="T3" fmla="*/ 12 h 13"/>
                  <a:gd name="T4" fmla="*/ 7 w 30"/>
                  <a:gd name="T5" fmla="*/ 13 h 13"/>
                  <a:gd name="T6" fmla="*/ 9 w 30"/>
                  <a:gd name="T7" fmla="*/ 12 h 13"/>
                  <a:gd name="T8" fmla="*/ 12 w 30"/>
                  <a:gd name="T9" fmla="*/ 12 h 13"/>
                  <a:gd name="T10" fmla="*/ 12 w 30"/>
                  <a:gd name="T11" fmla="*/ 11 h 13"/>
                  <a:gd name="T12" fmla="*/ 14 w 30"/>
                  <a:gd name="T13" fmla="*/ 10 h 13"/>
                  <a:gd name="T14" fmla="*/ 16 w 30"/>
                  <a:gd name="T15" fmla="*/ 9 h 13"/>
                  <a:gd name="T16" fmla="*/ 18 w 30"/>
                  <a:gd name="T17" fmla="*/ 10 h 13"/>
                  <a:gd name="T18" fmla="*/ 18 w 30"/>
                  <a:gd name="T19" fmla="*/ 9 h 13"/>
                  <a:gd name="T20" fmla="*/ 19 w 30"/>
                  <a:gd name="T21" fmla="*/ 9 h 13"/>
                  <a:gd name="T22" fmla="*/ 20 w 30"/>
                  <a:gd name="T23" fmla="*/ 7 h 13"/>
                  <a:gd name="T24" fmla="*/ 22 w 30"/>
                  <a:gd name="T25" fmla="*/ 7 h 13"/>
                  <a:gd name="T26" fmla="*/ 23 w 30"/>
                  <a:gd name="T27" fmla="*/ 7 h 13"/>
                  <a:gd name="T28" fmla="*/ 26 w 30"/>
                  <a:gd name="T29" fmla="*/ 7 h 13"/>
                  <a:gd name="T30" fmla="*/ 27 w 30"/>
                  <a:gd name="T31" fmla="*/ 7 h 13"/>
                  <a:gd name="T32" fmla="*/ 29 w 30"/>
                  <a:gd name="T33" fmla="*/ 7 h 13"/>
                  <a:gd name="T34" fmla="*/ 29 w 30"/>
                  <a:gd name="T35" fmla="*/ 5 h 13"/>
                  <a:gd name="T36" fmla="*/ 30 w 30"/>
                  <a:gd name="T37" fmla="*/ 2 h 13"/>
                  <a:gd name="T38" fmla="*/ 30 w 30"/>
                  <a:gd name="T39" fmla="*/ 2 h 13"/>
                  <a:gd name="T40" fmla="*/ 28 w 30"/>
                  <a:gd name="T41" fmla="*/ 0 h 13"/>
                  <a:gd name="T42" fmla="*/ 26 w 30"/>
                  <a:gd name="T43" fmla="*/ 0 h 13"/>
                  <a:gd name="T44" fmla="*/ 25 w 30"/>
                  <a:gd name="T45" fmla="*/ 0 h 13"/>
                  <a:gd name="T46" fmla="*/ 24 w 30"/>
                  <a:gd name="T47" fmla="*/ 0 h 13"/>
                  <a:gd name="T48" fmla="*/ 23 w 30"/>
                  <a:gd name="T49" fmla="*/ 0 h 13"/>
                  <a:gd name="T50" fmla="*/ 22 w 30"/>
                  <a:gd name="T51" fmla="*/ 1 h 13"/>
                  <a:gd name="T52" fmla="*/ 21 w 30"/>
                  <a:gd name="T53" fmla="*/ 0 h 13"/>
                  <a:gd name="T54" fmla="*/ 20 w 30"/>
                  <a:gd name="T55" fmla="*/ 0 h 13"/>
                  <a:gd name="T56" fmla="*/ 19 w 30"/>
                  <a:gd name="T57" fmla="*/ 0 h 13"/>
                  <a:gd name="T58" fmla="*/ 18 w 30"/>
                  <a:gd name="T59" fmla="*/ 1 h 13"/>
                  <a:gd name="T60" fmla="*/ 17 w 30"/>
                  <a:gd name="T61" fmla="*/ 2 h 13"/>
                  <a:gd name="T62" fmla="*/ 16 w 30"/>
                  <a:gd name="T63" fmla="*/ 2 h 13"/>
                  <a:gd name="T64" fmla="*/ 16 w 30"/>
                  <a:gd name="T65" fmla="*/ 1 h 13"/>
                  <a:gd name="T66" fmla="*/ 16 w 30"/>
                  <a:gd name="T67" fmla="*/ 2 h 13"/>
                  <a:gd name="T68" fmla="*/ 13 w 30"/>
                  <a:gd name="T69" fmla="*/ 1 h 13"/>
                  <a:gd name="T70" fmla="*/ 12 w 30"/>
                  <a:gd name="T71" fmla="*/ 2 h 13"/>
                  <a:gd name="T72" fmla="*/ 10 w 30"/>
                  <a:gd name="T73" fmla="*/ 2 h 13"/>
                  <a:gd name="T74" fmla="*/ 9 w 30"/>
                  <a:gd name="T75" fmla="*/ 5 h 13"/>
                  <a:gd name="T76" fmla="*/ 7 w 30"/>
                  <a:gd name="T77" fmla="*/ 5 h 13"/>
                  <a:gd name="T78" fmla="*/ 4 w 30"/>
                  <a:gd name="T79" fmla="*/ 6 h 13"/>
                  <a:gd name="T80" fmla="*/ 3 w 30"/>
                  <a:gd name="T81" fmla="*/ 5 h 13"/>
                  <a:gd name="T82" fmla="*/ 2 w 30"/>
                  <a:gd name="T83" fmla="*/ 5 h 13"/>
                  <a:gd name="T84" fmla="*/ 1 w 30"/>
                  <a:gd name="T85" fmla="*/ 6 h 13"/>
                  <a:gd name="T86" fmla="*/ 0 w 30"/>
                  <a:gd name="T87" fmla="*/ 6 h 13"/>
                  <a:gd name="T88" fmla="*/ 0 w 30"/>
                  <a:gd name="T89" fmla="*/ 8 h 13"/>
                  <a:gd name="T90" fmla="*/ 1 w 30"/>
                  <a:gd name="T9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13">
                    <a:moveTo>
                      <a:pt x="1" y="10"/>
                    </a:moveTo>
                    <a:lnTo>
                      <a:pt x="5" y="12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3" name="Freeform 59">
                <a:extLst>
                  <a:ext uri="{FF2B5EF4-FFF2-40B4-BE49-F238E27FC236}">
                    <a16:creationId xmlns:a16="http://schemas.microsoft.com/office/drawing/2014/main" id="{9C4DA209-EF79-4079-98FF-7799AA58CF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7288" y="3395663"/>
                <a:ext cx="53975" cy="34925"/>
              </a:xfrm>
              <a:custGeom>
                <a:avLst/>
                <a:gdLst>
                  <a:gd name="T0" fmla="*/ 2 w 34"/>
                  <a:gd name="T1" fmla="*/ 0 h 22"/>
                  <a:gd name="T2" fmla="*/ 2 w 34"/>
                  <a:gd name="T3" fmla="*/ 2 h 22"/>
                  <a:gd name="T4" fmla="*/ 3 w 34"/>
                  <a:gd name="T5" fmla="*/ 3 h 22"/>
                  <a:gd name="T6" fmla="*/ 5 w 34"/>
                  <a:gd name="T7" fmla="*/ 3 h 22"/>
                  <a:gd name="T8" fmla="*/ 7 w 34"/>
                  <a:gd name="T9" fmla="*/ 3 h 22"/>
                  <a:gd name="T10" fmla="*/ 11 w 34"/>
                  <a:gd name="T11" fmla="*/ 3 h 22"/>
                  <a:gd name="T12" fmla="*/ 13 w 34"/>
                  <a:gd name="T13" fmla="*/ 3 h 22"/>
                  <a:gd name="T14" fmla="*/ 15 w 34"/>
                  <a:gd name="T15" fmla="*/ 3 h 22"/>
                  <a:gd name="T16" fmla="*/ 18 w 34"/>
                  <a:gd name="T17" fmla="*/ 3 h 22"/>
                  <a:gd name="T18" fmla="*/ 20 w 34"/>
                  <a:gd name="T19" fmla="*/ 2 h 22"/>
                  <a:gd name="T20" fmla="*/ 25 w 34"/>
                  <a:gd name="T21" fmla="*/ 0 h 22"/>
                  <a:gd name="T22" fmla="*/ 29 w 34"/>
                  <a:gd name="T23" fmla="*/ 0 h 22"/>
                  <a:gd name="T24" fmla="*/ 31 w 34"/>
                  <a:gd name="T25" fmla="*/ 1 h 22"/>
                  <a:gd name="T26" fmla="*/ 32 w 34"/>
                  <a:gd name="T27" fmla="*/ 2 h 22"/>
                  <a:gd name="T28" fmla="*/ 34 w 34"/>
                  <a:gd name="T29" fmla="*/ 3 h 22"/>
                  <a:gd name="T30" fmla="*/ 33 w 34"/>
                  <a:gd name="T31" fmla="*/ 6 h 22"/>
                  <a:gd name="T32" fmla="*/ 30 w 34"/>
                  <a:gd name="T33" fmla="*/ 7 h 22"/>
                  <a:gd name="T34" fmla="*/ 30 w 34"/>
                  <a:gd name="T35" fmla="*/ 10 h 22"/>
                  <a:gd name="T36" fmla="*/ 29 w 34"/>
                  <a:gd name="T37" fmla="*/ 13 h 22"/>
                  <a:gd name="T38" fmla="*/ 31 w 34"/>
                  <a:gd name="T39" fmla="*/ 15 h 22"/>
                  <a:gd name="T40" fmla="*/ 32 w 34"/>
                  <a:gd name="T41" fmla="*/ 16 h 22"/>
                  <a:gd name="T42" fmla="*/ 30 w 34"/>
                  <a:gd name="T43" fmla="*/ 16 h 22"/>
                  <a:gd name="T44" fmla="*/ 26 w 34"/>
                  <a:gd name="T45" fmla="*/ 15 h 22"/>
                  <a:gd name="T46" fmla="*/ 24 w 34"/>
                  <a:gd name="T47" fmla="*/ 16 h 22"/>
                  <a:gd name="T48" fmla="*/ 24 w 34"/>
                  <a:gd name="T49" fmla="*/ 17 h 22"/>
                  <a:gd name="T50" fmla="*/ 21 w 34"/>
                  <a:gd name="T51" fmla="*/ 18 h 22"/>
                  <a:gd name="T52" fmla="*/ 22 w 34"/>
                  <a:gd name="T53" fmla="*/ 21 h 22"/>
                  <a:gd name="T54" fmla="*/ 19 w 34"/>
                  <a:gd name="T55" fmla="*/ 21 h 22"/>
                  <a:gd name="T56" fmla="*/ 17 w 34"/>
                  <a:gd name="T57" fmla="*/ 21 h 22"/>
                  <a:gd name="T58" fmla="*/ 14 w 34"/>
                  <a:gd name="T59" fmla="*/ 22 h 22"/>
                  <a:gd name="T60" fmla="*/ 13 w 34"/>
                  <a:gd name="T61" fmla="*/ 21 h 22"/>
                  <a:gd name="T62" fmla="*/ 10 w 34"/>
                  <a:gd name="T63" fmla="*/ 21 h 22"/>
                  <a:gd name="T64" fmla="*/ 8 w 34"/>
                  <a:gd name="T65" fmla="*/ 22 h 22"/>
                  <a:gd name="T66" fmla="*/ 5 w 34"/>
                  <a:gd name="T67" fmla="*/ 22 h 22"/>
                  <a:gd name="T68" fmla="*/ 5 w 34"/>
                  <a:gd name="T69" fmla="*/ 20 h 22"/>
                  <a:gd name="T70" fmla="*/ 3 w 34"/>
                  <a:gd name="T71" fmla="*/ 16 h 22"/>
                  <a:gd name="T72" fmla="*/ 1 w 34"/>
                  <a:gd name="T73" fmla="*/ 14 h 22"/>
                  <a:gd name="T74" fmla="*/ 0 w 34"/>
                  <a:gd name="T75" fmla="*/ 12 h 22"/>
                  <a:gd name="T76" fmla="*/ 2 w 34"/>
                  <a:gd name="T77" fmla="*/ 9 h 22"/>
                  <a:gd name="T78" fmla="*/ 2 w 34"/>
                  <a:gd name="T79" fmla="*/ 6 h 22"/>
                  <a:gd name="T80" fmla="*/ 0 w 34"/>
                  <a:gd name="T81" fmla="*/ 2 h 22"/>
                  <a:gd name="T82" fmla="*/ 0 w 34"/>
                  <a:gd name="T8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" h="2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3" y="6"/>
                    </a:lnTo>
                    <a:lnTo>
                      <a:pt x="32" y="5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0" y="10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5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4" name="Freeform 60">
                <a:extLst>
                  <a:ext uri="{FF2B5EF4-FFF2-40B4-BE49-F238E27FC236}">
                    <a16:creationId xmlns:a16="http://schemas.microsoft.com/office/drawing/2014/main" id="{7FBD5196-B062-4D72-B6B6-3BEA11984B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1413" y="3417888"/>
                <a:ext cx="23813" cy="19050"/>
              </a:xfrm>
              <a:custGeom>
                <a:avLst/>
                <a:gdLst>
                  <a:gd name="T0" fmla="*/ 11 w 15"/>
                  <a:gd name="T1" fmla="*/ 0 h 12"/>
                  <a:gd name="T2" fmla="*/ 13 w 15"/>
                  <a:gd name="T3" fmla="*/ 2 h 12"/>
                  <a:gd name="T4" fmla="*/ 14 w 15"/>
                  <a:gd name="T5" fmla="*/ 5 h 12"/>
                  <a:gd name="T6" fmla="*/ 15 w 15"/>
                  <a:gd name="T7" fmla="*/ 6 h 12"/>
                  <a:gd name="T8" fmla="*/ 15 w 15"/>
                  <a:gd name="T9" fmla="*/ 8 h 12"/>
                  <a:gd name="T10" fmla="*/ 14 w 15"/>
                  <a:gd name="T11" fmla="*/ 8 h 12"/>
                  <a:gd name="T12" fmla="*/ 13 w 15"/>
                  <a:gd name="T13" fmla="*/ 8 h 12"/>
                  <a:gd name="T14" fmla="*/ 12 w 15"/>
                  <a:gd name="T15" fmla="*/ 9 h 12"/>
                  <a:gd name="T16" fmla="*/ 9 w 15"/>
                  <a:gd name="T17" fmla="*/ 9 h 12"/>
                  <a:gd name="T18" fmla="*/ 8 w 15"/>
                  <a:gd name="T19" fmla="*/ 10 h 12"/>
                  <a:gd name="T20" fmla="*/ 8 w 15"/>
                  <a:gd name="T21" fmla="*/ 10 h 12"/>
                  <a:gd name="T22" fmla="*/ 6 w 15"/>
                  <a:gd name="T23" fmla="*/ 11 h 12"/>
                  <a:gd name="T24" fmla="*/ 3 w 15"/>
                  <a:gd name="T25" fmla="*/ 12 h 12"/>
                  <a:gd name="T26" fmla="*/ 3 w 15"/>
                  <a:gd name="T27" fmla="*/ 12 h 12"/>
                  <a:gd name="T28" fmla="*/ 2 w 15"/>
                  <a:gd name="T29" fmla="*/ 11 h 12"/>
                  <a:gd name="T30" fmla="*/ 1 w 15"/>
                  <a:gd name="T31" fmla="*/ 10 h 12"/>
                  <a:gd name="T32" fmla="*/ 1 w 15"/>
                  <a:gd name="T33" fmla="*/ 8 h 12"/>
                  <a:gd name="T34" fmla="*/ 0 w 15"/>
                  <a:gd name="T35" fmla="*/ 6 h 12"/>
                  <a:gd name="T36" fmla="*/ 0 w 15"/>
                  <a:gd name="T37" fmla="*/ 4 h 12"/>
                  <a:gd name="T38" fmla="*/ 1 w 15"/>
                  <a:gd name="T39" fmla="*/ 4 h 12"/>
                  <a:gd name="T40" fmla="*/ 1 w 15"/>
                  <a:gd name="T41" fmla="*/ 4 h 12"/>
                  <a:gd name="T42" fmla="*/ 1 w 15"/>
                  <a:gd name="T43" fmla="*/ 3 h 12"/>
                  <a:gd name="T44" fmla="*/ 2 w 15"/>
                  <a:gd name="T45" fmla="*/ 2 h 12"/>
                  <a:gd name="T46" fmla="*/ 3 w 15"/>
                  <a:gd name="T47" fmla="*/ 2 h 12"/>
                  <a:gd name="T48" fmla="*/ 4 w 15"/>
                  <a:gd name="T49" fmla="*/ 1 h 12"/>
                  <a:gd name="T50" fmla="*/ 7 w 15"/>
                  <a:gd name="T51" fmla="*/ 0 h 12"/>
                  <a:gd name="T52" fmla="*/ 8 w 15"/>
                  <a:gd name="T53" fmla="*/ 0 h 12"/>
                  <a:gd name="T54" fmla="*/ 10 w 15"/>
                  <a:gd name="T55" fmla="*/ 0 h 12"/>
                  <a:gd name="T56" fmla="*/ 11 w 15"/>
                  <a:gd name="T5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11" y="0"/>
                    </a:moveTo>
                    <a:lnTo>
                      <a:pt x="13" y="2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5" name="Freeform 61">
                <a:extLst>
                  <a:ext uri="{FF2B5EF4-FFF2-40B4-BE49-F238E27FC236}">
                    <a16:creationId xmlns:a16="http://schemas.microsoft.com/office/drawing/2014/main" id="{1CC4A28A-3ED8-4254-B556-0CBAFF0AAA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8713" y="3414713"/>
                <a:ext cx="17463" cy="34925"/>
              </a:xfrm>
              <a:custGeom>
                <a:avLst/>
                <a:gdLst>
                  <a:gd name="T0" fmla="*/ 8 w 11"/>
                  <a:gd name="T1" fmla="*/ 6 h 22"/>
                  <a:gd name="T2" fmla="*/ 8 w 11"/>
                  <a:gd name="T3" fmla="*/ 8 h 22"/>
                  <a:gd name="T4" fmla="*/ 9 w 11"/>
                  <a:gd name="T5" fmla="*/ 10 h 22"/>
                  <a:gd name="T6" fmla="*/ 9 w 11"/>
                  <a:gd name="T7" fmla="*/ 12 h 22"/>
                  <a:gd name="T8" fmla="*/ 10 w 11"/>
                  <a:gd name="T9" fmla="*/ 13 h 22"/>
                  <a:gd name="T10" fmla="*/ 11 w 11"/>
                  <a:gd name="T11" fmla="*/ 14 h 22"/>
                  <a:gd name="T12" fmla="*/ 11 w 11"/>
                  <a:gd name="T13" fmla="*/ 16 h 22"/>
                  <a:gd name="T14" fmla="*/ 10 w 11"/>
                  <a:gd name="T15" fmla="*/ 18 h 22"/>
                  <a:gd name="T16" fmla="*/ 8 w 11"/>
                  <a:gd name="T17" fmla="*/ 18 h 22"/>
                  <a:gd name="T18" fmla="*/ 8 w 11"/>
                  <a:gd name="T19" fmla="*/ 20 h 22"/>
                  <a:gd name="T20" fmla="*/ 7 w 11"/>
                  <a:gd name="T21" fmla="*/ 21 h 22"/>
                  <a:gd name="T22" fmla="*/ 6 w 11"/>
                  <a:gd name="T23" fmla="*/ 22 h 22"/>
                  <a:gd name="T24" fmla="*/ 5 w 11"/>
                  <a:gd name="T25" fmla="*/ 21 h 22"/>
                  <a:gd name="T26" fmla="*/ 4 w 11"/>
                  <a:gd name="T27" fmla="*/ 18 h 22"/>
                  <a:gd name="T28" fmla="*/ 2 w 11"/>
                  <a:gd name="T29" fmla="*/ 18 h 22"/>
                  <a:gd name="T30" fmla="*/ 1 w 11"/>
                  <a:gd name="T31" fmla="*/ 18 h 22"/>
                  <a:gd name="T32" fmla="*/ 2 w 11"/>
                  <a:gd name="T33" fmla="*/ 16 h 22"/>
                  <a:gd name="T34" fmla="*/ 1 w 11"/>
                  <a:gd name="T35" fmla="*/ 15 h 22"/>
                  <a:gd name="T36" fmla="*/ 1 w 11"/>
                  <a:gd name="T37" fmla="*/ 14 h 22"/>
                  <a:gd name="T38" fmla="*/ 1 w 11"/>
                  <a:gd name="T39" fmla="*/ 12 h 22"/>
                  <a:gd name="T40" fmla="*/ 1 w 11"/>
                  <a:gd name="T41" fmla="*/ 11 h 22"/>
                  <a:gd name="T42" fmla="*/ 1 w 11"/>
                  <a:gd name="T43" fmla="*/ 8 h 22"/>
                  <a:gd name="T44" fmla="*/ 2 w 11"/>
                  <a:gd name="T45" fmla="*/ 7 h 22"/>
                  <a:gd name="T46" fmla="*/ 2 w 11"/>
                  <a:gd name="T47" fmla="*/ 6 h 22"/>
                  <a:gd name="T48" fmla="*/ 0 w 11"/>
                  <a:gd name="T49" fmla="*/ 6 h 22"/>
                  <a:gd name="T50" fmla="*/ 0 w 11"/>
                  <a:gd name="T51" fmla="*/ 4 h 22"/>
                  <a:gd name="T52" fmla="*/ 1 w 11"/>
                  <a:gd name="T53" fmla="*/ 2 h 22"/>
                  <a:gd name="T54" fmla="*/ 2 w 11"/>
                  <a:gd name="T55" fmla="*/ 0 h 22"/>
                  <a:gd name="T56" fmla="*/ 3 w 11"/>
                  <a:gd name="T57" fmla="*/ 1 h 22"/>
                  <a:gd name="T58" fmla="*/ 3 w 11"/>
                  <a:gd name="T59" fmla="*/ 2 h 22"/>
                  <a:gd name="T60" fmla="*/ 4 w 11"/>
                  <a:gd name="T61" fmla="*/ 0 h 22"/>
                  <a:gd name="T62" fmla="*/ 4 w 11"/>
                  <a:gd name="T63" fmla="*/ 0 h 22"/>
                  <a:gd name="T64" fmla="*/ 5 w 11"/>
                  <a:gd name="T65" fmla="*/ 1 h 22"/>
                  <a:gd name="T66" fmla="*/ 6 w 11"/>
                  <a:gd name="T67" fmla="*/ 2 h 22"/>
                  <a:gd name="T68" fmla="*/ 7 w 11"/>
                  <a:gd name="T69" fmla="*/ 2 h 22"/>
                  <a:gd name="T70" fmla="*/ 8 w 11"/>
                  <a:gd name="T71" fmla="*/ 3 h 22"/>
                  <a:gd name="T72" fmla="*/ 8 w 11"/>
                  <a:gd name="T73" fmla="*/ 4 h 22"/>
                  <a:gd name="T74" fmla="*/ 8 w 11"/>
                  <a:gd name="T75" fmla="*/ 5 h 22"/>
                  <a:gd name="T76" fmla="*/ 8 w 11"/>
                  <a:gd name="T77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22">
                    <a:moveTo>
                      <a:pt x="8" y="6"/>
                    </a:moveTo>
                    <a:lnTo>
                      <a:pt x="8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6" name="Freeform 62">
                <a:extLst>
                  <a:ext uri="{FF2B5EF4-FFF2-40B4-BE49-F238E27FC236}">
                    <a16:creationId xmlns:a16="http://schemas.microsoft.com/office/drawing/2014/main" id="{E3451201-6C6B-42AD-B872-CBE1C7592D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2363" y="3373438"/>
                <a:ext cx="39688" cy="50800"/>
              </a:xfrm>
              <a:custGeom>
                <a:avLst/>
                <a:gdLst>
                  <a:gd name="T0" fmla="*/ 1 w 25"/>
                  <a:gd name="T1" fmla="*/ 2 h 32"/>
                  <a:gd name="T2" fmla="*/ 4 w 25"/>
                  <a:gd name="T3" fmla="*/ 2 h 32"/>
                  <a:gd name="T4" fmla="*/ 5 w 25"/>
                  <a:gd name="T5" fmla="*/ 0 h 32"/>
                  <a:gd name="T6" fmla="*/ 7 w 25"/>
                  <a:gd name="T7" fmla="*/ 1 h 32"/>
                  <a:gd name="T8" fmla="*/ 9 w 25"/>
                  <a:gd name="T9" fmla="*/ 2 h 32"/>
                  <a:gd name="T10" fmla="*/ 12 w 25"/>
                  <a:gd name="T11" fmla="*/ 5 h 32"/>
                  <a:gd name="T12" fmla="*/ 15 w 25"/>
                  <a:gd name="T13" fmla="*/ 7 h 32"/>
                  <a:gd name="T14" fmla="*/ 15 w 25"/>
                  <a:gd name="T15" fmla="*/ 9 h 32"/>
                  <a:gd name="T16" fmla="*/ 17 w 25"/>
                  <a:gd name="T17" fmla="*/ 11 h 32"/>
                  <a:gd name="T18" fmla="*/ 20 w 25"/>
                  <a:gd name="T19" fmla="*/ 11 h 32"/>
                  <a:gd name="T20" fmla="*/ 23 w 25"/>
                  <a:gd name="T21" fmla="*/ 10 h 32"/>
                  <a:gd name="T22" fmla="*/ 22 w 25"/>
                  <a:gd name="T23" fmla="*/ 12 h 32"/>
                  <a:gd name="T24" fmla="*/ 22 w 25"/>
                  <a:gd name="T25" fmla="*/ 16 h 32"/>
                  <a:gd name="T26" fmla="*/ 24 w 25"/>
                  <a:gd name="T27" fmla="*/ 20 h 32"/>
                  <a:gd name="T28" fmla="*/ 24 w 25"/>
                  <a:gd name="T29" fmla="*/ 23 h 32"/>
                  <a:gd name="T30" fmla="*/ 22 w 25"/>
                  <a:gd name="T31" fmla="*/ 26 h 32"/>
                  <a:gd name="T32" fmla="*/ 23 w 25"/>
                  <a:gd name="T33" fmla="*/ 28 h 32"/>
                  <a:gd name="T34" fmla="*/ 20 w 25"/>
                  <a:gd name="T35" fmla="*/ 28 h 32"/>
                  <a:gd name="T36" fmla="*/ 16 w 25"/>
                  <a:gd name="T37" fmla="*/ 29 h 32"/>
                  <a:gd name="T38" fmla="*/ 14 w 25"/>
                  <a:gd name="T39" fmla="*/ 30 h 32"/>
                  <a:gd name="T40" fmla="*/ 13 w 25"/>
                  <a:gd name="T41" fmla="*/ 32 h 32"/>
                  <a:gd name="T42" fmla="*/ 12 w 25"/>
                  <a:gd name="T43" fmla="*/ 31 h 32"/>
                  <a:gd name="T44" fmla="*/ 12 w 25"/>
                  <a:gd name="T45" fmla="*/ 29 h 32"/>
                  <a:gd name="T46" fmla="*/ 10 w 25"/>
                  <a:gd name="T47" fmla="*/ 28 h 32"/>
                  <a:gd name="T48" fmla="*/ 8 w 25"/>
                  <a:gd name="T49" fmla="*/ 26 h 32"/>
                  <a:gd name="T50" fmla="*/ 9 w 25"/>
                  <a:gd name="T51" fmla="*/ 24 h 32"/>
                  <a:gd name="T52" fmla="*/ 8 w 25"/>
                  <a:gd name="T53" fmla="*/ 23 h 32"/>
                  <a:gd name="T54" fmla="*/ 6 w 25"/>
                  <a:gd name="T55" fmla="*/ 22 h 32"/>
                  <a:gd name="T56" fmla="*/ 5 w 25"/>
                  <a:gd name="T57" fmla="*/ 21 h 32"/>
                  <a:gd name="T58" fmla="*/ 4 w 25"/>
                  <a:gd name="T59" fmla="*/ 19 h 32"/>
                  <a:gd name="T60" fmla="*/ 3 w 25"/>
                  <a:gd name="T61" fmla="*/ 16 h 32"/>
                  <a:gd name="T62" fmla="*/ 5 w 25"/>
                  <a:gd name="T63" fmla="*/ 17 h 32"/>
                  <a:gd name="T64" fmla="*/ 4 w 25"/>
                  <a:gd name="T65" fmla="*/ 15 h 32"/>
                  <a:gd name="T66" fmla="*/ 2 w 25"/>
                  <a:gd name="T67" fmla="*/ 13 h 32"/>
                  <a:gd name="T68" fmla="*/ 3 w 25"/>
                  <a:gd name="T69" fmla="*/ 11 h 32"/>
                  <a:gd name="T70" fmla="*/ 3 w 25"/>
                  <a:gd name="T71" fmla="*/ 9 h 32"/>
                  <a:gd name="T72" fmla="*/ 2 w 25"/>
                  <a:gd name="T73" fmla="*/ 9 h 32"/>
                  <a:gd name="T74" fmla="*/ 3 w 25"/>
                  <a:gd name="T75" fmla="*/ 8 h 32"/>
                  <a:gd name="T76" fmla="*/ 3 w 25"/>
                  <a:gd name="T77" fmla="*/ 8 h 32"/>
                  <a:gd name="T78" fmla="*/ 2 w 25"/>
                  <a:gd name="T79" fmla="*/ 7 h 32"/>
                  <a:gd name="T80" fmla="*/ 0 w 25"/>
                  <a:gd name="T8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32">
                    <a:moveTo>
                      <a:pt x="0" y="3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7" name="Freeform 63">
                <a:extLst>
                  <a:ext uri="{FF2B5EF4-FFF2-40B4-BE49-F238E27FC236}">
                    <a16:creationId xmlns:a16="http://schemas.microsoft.com/office/drawing/2014/main" id="{03BA9CA0-D6D5-4862-B0CF-950F5B06AA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0775" y="3402013"/>
                <a:ext cx="15875" cy="22225"/>
              </a:xfrm>
              <a:custGeom>
                <a:avLst/>
                <a:gdLst>
                  <a:gd name="T0" fmla="*/ 5 w 10"/>
                  <a:gd name="T1" fmla="*/ 14 h 14"/>
                  <a:gd name="T2" fmla="*/ 5 w 10"/>
                  <a:gd name="T3" fmla="*/ 12 h 14"/>
                  <a:gd name="T4" fmla="*/ 6 w 10"/>
                  <a:gd name="T5" fmla="*/ 10 h 14"/>
                  <a:gd name="T6" fmla="*/ 7 w 10"/>
                  <a:gd name="T7" fmla="*/ 8 h 14"/>
                  <a:gd name="T8" fmla="*/ 8 w 10"/>
                  <a:gd name="T9" fmla="*/ 9 h 14"/>
                  <a:gd name="T10" fmla="*/ 8 w 10"/>
                  <a:gd name="T11" fmla="*/ 10 h 14"/>
                  <a:gd name="T12" fmla="*/ 9 w 10"/>
                  <a:gd name="T13" fmla="*/ 8 h 14"/>
                  <a:gd name="T14" fmla="*/ 10 w 10"/>
                  <a:gd name="T15" fmla="*/ 8 h 14"/>
                  <a:gd name="T16" fmla="*/ 10 w 10"/>
                  <a:gd name="T17" fmla="*/ 6 h 14"/>
                  <a:gd name="T18" fmla="*/ 10 w 10"/>
                  <a:gd name="T19" fmla="*/ 5 h 14"/>
                  <a:gd name="T20" fmla="*/ 9 w 10"/>
                  <a:gd name="T21" fmla="*/ 5 h 14"/>
                  <a:gd name="T22" fmla="*/ 8 w 10"/>
                  <a:gd name="T23" fmla="*/ 4 h 14"/>
                  <a:gd name="T24" fmla="*/ 7 w 10"/>
                  <a:gd name="T25" fmla="*/ 4 h 14"/>
                  <a:gd name="T26" fmla="*/ 6 w 10"/>
                  <a:gd name="T27" fmla="*/ 3 h 14"/>
                  <a:gd name="T28" fmla="*/ 6 w 10"/>
                  <a:gd name="T29" fmla="*/ 3 h 14"/>
                  <a:gd name="T30" fmla="*/ 5 w 10"/>
                  <a:gd name="T31" fmla="*/ 1 h 14"/>
                  <a:gd name="T32" fmla="*/ 5 w 10"/>
                  <a:gd name="T33" fmla="*/ 2 h 14"/>
                  <a:gd name="T34" fmla="*/ 4 w 10"/>
                  <a:gd name="T35" fmla="*/ 1 h 14"/>
                  <a:gd name="T36" fmla="*/ 3 w 10"/>
                  <a:gd name="T37" fmla="*/ 0 h 14"/>
                  <a:gd name="T38" fmla="*/ 2 w 10"/>
                  <a:gd name="T39" fmla="*/ 1 h 14"/>
                  <a:gd name="T40" fmla="*/ 2 w 10"/>
                  <a:gd name="T41" fmla="*/ 2 h 14"/>
                  <a:gd name="T42" fmla="*/ 3 w 10"/>
                  <a:gd name="T43" fmla="*/ 2 h 14"/>
                  <a:gd name="T44" fmla="*/ 4 w 10"/>
                  <a:gd name="T45" fmla="*/ 3 h 14"/>
                  <a:gd name="T46" fmla="*/ 3 w 10"/>
                  <a:gd name="T47" fmla="*/ 4 h 14"/>
                  <a:gd name="T48" fmla="*/ 1 w 10"/>
                  <a:gd name="T49" fmla="*/ 4 h 14"/>
                  <a:gd name="T50" fmla="*/ 1 w 10"/>
                  <a:gd name="T51" fmla="*/ 5 h 14"/>
                  <a:gd name="T52" fmla="*/ 1 w 10"/>
                  <a:gd name="T53" fmla="*/ 6 h 14"/>
                  <a:gd name="T54" fmla="*/ 0 w 10"/>
                  <a:gd name="T55" fmla="*/ 8 h 14"/>
                  <a:gd name="T56" fmla="*/ 0 w 10"/>
                  <a:gd name="T57" fmla="*/ 8 h 14"/>
                  <a:gd name="T58" fmla="*/ 0 w 10"/>
                  <a:gd name="T59" fmla="*/ 9 h 14"/>
                  <a:gd name="T60" fmla="*/ 1 w 10"/>
                  <a:gd name="T61" fmla="*/ 9 h 14"/>
                  <a:gd name="T62" fmla="*/ 4 w 10"/>
                  <a:gd name="T63" fmla="*/ 12 h 14"/>
                  <a:gd name="T64" fmla="*/ 4 w 10"/>
                  <a:gd name="T65" fmla="*/ 13 h 14"/>
                  <a:gd name="T66" fmla="*/ 5 w 10"/>
                  <a:gd name="T6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4">
                    <a:moveTo>
                      <a:pt x="5" y="14"/>
                    </a:moveTo>
                    <a:lnTo>
                      <a:pt x="5" y="12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8" name="Freeform 64">
                <a:extLst>
                  <a:ext uri="{FF2B5EF4-FFF2-40B4-BE49-F238E27FC236}">
                    <a16:creationId xmlns:a16="http://schemas.microsoft.com/office/drawing/2014/main" id="{82EF7929-1325-4388-951F-8909829665E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54738" y="3371851"/>
                <a:ext cx="52388" cy="39688"/>
              </a:xfrm>
              <a:custGeom>
                <a:avLst/>
                <a:gdLst>
                  <a:gd name="T0" fmla="*/ 61 w 62"/>
                  <a:gd name="T1" fmla="*/ 16 h 48"/>
                  <a:gd name="T2" fmla="*/ 60 w 62"/>
                  <a:gd name="T3" fmla="*/ 15 h 48"/>
                  <a:gd name="T4" fmla="*/ 57 w 62"/>
                  <a:gd name="T5" fmla="*/ 8 h 48"/>
                  <a:gd name="T6" fmla="*/ 49 w 62"/>
                  <a:gd name="T7" fmla="*/ 8 h 48"/>
                  <a:gd name="T8" fmla="*/ 39 w 62"/>
                  <a:gd name="T9" fmla="*/ 4 h 48"/>
                  <a:gd name="T10" fmla="*/ 33 w 62"/>
                  <a:gd name="T11" fmla="*/ 0 h 48"/>
                  <a:gd name="T12" fmla="*/ 20 w 62"/>
                  <a:gd name="T13" fmla="*/ 7 h 48"/>
                  <a:gd name="T14" fmla="*/ 14 w 62"/>
                  <a:gd name="T15" fmla="*/ 13 h 48"/>
                  <a:gd name="T16" fmla="*/ 4 w 62"/>
                  <a:gd name="T17" fmla="*/ 13 h 48"/>
                  <a:gd name="T18" fmla="*/ 1 w 62"/>
                  <a:gd name="T19" fmla="*/ 18 h 48"/>
                  <a:gd name="T20" fmla="*/ 4 w 62"/>
                  <a:gd name="T21" fmla="*/ 22 h 48"/>
                  <a:gd name="T22" fmla="*/ 9 w 62"/>
                  <a:gd name="T23" fmla="*/ 14 h 48"/>
                  <a:gd name="T24" fmla="*/ 15 w 62"/>
                  <a:gd name="T25" fmla="*/ 18 h 48"/>
                  <a:gd name="T26" fmla="*/ 21 w 62"/>
                  <a:gd name="T27" fmla="*/ 27 h 48"/>
                  <a:gd name="T28" fmla="*/ 22 w 62"/>
                  <a:gd name="T29" fmla="*/ 29 h 48"/>
                  <a:gd name="T30" fmla="*/ 20 w 62"/>
                  <a:gd name="T31" fmla="*/ 33 h 48"/>
                  <a:gd name="T32" fmla="*/ 27 w 62"/>
                  <a:gd name="T33" fmla="*/ 36 h 48"/>
                  <a:gd name="T34" fmla="*/ 32 w 62"/>
                  <a:gd name="T35" fmla="*/ 39 h 48"/>
                  <a:gd name="T36" fmla="*/ 45 w 62"/>
                  <a:gd name="T37" fmla="*/ 47 h 48"/>
                  <a:gd name="T38" fmla="*/ 42 w 62"/>
                  <a:gd name="T39" fmla="*/ 47 h 48"/>
                  <a:gd name="T40" fmla="*/ 46 w 62"/>
                  <a:gd name="T41" fmla="*/ 46 h 48"/>
                  <a:gd name="T42" fmla="*/ 28 w 62"/>
                  <a:gd name="T43" fmla="*/ 28 h 48"/>
                  <a:gd name="T44" fmla="*/ 27 w 62"/>
                  <a:gd name="T45" fmla="*/ 23 h 48"/>
                  <a:gd name="T46" fmla="*/ 23 w 62"/>
                  <a:gd name="T47" fmla="*/ 19 h 48"/>
                  <a:gd name="T48" fmla="*/ 25 w 62"/>
                  <a:gd name="T49" fmla="*/ 14 h 48"/>
                  <a:gd name="T50" fmla="*/ 30 w 62"/>
                  <a:gd name="T51" fmla="*/ 17 h 48"/>
                  <a:gd name="T52" fmla="*/ 34 w 62"/>
                  <a:gd name="T53" fmla="*/ 15 h 48"/>
                  <a:gd name="T54" fmla="*/ 37 w 62"/>
                  <a:gd name="T55" fmla="*/ 14 h 48"/>
                  <a:gd name="T56" fmla="*/ 42 w 62"/>
                  <a:gd name="T57" fmla="*/ 16 h 48"/>
                  <a:gd name="T58" fmla="*/ 47 w 62"/>
                  <a:gd name="T59" fmla="*/ 16 h 48"/>
                  <a:gd name="T60" fmla="*/ 53 w 62"/>
                  <a:gd name="T61" fmla="*/ 17 h 48"/>
                  <a:gd name="T62" fmla="*/ 35 w 62"/>
                  <a:gd name="T63" fmla="*/ 46 h 48"/>
                  <a:gd name="T64" fmla="*/ 37 w 62"/>
                  <a:gd name="T65" fmla="*/ 47 h 48"/>
                  <a:gd name="T66" fmla="*/ 39 w 62"/>
                  <a:gd name="T67" fmla="*/ 44 h 48"/>
                  <a:gd name="T68" fmla="*/ 33 w 62"/>
                  <a:gd name="T69" fmla="*/ 41 h 48"/>
                  <a:gd name="T70" fmla="*/ 36 w 62"/>
                  <a:gd name="T71" fmla="*/ 43 h 48"/>
                  <a:gd name="T72" fmla="*/ 17 w 62"/>
                  <a:gd name="T73" fmla="*/ 26 h 48"/>
                  <a:gd name="T74" fmla="*/ 19 w 62"/>
                  <a:gd name="T75" fmla="*/ 29 h 48"/>
                  <a:gd name="T76" fmla="*/ 17 w 62"/>
                  <a:gd name="T77" fmla="*/ 26 h 48"/>
                  <a:gd name="T78" fmla="*/ 15 w 62"/>
                  <a:gd name="T79" fmla="*/ 30 h 48"/>
                  <a:gd name="T80" fmla="*/ 15 w 62"/>
                  <a:gd name="T81" fmla="*/ 30 h 48"/>
                  <a:gd name="T82" fmla="*/ 15 w 62"/>
                  <a:gd name="T83" fmla="*/ 29 h 48"/>
                  <a:gd name="T84" fmla="*/ 11 w 62"/>
                  <a:gd name="T85" fmla="*/ 22 h 48"/>
                  <a:gd name="T86" fmla="*/ 10 w 62"/>
                  <a:gd name="T87" fmla="*/ 23 h 48"/>
                  <a:gd name="T88" fmla="*/ 10 w 62"/>
                  <a:gd name="T89" fmla="*/ 16 h 48"/>
                  <a:gd name="T90" fmla="*/ 11 w 62"/>
                  <a:gd name="T91" fmla="*/ 20 h 48"/>
                  <a:gd name="T92" fmla="*/ 10 w 62"/>
                  <a:gd name="T9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" h="48">
                    <a:moveTo>
                      <a:pt x="59" y="19"/>
                    </a:move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19"/>
                      <a:pt x="59" y="19"/>
                      <a:pt x="59" y="19"/>
                    </a:cubicBezTo>
                    <a:close/>
                    <a:moveTo>
                      <a:pt x="35" y="46"/>
                    </a:moveTo>
                    <a:cubicBezTo>
                      <a:pt x="36" y="46"/>
                      <a:pt x="39" y="46"/>
                      <a:pt x="39" y="46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37" y="47"/>
                      <a:pt x="37" y="47"/>
                      <a:pt x="37" y="47"/>
                    </a:cubicBezTo>
                    <a:lnTo>
                      <a:pt x="35" y="46"/>
                    </a:lnTo>
                    <a:close/>
                    <a:moveTo>
                      <a:pt x="33" y="43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6" y="45"/>
                      <a:pt x="36" y="45"/>
                      <a:pt x="36" y="45"/>
                    </a:cubicBezTo>
                    <a:lnTo>
                      <a:pt x="33" y="43"/>
                    </a:lnTo>
                    <a:close/>
                    <a:moveTo>
                      <a:pt x="33" y="41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33" y="41"/>
                    </a:lnTo>
                    <a:close/>
                    <a:moveTo>
                      <a:pt x="17" y="26"/>
                    </a:move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lnTo>
                      <a:pt x="17" y="26"/>
                    </a:lnTo>
                    <a:close/>
                    <a:moveTo>
                      <a:pt x="15" y="23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15" y="23"/>
                    </a:lnTo>
                    <a:close/>
                    <a:moveTo>
                      <a:pt x="15" y="30"/>
                    </a:move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4"/>
                      <a:pt x="18" y="34"/>
                      <a:pt x="18" y="34"/>
                    </a:cubicBezTo>
                    <a:lnTo>
                      <a:pt x="15" y="30"/>
                    </a:lnTo>
                    <a:close/>
                    <a:moveTo>
                      <a:pt x="13" y="27"/>
                    </a:move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9"/>
                      <a:pt x="15" y="29"/>
                      <a:pt x="15" y="29"/>
                    </a:cubicBezTo>
                    <a:lnTo>
                      <a:pt x="13" y="27"/>
                    </a:lnTo>
                    <a:close/>
                    <a:moveTo>
                      <a:pt x="9" y="20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lnTo>
                      <a:pt x="9" y="20"/>
                    </a:lnTo>
                    <a:close/>
                    <a:moveTo>
                      <a:pt x="10" y="16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6"/>
                      <a:pt x="10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299" name="Freeform 65">
                <a:extLst>
                  <a:ext uri="{FF2B5EF4-FFF2-40B4-BE49-F238E27FC236}">
                    <a16:creationId xmlns:a16="http://schemas.microsoft.com/office/drawing/2014/main" id="{7DB53164-49A3-49E1-BF50-E0093C88A2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788" y="3384551"/>
                <a:ext cx="36513" cy="30163"/>
              </a:xfrm>
              <a:custGeom>
                <a:avLst/>
                <a:gdLst>
                  <a:gd name="T0" fmla="*/ 13 w 23"/>
                  <a:gd name="T1" fmla="*/ 16 h 19"/>
                  <a:gd name="T2" fmla="*/ 3 w 23"/>
                  <a:gd name="T3" fmla="*/ 7 h 19"/>
                  <a:gd name="T4" fmla="*/ 4 w 23"/>
                  <a:gd name="T5" fmla="*/ 6 h 19"/>
                  <a:gd name="T6" fmla="*/ 3 w 23"/>
                  <a:gd name="T7" fmla="*/ 4 h 19"/>
                  <a:gd name="T8" fmla="*/ 0 w 23"/>
                  <a:gd name="T9" fmla="*/ 3 h 19"/>
                  <a:gd name="T10" fmla="*/ 1 w 23"/>
                  <a:gd name="T11" fmla="*/ 2 h 19"/>
                  <a:gd name="T12" fmla="*/ 2 w 23"/>
                  <a:gd name="T13" fmla="*/ 0 h 19"/>
                  <a:gd name="T14" fmla="*/ 4 w 23"/>
                  <a:gd name="T15" fmla="*/ 1 h 19"/>
                  <a:gd name="T16" fmla="*/ 4 w 23"/>
                  <a:gd name="T17" fmla="*/ 1 h 19"/>
                  <a:gd name="T18" fmla="*/ 6 w 23"/>
                  <a:gd name="T19" fmla="*/ 0 h 19"/>
                  <a:gd name="T20" fmla="*/ 8 w 23"/>
                  <a:gd name="T21" fmla="*/ 0 h 19"/>
                  <a:gd name="T22" fmla="*/ 9 w 23"/>
                  <a:gd name="T23" fmla="*/ 0 h 19"/>
                  <a:gd name="T24" fmla="*/ 11 w 23"/>
                  <a:gd name="T25" fmla="*/ 1 h 19"/>
                  <a:gd name="T26" fmla="*/ 13 w 23"/>
                  <a:gd name="T27" fmla="*/ 1 h 19"/>
                  <a:gd name="T28" fmla="*/ 14 w 23"/>
                  <a:gd name="T29" fmla="*/ 1 h 19"/>
                  <a:gd name="T30" fmla="*/ 16 w 23"/>
                  <a:gd name="T31" fmla="*/ 1 h 19"/>
                  <a:gd name="T32" fmla="*/ 20 w 23"/>
                  <a:gd name="T33" fmla="*/ 2 h 19"/>
                  <a:gd name="T34" fmla="*/ 21 w 23"/>
                  <a:gd name="T35" fmla="*/ 2 h 19"/>
                  <a:gd name="T36" fmla="*/ 21 w 23"/>
                  <a:gd name="T37" fmla="*/ 4 h 19"/>
                  <a:gd name="T38" fmla="*/ 20 w 23"/>
                  <a:gd name="T39" fmla="*/ 6 h 19"/>
                  <a:gd name="T40" fmla="*/ 22 w 23"/>
                  <a:gd name="T41" fmla="*/ 8 h 19"/>
                  <a:gd name="T42" fmla="*/ 23 w 23"/>
                  <a:gd name="T43" fmla="*/ 10 h 19"/>
                  <a:gd name="T44" fmla="*/ 21 w 23"/>
                  <a:gd name="T45" fmla="*/ 9 h 19"/>
                  <a:gd name="T46" fmla="*/ 22 w 23"/>
                  <a:gd name="T47" fmla="*/ 12 h 19"/>
                  <a:gd name="T48" fmla="*/ 21 w 23"/>
                  <a:gd name="T49" fmla="*/ 12 h 19"/>
                  <a:gd name="T50" fmla="*/ 19 w 23"/>
                  <a:gd name="T51" fmla="*/ 12 h 19"/>
                  <a:gd name="T52" fmla="*/ 20 w 23"/>
                  <a:gd name="T53" fmla="*/ 13 h 19"/>
                  <a:gd name="T54" fmla="*/ 20 w 23"/>
                  <a:gd name="T55" fmla="*/ 15 h 19"/>
                  <a:gd name="T56" fmla="*/ 18 w 23"/>
                  <a:gd name="T57" fmla="*/ 16 h 19"/>
                  <a:gd name="T58" fmla="*/ 17 w 23"/>
                  <a:gd name="T59" fmla="*/ 19 h 19"/>
                  <a:gd name="T60" fmla="*/ 16 w 23"/>
                  <a:gd name="T61" fmla="*/ 17 h 19"/>
                  <a:gd name="T62" fmla="*/ 13 w 23"/>
                  <a:gd name="T63" fmla="*/ 17 h 19"/>
                  <a:gd name="T64" fmla="*/ 12 w 23"/>
                  <a:gd name="T6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9">
                    <a:moveTo>
                      <a:pt x="12" y="17"/>
                    </a:moveTo>
                    <a:lnTo>
                      <a:pt x="13" y="16"/>
                    </a:lnTo>
                    <a:lnTo>
                      <a:pt x="8" y="12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0" name="Freeform 66">
                <a:extLst>
                  <a:ext uri="{FF2B5EF4-FFF2-40B4-BE49-F238E27FC236}">
                    <a16:creationId xmlns:a16="http://schemas.microsoft.com/office/drawing/2014/main" id="{F05C624E-940B-4A51-8F8E-9538DD73C4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4738" y="3365501"/>
                <a:ext cx="28575" cy="19050"/>
              </a:xfrm>
              <a:custGeom>
                <a:avLst/>
                <a:gdLst>
                  <a:gd name="T0" fmla="*/ 0 w 18"/>
                  <a:gd name="T1" fmla="*/ 12 h 12"/>
                  <a:gd name="T2" fmla="*/ 2 w 18"/>
                  <a:gd name="T3" fmla="*/ 11 h 12"/>
                  <a:gd name="T4" fmla="*/ 4 w 18"/>
                  <a:gd name="T5" fmla="*/ 10 h 12"/>
                  <a:gd name="T6" fmla="*/ 6 w 18"/>
                  <a:gd name="T7" fmla="*/ 10 h 12"/>
                  <a:gd name="T8" fmla="*/ 8 w 18"/>
                  <a:gd name="T9" fmla="*/ 11 h 12"/>
                  <a:gd name="T10" fmla="*/ 9 w 18"/>
                  <a:gd name="T11" fmla="*/ 10 h 12"/>
                  <a:gd name="T12" fmla="*/ 9 w 18"/>
                  <a:gd name="T13" fmla="*/ 9 h 12"/>
                  <a:gd name="T14" fmla="*/ 11 w 18"/>
                  <a:gd name="T15" fmla="*/ 8 h 12"/>
                  <a:gd name="T16" fmla="*/ 11 w 18"/>
                  <a:gd name="T17" fmla="*/ 6 h 12"/>
                  <a:gd name="T18" fmla="*/ 15 w 18"/>
                  <a:gd name="T19" fmla="*/ 4 h 12"/>
                  <a:gd name="T20" fmla="*/ 18 w 18"/>
                  <a:gd name="T21" fmla="*/ 4 h 12"/>
                  <a:gd name="T22" fmla="*/ 17 w 18"/>
                  <a:gd name="T23" fmla="*/ 2 h 12"/>
                  <a:gd name="T24" fmla="*/ 16 w 18"/>
                  <a:gd name="T25" fmla="*/ 0 h 12"/>
                  <a:gd name="T26" fmla="*/ 14 w 18"/>
                  <a:gd name="T27" fmla="*/ 1 h 12"/>
                  <a:gd name="T28" fmla="*/ 12 w 18"/>
                  <a:gd name="T29" fmla="*/ 2 h 12"/>
                  <a:gd name="T30" fmla="*/ 11 w 18"/>
                  <a:gd name="T31" fmla="*/ 2 h 12"/>
                  <a:gd name="T32" fmla="*/ 10 w 18"/>
                  <a:gd name="T33" fmla="*/ 2 h 12"/>
                  <a:gd name="T34" fmla="*/ 9 w 18"/>
                  <a:gd name="T35" fmla="*/ 3 h 12"/>
                  <a:gd name="T36" fmla="*/ 8 w 18"/>
                  <a:gd name="T37" fmla="*/ 3 h 12"/>
                  <a:gd name="T38" fmla="*/ 6 w 18"/>
                  <a:gd name="T39" fmla="*/ 4 h 12"/>
                  <a:gd name="T40" fmla="*/ 5 w 18"/>
                  <a:gd name="T41" fmla="*/ 3 h 12"/>
                  <a:gd name="T42" fmla="*/ 2 w 18"/>
                  <a:gd name="T43" fmla="*/ 3 h 12"/>
                  <a:gd name="T44" fmla="*/ 2 w 18"/>
                  <a:gd name="T45" fmla="*/ 3 h 12"/>
                  <a:gd name="T46" fmla="*/ 0 w 18"/>
                  <a:gd name="T47" fmla="*/ 5 h 12"/>
                  <a:gd name="T48" fmla="*/ 1 w 18"/>
                  <a:gd name="T49" fmla="*/ 5 h 12"/>
                  <a:gd name="T50" fmla="*/ 0 w 18"/>
                  <a:gd name="T51" fmla="*/ 7 h 12"/>
                  <a:gd name="T52" fmla="*/ 0 w 18"/>
                  <a:gd name="T53" fmla="*/ 8 h 12"/>
                  <a:gd name="T54" fmla="*/ 0 w 18"/>
                  <a:gd name="T55" fmla="*/ 9 h 12"/>
                  <a:gd name="T56" fmla="*/ 1 w 18"/>
                  <a:gd name="T57" fmla="*/ 9 h 12"/>
                  <a:gd name="T58" fmla="*/ 1 w 18"/>
                  <a:gd name="T59" fmla="*/ 10 h 12"/>
                  <a:gd name="T60" fmla="*/ 0 w 18"/>
                  <a:gd name="T61" fmla="*/ 10 h 12"/>
                  <a:gd name="T62" fmla="*/ 0 w 18"/>
                  <a:gd name="T6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2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1" name="Freeform 67">
                <a:extLst>
                  <a:ext uri="{FF2B5EF4-FFF2-40B4-BE49-F238E27FC236}">
                    <a16:creationId xmlns:a16="http://schemas.microsoft.com/office/drawing/2014/main" id="{7ABDA84E-E713-4ED5-BEC1-1AB74BD5B3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8225" y="3338513"/>
                <a:ext cx="66675" cy="33338"/>
              </a:xfrm>
              <a:custGeom>
                <a:avLst/>
                <a:gdLst>
                  <a:gd name="T0" fmla="*/ 25 w 42"/>
                  <a:gd name="T1" fmla="*/ 20 h 21"/>
                  <a:gd name="T2" fmla="*/ 29 w 42"/>
                  <a:gd name="T3" fmla="*/ 21 h 21"/>
                  <a:gd name="T4" fmla="*/ 32 w 42"/>
                  <a:gd name="T5" fmla="*/ 20 h 21"/>
                  <a:gd name="T6" fmla="*/ 34 w 42"/>
                  <a:gd name="T7" fmla="*/ 19 h 21"/>
                  <a:gd name="T8" fmla="*/ 37 w 42"/>
                  <a:gd name="T9" fmla="*/ 18 h 21"/>
                  <a:gd name="T10" fmla="*/ 40 w 42"/>
                  <a:gd name="T11" fmla="*/ 16 h 21"/>
                  <a:gd name="T12" fmla="*/ 40 w 42"/>
                  <a:gd name="T13" fmla="*/ 14 h 21"/>
                  <a:gd name="T14" fmla="*/ 39 w 42"/>
                  <a:gd name="T15" fmla="*/ 11 h 21"/>
                  <a:gd name="T16" fmla="*/ 42 w 42"/>
                  <a:gd name="T17" fmla="*/ 11 h 21"/>
                  <a:gd name="T18" fmla="*/ 42 w 42"/>
                  <a:gd name="T19" fmla="*/ 8 h 21"/>
                  <a:gd name="T20" fmla="*/ 41 w 42"/>
                  <a:gd name="T21" fmla="*/ 3 h 21"/>
                  <a:gd name="T22" fmla="*/ 38 w 42"/>
                  <a:gd name="T23" fmla="*/ 2 h 21"/>
                  <a:gd name="T24" fmla="*/ 35 w 42"/>
                  <a:gd name="T25" fmla="*/ 2 h 21"/>
                  <a:gd name="T26" fmla="*/ 31 w 42"/>
                  <a:gd name="T27" fmla="*/ 1 h 21"/>
                  <a:gd name="T28" fmla="*/ 30 w 42"/>
                  <a:gd name="T29" fmla="*/ 2 h 21"/>
                  <a:gd name="T30" fmla="*/ 29 w 42"/>
                  <a:gd name="T31" fmla="*/ 3 h 21"/>
                  <a:gd name="T32" fmla="*/ 26 w 42"/>
                  <a:gd name="T33" fmla="*/ 4 h 21"/>
                  <a:gd name="T34" fmla="*/ 23 w 42"/>
                  <a:gd name="T35" fmla="*/ 2 h 21"/>
                  <a:gd name="T36" fmla="*/ 23 w 42"/>
                  <a:gd name="T37" fmla="*/ 4 h 21"/>
                  <a:gd name="T38" fmla="*/ 21 w 42"/>
                  <a:gd name="T39" fmla="*/ 5 h 21"/>
                  <a:gd name="T40" fmla="*/ 18 w 42"/>
                  <a:gd name="T41" fmla="*/ 8 h 21"/>
                  <a:gd name="T42" fmla="*/ 20 w 42"/>
                  <a:gd name="T43" fmla="*/ 9 h 21"/>
                  <a:gd name="T44" fmla="*/ 19 w 42"/>
                  <a:gd name="T45" fmla="*/ 11 h 21"/>
                  <a:gd name="T46" fmla="*/ 16 w 42"/>
                  <a:gd name="T47" fmla="*/ 11 h 21"/>
                  <a:gd name="T48" fmla="*/ 14 w 42"/>
                  <a:gd name="T49" fmla="*/ 11 h 21"/>
                  <a:gd name="T50" fmla="*/ 11 w 42"/>
                  <a:gd name="T51" fmla="*/ 12 h 21"/>
                  <a:gd name="T52" fmla="*/ 9 w 42"/>
                  <a:gd name="T53" fmla="*/ 12 h 21"/>
                  <a:gd name="T54" fmla="*/ 6 w 42"/>
                  <a:gd name="T55" fmla="*/ 11 h 21"/>
                  <a:gd name="T56" fmla="*/ 5 w 42"/>
                  <a:gd name="T57" fmla="*/ 12 h 21"/>
                  <a:gd name="T58" fmla="*/ 3 w 42"/>
                  <a:gd name="T59" fmla="*/ 12 h 21"/>
                  <a:gd name="T60" fmla="*/ 1 w 42"/>
                  <a:gd name="T61" fmla="*/ 12 h 21"/>
                  <a:gd name="T62" fmla="*/ 0 w 42"/>
                  <a:gd name="T63" fmla="*/ 12 h 21"/>
                  <a:gd name="T64" fmla="*/ 1 w 42"/>
                  <a:gd name="T65" fmla="*/ 13 h 21"/>
                  <a:gd name="T66" fmla="*/ 2 w 42"/>
                  <a:gd name="T67" fmla="*/ 15 h 21"/>
                  <a:gd name="T68" fmla="*/ 3 w 42"/>
                  <a:gd name="T69" fmla="*/ 15 h 21"/>
                  <a:gd name="T70" fmla="*/ 5 w 42"/>
                  <a:gd name="T71" fmla="*/ 15 h 21"/>
                  <a:gd name="T72" fmla="*/ 7 w 42"/>
                  <a:gd name="T73" fmla="*/ 16 h 21"/>
                  <a:gd name="T74" fmla="*/ 9 w 42"/>
                  <a:gd name="T75" fmla="*/ 17 h 21"/>
                  <a:gd name="T76" fmla="*/ 13 w 42"/>
                  <a:gd name="T77" fmla="*/ 15 h 21"/>
                  <a:gd name="T78" fmla="*/ 15 w 42"/>
                  <a:gd name="T79" fmla="*/ 16 h 21"/>
                  <a:gd name="T80" fmla="*/ 22 w 42"/>
                  <a:gd name="T81" fmla="*/ 19 h 21"/>
                  <a:gd name="T82" fmla="*/ 25 w 42"/>
                  <a:gd name="T8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21">
                    <a:moveTo>
                      <a:pt x="25" y="20"/>
                    </a:moveTo>
                    <a:lnTo>
                      <a:pt x="25" y="20"/>
                    </a:lnTo>
                    <a:lnTo>
                      <a:pt x="28" y="20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40" y="16"/>
                    </a:lnTo>
                    <a:lnTo>
                      <a:pt x="39" y="15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6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8" y="18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5" y="20"/>
                    </a:lnTo>
                    <a:lnTo>
                      <a:pt x="2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2" name="Freeform 68">
                <a:extLst>
                  <a:ext uri="{FF2B5EF4-FFF2-40B4-BE49-F238E27FC236}">
                    <a16:creationId xmlns:a16="http://schemas.microsoft.com/office/drawing/2014/main" id="{021BC6FA-CD01-4DAC-8550-7E89FD6C9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6325" y="3262313"/>
                <a:ext cx="87313" cy="74613"/>
              </a:xfrm>
              <a:custGeom>
                <a:avLst/>
                <a:gdLst>
                  <a:gd name="T0" fmla="*/ 33 w 55"/>
                  <a:gd name="T1" fmla="*/ 47 h 47"/>
                  <a:gd name="T2" fmla="*/ 35 w 55"/>
                  <a:gd name="T3" fmla="*/ 46 h 47"/>
                  <a:gd name="T4" fmla="*/ 37 w 55"/>
                  <a:gd name="T5" fmla="*/ 45 h 47"/>
                  <a:gd name="T6" fmla="*/ 39 w 55"/>
                  <a:gd name="T7" fmla="*/ 46 h 47"/>
                  <a:gd name="T8" fmla="*/ 41 w 55"/>
                  <a:gd name="T9" fmla="*/ 45 h 47"/>
                  <a:gd name="T10" fmla="*/ 43 w 55"/>
                  <a:gd name="T11" fmla="*/ 45 h 47"/>
                  <a:gd name="T12" fmla="*/ 47 w 55"/>
                  <a:gd name="T13" fmla="*/ 47 h 47"/>
                  <a:gd name="T14" fmla="*/ 49 w 55"/>
                  <a:gd name="T15" fmla="*/ 45 h 47"/>
                  <a:gd name="T16" fmla="*/ 52 w 55"/>
                  <a:gd name="T17" fmla="*/ 39 h 47"/>
                  <a:gd name="T18" fmla="*/ 54 w 55"/>
                  <a:gd name="T19" fmla="*/ 36 h 47"/>
                  <a:gd name="T20" fmla="*/ 55 w 55"/>
                  <a:gd name="T21" fmla="*/ 35 h 47"/>
                  <a:gd name="T22" fmla="*/ 54 w 55"/>
                  <a:gd name="T23" fmla="*/ 33 h 47"/>
                  <a:gd name="T24" fmla="*/ 53 w 55"/>
                  <a:gd name="T25" fmla="*/ 32 h 47"/>
                  <a:gd name="T26" fmla="*/ 52 w 55"/>
                  <a:gd name="T27" fmla="*/ 29 h 47"/>
                  <a:gd name="T28" fmla="*/ 52 w 55"/>
                  <a:gd name="T29" fmla="*/ 25 h 47"/>
                  <a:gd name="T30" fmla="*/ 50 w 55"/>
                  <a:gd name="T31" fmla="*/ 21 h 47"/>
                  <a:gd name="T32" fmla="*/ 52 w 55"/>
                  <a:gd name="T33" fmla="*/ 19 h 47"/>
                  <a:gd name="T34" fmla="*/ 52 w 55"/>
                  <a:gd name="T35" fmla="*/ 15 h 47"/>
                  <a:gd name="T36" fmla="*/ 51 w 55"/>
                  <a:gd name="T37" fmla="*/ 12 h 47"/>
                  <a:gd name="T38" fmla="*/ 49 w 55"/>
                  <a:gd name="T39" fmla="*/ 7 h 47"/>
                  <a:gd name="T40" fmla="*/ 48 w 55"/>
                  <a:gd name="T41" fmla="*/ 4 h 47"/>
                  <a:gd name="T42" fmla="*/ 46 w 55"/>
                  <a:gd name="T43" fmla="*/ 2 h 47"/>
                  <a:gd name="T44" fmla="*/ 31 w 55"/>
                  <a:gd name="T45" fmla="*/ 3 h 47"/>
                  <a:gd name="T46" fmla="*/ 28 w 55"/>
                  <a:gd name="T47" fmla="*/ 5 h 47"/>
                  <a:gd name="T48" fmla="*/ 26 w 55"/>
                  <a:gd name="T49" fmla="*/ 5 h 47"/>
                  <a:gd name="T50" fmla="*/ 29 w 55"/>
                  <a:gd name="T51" fmla="*/ 2 h 47"/>
                  <a:gd name="T52" fmla="*/ 27 w 55"/>
                  <a:gd name="T53" fmla="*/ 4 h 47"/>
                  <a:gd name="T54" fmla="*/ 22 w 55"/>
                  <a:gd name="T55" fmla="*/ 4 h 47"/>
                  <a:gd name="T56" fmla="*/ 22 w 55"/>
                  <a:gd name="T57" fmla="*/ 1 h 47"/>
                  <a:gd name="T58" fmla="*/ 24 w 55"/>
                  <a:gd name="T59" fmla="*/ 2 h 47"/>
                  <a:gd name="T60" fmla="*/ 23 w 55"/>
                  <a:gd name="T61" fmla="*/ 1 h 47"/>
                  <a:gd name="T62" fmla="*/ 17 w 55"/>
                  <a:gd name="T63" fmla="*/ 1 h 47"/>
                  <a:gd name="T64" fmla="*/ 14 w 55"/>
                  <a:gd name="T65" fmla="*/ 2 h 47"/>
                  <a:gd name="T66" fmla="*/ 11 w 55"/>
                  <a:gd name="T67" fmla="*/ 4 h 47"/>
                  <a:gd name="T68" fmla="*/ 9 w 55"/>
                  <a:gd name="T69" fmla="*/ 6 h 47"/>
                  <a:gd name="T70" fmla="*/ 5 w 55"/>
                  <a:gd name="T71" fmla="*/ 7 h 47"/>
                  <a:gd name="T72" fmla="*/ 2 w 55"/>
                  <a:gd name="T73" fmla="*/ 9 h 47"/>
                  <a:gd name="T74" fmla="*/ 1 w 55"/>
                  <a:gd name="T75" fmla="*/ 10 h 47"/>
                  <a:gd name="T76" fmla="*/ 1 w 55"/>
                  <a:gd name="T77" fmla="*/ 11 h 47"/>
                  <a:gd name="T78" fmla="*/ 1 w 55"/>
                  <a:gd name="T79" fmla="*/ 16 h 47"/>
                  <a:gd name="T80" fmla="*/ 0 w 55"/>
                  <a:gd name="T81" fmla="*/ 18 h 47"/>
                  <a:gd name="T82" fmla="*/ 1 w 55"/>
                  <a:gd name="T83" fmla="*/ 21 h 47"/>
                  <a:gd name="T84" fmla="*/ 2 w 55"/>
                  <a:gd name="T85" fmla="*/ 23 h 47"/>
                  <a:gd name="T86" fmla="*/ 2 w 55"/>
                  <a:gd name="T87" fmla="*/ 25 h 47"/>
                  <a:gd name="T88" fmla="*/ 4 w 55"/>
                  <a:gd name="T89" fmla="*/ 28 h 47"/>
                  <a:gd name="T90" fmla="*/ 5 w 55"/>
                  <a:gd name="T91" fmla="*/ 32 h 47"/>
                  <a:gd name="T92" fmla="*/ 5 w 55"/>
                  <a:gd name="T93" fmla="*/ 34 h 47"/>
                  <a:gd name="T94" fmla="*/ 7 w 55"/>
                  <a:gd name="T95" fmla="*/ 33 h 47"/>
                  <a:gd name="T96" fmla="*/ 10 w 55"/>
                  <a:gd name="T97" fmla="*/ 33 h 47"/>
                  <a:gd name="T98" fmla="*/ 10 w 55"/>
                  <a:gd name="T99" fmla="*/ 35 h 47"/>
                  <a:gd name="T100" fmla="*/ 13 w 55"/>
                  <a:gd name="T101" fmla="*/ 36 h 47"/>
                  <a:gd name="T102" fmla="*/ 13 w 55"/>
                  <a:gd name="T103" fmla="*/ 38 h 47"/>
                  <a:gd name="T104" fmla="*/ 13 w 55"/>
                  <a:gd name="T105" fmla="*/ 39 h 47"/>
                  <a:gd name="T106" fmla="*/ 14 w 55"/>
                  <a:gd name="T107" fmla="*/ 39 h 47"/>
                  <a:gd name="T108" fmla="*/ 14 w 55"/>
                  <a:gd name="T109" fmla="*/ 37 h 47"/>
                  <a:gd name="T110" fmla="*/ 17 w 55"/>
                  <a:gd name="T111" fmla="*/ 38 h 47"/>
                  <a:gd name="T112" fmla="*/ 18 w 55"/>
                  <a:gd name="T113" fmla="*/ 39 h 47"/>
                  <a:gd name="T114" fmla="*/ 22 w 55"/>
                  <a:gd name="T115" fmla="*/ 39 h 47"/>
                  <a:gd name="T116" fmla="*/ 27 w 55"/>
                  <a:gd name="T117" fmla="*/ 43 h 47"/>
                  <a:gd name="T118" fmla="*/ 29 w 55"/>
                  <a:gd name="T119" fmla="*/ 45 h 47"/>
                  <a:gd name="T120" fmla="*/ 32 w 55"/>
                  <a:gd name="T121" fmla="*/ 44 h 47"/>
                  <a:gd name="T122" fmla="*/ 33 w 55"/>
                  <a:gd name="T12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" h="47">
                    <a:moveTo>
                      <a:pt x="33" y="46"/>
                    </a:moveTo>
                    <a:lnTo>
                      <a:pt x="33" y="47"/>
                    </a:lnTo>
                    <a:lnTo>
                      <a:pt x="34" y="47"/>
                    </a:lnTo>
                    <a:lnTo>
                      <a:pt x="35" y="46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9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52" y="39"/>
                    </a:lnTo>
                    <a:lnTo>
                      <a:pt x="53" y="37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35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2"/>
                    </a:lnTo>
                    <a:lnTo>
                      <a:pt x="53" y="32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2" y="26"/>
                    </a:lnTo>
                    <a:lnTo>
                      <a:pt x="52" y="25"/>
                    </a:lnTo>
                    <a:lnTo>
                      <a:pt x="51" y="23"/>
                    </a:lnTo>
                    <a:lnTo>
                      <a:pt x="50" y="21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3"/>
                    </a:lnTo>
                    <a:lnTo>
                      <a:pt x="51" y="12"/>
                    </a:lnTo>
                    <a:lnTo>
                      <a:pt x="50" y="9"/>
                    </a:lnTo>
                    <a:lnTo>
                      <a:pt x="49" y="7"/>
                    </a:lnTo>
                    <a:lnTo>
                      <a:pt x="49" y="6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38" y="4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10" y="33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3" y="36"/>
                    </a:lnTo>
                    <a:lnTo>
                      <a:pt x="12" y="37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20" y="40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7" y="43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3" y="45"/>
                    </a:lnTo>
                    <a:lnTo>
                      <a:pt x="33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3" name="Freeform 69">
                <a:extLst>
                  <a:ext uri="{FF2B5EF4-FFF2-40B4-BE49-F238E27FC236}">
                    <a16:creationId xmlns:a16="http://schemas.microsoft.com/office/drawing/2014/main" id="{5C727598-F3F6-4261-8D38-BE03A6890B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38863" y="3314701"/>
                <a:ext cx="69850" cy="30163"/>
              </a:xfrm>
              <a:custGeom>
                <a:avLst/>
                <a:gdLst>
                  <a:gd name="T0" fmla="*/ 16 w 44"/>
                  <a:gd name="T1" fmla="*/ 1 h 19"/>
                  <a:gd name="T2" fmla="*/ 18 w 44"/>
                  <a:gd name="T3" fmla="*/ 0 h 19"/>
                  <a:gd name="T4" fmla="*/ 21 w 44"/>
                  <a:gd name="T5" fmla="*/ 0 h 19"/>
                  <a:gd name="T6" fmla="*/ 21 w 44"/>
                  <a:gd name="T7" fmla="*/ 2 h 19"/>
                  <a:gd name="T8" fmla="*/ 24 w 44"/>
                  <a:gd name="T9" fmla="*/ 3 h 19"/>
                  <a:gd name="T10" fmla="*/ 24 w 44"/>
                  <a:gd name="T11" fmla="*/ 5 h 19"/>
                  <a:gd name="T12" fmla="*/ 24 w 44"/>
                  <a:gd name="T13" fmla="*/ 6 h 19"/>
                  <a:gd name="T14" fmla="*/ 25 w 44"/>
                  <a:gd name="T15" fmla="*/ 6 h 19"/>
                  <a:gd name="T16" fmla="*/ 25 w 44"/>
                  <a:gd name="T17" fmla="*/ 4 h 19"/>
                  <a:gd name="T18" fmla="*/ 28 w 44"/>
                  <a:gd name="T19" fmla="*/ 5 h 19"/>
                  <a:gd name="T20" fmla="*/ 29 w 44"/>
                  <a:gd name="T21" fmla="*/ 6 h 19"/>
                  <a:gd name="T22" fmla="*/ 33 w 44"/>
                  <a:gd name="T23" fmla="*/ 6 h 19"/>
                  <a:gd name="T24" fmla="*/ 38 w 44"/>
                  <a:gd name="T25" fmla="*/ 10 h 19"/>
                  <a:gd name="T26" fmla="*/ 40 w 44"/>
                  <a:gd name="T27" fmla="*/ 12 h 19"/>
                  <a:gd name="T28" fmla="*/ 43 w 44"/>
                  <a:gd name="T29" fmla="*/ 11 h 19"/>
                  <a:gd name="T30" fmla="*/ 44 w 44"/>
                  <a:gd name="T31" fmla="*/ 14 h 19"/>
                  <a:gd name="T32" fmla="*/ 40 w 44"/>
                  <a:gd name="T33" fmla="*/ 14 h 19"/>
                  <a:gd name="T34" fmla="*/ 37 w 44"/>
                  <a:gd name="T35" fmla="*/ 17 h 19"/>
                  <a:gd name="T36" fmla="*/ 32 w 44"/>
                  <a:gd name="T37" fmla="*/ 18 h 19"/>
                  <a:gd name="T38" fmla="*/ 30 w 44"/>
                  <a:gd name="T39" fmla="*/ 17 h 19"/>
                  <a:gd name="T40" fmla="*/ 26 w 44"/>
                  <a:gd name="T41" fmla="*/ 18 h 19"/>
                  <a:gd name="T42" fmla="*/ 24 w 44"/>
                  <a:gd name="T43" fmla="*/ 17 h 19"/>
                  <a:gd name="T44" fmla="*/ 20 w 44"/>
                  <a:gd name="T45" fmla="*/ 16 h 19"/>
                  <a:gd name="T46" fmla="*/ 17 w 44"/>
                  <a:gd name="T47" fmla="*/ 15 h 19"/>
                  <a:gd name="T48" fmla="*/ 16 w 44"/>
                  <a:gd name="T49" fmla="*/ 17 h 19"/>
                  <a:gd name="T50" fmla="*/ 14 w 44"/>
                  <a:gd name="T51" fmla="*/ 18 h 19"/>
                  <a:gd name="T52" fmla="*/ 10 w 44"/>
                  <a:gd name="T53" fmla="*/ 17 h 19"/>
                  <a:gd name="T54" fmla="*/ 10 w 44"/>
                  <a:gd name="T55" fmla="*/ 17 h 19"/>
                  <a:gd name="T56" fmla="*/ 6 w 44"/>
                  <a:gd name="T57" fmla="*/ 13 h 19"/>
                  <a:gd name="T58" fmla="*/ 3 w 44"/>
                  <a:gd name="T59" fmla="*/ 11 h 19"/>
                  <a:gd name="T60" fmla="*/ 3 w 44"/>
                  <a:gd name="T61" fmla="*/ 9 h 19"/>
                  <a:gd name="T62" fmla="*/ 0 w 44"/>
                  <a:gd name="T63" fmla="*/ 6 h 19"/>
                  <a:gd name="T64" fmla="*/ 0 w 44"/>
                  <a:gd name="T65" fmla="*/ 4 h 19"/>
                  <a:gd name="T66" fmla="*/ 2 w 44"/>
                  <a:gd name="T67" fmla="*/ 5 h 19"/>
                  <a:gd name="T68" fmla="*/ 5 w 44"/>
                  <a:gd name="T69" fmla="*/ 3 h 19"/>
                  <a:gd name="T70" fmla="*/ 8 w 44"/>
                  <a:gd name="T71" fmla="*/ 2 h 19"/>
                  <a:gd name="T72" fmla="*/ 10 w 44"/>
                  <a:gd name="T73" fmla="*/ 1 h 19"/>
                  <a:gd name="T74" fmla="*/ 12 w 44"/>
                  <a:gd name="T75" fmla="*/ 1 h 19"/>
                  <a:gd name="T76" fmla="*/ 14 w 44"/>
                  <a:gd name="T77" fmla="*/ 0 h 19"/>
                  <a:gd name="T78" fmla="*/ 16 w 44"/>
                  <a:gd name="T7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" h="19">
                    <a:moveTo>
                      <a:pt x="16" y="0"/>
                    </a:move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8" y="10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1" y="13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8"/>
                    </a:lnTo>
                    <a:lnTo>
                      <a:pt x="26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4" name="Freeform 70">
                <a:extLst>
                  <a:ext uri="{FF2B5EF4-FFF2-40B4-BE49-F238E27FC236}">
                    <a16:creationId xmlns:a16="http://schemas.microsoft.com/office/drawing/2014/main" id="{1E4AEB35-3A73-4A40-A505-D4F4F67BF5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84888" y="3263901"/>
                <a:ext cx="79375" cy="95250"/>
              </a:xfrm>
              <a:custGeom>
                <a:avLst/>
                <a:gdLst>
                  <a:gd name="T0" fmla="*/ 18 w 50"/>
                  <a:gd name="T1" fmla="*/ 0 h 60"/>
                  <a:gd name="T2" fmla="*/ 21 w 50"/>
                  <a:gd name="T3" fmla="*/ 3 h 60"/>
                  <a:gd name="T4" fmla="*/ 22 w 50"/>
                  <a:gd name="T5" fmla="*/ 6 h 60"/>
                  <a:gd name="T6" fmla="*/ 24 w 50"/>
                  <a:gd name="T7" fmla="*/ 5 h 60"/>
                  <a:gd name="T8" fmla="*/ 27 w 50"/>
                  <a:gd name="T9" fmla="*/ 5 h 60"/>
                  <a:gd name="T10" fmla="*/ 25 w 50"/>
                  <a:gd name="T11" fmla="*/ 7 h 60"/>
                  <a:gd name="T12" fmla="*/ 28 w 50"/>
                  <a:gd name="T13" fmla="*/ 8 h 60"/>
                  <a:gd name="T14" fmla="*/ 33 w 50"/>
                  <a:gd name="T15" fmla="*/ 6 h 60"/>
                  <a:gd name="T16" fmla="*/ 35 w 50"/>
                  <a:gd name="T17" fmla="*/ 4 h 60"/>
                  <a:gd name="T18" fmla="*/ 35 w 50"/>
                  <a:gd name="T19" fmla="*/ 5 h 60"/>
                  <a:gd name="T20" fmla="*/ 37 w 50"/>
                  <a:gd name="T21" fmla="*/ 5 h 60"/>
                  <a:gd name="T22" fmla="*/ 41 w 50"/>
                  <a:gd name="T23" fmla="*/ 7 h 60"/>
                  <a:gd name="T24" fmla="*/ 43 w 50"/>
                  <a:gd name="T25" fmla="*/ 10 h 60"/>
                  <a:gd name="T26" fmla="*/ 46 w 50"/>
                  <a:gd name="T27" fmla="*/ 13 h 60"/>
                  <a:gd name="T28" fmla="*/ 46 w 50"/>
                  <a:gd name="T29" fmla="*/ 18 h 60"/>
                  <a:gd name="T30" fmla="*/ 48 w 50"/>
                  <a:gd name="T31" fmla="*/ 23 h 60"/>
                  <a:gd name="T32" fmla="*/ 50 w 50"/>
                  <a:gd name="T33" fmla="*/ 28 h 60"/>
                  <a:gd name="T34" fmla="*/ 48 w 50"/>
                  <a:gd name="T35" fmla="*/ 32 h 60"/>
                  <a:gd name="T36" fmla="*/ 44 w 50"/>
                  <a:gd name="T37" fmla="*/ 33 h 60"/>
                  <a:gd name="T38" fmla="*/ 39 w 50"/>
                  <a:gd name="T39" fmla="*/ 35 h 60"/>
                  <a:gd name="T40" fmla="*/ 34 w 50"/>
                  <a:gd name="T41" fmla="*/ 36 h 60"/>
                  <a:gd name="T42" fmla="*/ 37 w 50"/>
                  <a:gd name="T43" fmla="*/ 41 h 60"/>
                  <a:gd name="T44" fmla="*/ 40 w 50"/>
                  <a:gd name="T45" fmla="*/ 45 h 60"/>
                  <a:gd name="T46" fmla="*/ 44 w 50"/>
                  <a:gd name="T47" fmla="*/ 51 h 60"/>
                  <a:gd name="T48" fmla="*/ 39 w 50"/>
                  <a:gd name="T49" fmla="*/ 55 h 60"/>
                  <a:gd name="T50" fmla="*/ 40 w 50"/>
                  <a:gd name="T51" fmla="*/ 58 h 60"/>
                  <a:gd name="T52" fmla="*/ 35 w 50"/>
                  <a:gd name="T53" fmla="*/ 58 h 60"/>
                  <a:gd name="T54" fmla="*/ 30 w 50"/>
                  <a:gd name="T55" fmla="*/ 59 h 60"/>
                  <a:gd name="T56" fmla="*/ 26 w 50"/>
                  <a:gd name="T57" fmla="*/ 59 h 60"/>
                  <a:gd name="T58" fmla="*/ 22 w 50"/>
                  <a:gd name="T59" fmla="*/ 59 h 60"/>
                  <a:gd name="T60" fmla="*/ 19 w 50"/>
                  <a:gd name="T61" fmla="*/ 58 h 60"/>
                  <a:gd name="T62" fmla="*/ 16 w 50"/>
                  <a:gd name="T63" fmla="*/ 56 h 60"/>
                  <a:gd name="T64" fmla="*/ 14 w 50"/>
                  <a:gd name="T65" fmla="*/ 58 h 60"/>
                  <a:gd name="T66" fmla="*/ 11 w 50"/>
                  <a:gd name="T67" fmla="*/ 57 h 60"/>
                  <a:gd name="T68" fmla="*/ 11 w 50"/>
                  <a:gd name="T69" fmla="*/ 52 h 60"/>
                  <a:gd name="T70" fmla="*/ 12 w 50"/>
                  <a:gd name="T71" fmla="*/ 47 h 60"/>
                  <a:gd name="T72" fmla="*/ 7 w 50"/>
                  <a:gd name="T73" fmla="*/ 46 h 60"/>
                  <a:gd name="T74" fmla="*/ 5 w 50"/>
                  <a:gd name="T75" fmla="*/ 45 h 60"/>
                  <a:gd name="T76" fmla="*/ 3 w 50"/>
                  <a:gd name="T77" fmla="*/ 42 h 60"/>
                  <a:gd name="T78" fmla="*/ 1 w 50"/>
                  <a:gd name="T79" fmla="*/ 37 h 60"/>
                  <a:gd name="T80" fmla="*/ 0 w 50"/>
                  <a:gd name="T81" fmla="*/ 33 h 60"/>
                  <a:gd name="T82" fmla="*/ 0 w 50"/>
                  <a:gd name="T83" fmla="*/ 27 h 60"/>
                  <a:gd name="T84" fmla="*/ 5 w 50"/>
                  <a:gd name="T85" fmla="*/ 25 h 60"/>
                  <a:gd name="T86" fmla="*/ 6 w 50"/>
                  <a:gd name="T87" fmla="*/ 22 h 60"/>
                  <a:gd name="T88" fmla="*/ 5 w 50"/>
                  <a:gd name="T89" fmla="*/ 19 h 60"/>
                  <a:gd name="T90" fmla="*/ 7 w 50"/>
                  <a:gd name="T91" fmla="*/ 17 h 60"/>
                  <a:gd name="T92" fmla="*/ 8 w 50"/>
                  <a:gd name="T93" fmla="*/ 15 h 60"/>
                  <a:gd name="T94" fmla="*/ 6 w 50"/>
                  <a:gd name="T95" fmla="*/ 13 h 60"/>
                  <a:gd name="T96" fmla="*/ 11 w 50"/>
                  <a:gd name="T97" fmla="*/ 11 h 60"/>
                  <a:gd name="T98" fmla="*/ 12 w 50"/>
                  <a:gd name="T99" fmla="*/ 12 h 60"/>
                  <a:gd name="T100" fmla="*/ 13 w 50"/>
                  <a:gd name="T101" fmla="*/ 13 h 60"/>
                  <a:gd name="T102" fmla="*/ 14 w 50"/>
                  <a:gd name="T103" fmla="*/ 10 h 60"/>
                  <a:gd name="T104" fmla="*/ 18 w 50"/>
                  <a:gd name="T105" fmla="*/ 9 h 60"/>
                  <a:gd name="T106" fmla="*/ 18 w 50"/>
                  <a:gd name="T107" fmla="*/ 9 h 60"/>
                  <a:gd name="T108" fmla="*/ 16 w 50"/>
                  <a:gd name="T109" fmla="*/ 7 h 60"/>
                  <a:gd name="T110" fmla="*/ 14 w 50"/>
                  <a:gd name="T111" fmla="*/ 4 h 60"/>
                  <a:gd name="T112" fmla="*/ 15 w 50"/>
                  <a:gd name="T113" fmla="*/ 1 h 60"/>
                  <a:gd name="T114" fmla="*/ 14 w 50"/>
                  <a:gd name="T1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60">
                    <a:moveTo>
                      <a:pt x="14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3" y="10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39" y="35"/>
                    </a:lnTo>
                    <a:lnTo>
                      <a:pt x="38" y="36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4" y="38"/>
                    </a:lnTo>
                    <a:lnTo>
                      <a:pt x="35" y="39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7" y="43"/>
                    </a:lnTo>
                    <a:lnTo>
                      <a:pt x="38" y="44"/>
                    </a:lnTo>
                    <a:lnTo>
                      <a:pt x="40" y="45"/>
                    </a:lnTo>
                    <a:lnTo>
                      <a:pt x="41" y="46"/>
                    </a:lnTo>
                    <a:lnTo>
                      <a:pt x="44" y="49"/>
                    </a:lnTo>
                    <a:lnTo>
                      <a:pt x="43" y="50"/>
                    </a:lnTo>
                    <a:lnTo>
                      <a:pt x="44" y="51"/>
                    </a:lnTo>
                    <a:lnTo>
                      <a:pt x="43" y="51"/>
                    </a:lnTo>
                    <a:lnTo>
                      <a:pt x="42" y="52"/>
                    </a:lnTo>
                    <a:lnTo>
                      <a:pt x="41" y="53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0" y="58"/>
                    </a:lnTo>
                    <a:lnTo>
                      <a:pt x="38" y="57"/>
                    </a:lnTo>
                    <a:lnTo>
                      <a:pt x="37" y="58"/>
                    </a:lnTo>
                    <a:lnTo>
                      <a:pt x="36" y="57"/>
                    </a:lnTo>
                    <a:lnTo>
                      <a:pt x="35" y="58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0" y="59"/>
                    </a:lnTo>
                    <a:lnTo>
                      <a:pt x="29" y="58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4" y="59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6" y="56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4" y="58"/>
                    </a:lnTo>
                    <a:lnTo>
                      <a:pt x="13" y="59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1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5" name="Freeform 71">
                <a:extLst>
                  <a:ext uri="{FF2B5EF4-FFF2-40B4-BE49-F238E27FC236}">
                    <a16:creationId xmlns:a16="http://schemas.microsoft.com/office/drawing/2014/main" id="{94344F25-BC91-49FA-82EB-0E30808934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9813" y="3359151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6" name="Freeform 72">
                <a:extLst>
                  <a:ext uri="{FF2B5EF4-FFF2-40B4-BE49-F238E27FC236}">
                    <a16:creationId xmlns:a16="http://schemas.microsoft.com/office/drawing/2014/main" id="{114E11BB-D6A8-4E9E-A40E-D3134ED381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86475" y="3352801"/>
                <a:ext cx="42863" cy="25400"/>
              </a:xfrm>
              <a:custGeom>
                <a:avLst/>
                <a:gdLst>
                  <a:gd name="T0" fmla="*/ 12 w 27"/>
                  <a:gd name="T1" fmla="*/ 3 h 16"/>
                  <a:gd name="T2" fmla="*/ 14 w 27"/>
                  <a:gd name="T3" fmla="*/ 3 h 16"/>
                  <a:gd name="T4" fmla="*/ 14 w 27"/>
                  <a:gd name="T5" fmla="*/ 1 h 16"/>
                  <a:gd name="T6" fmla="*/ 16 w 27"/>
                  <a:gd name="T7" fmla="*/ 2 h 16"/>
                  <a:gd name="T8" fmla="*/ 17 w 27"/>
                  <a:gd name="T9" fmla="*/ 2 h 16"/>
                  <a:gd name="T10" fmla="*/ 20 w 27"/>
                  <a:gd name="T11" fmla="*/ 3 h 16"/>
                  <a:gd name="T12" fmla="*/ 21 w 27"/>
                  <a:gd name="T13" fmla="*/ 5 h 16"/>
                  <a:gd name="T14" fmla="*/ 21 w 27"/>
                  <a:gd name="T15" fmla="*/ 6 h 16"/>
                  <a:gd name="T16" fmla="*/ 23 w 27"/>
                  <a:gd name="T17" fmla="*/ 6 h 16"/>
                  <a:gd name="T18" fmla="*/ 25 w 27"/>
                  <a:gd name="T19" fmla="*/ 6 h 16"/>
                  <a:gd name="T20" fmla="*/ 27 w 27"/>
                  <a:gd name="T21" fmla="*/ 7 h 16"/>
                  <a:gd name="T22" fmla="*/ 26 w 27"/>
                  <a:gd name="T23" fmla="*/ 11 h 16"/>
                  <a:gd name="T24" fmla="*/ 24 w 27"/>
                  <a:gd name="T25" fmla="*/ 13 h 16"/>
                  <a:gd name="T26" fmla="*/ 22 w 27"/>
                  <a:gd name="T27" fmla="*/ 12 h 16"/>
                  <a:gd name="T28" fmla="*/ 19 w 27"/>
                  <a:gd name="T29" fmla="*/ 13 h 16"/>
                  <a:gd name="T30" fmla="*/ 17 w 27"/>
                  <a:gd name="T31" fmla="*/ 14 h 16"/>
                  <a:gd name="T32" fmla="*/ 16 w 27"/>
                  <a:gd name="T33" fmla="*/ 12 h 16"/>
                  <a:gd name="T34" fmla="*/ 12 w 27"/>
                  <a:gd name="T35" fmla="*/ 15 h 16"/>
                  <a:gd name="T36" fmla="*/ 8 w 27"/>
                  <a:gd name="T37" fmla="*/ 16 h 16"/>
                  <a:gd name="T38" fmla="*/ 7 w 27"/>
                  <a:gd name="T39" fmla="*/ 14 h 16"/>
                  <a:gd name="T40" fmla="*/ 6 w 27"/>
                  <a:gd name="T41" fmla="*/ 12 h 16"/>
                  <a:gd name="T42" fmla="*/ 3 w 27"/>
                  <a:gd name="T43" fmla="*/ 11 h 16"/>
                  <a:gd name="T44" fmla="*/ 3 w 27"/>
                  <a:gd name="T45" fmla="*/ 13 h 16"/>
                  <a:gd name="T46" fmla="*/ 0 w 27"/>
                  <a:gd name="T47" fmla="*/ 14 h 16"/>
                  <a:gd name="T48" fmla="*/ 0 w 27"/>
                  <a:gd name="T49" fmla="*/ 13 h 16"/>
                  <a:gd name="T50" fmla="*/ 2 w 27"/>
                  <a:gd name="T51" fmla="*/ 11 h 16"/>
                  <a:gd name="T52" fmla="*/ 3 w 27"/>
                  <a:gd name="T53" fmla="*/ 7 h 16"/>
                  <a:gd name="T54" fmla="*/ 5 w 27"/>
                  <a:gd name="T55" fmla="*/ 5 h 16"/>
                  <a:gd name="T56" fmla="*/ 6 w 27"/>
                  <a:gd name="T57" fmla="*/ 4 h 16"/>
                  <a:gd name="T58" fmla="*/ 6 w 27"/>
                  <a:gd name="T59" fmla="*/ 2 h 16"/>
                  <a:gd name="T60" fmla="*/ 7 w 27"/>
                  <a:gd name="T61" fmla="*/ 3 h 16"/>
                  <a:gd name="T62" fmla="*/ 11 w 27"/>
                  <a:gd name="T6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" h="16">
                    <a:moveTo>
                      <a:pt x="11" y="2"/>
                    </a:moveTo>
                    <a:lnTo>
                      <a:pt x="12" y="3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7" name="Freeform 73">
                <a:extLst>
                  <a:ext uri="{FF2B5EF4-FFF2-40B4-BE49-F238E27FC236}">
                    <a16:creationId xmlns:a16="http://schemas.microsoft.com/office/drawing/2014/main" id="{3E283D7B-13A8-4180-9336-F4051DB720D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64250" y="3284538"/>
                <a:ext cx="33338" cy="30163"/>
              </a:xfrm>
              <a:custGeom>
                <a:avLst/>
                <a:gdLst>
                  <a:gd name="T0" fmla="*/ 13 w 21"/>
                  <a:gd name="T1" fmla="*/ 18 h 19"/>
                  <a:gd name="T2" fmla="*/ 13 w 21"/>
                  <a:gd name="T3" fmla="*/ 14 h 19"/>
                  <a:gd name="T4" fmla="*/ 15 w 21"/>
                  <a:gd name="T5" fmla="*/ 12 h 19"/>
                  <a:gd name="T6" fmla="*/ 18 w 21"/>
                  <a:gd name="T7" fmla="*/ 12 h 19"/>
                  <a:gd name="T8" fmla="*/ 18 w 21"/>
                  <a:gd name="T9" fmla="*/ 11 h 19"/>
                  <a:gd name="T10" fmla="*/ 19 w 21"/>
                  <a:gd name="T11" fmla="*/ 9 h 19"/>
                  <a:gd name="T12" fmla="*/ 19 w 21"/>
                  <a:gd name="T13" fmla="*/ 8 h 19"/>
                  <a:gd name="T14" fmla="*/ 18 w 21"/>
                  <a:gd name="T15" fmla="*/ 6 h 19"/>
                  <a:gd name="T16" fmla="*/ 19 w 21"/>
                  <a:gd name="T17" fmla="*/ 6 h 19"/>
                  <a:gd name="T18" fmla="*/ 20 w 21"/>
                  <a:gd name="T19" fmla="*/ 4 h 19"/>
                  <a:gd name="T20" fmla="*/ 21 w 21"/>
                  <a:gd name="T21" fmla="*/ 3 h 19"/>
                  <a:gd name="T22" fmla="*/ 21 w 21"/>
                  <a:gd name="T23" fmla="*/ 2 h 19"/>
                  <a:gd name="T24" fmla="*/ 19 w 21"/>
                  <a:gd name="T25" fmla="*/ 1 h 19"/>
                  <a:gd name="T26" fmla="*/ 16 w 21"/>
                  <a:gd name="T27" fmla="*/ 0 h 19"/>
                  <a:gd name="T28" fmla="*/ 13 w 21"/>
                  <a:gd name="T29" fmla="*/ 1 h 19"/>
                  <a:gd name="T30" fmla="*/ 11 w 21"/>
                  <a:gd name="T31" fmla="*/ 1 h 19"/>
                  <a:gd name="T32" fmla="*/ 8 w 21"/>
                  <a:gd name="T33" fmla="*/ 4 h 19"/>
                  <a:gd name="T34" fmla="*/ 6 w 21"/>
                  <a:gd name="T35" fmla="*/ 4 h 19"/>
                  <a:gd name="T36" fmla="*/ 5 w 21"/>
                  <a:gd name="T37" fmla="*/ 6 h 19"/>
                  <a:gd name="T38" fmla="*/ 5 w 21"/>
                  <a:gd name="T39" fmla="*/ 9 h 19"/>
                  <a:gd name="T40" fmla="*/ 4 w 21"/>
                  <a:gd name="T41" fmla="*/ 11 h 19"/>
                  <a:gd name="T42" fmla="*/ 3 w 21"/>
                  <a:gd name="T43" fmla="*/ 12 h 19"/>
                  <a:gd name="T44" fmla="*/ 6 w 21"/>
                  <a:gd name="T45" fmla="*/ 14 h 19"/>
                  <a:gd name="T46" fmla="*/ 4 w 21"/>
                  <a:gd name="T47" fmla="*/ 14 h 19"/>
                  <a:gd name="T48" fmla="*/ 4 w 21"/>
                  <a:gd name="T49" fmla="*/ 15 h 19"/>
                  <a:gd name="T50" fmla="*/ 4 w 21"/>
                  <a:gd name="T51" fmla="*/ 16 h 19"/>
                  <a:gd name="T52" fmla="*/ 2 w 21"/>
                  <a:gd name="T53" fmla="*/ 15 h 19"/>
                  <a:gd name="T54" fmla="*/ 1 w 21"/>
                  <a:gd name="T55" fmla="*/ 15 h 19"/>
                  <a:gd name="T56" fmla="*/ 2 w 21"/>
                  <a:gd name="T57" fmla="*/ 15 h 19"/>
                  <a:gd name="T58" fmla="*/ 3 w 21"/>
                  <a:gd name="T59" fmla="*/ 17 h 19"/>
                  <a:gd name="T60" fmla="*/ 3 w 21"/>
                  <a:gd name="T61" fmla="*/ 17 h 19"/>
                  <a:gd name="T62" fmla="*/ 1 w 21"/>
                  <a:gd name="T63" fmla="*/ 16 h 19"/>
                  <a:gd name="T64" fmla="*/ 0 w 21"/>
                  <a:gd name="T65" fmla="*/ 16 h 19"/>
                  <a:gd name="T66" fmla="*/ 1 w 21"/>
                  <a:gd name="T67" fmla="*/ 18 h 19"/>
                  <a:gd name="T68" fmla="*/ 2 w 21"/>
                  <a:gd name="T69" fmla="*/ 18 h 19"/>
                  <a:gd name="T70" fmla="*/ 4 w 21"/>
                  <a:gd name="T71" fmla="*/ 17 h 19"/>
                  <a:gd name="T72" fmla="*/ 5 w 21"/>
                  <a:gd name="T73" fmla="*/ 17 h 19"/>
                  <a:gd name="T74" fmla="*/ 8 w 21"/>
                  <a:gd name="T75" fmla="*/ 16 h 19"/>
                  <a:gd name="T76" fmla="*/ 9 w 21"/>
                  <a:gd name="T77" fmla="*/ 17 h 19"/>
                  <a:gd name="T78" fmla="*/ 11 w 21"/>
                  <a:gd name="T79" fmla="*/ 18 h 19"/>
                  <a:gd name="T80" fmla="*/ 12 w 21"/>
                  <a:gd name="T81" fmla="*/ 19 h 19"/>
                  <a:gd name="T82" fmla="*/ 2 w 21"/>
                  <a:gd name="T83" fmla="*/ 14 h 19"/>
                  <a:gd name="T84" fmla="*/ 3 w 21"/>
                  <a:gd name="T85" fmla="*/ 14 h 19"/>
                  <a:gd name="T86" fmla="*/ 2 w 21"/>
                  <a:gd name="T87" fmla="*/ 14 h 19"/>
                  <a:gd name="T88" fmla="*/ 2 w 21"/>
                  <a:gd name="T89" fmla="*/ 13 h 19"/>
                  <a:gd name="T90" fmla="*/ 4 w 21"/>
                  <a:gd name="T91" fmla="*/ 13 h 19"/>
                  <a:gd name="T92" fmla="*/ 3 w 21"/>
                  <a:gd name="T93" fmla="*/ 14 h 19"/>
                  <a:gd name="T94" fmla="*/ 2 w 21"/>
                  <a:gd name="T9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lnTo>
                      <a:pt x="13" y="18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  <a:moveTo>
                      <a:pt x="2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  <a:moveTo>
                      <a:pt x="2" y="13"/>
                    </a:moveTo>
                    <a:lnTo>
                      <a:pt x="3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8" name="Freeform 74">
                <a:extLst>
                  <a:ext uri="{FF2B5EF4-FFF2-40B4-BE49-F238E27FC236}">
                    <a16:creationId xmlns:a16="http://schemas.microsoft.com/office/drawing/2014/main" id="{EF09C4EA-8A99-4636-B8AA-94D3A864D5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1075" y="3309938"/>
                <a:ext cx="25400" cy="22225"/>
              </a:xfrm>
              <a:custGeom>
                <a:avLst/>
                <a:gdLst>
                  <a:gd name="T0" fmla="*/ 16 w 16"/>
                  <a:gd name="T1" fmla="*/ 9 h 14"/>
                  <a:gd name="T2" fmla="*/ 16 w 16"/>
                  <a:gd name="T3" fmla="*/ 8 h 14"/>
                  <a:gd name="T4" fmla="*/ 15 w 16"/>
                  <a:gd name="T5" fmla="*/ 7 h 14"/>
                  <a:gd name="T6" fmla="*/ 16 w 16"/>
                  <a:gd name="T7" fmla="*/ 6 h 14"/>
                  <a:gd name="T8" fmla="*/ 15 w 16"/>
                  <a:gd name="T9" fmla="*/ 4 h 14"/>
                  <a:gd name="T10" fmla="*/ 15 w 16"/>
                  <a:gd name="T11" fmla="*/ 4 h 14"/>
                  <a:gd name="T12" fmla="*/ 14 w 16"/>
                  <a:gd name="T13" fmla="*/ 3 h 14"/>
                  <a:gd name="T14" fmla="*/ 14 w 16"/>
                  <a:gd name="T15" fmla="*/ 2 h 14"/>
                  <a:gd name="T16" fmla="*/ 13 w 16"/>
                  <a:gd name="T17" fmla="*/ 2 h 14"/>
                  <a:gd name="T18" fmla="*/ 12 w 16"/>
                  <a:gd name="T19" fmla="*/ 2 h 14"/>
                  <a:gd name="T20" fmla="*/ 11 w 16"/>
                  <a:gd name="T21" fmla="*/ 1 h 14"/>
                  <a:gd name="T22" fmla="*/ 10 w 16"/>
                  <a:gd name="T23" fmla="*/ 1 h 14"/>
                  <a:gd name="T24" fmla="*/ 10 w 16"/>
                  <a:gd name="T25" fmla="*/ 0 h 14"/>
                  <a:gd name="T26" fmla="*/ 7 w 16"/>
                  <a:gd name="T27" fmla="*/ 0 h 14"/>
                  <a:gd name="T28" fmla="*/ 7 w 16"/>
                  <a:gd name="T29" fmla="*/ 1 h 14"/>
                  <a:gd name="T30" fmla="*/ 6 w 16"/>
                  <a:gd name="T31" fmla="*/ 1 h 14"/>
                  <a:gd name="T32" fmla="*/ 6 w 16"/>
                  <a:gd name="T33" fmla="*/ 1 h 14"/>
                  <a:gd name="T34" fmla="*/ 5 w 16"/>
                  <a:gd name="T35" fmla="*/ 2 h 14"/>
                  <a:gd name="T36" fmla="*/ 4 w 16"/>
                  <a:gd name="T37" fmla="*/ 2 h 14"/>
                  <a:gd name="T38" fmla="*/ 4 w 16"/>
                  <a:gd name="T39" fmla="*/ 2 h 14"/>
                  <a:gd name="T40" fmla="*/ 3 w 16"/>
                  <a:gd name="T41" fmla="*/ 2 h 14"/>
                  <a:gd name="T42" fmla="*/ 2 w 16"/>
                  <a:gd name="T43" fmla="*/ 1 h 14"/>
                  <a:gd name="T44" fmla="*/ 2 w 16"/>
                  <a:gd name="T45" fmla="*/ 0 h 14"/>
                  <a:gd name="T46" fmla="*/ 1 w 16"/>
                  <a:gd name="T47" fmla="*/ 1 h 14"/>
                  <a:gd name="T48" fmla="*/ 0 w 16"/>
                  <a:gd name="T49" fmla="*/ 3 h 14"/>
                  <a:gd name="T50" fmla="*/ 0 w 16"/>
                  <a:gd name="T51" fmla="*/ 3 h 14"/>
                  <a:gd name="T52" fmla="*/ 1 w 16"/>
                  <a:gd name="T53" fmla="*/ 5 h 14"/>
                  <a:gd name="T54" fmla="*/ 2 w 16"/>
                  <a:gd name="T55" fmla="*/ 6 h 14"/>
                  <a:gd name="T56" fmla="*/ 2 w 16"/>
                  <a:gd name="T57" fmla="*/ 7 h 14"/>
                  <a:gd name="T58" fmla="*/ 4 w 16"/>
                  <a:gd name="T59" fmla="*/ 8 h 14"/>
                  <a:gd name="T60" fmla="*/ 4 w 16"/>
                  <a:gd name="T61" fmla="*/ 8 h 14"/>
                  <a:gd name="T62" fmla="*/ 5 w 16"/>
                  <a:gd name="T63" fmla="*/ 8 h 14"/>
                  <a:gd name="T64" fmla="*/ 6 w 16"/>
                  <a:gd name="T65" fmla="*/ 9 h 14"/>
                  <a:gd name="T66" fmla="*/ 6 w 16"/>
                  <a:gd name="T67" fmla="*/ 11 h 14"/>
                  <a:gd name="T68" fmla="*/ 7 w 16"/>
                  <a:gd name="T69" fmla="*/ 12 h 14"/>
                  <a:gd name="T70" fmla="*/ 8 w 16"/>
                  <a:gd name="T71" fmla="*/ 11 h 14"/>
                  <a:gd name="T72" fmla="*/ 9 w 16"/>
                  <a:gd name="T73" fmla="*/ 11 h 14"/>
                  <a:gd name="T74" fmla="*/ 10 w 16"/>
                  <a:gd name="T75" fmla="*/ 12 h 14"/>
                  <a:gd name="T76" fmla="*/ 10 w 16"/>
                  <a:gd name="T77" fmla="*/ 12 h 14"/>
                  <a:gd name="T78" fmla="*/ 12 w 16"/>
                  <a:gd name="T79" fmla="*/ 13 h 14"/>
                  <a:gd name="T80" fmla="*/ 13 w 16"/>
                  <a:gd name="T81" fmla="*/ 14 h 14"/>
                  <a:gd name="T82" fmla="*/ 14 w 16"/>
                  <a:gd name="T83" fmla="*/ 14 h 14"/>
                  <a:gd name="T84" fmla="*/ 14 w 16"/>
                  <a:gd name="T85" fmla="*/ 14 h 14"/>
                  <a:gd name="T86" fmla="*/ 15 w 16"/>
                  <a:gd name="T87" fmla="*/ 14 h 14"/>
                  <a:gd name="T88" fmla="*/ 15 w 16"/>
                  <a:gd name="T89" fmla="*/ 13 h 14"/>
                  <a:gd name="T90" fmla="*/ 15 w 16"/>
                  <a:gd name="T91" fmla="*/ 13 h 14"/>
                  <a:gd name="T92" fmla="*/ 15 w 16"/>
                  <a:gd name="T93" fmla="*/ 12 h 14"/>
                  <a:gd name="T94" fmla="*/ 14 w 16"/>
                  <a:gd name="T95" fmla="*/ 12 h 14"/>
                  <a:gd name="T96" fmla="*/ 15 w 16"/>
                  <a:gd name="T97" fmla="*/ 11 h 14"/>
                  <a:gd name="T98" fmla="*/ 15 w 16"/>
                  <a:gd name="T99" fmla="*/ 9 h 14"/>
                  <a:gd name="T100" fmla="*/ 16 w 16"/>
                  <a:gd name="T10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lnTo>
                      <a:pt x="16" y="8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09" name="Freeform 75">
                <a:extLst>
                  <a:ext uri="{FF2B5EF4-FFF2-40B4-BE49-F238E27FC236}">
                    <a16:creationId xmlns:a16="http://schemas.microsoft.com/office/drawing/2014/main" id="{C2A92109-202E-451D-A634-7F657DF676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83300" y="3324226"/>
                <a:ext cx="7938" cy="9525"/>
              </a:xfrm>
              <a:custGeom>
                <a:avLst/>
                <a:gdLst>
                  <a:gd name="T0" fmla="*/ 1 w 5"/>
                  <a:gd name="T1" fmla="*/ 5 h 6"/>
                  <a:gd name="T2" fmla="*/ 1 w 5"/>
                  <a:gd name="T3" fmla="*/ 4 h 6"/>
                  <a:gd name="T4" fmla="*/ 1 w 5"/>
                  <a:gd name="T5" fmla="*/ 4 h 6"/>
                  <a:gd name="T6" fmla="*/ 1 w 5"/>
                  <a:gd name="T7" fmla="*/ 3 h 6"/>
                  <a:gd name="T8" fmla="*/ 0 w 5"/>
                  <a:gd name="T9" fmla="*/ 3 h 6"/>
                  <a:gd name="T10" fmla="*/ 1 w 5"/>
                  <a:gd name="T11" fmla="*/ 2 h 6"/>
                  <a:gd name="T12" fmla="*/ 1 w 5"/>
                  <a:gd name="T13" fmla="*/ 0 h 6"/>
                  <a:gd name="T14" fmla="*/ 2 w 5"/>
                  <a:gd name="T15" fmla="*/ 0 h 6"/>
                  <a:gd name="T16" fmla="*/ 4 w 5"/>
                  <a:gd name="T17" fmla="*/ 3 h 6"/>
                  <a:gd name="T18" fmla="*/ 4 w 5"/>
                  <a:gd name="T19" fmla="*/ 4 h 6"/>
                  <a:gd name="T20" fmla="*/ 5 w 5"/>
                  <a:gd name="T21" fmla="*/ 4 h 6"/>
                  <a:gd name="T22" fmla="*/ 5 w 5"/>
                  <a:gd name="T23" fmla="*/ 6 h 6"/>
                  <a:gd name="T24" fmla="*/ 4 w 5"/>
                  <a:gd name="T25" fmla="*/ 6 h 6"/>
                  <a:gd name="T26" fmla="*/ 2 w 5"/>
                  <a:gd name="T27" fmla="*/ 6 h 6"/>
                  <a:gd name="T28" fmla="*/ 1 w 5"/>
                  <a:gd name="T29" fmla="*/ 5 h 6"/>
                  <a:gd name="T30" fmla="*/ 1 w 5"/>
                  <a:gd name="T3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0" name="Freeform 76">
                <a:extLst>
                  <a:ext uri="{FF2B5EF4-FFF2-40B4-BE49-F238E27FC236}">
                    <a16:creationId xmlns:a16="http://schemas.microsoft.com/office/drawing/2014/main" id="{D5D8F6A9-AA65-4906-BBDC-D91A0FF05F9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78525" y="3155951"/>
                <a:ext cx="6350" cy="15875"/>
              </a:xfrm>
              <a:custGeom>
                <a:avLst/>
                <a:gdLst>
                  <a:gd name="T0" fmla="*/ 4 w 8"/>
                  <a:gd name="T1" fmla="*/ 15 h 19"/>
                  <a:gd name="T2" fmla="*/ 5 w 8"/>
                  <a:gd name="T3" fmla="*/ 19 h 19"/>
                  <a:gd name="T4" fmla="*/ 5 w 8"/>
                  <a:gd name="T5" fmla="*/ 17 h 19"/>
                  <a:gd name="T6" fmla="*/ 5 w 8"/>
                  <a:gd name="T7" fmla="*/ 15 h 19"/>
                  <a:gd name="T8" fmla="*/ 4 w 8"/>
                  <a:gd name="T9" fmla="*/ 15 h 19"/>
                  <a:gd name="T10" fmla="*/ 5 w 8"/>
                  <a:gd name="T11" fmla="*/ 9 h 19"/>
                  <a:gd name="T12" fmla="*/ 4 w 8"/>
                  <a:gd name="T13" fmla="*/ 10 h 19"/>
                  <a:gd name="T14" fmla="*/ 6 w 8"/>
                  <a:gd name="T15" fmla="*/ 12 h 19"/>
                  <a:gd name="T16" fmla="*/ 6 w 8"/>
                  <a:gd name="T17" fmla="*/ 10 h 19"/>
                  <a:gd name="T18" fmla="*/ 5 w 8"/>
                  <a:gd name="T19" fmla="*/ 9 h 19"/>
                  <a:gd name="T20" fmla="*/ 0 w 8"/>
                  <a:gd name="T21" fmla="*/ 3 h 19"/>
                  <a:gd name="T22" fmla="*/ 0 w 8"/>
                  <a:gd name="T23" fmla="*/ 5 h 19"/>
                  <a:gd name="T24" fmla="*/ 2 w 8"/>
                  <a:gd name="T25" fmla="*/ 5 h 19"/>
                  <a:gd name="T26" fmla="*/ 0 w 8"/>
                  <a:gd name="T27" fmla="*/ 3 h 19"/>
                  <a:gd name="T28" fmla="*/ 6 w 8"/>
                  <a:gd name="T29" fmla="*/ 0 h 19"/>
                  <a:gd name="T30" fmla="*/ 8 w 8"/>
                  <a:gd name="T31" fmla="*/ 2 h 19"/>
                  <a:gd name="T32" fmla="*/ 7 w 8"/>
                  <a:gd name="T33" fmla="*/ 0 h 19"/>
                  <a:gd name="T34" fmla="*/ 6 w 8"/>
                  <a:gd name="T35" fmla="*/ 0 h 19"/>
                  <a:gd name="T36" fmla="*/ 3 w 8"/>
                  <a:gd name="T37" fmla="*/ 0 h 19"/>
                  <a:gd name="T38" fmla="*/ 4 w 8"/>
                  <a:gd name="T39" fmla="*/ 1 h 19"/>
                  <a:gd name="T40" fmla="*/ 6 w 8"/>
                  <a:gd name="T41" fmla="*/ 2 h 19"/>
                  <a:gd name="T42" fmla="*/ 6 w 8"/>
                  <a:gd name="T43" fmla="*/ 4 h 19"/>
                  <a:gd name="T44" fmla="*/ 5 w 8"/>
                  <a:gd name="T45" fmla="*/ 3 h 19"/>
                  <a:gd name="T46" fmla="*/ 3 w 8"/>
                  <a:gd name="T47" fmla="*/ 0 h 19"/>
                  <a:gd name="T48" fmla="*/ 2 w 8"/>
                  <a:gd name="T49" fmla="*/ 1 h 19"/>
                  <a:gd name="T50" fmla="*/ 5 w 8"/>
                  <a:gd name="T51" fmla="*/ 6 h 19"/>
                  <a:gd name="T52" fmla="*/ 7 w 8"/>
                  <a:gd name="T53" fmla="*/ 7 h 19"/>
                  <a:gd name="T54" fmla="*/ 5 w 8"/>
                  <a:gd name="T55" fmla="*/ 7 h 19"/>
                  <a:gd name="T56" fmla="*/ 2 w 8"/>
                  <a:gd name="T57" fmla="*/ 4 h 19"/>
                  <a:gd name="T58" fmla="*/ 1 w 8"/>
                  <a:gd name="T59" fmla="*/ 2 h 19"/>
                  <a:gd name="T60" fmla="*/ 2 w 8"/>
                  <a:gd name="T6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9">
                    <a:moveTo>
                      <a:pt x="4" y="15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lnTo>
                      <a:pt x="4" y="15"/>
                    </a:lnTo>
                    <a:close/>
                    <a:moveTo>
                      <a:pt x="5" y="9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5" y="9"/>
                    </a:lnTo>
                    <a:close/>
                    <a:moveTo>
                      <a:pt x="0" y="3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0" y="3"/>
                    </a:lnTo>
                    <a:close/>
                    <a:moveTo>
                      <a:pt x="6" y="0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6" y="0"/>
                    </a:lnTo>
                    <a:close/>
                    <a:moveTo>
                      <a:pt x="3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3" y="0"/>
                    </a:lnTo>
                    <a:close/>
                    <a:moveTo>
                      <a:pt x="2" y="1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1" name="Freeform 77">
                <a:extLst>
                  <a:ext uri="{FF2B5EF4-FFF2-40B4-BE49-F238E27FC236}">
                    <a16:creationId xmlns:a16="http://schemas.microsoft.com/office/drawing/2014/main" id="{EA95C2B5-DD86-4ED1-AC2A-1B2594704E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8363" y="3257551"/>
                <a:ext cx="38100" cy="49213"/>
              </a:xfrm>
              <a:custGeom>
                <a:avLst/>
                <a:gdLst>
                  <a:gd name="T0" fmla="*/ 10 w 24"/>
                  <a:gd name="T1" fmla="*/ 31 h 31"/>
                  <a:gd name="T2" fmla="*/ 12 w 24"/>
                  <a:gd name="T3" fmla="*/ 29 h 31"/>
                  <a:gd name="T4" fmla="*/ 14 w 24"/>
                  <a:gd name="T5" fmla="*/ 28 h 31"/>
                  <a:gd name="T6" fmla="*/ 18 w 24"/>
                  <a:gd name="T7" fmla="*/ 27 h 31"/>
                  <a:gd name="T8" fmla="*/ 20 w 24"/>
                  <a:gd name="T9" fmla="*/ 26 h 31"/>
                  <a:gd name="T10" fmla="*/ 21 w 24"/>
                  <a:gd name="T11" fmla="*/ 25 h 31"/>
                  <a:gd name="T12" fmla="*/ 22 w 24"/>
                  <a:gd name="T13" fmla="*/ 22 h 31"/>
                  <a:gd name="T14" fmla="*/ 23 w 24"/>
                  <a:gd name="T15" fmla="*/ 18 h 31"/>
                  <a:gd name="T16" fmla="*/ 23 w 24"/>
                  <a:gd name="T17" fmla="*/ 16 h 31"/>
                  <a:gd name="T18" fmla="*/ 22 w 24"/>
                  <a:gd name="T19" fmla="*/ 12 h 31"/>
                  <a:gd name="T20" fmla="*/ 22 w 24"/>
                  <a:gd name="T21" fmla="*/ 11 h 31"/>
                  <a:gd name="T22" fmla="*/ 18 w 24"/>
                  <a:gd name="T23" fmla="*/ 8 h 31"/>
                  <a:gd name="T24" fmla="*/ 17 w 24"/>
                  <a:gd name="T25" fmla="*/ 10 h 31"/>
                  <a:gd name="T26" fmla="*/ 17 w 24"/>
                  <a:gd name="T27" fmla="*/ 5 h 31"/>
                  <a:gd name="T28" fmla="*/ 18 w 24"/>
                  <a:gd name="T29" fmla="*/ 3 h 31"/>
                  <a:gd name="T30" fmla="*/ 20 w 24"/>
                  <a:gd name="T31" fmla="*/ 1 h 31"/>
                  <a:gd name="T32" fmla="*/ 18 w 24"/>
                  <a:gd name="T33" fmla="*/ 1 h 31"/>
                  <a:gd name="T34" fmla="*/ 16 w 24"/>
                  <a:gd name="T35" fmla="*/ 3 h 31"/>
                  <a:gd name="T36" fmla="*/ 16 w 24"/>
                  <a:gd name="T37" fmla="*/ 1 h 31"/>
                  <a:gd name="T38" fmla="*/ 15 w 24"/>
                  <a:gd name="T39" fmla="*/ 2 h 31"/>
                  <a:gd name="T40" fmla="*/ 13 w 24"/>
                  <a:gd name="T41" fmla="*/ 2 h 31"/>
                  <a:gd name="T42" fmla="*/ 13 w 24"/>
                  <a:gd name="T43" fmla="*/ 4 h 31"/>
                  <a:gd name="T44" fmla="*/ 12 w 24"/>
                  <a:gd name="T45" fmla="*/ 4 h 31"/>
                  <a:gd name="T46" fmla="*/ 12 w 24"/>
                  <a:gd name="T47" fmla="*/ 6 h 31"/>
                  <a:gd name="T48" fmla="*/ 13 w 24"/>
                  <a:gd name="T49" fmla="*/ 6 h 31"/>
                  <a:gd name="T50" fmla="*/ 11 w 24"/>
                  <a:gd name="T51" fmla="*/ 9 h 31"/>
                  <a:gd name="T52" fmla="*/ 8 w 24"/>
                  <a:gd name="T53" fmla="*/ 9 h 31"/>
                  <a:gd name="T54" fmla="*/ 5 w 24"/>
                  <a:gd name="T55" fmla="*/ 8 h 31"/>
                  <a:gd name="T56" fmla="*/ 4 w 24"/>
                  <a:gd name="T57" fmla="*/ 9 h 31"/>
                  <a:gd name="T58" fmla="*/ 4 w 24"/>
                  <a:gd name="T59" fmla="*/ 11 h 31"/>
                  <a:gd name="T60" fmla="*/ 2 w 24"/>
                  <a:gd name="T61" fmla="*/ 10 h 31"/>
                  <a:gd name="T62" fmla="*/ 5 w 24"/>
                  <a:gd name="T63" fmla="*/ 12 h 31"/>
                  <a:gd name="T64" fmla="*/ 4 w 24"/>
                  <a:gd name="T65" fmla="*/ 14 h 31"/>
                  <a:gd name="T66" fmla="*/ 2 w 24"/>
                  <a:gd name="T67" fmla="*/ 15 h 31"/>
                  <a:gd name="T68" fmla="*/ 3 w 24"/>
                  <a:gd name="T69" fmla="*/ 16 h 31"/>
                  <a:gd name="T70" fmla="*/ 9 w 24"/>
                  <a:gd name="T71" fmla="*/ 17 h 31"/>
                  <a:gd name="T72" fmla="*/ 5 w 24"/>
                  <a:gd name="T73" fmla="*/ 20 h 31"/>
                  <a:gd name="T74" fmla="*/ 3 w 24"/>
                  <a:gd name="T75" fmla="*/ 22 h 31"/>
                  <a:gd name="T76" fmla="*/ 5 w 24"/>
                  <a:gd name="T77" fmla="*/ 22 h 31"/>
                  <a:gd name="T78" fmla="*/ 8 w 24"/>
                  <a:gd name="T79" fmla="*/ 22 h 31"/>
                  <a:gd name="T80" fmla="*/ 5 w 24"/>
                  <a:gd name="T81" fmla="*/ 22 h 31"/>
                  <a:gd name="T82" fmla="*/ 3 w 24"/>
                  <a:gd name="T83" fmla="*/ 25 h 31"/>
                  <a:gd name="T84" fmla="*/ 3 w 24"/>
                  <a:gd name="T85" fmla="*/ 26 h 31"/>
                  <a:gd name="T86" fmla="*/ 1 w 24"/>
                  <a:gd name="T87" fmla="*/ 25 h 31"/>
                  <a:gd name="T88" fmla="*/ 3 w 24"/>
                  <a:gd name="T89" fmla="*/ 26 h 31"/>
                  <a:gd name="T90" fmla="*/ 0 w 24"/>
                  <a:gd name="T91" fmla="*/ 29 h 31"/>
                  <a:gd name="T92" fmla="*/ 4 w 24"/>
                  <a:gd name="T93" fmla="*/ 28 h 31"/>
                  <a:gd name="T94" fmla="*/ 3 w 24"/>
                  <a:gd name="T95" fmla="*/ 30 h 31"/>
                  <a:gd name="T96" fmla="*/ 3 w 24"/>
                  <a:gd name="T97" fmla="*/ 31 h 31"/>
                  <a:gd name="T98" fmla="*/ 5 w 24"/>
                  <a:gd name="T9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" h="31">
                    <a:moveTo>
                      <a:pt x="6" y="31"/>
                    </a:moveTo>
                    <a:lnTo>
                      <a:pt x="8" y="31"/>
                    </a:lnTo>
                    <a:lnTo>
                      <a:pt x="10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2" y="22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4" y="8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6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2" name="Freeform 78">
                <a:extLst>
                  <a:ext uri="{FF2B5EF4-FFF2-40B4-BE49-F238E27FC236}">
                    <a16:creationId xmlns:a16="http://schemas.microsoft.com/office/drawing/2014/main" id="{FB5E6BBA-4331-404F-86B9-27B352DF21E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70588" y="3178176"/>
                <a:ext cx="82550" cy="152400"/>
              </a:xfrm>
              <a:custGeom>
                <a:avLst/>
                <a:gdLst>
                  <a:gd name="T0" fmla="*/ 5 w 98"/>
                  <a:gd name="T1" fmla="*/ 103 h 180"/>
                  <a:gd name="T2" fmla="*/ 23 w 98"/>
                  <a:gd name="T3" fmla="*/ 104 h 180"/>
                  <a:gd name="T4" fmla="*/ 21 w 98"/>
                  <a:gd name="T5" fmla="*/ 113 h 180"/>
                  <a:gd name="T6" fmla="*/ 69 w 98"/>
                  <a:gd name="T7" fmla="*/ 3 h 180"/>
                  <a:gd name="T8" fmla="*/ 68 w 98"/>
                  <a:gd name="T9" fmla="*/ 6 h 180"/>
                  <a:gd name="T10" fmla="*/ 67 w 98"/>
                  <a:gd name="T11" fmla="*/ 8 h 180"/>
                  <a:gd name="T12" fmla="*/ 89 w 98"/>
                  <a:gd name="T13" fmla="*/ 155 h 180"/>
                  <a:gd name="T14" fmla="*/ 28 w 98"/>
                  <a:gd name="T15" fmla="*/ 86 h 180"/>
                  <a:gd name="T16" fmla="*/ 13 w 98"/>
                  <a:gd name="T17" fmla="*/ 76 h 180"/>
                  <a:gd name="T18" fmla="*/ 17 w 98"/>
                  <a:gd name="T19" fmla="*/ 69 h 180"/>
                  <a:gd name="T20" fmla="*/ 46 w 98"/>
                  <a:gd name="T21" fmla="*/ 37 h 180"/>
                  <a:gd name="T22" fmla="*/ 45 w 98"/>
                  <a:gd name="T23" fmla="*/ 39 h 180"/>
                  <a:gd name="T24" fmla="*/ 17 w 98"/>
                  <a:gd name="T25" fmla="*/ 49 h 180"/>
                  <a:gd name="T26" fmla="*/ 12 w 98"/>
                  <a:gd name="T27" fmla="*/ 54 h 180"/>
                  <a:gd name="T28" fmla="*/ 8 w 98"/>
                  <a:gd name="T29" fmla="*/ 60 h 180"/>
                  <a:gd name="T30" fmla="*/ 9 w 98"/>
                  <a:gd name="T31" fmla="*/ 62 h 180"/>
                  <a:gd name="T32" fmla="*/ 16 w 98"/>
                  <a:gd name="T33" fmla="*/ 61 h 180"/>
                  <a:gd name="T34" fmla="*/ 21 w 98"/>
                  <a:gd name="T35" fmla="*/ 64 h 180"/>
                  <a:gd name="T36" fmla="*/ 21 w 98"/>
                  <a:gd name="T37" fmla="*/ 76 h 180"/>
                  <a:gd name="T38" fmla="*/ 20 w 98"/>
                  <a:gd name="T39" fmla="*/ 87 h 180"/>
                  <a:gd name="T40" fmla="*/ 29 w 98"/>
                  <a:gd name="T41" fmla="*/ 92 h 180"/>
                  <a:gd name="T42" fmla="*/ 32 w 98"/>
                  <a:gd name="T43" fmla="*/ 112 h 180"/>
                  <a:gd name="T44" fmla="*/ 30 w 98"/>
                  <a:gd name="T45" fmla="*/ 175 h 180"/>
                  <a:gd name="T46" fmla="*/ 43 w 98"/>
                  <a:gd name="T47" fmla="*/ 175 h 180"/>
                  <a:gd name="T48" fmla="*/ 59 w 98"/>
                  <a:gd name="T49" fmla="*/ 169 h 180"/>
                  <a:gd name="T50" fmla="*/ 75 w 98"/>
                  <a:gd name="T51" fmla="*/ 166 h 180"/>
                  <a:gd name="T52" fmla="*/ 94 w 98"/>
                  <a:gd name="T53" fmla="*/ 160 h 180"/>
                  <a:gd name="T54" fmla="*/ 88 w 98"/>
                  <a:gd name="T55" fmla="*/ 155 h 180"/>
                  <a:gd name="T56" fmla="*/ 91 w 98"/>
                  <a:gd name="T57" fmla="*/ 150 h 180"/>
                  <a:gd name="T58" fmla="*/ 97 w 98"/>
                  <a:gd name="T59" fmla="*/ 141 h 180"/>
                  <a:gd name="T60" fmla="*/ 82 w 98"/>
                  <a:gd name="T61" fmla="*/ 129 h 180"/>
                  <a:gd name="T62" fmla="*/ 74 w 98"/>
                  <a:gd name="T63" fmla="*/ 120 h 180"/>
                  <a:gd name="T64" fmla="*/ 75 w 98"/>
                  <a:gd name="T65" fmla="*/ 111 h 180"/>
                  <a:gd name="T66" fmla="*/ 59 w 98"/>
                  <a:gd name="T67" fmla="*/ 90 h 180"/>
                  <a:gd name="T68" fmla="*/ 42 w 98"/>
                  <a:gd name="T69" fmla="*/ 83 h 180"/>
                  <a:gd name="T70" fmla="*/ 48 w 98"/>
                  <a:gd name="T71" fmla="*/ 76 h 180"/>
                  <a:gd name="T72" fmla="*/ 59 w 98"/>
                  <a:gd name="T73" fmla="*/ 61 h 180"/>
                  <a:gd name="T74" fmla="*/ 41 w 98"/>
                  <a:gd name="T75" fmla="*/ 58 h 180"/>
                  <a:gd name="T76" fmla="*/ 43 w 98"/>
                  <a:gd name="T77" fmla="*/ 50 h 180"/>
                  <a:gd name="T78" fmla="*/ 38 w 98"/>
                  <a:gd name="T79" fmla="*/ 43 h 180"/>
                  <a:gd name="T80" fmla="*/ 29 w 98"/>
                  <a:gd name="T81" fmla="*/ 46 h 180"/>
                  <a:gd name="T82" fmla="*/ 24 w 98"/>
                  <a:gd name="T83" fmla="*/ 53 h 180"/>
                  <a:gd name="T84" fmla="*/ 22 w 98"/>
                  <a:gd name="T85" fmla="*/ 59 h 180"/>
                  <a:gd name="T86" fmla="*/ 24 w 98"/>
                  <a:gd name="T87" fmla="*/ 64 h 180"/>
                  <a:gd name="T88" fmla="*/ 21 w 98"/>
                  <a:gd name="T89" fmla="*/ 72 h 180"/>
                  <a:gd name="T90" fmla="*/ 28 w 98"/>
                  <a:gd name="T91" fmla="*/ 71 h 180"/>
                  <a:gd name="T92" fmla="*/ 24 w 98"/>
                  <a:gd name="T93" fmla="*/ 88 h 180"/>
                  <a:gd name="T94" fmla="*/ 25 w 98"/>
                  <a:gd name="T95" fmla="*/ 84 h 180"/>
                  <a:gd name="T96" fmla="*/ 31 w 98"/>
                  <a:gd name="T97" fmla="*/ 81 h 180"/>
                  <a:gd name="T98" fmla="*/ 28 w 98"/>
                  <a:gd name="T99" fmla="*/ 100 h 180"/>
                  <a:gd name="T100" fmla="*/ 40 w 98"/>
                  <a:gd name="T101" fmla="*/ 102 h 180"/>
                  <a:gd name="T102" fmla="*/ 50 w 98"/>
                  <a:gd name="T103" fmla="*/ 115 h 180"/>
                  <a:gd name="T104" fmla="*/ 47 w 98"/>
                  <a:gd name="T105" fmla="*/ 126 h 180"/>
                  <a:gd name="T106" fmla="*/ 33 w 98"/>
                  <a:gd name="T107" fmla="*/ 135 h 180"/>
                  <a:gd name="T108" fmla="*/ 33 w 98"/>
                  <a:gd name="T109" fmla="*/ 146 h 180"/>
                  <a:gd name="T110" fmla="*/ 31 w 98"/>
                  <a:gd name="T111" fmla="*/ 153 h 180"/>
                  <a:gd name="T112" fmla="*/ 44 w 98"/>
                  <a:gd name="T113" fmla="*/ 157 h 180"/>
                  <a:gd name="T114" fmla="*/ 47 w 98"/>
                  <a:gd name="T115" fmla="*/ 161 h 180"/>
                  <a:gd name="T116" fmla="*/ 28 w 98"/>
                  <a:gd name="T117" fmla="*/ 17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8" h="180">
                    <a:moveTo>
                      <a:pt x="18" y="116"/>
                    </a:moveTo>
                    <a:cubicBezTo>
                      <a:pt x="15" y="114"/>
                      <a:pt x="15" y="114"/>
                      <a:pt x="15" y="114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6"/>
                      <a:pt x="18" y="116"/>
                      <a:pt x="18" y="116"/>
                    </a:cubicBezTo>
                    <a:close/>
                    <a:moveTo>
                      <a:pt x="65" y="16"/>
                    </a:move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5"/>
                      <a:pt x="67" y="15"/>
                      <a:pt x="67" y="15"/>
                    </a:cubicBezTo>
                    <a:lnTo>
                      <a:pt x="65" y="16"/>
                    </a:lnTo>
                    <a:close/>
                    <a:moveTo>
                      <a:pt x="69" y="3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69" y="3"/>
                    </a:lnTo>
                    <a:close/>
                    <a:moveTo>
                      <a:pt x="65" y="8"/>
                    </a:moveTo>
                    <a:cubicBezTo>
                      <a:pt x="65" y="5"/>
                      <a:pt x="65" y="5"/>
                      <a:pt x="65" y="5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5" y="8"/>
                      <a:pt x="65" y="8"/>
                    </a:cubicBezTo>
                    <a:moveTo>
                      <a:pt x="67" y="7"/>
                    </a:moveTo>
                    <a:cubicBezTo>
                      <a:pt x="66" y="5"/>
                      <a:pt x="66" y="5"/>
                      <a:pt x="66" y="5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8" y="6"/>
                      <a:pt x="68" y="6"/>
                      <a:pt x="68" y="6"/>
                    </a:cubicBezTo>
                    <a:lnTo>
                      <a:pt x="67" y="7"/>
                    </a:lnTo>
                    <a:close/>
                    <a:moveTo>
                      <a:pt x="66" y="13"/>
                    </a:moveTo>
                    <a:cubicBezTo>
                      <a:pt x="65" y="11"/>
                      <a:pt x="65" y="11"/>
                      <a:pt x="65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4"/>
                      <a:pt x="67" y="14"/>
                      <a:pt x="67" y="14"/>
                    </a:cubicBezTo>
                    <a:lnTo>
                      <a:pt x="66" y="13"/>
                    </a:lnTo>
                    <a:close/>
                    <a:moveTo>
                      <a:pt x="88" y="155"/>
                    </a:moveTo>
                    <a:cubicBezTo>
                      <a:pt x="89" y="156"/>
                      <a:pt x="89" y="156"/>
                      <a:pt x="89" y="156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89" y="155"/>
                      <a:pt x="89" y="155"/>
                      <a:pt x="89" y="155"/>
                    </a:cubicBezTo>
                    <a:lnTo>
                      <a:pt x="88" y="155"/>
                    </a:lnTo>
                    <a:close/>
                    <a:moveTo>
                      <a:pt x="65" y="168"/>
                    </a:moveTo>
                    <a:cubicBezTo>
                      <a:pt x="68" y="167"/>
                      <a:pt x="68" y="167"/>
                      <a:pt x="68" y="167"/>
                    </a:cubicBezTo>
                    <a:cubicBezTo>
                      <a:pt x="69" y="168"/>
                      <a:pt x="69" y="168"/>
                      <a:pt x="69" y="168"/>
                    </a:cubicBezTo>
                    <a:cubicBezTo>
                      <a:pt x="70" y="167"/>
                      <a:pt x="70" y="167"/>
                      <a:pt x="70" y="167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69" y="170"/>
                      <a:pt x="69" y="170"/>
                      <a:pt x="69" y="17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6" y="169"/>
                      <a:pt x="66" y="169"/>
                      <a:pt x="66" y="169"/>
                    </a:cubicBezTo>
                    <a:lnTo>
                      <a:pt x="65" y="168"/>
                    </a:lnTo>
                    <a:close/>
                    <a:moveTo>
                      <a:pt x="28" y="86"/>
                    </a:moveTo>
                    <a:cubicBezTo>
                      <a:pt x="28" y="87"/>
                      <a:pt x="28" y="87"/>
                      <a:pt x="28" y="87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7"/>
                      <a:pt x="29" y="87"/>
                      <a:pt x="29" y="87"/>
                    </a:cubicBezTo>
                    <a:lnTo>
                      <a:pt x="28" y="86"/>
                    </a:lnTo>
                    <a:close/>
                    <a:moveTo>
                      <a:pt x="18" y="84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19" y="83"/>
                      <a:pt x="19" y="83"/>
                      <a:pt x="19" y="83"/>
                    </a:cubicBezTo>
                    <a:lnTo>
                      <a:pt x="18" y="84"/>
                    </a:lnTo>
                    <a:close/>
                    <a:moveTo>
                      <a:pt x="11" y="77"/>
                    </a:moveTo>
                    <a:cubicBezTo>
                      <a:pt x="11" y="75"/>
                      <a:pt x="11" y="75"/>
                      <a:pt x="11" y="75"/>
                    </a:cubicBezTo>
                    <a:cubicBezTo>
                      <a:pt x="13" y="76"/>
                      <a:pt x="13" y="76"/>
                      <a:pt x="13" y="76"/>
                    </a:cubicBezTo>
                    <a:lnTo>
                      <a:pt x="11" y="77"/>
                    </a:lnTo>
                    <a:close/>
                    <a:moveTo>
                      <a:pt x="14" y="75"/>
                    </a:move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4"/>
                      <a:pt x="16" y="74"/>
                      <a:pt x="16" y="74"/>
                    </a:cubicBezTo>
                    <a:lnTo>
                      <a:pt x="14" y="75"/>
                    </a:lnTo>
                    <a:close/>
                    <a:moveTo>
                      <a:pt x="19" y="70"/>
                    </a:moveTo>
                    <a:cubicBezTo>
                      <a:pt x="20" y="69"/>
                      <a:pt x="20" y="69"/>
                      <a:pt x="20" y="69"/>
                    </a:cubicBezTo>
                    <a:cubicBezTo>
                      <a:pt x="19" y="69"/>
                      <a:pt x="19" y="69"/>
                      <a:pt x="19" y="69"/>
                    </a:cubicBezTo>
                    <a:lnTo>
                      <a:pt x="19" y="70"/>
                    </a:lnTo>
                    <a:close/>
                    <a:moveTo>
                      <a:pt x="17" y="67"/>
                    </a:move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7"/>
                      <a:pt x="18" y="67"/>
                      <a:pt x="18" y="67"/>
                    </a:cubicBezTo>
                    <a:lnTo>
                      <a:pt x="17" y="67"/>
                    </a:lnTo>
                    <a:close/>
                    <a:moveTo>
                      <a:pt x="46" y="34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lnTo>
                      <a:pt x="46" y="34"/>
                    </a:lnTo>
                    <a:close/>
                    <a:moveTo>
                      <a:pt x="44" y="35"/>
                    </a:moveTo>
                    <a:cubicBezTo>
                      <a:pt x="45" y="34"/>
                      <a:pt x="45" y="34"/>
                      <a:pt x="45" y="34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lnTo>
                      <a:pt x="44" y="35"/>
                    </a:lnTo>
                    <a:close/>
                    <a:moveTo>
                      <a:pt x="43" y="38"/>
                    </a:move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4" y="38"/>
                      <a:pt x="44" y="38"/>
                      <a:pt x="44" y="38"/>
                    </a:cubicBezTo>
                    <a:lnTo>
                      <a:pt x="43" y="38"/>
                    </a:lnTo>
                    <a:close/>
                    <a:moveTo>
                      <a:pt x="11" y="52"/>
                    </a:moveTo>
                    <a:cubicBezTo>
                      <a:pt x="12" y="51"/>
                      <a:pt x="12" y="51"/>
                      <a:pt x="12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2" y="53"/>
                      <a:pt x="12" y="53"/>
                      <a:pt x="12" y="53"/>
                    </a:cubicBezTo>
                    <a:lnTo>
                      <a:pt x="11" y="52"/>
                    </a:lnTo>
                    <a:close/>
                    <a:moveTo>
                      <a:pt x="11" y="55"/>
                    </a:move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5"/>
                      <a:pt x="12" y="55"/>
                      <a:pt x="12" y="55"/>
                    </a:cubicBezTo>
                    <a:lnTo>
                      <a:pt x="11" y="55"/>
                    </a:lnTo>
                    <a:close/>
                    <a:moveTo>
                      <a:pt x="10" y="59"/>
                    </a:moveTo>
                    <a:cubicBezTo>
                      <a:pt x="8" y="59"/>
                      <a:pt x="8" y="59"/>
                      <a:pt x="8" y="59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11" y="57"/>
                      <a:pt x="11" y="57"/>
                      <a:pt x="11" y="57"/>
                    </a:cubicBezTo>
                    <a:lnTo>
                      <a:pt x="10" y="59"/>
                    </a:lnTo>
                    <a:close/>
                    <a:moveTo>
                      <a:pt x="9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60"/>
                      <a:pt x="10" y="60"/>
                      <a:pt x="10" y="60"/>
                    </a:cubicBezTo>
                    <a:lnTo>
                      <a:pt x="9" y="61"/>
                    </a:lnTo>
                    <a:close/>
                    <a:moveTo>
                      <a:pt x="7" y="67"/>
                    </a:moveTo>
                    <a:cubicBezTo>
                      <a:pt x="8" y="68"/>
                      <a:pt x="8" y="68"/>
                      <a:pt x="8" y="68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68"/>
                      <a:pt x="6" y="68"/>
                      <a:pt x="6" y="68"/>
                    </a:cubicBezTo>
                    <a:lnTo>
                      <a:pt x="7" y="67"/>
                    </a:lnTo>
                    <a:close/>
                    <a:moveTo>
                      <a:pt x="9" y="66"/>
                    </a:moveTo>
                    <a:cubicBezTo>
                      <a:pt x="9" y="64"/>
                      <a:pt x="9" y="64"/>
                      <a:pt x="9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6"/>
                      <a:pt x="8" y="66"/>
                      <a:pt x="8" y="66"/>
                    </a:cubicBezTo>
                    <a:lnTo>
                      <a:pt x="9" y="66"/>
                    </a:lnTo>
                    <a:close/>
                    <a:moveTo>
                      <a:pt x="20" y="67"/>
                    </a:moveTo>
                    <a:cubicBezTo>
                      <a:pt x="20" y="65"/>
                      <a:pt x="20" y="65"/>
                      <a:pt x="20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1" y="67"/>
                      <a:pt x="21" y="67"/>
                      <a:pt x="21" y="67"/>
                    </a:cubicBezTo>
                    <a:lnTo>
                      <a:pt x="20" y="67"/>
                    </a:lnTo>
                    <a:close/>
                    <a:moveTo>
                      <a:pt x="17" y="80"/>
                    </a:move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78"/>
                      <a:pt x="19" y="78"/>
                      <a:pt x="19" y="78"/>
                    </a:cubicBezTo>
                    <a:lnTo>
                      <a:pt x="17" y="80"/>
                    </a:lnTo>
                    <a:close/>
                    <a:moveTo>
                      <a:pt x="20" y="87"/>
                    </a:moveTo>
                    <a:cubicBezTo>
                      <a:pt x="19" y="85"/>
                      <a:pt x="19" y="85"/>
                      <a:pt x="19" y="85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1" y="86"/>
                      <a:pt x="21" y="86"/>
                      <a:pt x="21" y="86"/>
                    </a:cubicBezTo>
                    <a:lnTo>
                      <a:pt x="20" y="87"/>
                    </a:lnTo>
                    <a:close/>
                    <a:moveTo>
                      <a:pt x="17" y="90"/>
                    </a:moveTo>
                    <a:cubicBezTo>
                      <a:pt x="20" y="89"/>
                      <a:pt x="20" y="89"/>
                      <a:pt x="20" y="89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7" y="88"/>
                      <a:pt x="17" y="88"/>
                      <a:pt x="17" y="88"/>
                    </a:cubicBezTo>
                    <a:lnTo>
                      <a:pt x="17" y="90"/>
                    </a:lnTo>
                    <a:close/>
                    <a:moveTo>
                      <a:pt x="26" y="90"/>
                    </a:moveTo>
                    <a:cubicBezTo>
                      <a:pt x="26" y="93"/>
                      <a:pt x="26" y="93"/>
                      <a:pt x="26" y="93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27" y="89"/>
                      <a:pt x="27" y="89"/>
                      <a:pt x="27" y="89"/>
                    </a:cubicBezTo>
                    <a:lnTo>
                      <a:pt x="26" y="90"/>
                    </a:lnTo>
                    <a:close/>
                    <a:moveTo>
                      <a:pt x="33" y="127"/>
                    </a:moveTo>
                    <a:cubicBezTo>
                      <a:pt x="36" y="129"/>
                      <a:pt x="36" y="129"/>
                      <a:pt x="36" y="129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4" y="125"/>
                      <a:pt x="34" y="125"/>
                      <a:pt x="34" y="125"/>
                    </a:cubicBezTo>
                    <a:cubicBezTo>
                      <a:pt x="34" y="125"/>
                      <a:pt x="33" y="127"/>
                      <a:pt x="33" y="127"/>
                    </a:cubicBezTo>
                    <a:moveTo>
                      <a:pt x="31" y="115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5" y="112"/>
                      <a:pt x="35" y="112"/>
                    </a:cubicBezTo>
                    <a:cubicBezTo>
                      <a:pt x="33" y="115"/>
                      <a:pt x="33" y="115"/>
                      <a:pt x="33" y="115"/>
                    </a:cubicBezTo>
                    <a:lnTo>
                      <a:pt x="31" y="115"/>
                    </a:lnTo>
                    <a:close/>
                    <a:moveTo>
                      <a:pt x="27" y="180"/>
                    </a:moveTo>
                    <a:cubicBezTo>
                      <a:pt x="28" y="178"/>
                      <a:pt x="28" y="178"/>
                      <a:pt x="28" y="178"/>
                    </a:cubicBezTo>
                    <a:cubicBezTo>
                      <a:pt x="27" y="178"/>
                      <a:pt x="27" y="178"/>
                      <a:pt x="27" y="178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1" y="175"/>
                      <a:pt x="31" y="175"/>
                      <a:pt x="31" y="175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7" y="174"/>
                      <a:pt x="37" y="174"/>
                      <a:pt x="37" y="174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39" y="175"/>
                      <a:pt x="39" y="175"/>
                      <a:pt x="39" y="175"/>
                    </a:cubicBezTo>
                    <a:cubicBezTo>
                      <a:pt x="40" y="174"/>
                      <a:pt x="40" y="174"/>
                      <a:pt x="40" y="174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4" y="174"/>
                      <a:pt x="44" y="174"/>
                      <a:pt x="44" y="174"/>
                    </a:cubicBezTo>
                    <a:cubicBezTo>
                      <a:pt x="45" y="173"/>
                      <a:pt x="45" y="173"/>
                      <a:pt x="45" y="173"/>
                    </a:cubicBezTo>
                    <a:cubicBezTo>
                      <a:pt x="44" y="171"/>
                      <a:pt x="44" y="171"/>
                      <a:pt x="44" y="171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53" y="168"/>
                      <a:pt x="53" y="168"/>
                      <a:pt x="53" y="168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7" y="169"/>
                      <a:pt x="57" y="169"/>
                      <a:pt x="57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68"/>
                      <a:pt x="61" y="168"/>
                      <a:pt x="61" y="168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68" y="166"/>
                      <a:pt x="68" y="166"/>
                      <a:pt x="68" y="166"/>
                    </a:cubicBezTo>
                    <a:cubicBezTo>
                      <a:pt x="69" y="166"/>
                      <a:pt x="69" y="166"/>
                      <a:pt x="69" y="166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71" y="165"/>
                      <a:pt x="71" y="165"/>
                      <a:pt x="71" y="165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3" y="167"/>
                      <a:pt x="73" y="167"/>
                      <a:pt x="73" y="167"/>
                    </a:cubicBezTo>
                    <a:cubicBezTo>
                      <a:pt x="75" y="166"/>
                      <a:pt x="75" y="166"/>
                      <a:pt x="75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4" y="166"/>
                      <a:pt x="84" y="166"/>
                      <a:pt x="84" y="166"/>
                    </a:cubicBezTo>
                    <a:cubicBezTo>
                      <a:pt x="86" y="165"/>
                      <a:pt x="86" y="165"/>
                      <a:pt x="86" y="165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9" y="163"/>
                      <a:pt x="89" y="163"/>
                      <a:pt x="89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6" y="160"/>
                      <a:pt x="96" y="160"/>
                      <a:pt x="96" y="160"/>
                    </a:cubicBezTo>
                    <a:cubicBezTo>
                      <a:pt x="96" y="158"/>
                      <a:pt x="96" y="158"/>
                      <a:pt x="96" y="158"/>
                    </a:cubicBezTo>
                    <a:cubicBezTo>
                      <a:pt x="95" y="157"/>
                      <a:pt x="95" y="157"/>
                      <a:pt x="95" y="157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0" y="157"/>
                      <a:pt x="90" y="157"/>
                      <a:pt x="90" y="157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87" y="156"/>
                      <a:pt x="87" y="156"/>
                      <a:pt x="87" y="156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88" y="151"/>
                      <a:pt x="88" y="151"/>
                      <a:pt x="88" y="151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91" y="150"/>
                      <a:pt x="91" y="150"/>
                      <a:pt x="91" y="150"/>
                    </a:cubicBezTo>
                    <a:cubicBezTo>
                      <a:pt x="93" y="149"/>
                      <a:pt x="93" y="149"/>
                      <a:pt x="93" y="149"/>
                    </a:cubicBezTo>
                    <a:cubicBezTo>
                      <a:pt x="94" y="148"/>
                      <a:pt x="94" y="148"/>
                      <a:pt x="94" y="148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3" y="146"/>
                      <a:pt x="93" y="146"/>
                      <a:pt x="93" y="146"/>
                    </a:cubicBezTo>
                    <a:cubicBezTo>
                      <a:pt x="94" y="147"/>
                      <a:pt x="94" y="147"/>
                      <a:pt x="94" y="147"/>
                    </a:cubicBezTo>
                    <a:cubicBezTo>
                      <a:pt x="95" y="145"/>
                      <a:pt x="95" y="145"/>
                      <a:pt x="95" y="145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98" y="138"/>
                      <a:pt x="98" y="138"/>
                      <a:pt x="98" y="138"/>
                    </a:cubicBezTo>
                    <a:cubicBezTo>
                      <a:pt x="97" y="137"/>
                      <a:pt x="97" y="137"/>
                      <a:pt x="97" y="137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87" y="131"/>
                      <a:pt x="87" y="131"/>
                      <a:pt x="87" y="131"/>
                    </a:cubicBezTo>
                    <a:cubicBezTo>
                      <a:pt x="84" y="131"/>
                      <a:pt x="84" y="131"/>
                      <a:pt x="84" y="131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3" y="135"/>
                      <a:pt x="83" y="135"/>
                      <a:pt x="83" y="135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79" y="132"/>
                      <a:pt x="79" y="132"/>
                      <a:pt x="79" y="132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77" y="117"/>
                      <a:pt x="77" y="117"/>
                      <a:pt x="77" y="117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5" y="111"/>
                      <a:pt x="75" y="111"/>
                      <a:pt x="75" y="111"/>
                    </a:cubicBezTo>
                    <a:cubicBezTo>
                      <a:pt x="74" y="111"/>
                      <a:pt x="74" y="111"/>
                      <a:pt x="74" y="111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7" y="85"/>
                      <a:pt x="47" y="85"/>
                      <a:pt x="47" y="85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28" y="100"/>
                      <a:pt x="28" y="100"/>
                      <a:pt x="28" y="100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2" y="108"/>
                      <a:pt x="42" y="108"/>
                      <a:pt x="42" y="108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4"/>
                      <a:pt x="47" y="114"/>
                      <a:pt x="47" y="114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49" y="125"/>
                      <a:pt x="49" y="125"/>
                      <a:pt x="49" y="125"/>
                    </a:cubicBezTo>
                    <a:cubicBezTo>
                      <a:pt x="51" y="126"/>
                      <a:pt x="51" y="126"/>
                      <a:pt x="51" y="126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1" y="127"/>
                      <a:pt x="51" y="127"/>
                      <a:pt x="51" y="127"/>
                    </a:cubicBezTo>
                    <a:cubicBezTo>
                      <a:pt x="50" y="127"/>
                      <a:pt x="50" y="127"/>
                      <a:pt x="50" y="127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47" y="126"/>
                      <a:pt x="47" y="126"/>
                      <a:pt x="47" y="126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1" y="127"/>
                      <a:pt x="41" y="127"/>
                      <a:pt x="41" y="127"/>
                    </a:cubicBezTo>
                    <a:cubicBezTo>
                      <a:pt x="37" y="129"/>
                      <a:pt x="37" y="129"/>
                      <a:pt x="37" y="129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3" y="133"/>
                      <a:pt x="33" y="133"/>
                      <a:pt x="33" y="133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38" y="135"/>
                      <a:pt x="38" y="135"/>
                      <a:pt x="38" y="135"/>
                    </a:cubicBezTo>
                    <a:cubicBezTo>
                      <a:pt x="39" y="136"/>
                      <a:pt x="39" y="136"/>
                      <a:pt x="39" y="136"/>
                    </a:cubicBezTo>
                    <a:cubicBezTo>
                      <a:pt x="38" y="137"/>
                      <a:pt x="38" y="137"/>
                      <a:pt x="38" y="137"/>
                    </a:cubicBezTo>
                    <a:cubicBezTo>
                      <a:pt x="38" y="139"/>
                      <a:pt x="38" y="139"/>
                      <a:pt x="38" y="139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37" y="144"/>
                      <a:pt x="37" y="144"/>
                      <a:pt x="37" y="14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33" y="146"/>
                      <a:pt x="33" y="146"/>
                      <a:pt x="33" y="146"/>
                    </a:cubicBezTo>
                    <a:cubicBezTo>
                      <a:pt x="32" y="146"/>
                      <a:pt x="32" y="146"/>
                      <a:pt x="32" y="146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28" y="147"/>
                      <a:pt x="28" y="147"/>
                      <a:pt x="28" y="147"/>
                    </a:cubicBezTo>
                    <a:cubicBezTo>
                      <a:pt x="26" y="149"/>
                      <a:pt x="26" y="149"/>
                      <a:pt x="26" y="149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51"/>
                      <a:pt x="28" y="151"/>
                      <a:pt x="28" y="151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6" y="151"/>
                      <a:pt x="36" y="151"/>
                      <a:pt x="36" y="151"/>
                    </a:cubicBezTo>
                    <a:cubicBezTo>
                      <a:pt x="36" y="152"/>
                      <a:pt x="36" y="152"/>
                      <a:pt x="36" y="15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48" y="157"/>
                      <a:pt x="48" y="157"/>
                      <a:pt x="48" y="157"/>
                    </a:cubicBezTo>
                    <a:cubicBezTo>
                      <a:pt x="49" y="156"/>
                      <a:pt x="49" y="156"/>
                      <a:pt x="49" y="156"/>
                    </a:cubicBezTo>
                    <a:cubicBezTo>
                      <a:pt x="50" y="155"/>
                      <a:pt x="50" y="155"/>
                      <a:pt x="50" y="155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56" y="152"/>
                      <a:pt x="56" y="152"/>
                      <a:pt x="56" y="152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5" y="160"/>
                      <a:pt x="45" y="160"/>
                      <a:pt x="45" y="160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1" y="170"/>
                      <a:pt x="31" y="170"/>
                    </a:cubicBezTo>
                    <a:cubicBezTo>
                      <a:pt x="29" y="171"/>
                      <a:pt x="29" y="171"/>
                      <a:pt x="29" y="171"/>
                    </a:cubicBezTo>
                    <a:cubicBezTo>
                      <a:pt x="28" y="173"/>
                      <a:pt x="28" y="173"/>
                      <a:pt x="28" y="173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27" y="174"/>
                      <a:pt x="27" y="174"/>
                      <a:pt x="27" y="174"/>
                    </a:cubicBezTo>
                    <a:cubicBezTo>
                      <a:pt x="24" y="176"/>
                      <a:pt x="24" y="176"/>
                      <a:pt x="24" y="176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1" y="177"/>
                      <a:pt x="21" y="177"/>
                      <a:pt x="21" y="177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3" y="179"/>
                      <a:pt x="23" y="179"/>
                      <a:pt x="23" y="179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26" y="178"/>
                      <a:pt x="26" y="178"/>
                      <a:pt x="26" y="178"/>
                    </a:cubicBezTo>
                    <a:lnTo>
                      <a:pt x="27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3" name="Freeform 79">
                <a:extLst>
                  <a:ext uri="{FF2B5EF4-FFF2-40B4-BE49-F238E27FC236}">
                    <a16:creationId xmlns:a16="http://schemas.microsoft.com/office/drawing/2014/main" id="{4B760BEC-0C1C-48FE-AD95-E9571C8D72C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97575" y="3314701"/>
                <a:ext cx="123825" cy="114300"/>
              </a:xfrm>
              <a:custGeom>
                <a:avLst/>
                <a:gdLst>
                  <a:gd name="T0" fmla="*/ 61 w 78"/>
                  <a:gd name="T1" fmla="*/ 35 h 72"/>
                  <a:gd name="T2" fmla="*/ 56 w 78"/>
                  <a:gd name="T3" fmla="*/ 38 h 72"/>
                  <a:gd name="T4" fmla="*/ 58 w 78"/>
                  <a:gd name="T5" fmla="*/ 33 h 72"/>
                  <a:gd name="T6" fmla="*/ 62 w 78"/>
                  <a:gd name="T7" fmla="*/ 28 h 72"/>
                  <a:gd name="T8" fmla="*/ 64 w 78"/>
                  <a:gd name="T9" fmla="*/ 27 h 72"/>
                  <a:gd name="T10" fmla="*/ 65 w 78"/>
                  <a:gd name="T11" fmla="*/ 21 h 72"/>
                  <a:gd name="T12" fmla="*/ 67 w 78"/>
                  <a:gd name="T13" fmla="*/ 15 h 72"/>
                  <a:gd name="T14" fmla="*/ 62 w 78"/>
                  <a:gd name="T15" fmla="*/ 14 h 72"/>
                  <a:gd name="T16" fmla="*/ 58 w 78"/>
                  <a:gd name="T17" fmla="*/ 12 h 72"/>
                  <a:gd name="T18" fmla="*/ 53 w 78"/>
                  <a:gd name="T19" fmla="*/ 11 h 72"/>
                  <a:gd name="T20" fmla="*/ 48 w 78"/>
                  <a:gd name="T21" fmla="*/ 8 h 72"/>
                  <a:gd name="T22" fmla="*/ 44 w 78"/>
                  <a:gd name="T23" fmla="*/ 5 h 72"/>
                  <a:gd name="T24" fmla="*/ 40 w 78"/>
                  <a:gd name="T25" fmla="*/ 0 h 72"/>
                  <a:gd name="T26" fmla="*/ 35 w 78"/>
                  <a:gd name="T27" fmla="*/ 1 h 72"/>
                  <a:gd name="T28" fmla="*/ 33 w 78"/>
                  <a:gd name="T29" fmla="*/ 9 h 72"/>
                  <a:gd name="T30" fmla="*/ 26 w 78"/>
                  <a:gd name="T31" fmla="*/ 11 h 72"/>
                  <a:gd name="T32" fmla="*/ 22 w 78"/>
                  <a:gd name="T33" fmla="*/ 13 h 72"/>
                  <a:gd name="T34" fmla="*/ 19 w 78"/>
                  <a:gd name="T35" fmla="*/ 11 h 72"/>
                  <a:gd name="T36" fmla="*/ 16 w 78"/>
                  <a:gd name="T37" fmla="*/ 12 h 72"/>
                  <a:gd name="T38" fmla="*/ 17 w 78"/>
                  <a:gd name="T39" fmla="*/ 17 h 72"/>
                  <a:gd name="T40" fmla="*/ 14 w 78"/>
                  <a:gd name="T41" fmla="*/ 18 h 72"/>
                  <a:gd name="T42" fmla="*/ 9 w 78"/>
                  <a:gd name="T43" fmla="*/ 17 h 72"/>
                  <a:gd name="T44" fmla="*/ 4 w 78"/>
                  <a:gd name="T45" fmla="*/ 18 h 72"/>
                  <a:gd name="T46" fmla="*/ 0 w 78"/>
                  <a:gd name="T47" fmla="*/ 21 h 72"/>
                  <a:gd name="T48" fmla="*/ 1 w 78"/>
                  <a:gd name="T49" fmla="*/ 21 h 72"/>
                  <a:gd name="T50" fmla="*/ 1 w 78"/>
                  <a:gd name="T51" fmla="*/ 22 h 72"/>
                  <a:gd name="T52" fmla="*/ 2 w 78"/>
                  <a:gd name="T53" fmla="*/ 25 h 72"/>
                  <a:gd name="T54" fmla="*/ 7 w 78"/>
                  <a:gd name="T55" fmla="*/ 26 h 72"/>
                  <a:gd name="T56" fmla="*/ 10 w 78"/>
                  <a:gd name="T57" fmla="*/ 27 h 72"/>
                  <a:gd name="T58" fmla="*/ 13 w 78"/>
                  <a:gd name="T59" fmla="*/ 29 h 72"/>
                  <a:gd name="T60" fmla="*/ 15 w 78"/>
                  <a:gd name="T61" fmla="*/ 29 h 72"/>
                  <a:gd name="T62" fmla="*/ 14 w 78"/>
                  <a:gd name="T63" fmla="*/ 32 h 72"/>
                  <a:gd name="T64" fmla="*/ 19 w 78"/>
                  <a:gd name="T65" fmla="*/ 37 h 72"/>
                  <a:gd name="T66" fmla="*/ 19 w 78"/>
                  <a:gd name="T67" fmla="*/ 41 h 72"/>
                  <a:gd name="T68" fmla="*/ 22 w 78"/>
                  <a:gd name="T69" fmla="*/ 43 h 72"/>
                  <a:gd name="T70" fmla="*/ 20 w 78"/>
                  <a:gd name="T71" fmla="*/ 48 h 72"/>
                  <a:gd name="T72" fmla="*/ 17 w 78"/>
                  <a:gd name="T73" fmla="*/ 58 h 72"/>
                  <a:gd name="T74" fmla="*/ 20 w 78"/>
                  <a:gd name="T75" fmla="*/ 60 h 72"/>
                  <a:gd name="T76" fmla="*/ 28 w 78"/>
                  <a:gd name="T77" fmla="*/ 63 h 72"/>
                  <a:gd name="T78" fmla="*/ 35 w 78"/>
                  <a:gd name="T79" fmla="*/ 63 h 72"/>
                  <a:gd name="T80" fmla="*/ 42 w 78"/>
                  <a:gd name="T81" fmla="*/ 65 h 72"/>
                  <a:gd name="T82" fmla="*/ 46 w 78"/>
                  <a:gd name="T83" fmla="*/ 56 h 72"/>
                  <a:gd name="T84" fmla="*/ 51 w 78"/>
                  <a:gd name="T85" fmla="*/ 58 h 72"/>
                  <a:gd name="T86" fmla="*/ 60 w 78"/>
                  <a:gd name="T87" fmla="*/ 60 h 72"/>
                  <a:gd name="T88" fmla="*/ 66 w 78"/>
                  <a:gd name="T89" fmla="*/ 55 h 72"/>
                  <a:gd name="T90" fmla="*/ 62 w 78"/>
                  <a:gd name="T91" fmla="*/ 47 h 72"/>
                  <a:gd name="T92" fmla="*/ 62 w 78"/>
                  <a:gd name="T93" fmla="*/ 41 h 72"/>
                  <a:gd name="T94" fmla="*/ 73 w 78"/>
                  <a:gd name="T95" fmla="*/ 72 h 72"/>
                  <a:gd name="T96" fmla="*/ 73 w 78"/>
                  <a:gd name="T97" fmla="*/ 70 h 72"/>
                  <a:gd name="T98" fmla="*/ 73 w 78"/>
                  <a:gd name="T99" fmla="*/ 67 h 72"/>
                  <a:gd name="T100" fmla="*/ 72 w 78"/>
                  <a:gd name="T101" fmla="*/ 65 h 72"/>
                  <a:gd name="T102" fmla="*/ 77 w 78"/>
                  <a:gd name="T103" fmla="*/ 63 h 72"/>
                  <a:gd name="T104" fmla="*/ 77 w 78"/>
                  <a:gd name="T105" fmla="*/ 61 h 72"/>
                  <a:gd name="T106" fmla="*/ 77 w 78"/>
                  <a:gd name="T10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" h="72">
                    <a:moveTo>
                      <a:pt x="63" y="39"/>
                    </a:moveTo>
                    <a:lnTo>
                      <a:pt x="63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1" y="35"/>
                    </a:lnTo>
                    <a:lnTo>
                      <a:pt x="59" y="35"/>
                    </a:lnTo>
                    <a:lnTo>
                      <a:pt x="58" y="36"/>
                    </a:lnTo>
                    <a:lnTo>
                      <a:pt x="59" y="37"/>
                    </a:lnTo>
                    <a:lnTo>
                      <a:pt x="58" y="38"/>
                    </a:lnTo>
                    <a:lnTo>
                      <a:pt x="56" y="38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8" y="37"/>
                    </a:lnTo>
                    <a:lnTo>
                      <a:pt x="58" y="35"/>
                    </a:lnTo>
                    <a:lnTo>
                      <a:pt x="58" y="33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1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7" y="26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7" y="17"/>
                    </a:lnTo>
                    <a:lnTo>
                      <a:pt x="68" y="15"/>
                    </a:lnTo>
                    <a:lnTo>
                      <a:pt x="67" y="15"/>
                    </a:lnTo>
                    <a:lnTo>
                      <a:pt x="66" y="15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0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7" y="9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6" y="18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5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2"/>
                    </a:lnTo>
                    <a:lnTo>
                      <a:pt x="23" y="46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0" y="42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20" y="48"/>
                    </a:lnTo>
                    <a:lnTo>
                      <a:pt x="19" y="49"/>
                    </a:lnTo>
                    <a:lnTo>
                      <a:pt x="19" y="53"/>
                    </a:lnTo>
                    <a:lnTo>
                      <a:pt x="18" y="57"/>
                    </a:lnTo>
                    <a:lnTo>
                      <a:pt x="16" y="57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3" y="61"/>
                    </a:lnTo>
                    <a:lnTo>
                      <a:pt x="24" y="63"/>
                    </a:lnTo>
                    <a:lnTo>
                      <a:pt x="25" y="62"/>
                    </a:lnTo>
                    <a:lnTo>
                      <a:pt x="26" y="63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9" y="63"/>
                    </a:lnTo>
                    <a:lnTo>
                      <a:pt x="32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7" y="64"/>
                    </a:lnTo>
                    <a:lnTo>
                      <a:pt x="40" y="64"/>
                    </a:lnTo>
                    <a:lnTo>
                      <a:pt x="42" y="65"/>
                    </a:lnTo>
                    <a:lnTo>
                      <a:pt x="42" y="65"/>
                    </a:lnTo>
                    <a:lnTo>
                      <a:pt x="42" y="65"/>
                    </a:lnTo>
                    <a:lnTo>
                      <a:pt x="42" y="63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4" y="58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2" y="57"/>
                    </a:lnTo>
                    <a:lnTo>
                      <a:pt x="53" y="57"/>
                    </a:lnTo>
                    <a:lnTo>
                      <a:pt x="56" y="59"/>
                    </a:lnTo>
                    <a:lnTo>
                      <a:pt x="58" y="60"/>
                    </a:lnTo>
                    <a:lnTo>
                      <a:pt x="60" y="60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2" y="57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5" y="53"/>
                    </a:lnTo>
                    <a:lnTo>
                      <a:pt x="67" y="51"/>
                    </a:lnTo>
                    <a:lnTo>
                      <a:pt x="64" y="51"/>
                    </a:lnTo>
                    <a:lnTo>
                      <a:pt x="63" y="50"/>
                    </a:lnTo>
                    <a:lnTo>
                      <a:pt x="62" y="47"/>
                    </a:lnTo>
                    <a:lnTo>
                      <a:pt x="61" y="46"/>
                    </a:lnTo>
                    <a:lnTo>
                      <a:pt x="62" y="45"/>
                    </a:lnTo>
                    <a:lnTo>
                      <a:pt x="63" y="45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3" y="39"/>
                    </a:lnTo>
                    <a:lnTo>
                      <a:pt x="63" y="39"/>
                    </a:lnTo>
                    <a:close/>
                    <a:moveTo>
                      <a:pt x="76" y="72"/>
                    </a:moveTo>
                    <a:lnTo>
                      <a:pt x="73" y="72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4" y="70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3" y="69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2" y="65"/>
                    </a:lnTo>
                    <a:lnTo>
                      <a:pt x="72" y="65"/>
                    </a:lnTo>
                    <a:lnTo>
                      <a:pt x="73" y="63"/>
                    </a:lnTo>
                    <a:lnTo>
                      <a:pt x="74" y="63"/>
                    </a:lnTo>
                    <a:lnTo>
                      <a:pt x="75" y="62"/>
                    </a:lnTo>
                    <a:lnTo>
                      <a:pt x="76" y="63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6" y="61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8" y="66"/>
                    </a:lnTo>
                    <a:lnTo>
                      <a:pt x="77" y="68"/>
                    </a:lnTo>
                    <a:lnTo>
                      <a:pt x="77" y="70"/>
                    </a:lnTo>
                    <a:lnTo>
                      <a:pt x="77" y="72"/>
                    </a:lnTo>
                    <a:lnTo>
                      <a:pt x="7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4" name="Freeform 80">
                <a:extLst>
                  <a:ext uri="{FF2B5EF4-FFF2-40B4-BE49-F238E27FC236}">
                    <a16:creationId xmlns:a16="http://schemas.microsoft.com/office/drawing/2014/main" id="{55E0F1B2-F9EF-4E09-9B9A-CF3A9CA832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7438" y="349250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5" name="Freeform 81">
                <a:extLst>
                  <a:ext uri="{FF2B5EF4-FFF2-40B4-BE49-F238E27FC236}">
                    <a16:creationId xmlns:a16="http://schemas.microsoft.com/office/drawing/2014/main" id="{03AEFB0B-EE48-4827-B209-F65C8C87AA4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94413" y="3362326"/>
                <a:ext cx="107950" cy="122238"/>
              </a:xfrm>
              <a:custGeom>
                <a:avLst/>
                <a:gdLst>
                  <a:gd name="T0" fmla="*/ 2 w 68"/>
                  <a:gd name="T1" fmla="*/ 20 h 77"/>
                  <a:gd name="T2" fmla="*/ 2 w 68"/>
                  <a:gd name="T3" fmla="*/ 12 h 77"/>
                  <a:gd name="T4" fmla="*/ 6 w 68"/>
                  <a:gd name="T5" fmla="*/ 8 h 77"/>
                  <a:gd name="T6" fmla="*/ 12 w 68"/>
                  <a:gd name="T7" fmla="*/ 8 h 77"/>
                  <a:gd name="T8" fmla="*/ 18 w 68"/>
                  <a:gd name="T9" fmla="*/ 6 h 77"/>
                  <a:gd name="T10" fmla="*/ 22 w 68"/>
                  <a:gd name="T11" fmla="*/ 1 h 77"/>
                  <a:gd name="T12" fmla="*/ 30 w 68"/>
                  <a:gd name="T13" fmla="*/ 1 h 77"/>
                  <a:gd name="T14" fmla="*/ 38 w 68"/>
                  <a:gd name="T15" fmla="*/ 7 h 77"/>
                  <a:gd name="T16" fmla="*/ 36 w 68"/>
                  <a:gd name="T17" fmla="*/ 11 h 77"/>
                  <a:gd name="T18" fmla="*/ 31 w 68"/>
                  <a:gd name="T19" fmla="*/ 14 h 77"/>
                  <a:gd name="T20" fmla="*/ 31 w 68"/>
                  <a:gd name="T21" fmla="*/ 19 h 77"/>
                  <a:gd name="T22" fmla="*/ 37 w 68"/>
                  <a:gd name="T23" fmla="*/ 25 h 77"/>
                  <a:gd name="T24" fmla="*/ 43 w 68"/>
                  <a:gd name="T25" fmla="*/ 33 h 77"/>
                  <a:gd name="T26" fmla="*/ 48 w 68"/>
                  <a:gd name="T27" fmla="*/ 38 h 77"/>
                  <a:gd name="T28" fmla="*/ 55 w 68"/>
                  <a:gd name="T29" fmla="*/ 39 h 77"/>
                  <a:gd name="T30" fmla="*/ 55 w 68"/>
                  <a:gd name="T31" fmla="*/ 42 h 77"/>
                  <a:gd name="T32" fmla="*/ 67 w 68"/>
                  <a:gd name="T33" fmla="*/ 48 h 77"/>
                  <a:gd name="T34" fmla="*/ 67 w 68"/>
                  <a:gd name="T35" fmla="*/ 53 h 77"/>
                  <a:gd name="T36" fmla="*/ 65 w 68"/>
                  <a:gd name="T37" fmla="*/ 51 h 77"/>
                  <a:gd name="T38" fmla="*/ 61 w 68"/>
                  <a:gd name="T39" fmla="*/ 48 h 77"/>
                  <a:gd name="T40" fmla="*/ 58 w 68"/>
                  <a:gd name="T41" fmla="*/ 52 h 77"/>
                  <a:gd name="T42" fmla="*/ 59 w 68"/>
                  <a:gd name="T43" fmla="*/ 55 h 77"/>
                  <a:gd name="T44" fmla="*/ 61 w 68"/>
                  <a:gd name="T45" fmla="*/ 61 h 77"/>
                  <a:gd name="T46" fmla="*/ 56 w 68"/>
                  <a:gd name="T47" fmla="*/ 67 h 77"/>
                  <a:gd name="T48" fmla="*/ 53 w 68"/>
                  <a:gd name="T49" fmla="*/ 66 h 77"/>
                  <a:gd name="T50" fmla="*/ 55 w 68"/>
                  <a:gd name="T51" fmla="*/ 62 h 77"/>
                  <a:gd name="T52" fmla="*/ 55 w 68"/>
                  <a:gd name="T53" fmla="*/ 57 h 77"/>
                  <a:gd name="T54" fmla="*/ 52 w 68"/>
                  <a:gd name="T55" fmla="*/ 52 h 77"/>
                  <a:gd name="T56" fmla="*/ 48 w 68"/>
                  <a:gd name="T57" fmla="*/ 49 h 77"/>
                  <a:gd name="T58" fmla="*/ 45 w 68"/>
                  <a:gd name="T59" fmla="*/ 47 h 77"/>
                  <a:gd name="T60" fmla="*/ 40 w 68"/>
                  <a:gd name="T61" fmla="*/ 44 h 77"/>
                  <a:gd name="T62" fmla="*/ 36 w 68"/>
                  <a:gd name="T63" fmla="*/ 42 h 77"/>
                  <a:gd name="T64" fmla="*/ 29 w 68"/>
                  <a:gd name="T65" fmla="*/ 36 h 77"/>
                  <a:gd name="T66" fmla="*/ 23 w 68"/>
                  <a:gd name="T67" fmla="*/ 30 h 77"/>
                  <a:gd name="T68" fmla="*/ 20 w 68"/>
                  <a:gd name="T69" fmla="*/ 25 h 77"/>
                  <a:gd name="T70" fmla="*/ 16 w 68"/>
                  <a:gd name="T71" fmla="*/ 21 h 77"/>
                  <a:gd name="T72" fmla="*/ 5 w 68"/>
                  <a:gd name="T73" fmla="*/ 25 h 77"/>
                  <a:gd name="T74" fmla="*/ 10 w 68"/>
                  <a:gd name="T75" fmla="*/ 43 h 77"/>
                  <a:gd name="T76" fmla="*/ 25 w 68"/>
                  <a:gd name="T77" fmla="*/ 35 h 77"/>
                  <a:gd name="T78" fmla="*/ 20 w 68"/>
                  <a:gd name="T79" fmla="*/ 33 h 77"/>
                  <a:gd name="T80" fmla="*/ 21 w 68"/>
                  <a:gd name="T81" fmla="*/ 31 h 77"/>
                  <a:gd name="T82" fmla="*/ 15 w 68"/>
                  <a:gd name="T83" fmla="*/ 61 h 77"/>
                  <a:gd name="T84" fmla="*/ 17 w 68"/>
                  <a:gd name="T85" fmla="*/ 59 h 77"/>
                  <a:gd name="T86" fmla="*/ 18 w 68"/>
                  <a:gd name="T87" fmla="*/ 51 h 77"/>
                  <a:gd name="T88" fmla="*/ 17 w 68"/>
                  <a:gd name="T89" fmla="*/ 45 h 77"/>
                  <a:gd name="T90" fmla="*/ 12 w 68"/>
                  <a:gd name="T91" fmla="*/ 46 h 77"/>
                  <a:gd name="T92" fmla="*/ 10 w 68"/>
                  <a:gd name="T93" fmla="*/ 48 h 77"/>
                  <a:gd name="T94" fmla="*/ 11 w 68"/>
                  <a:gd name="T95" fmla="*/ 53 h 77"/>
                  <a:gd name="T96" fmla="*/ 11 w 68"/>
                  <a:gd name="T97" fmla="*/ 57 h 77"/>
                  <a:gd name="T98" fmla="*/ 51 w 68"/>
                  <a:gd name="T99" fmla="*/ 74 h 77"/>
                  <a:gd name="T100" fmla="*/ 52 w 68"/>
                  <a:gd name="T101" fmla="*/ 66 h 77"/>
                  <a:gd name="T102" fmla="*/ 46 w 68"/>
                  <a:gd name="T103" fmla="*/ 67 h 77"/>
                  <a:gd name="T104" fmla="*/ 37 w 68"/>
                  <a:gd name="T105" fmla="*/ 66 h 77"/>
                  <a:gd name="T106" fmla="*/ 36 w 68"/>
                  <a:gd name="T107" fmla="*/ 71 h 77"/>
                  <a:gd name="T108" fmla="*/ 45 w 68"/>
                  <a:gd name="T109" fmla="*/ 74 h 77"/>
                  <a:gd name="T110" fmla="*/ 50 w 68"/>
                  <a:gd name="T111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77">
                    <a:moveTo>
                      <a:pt x="5" y="25"/>
                    </a:moveTo>
                    <a:lnTo>
                      <a:pt x="4" y="23"/>
                    </a:lnTo>
                    <a:lnTo>
                      <a:pt x="6" y="21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3" y="3"/>
                    </a:lnTo>
                    <a:lnTo>
                      <a:pt x="37" y="4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2" y="16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3" y="33"/>
                    </a:lnTo>
                    <a:lnTo>
                      <a:pt x="44" y="34"/>
                    </a:lnTo>
                    <a:lnTo>
                      <a:pt x="45" y="35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3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5" y="42"/>
                    </a:lnTo>
                    <a:lnTo>
                      <a:pt x="57" y="43"/>
                    </a:lnTo>
                    <a:lnTo>
                      <a:pt x="62" y="45"/>
                    </a:lnTo>
                    <a:lnTo>
                      <a:pt x="64" y="46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8" y="49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7" y="54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5" y="51"/>
                    </a:lnTo>
                    <a:lnTo>
                      <a:pt x="65" y="50"/>
                    </a:lnTo>
                    <a:lnTo>
                      <a:pt x="64" y="50"/>
                    </a:lnTo>
                    <a:lnTo>
                      <a:pt x="63" y="50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9" y="51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8" y="53"/>
                    </a:lnTo>
                    <a:lnTo>
                      <a:pt x="57" y="54"/>
                    </a:lnTo>
                    <a:lnTo>
                      <a:pt x="57" y="54"/>
                    </a:lnTo>
                    <a:lnTo>
                      <a:pt x="58" y="55"/>
                    </a:lnTo>
                    <a:lnTo>
                      <a:pt x="59" y="55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59" y="61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7" y="66"/>
                    </a:lnTo>
                    <a:lnTo>
                      <a:pt x="56" y="67"/>
                    </a:lnTo>
                    <a:lnTo>
                      <a:pt x="56" y="68"/>
                    </a:lnTo>
                    <a:lnTo>
                      <a:pt x="54" y="69"/>
                    </a:lnTo>
                    <a:lnTo>
                      <a:pt x="53" y="67"/>
                    </a:lnTo>
                    <a:lnTo>
                      <a:pt x="53" y="66"/>
                    </a:lnTo>
                    <a:lnTo>
                      <a:pt x="53" y="66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5" y="63"/>
                    </a:lnTo>
                    <a:lnTo>
                      <a:pt x="54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5" y="59"/>
                    </a:lnTo>
                    <a:lnTo>
                      <a:pt x="55" y="57"/>
                    </a:lnTo>
                    <a:lnTo>
                      <a:pt x="54" y="56"/>
                    </a:lnTo>
                    <a:lnTo>
                      <a:pt x="54" y="54"/>
                    </a:lnTo>
                    <a:lnTo>
                      <a:pt x="53" y="52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8" y="48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4" y="47"/>
                    </a:lnTo>
                    <a:lnTo>
                      <a:pt x="43" y="46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6" y="33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2" y="20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5" y="25"/>
                    </a:lnTo>
                    <a:close/>
                    <a:moveTo>
                      <a:pt x="9" y="45"/>
                    </a:moveTo>
                    <a:lnTo>
                      <a:pt x="10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9" y="45"/>
                    </a:lnTo>
                    <a:close/>
                    <a:moveTo>
                      <a:pt x="25" y="35"/>
                    </a:move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close/>
                    <a:moveTo>
                      <a:pt x="20" y="31"/>
                    </a:moveTo>
                    <a:lnTo>
                      <a:pt x="19" y="32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0" y="31"/>
                    </a:lnTo>
                    <a:close/>
                    <a:moveTo>
                      <a:pt x="12" y="61"/>
                    </a:moveTo>
                    <a:lnTo>
                      <a:pt x="13" y="61"/>
                    </a:lnTo>
                    <a:lnTo>
                      <a:pt x="13" y="61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18" y="55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7" y="49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17" y="45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48"/>
                    </a:lnTo>
                    <a:lnTo>
                      <a:pt x="10" y="49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2" y="53"/>
                    </a:lnTo>
                    <a:lnTo>
                      <a:pt x="12" y="54"/>
                    </a:lnTo>
                    <a:lnTo>
                      <a:pt x="11" y="55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60"/>
                    </a:lnTo>
                    <a:lnTo>
                      <a:pt x="12" y="61"/>
                    </a:lnTo>
                    <a:close/>
                    <a:moveTo>
                      <a:pt x="50" y="76"/>
                    </a:moveTo>
                    <a:lnTo>
                      <a:pt x="50" y="75"/>
                    </a:lnTo>
                    <a:lnTo>
                      <a:pt x="51" y="74"/>
                    </a:lnTo>
                    <a:lnTo>
                      <a:pt x="51" y="73"/>
                    </a:lnTo>
                    <a:lnTo>
                      <a:pt x="50" y="72"/>
                    </a:lnTo>
                    <a:lnTo>
                      <a:pt x="51" y="69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1" y="65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7" y="67"/>
                    </a:lnTo>
                    <a:lnTo>
                      <a:pt x="36" y="66"/>
                    </a:lnTo>
                    <a:lnTo>
                      <a:pt x="35" y="67"/>
                    </a:lnTo>
                    <a:lnTo>
                      <a:pt x="35" y="69"/>
                    </a:lnTo>
                    <a:lnTo>
                      <a:pt x="36" y="71"/>
                    </a:lnTo>
                    <a:lnTo>
                      <a:pt x="37" y="70"/>
                    </a:lnTo>
                    <a:lnTo>
                      <a:pt x="39" y="72"/>
                    </a:lnTo>
                    <a:lnTo>
                      <a:pt x="41" y="72"/>
                    </a:lnTo>
                    <a:lnTo>
                      <a:pt x="42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6" y="75"/>
                    </a:lnTo>
                    <a:lnTo>
                      <a:pt x="47" y="76"/>
                    </a:lnTo>
                    <a:lnTo>
                      <a:pt x="49" y="77"/>
                    </a:lnTo>
                    <a:lnTo>
                      <a:pt x="5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6" name="Freeform 82">
                <a:extLst>
                  <a:ext uri="{FF2B5EF4-FFF2-40B4-BE49-F238E27FC236}">
                    <a16:creationId xmlns:a16="http://schemas.microsoft.com/office/drawing/2014/main" id="{B5F2E481-BDF6-4EBE-A97E-A4E06A77284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56300" y="3402013"/>
                <a:ext cx="119063" cy="88900"/>
              </a:xfrm>
              <a:custGeom>
                <a:avLst/>
                <a:gdLst>
                  <a:gd name="T0" fmla="*/ 81 w 140"/>
                  <a:gd name="T1" fmla="*/ 7 h 106"/>
                  <a:gd name="T2" fmla="*/ 83 w 140"/>
                  <a:gd name="T3" fmla="*/ 11 h 106"/>
                  <a:gd name="T4" fmla="*/ 93 w 140"/>
                  <a:gd name="T5" fmla="*/ 15 h 106"/>
                  <a:gd name="T6" fmla="*/ 101 w 140"/>
                  <a:gd name="T7" fmla="*/ 16 h 106"/>
                  <a:gd name="T8" fmla="*/ 109 w 140"/>
                  <a:gd name="T9" fmla="*/ 15 h 106"/>
                  <a:gd name="T10" fmla="*/ 118 w 140"/>
                  <a:gd name="T11" fmla="*/ 18 h 106"/>
                  <a:gd name="T12" fmla="*/ 128 w 140"/>
                  <a:gd name="T13" fmla="*/ 20 h 106"/>
                  <a:gd name="T14" fmla="*/ 127 w 140"/>
                  <a:gd name="T15" fmla="*/ 26 h 106"/>
                  <a:gd name="T16" fmla="*/ 121 w 140"/>
                  <a:gd name="T17" fmla="*/ 33 h 106"/>
                  <a:gd name="T18" fmla="*/ 112 w 140"/>
                  <a:gd name="T19" fmla="*/ 37 h 106"/>
                  <a:gd name="T20" fmla="*/ 107 w 140"/>
                  <a:gd name="T21" fmla="*/ 41 h 106"/>
                  <a:gd name="T22" fmla="*/ 105 w 140"/>
                  <a:gd name="T23" fmla="*/ 45 h 106"/>
                  <a:gd name="T24" fmla="*/ 101 w 140"/>
                  <a:gd name="T25" fmla="*/ 50 h 106"/>
                  <a:gd name="T26" fmla="*/ 93 w 140"/>
                  <a:gd name="T27" fmla="*/ 60 h 106"/>
                  <a:gd name="T28" fmla="*/ 97 w 140"/>
                  <a:gd name="T29" fmla="*/ 66 h 106"/>
                  <a:gd name="T30" fmla="*/ 94 w 140"/>
                  <a:gd name="T31" fmla="*/ 73 h 106"/>
                  <a:gd name="T32" fmla="*/ 90 w 140"/>
                  <a:gd name="T33" fmla="*/ 84 h 106"/>
                  <a:gd name="T34" fmla="*/ 86 w 140"/>
                  <a:gd name="T35" fmla="*/ 87 h 106"/>
                  <a:gd name="T36" fmla="*/ 76 w 140"/>
                  <a:gd name="T37" fmla="*/ 97 h 106"/>
                  <a:gd name="T38" fmla="*/ 71 w 140"/>
                  <a:gd name="T39" fmla="*/ 96 h 106"/>
                  <a:gd name="T40" fmla="*/ 65 w 140"/>
                  <a:gd name="T41" fmla="*/ 96 h 106"/>
                  <a:gd name="T42" fmla="*/ 56 w 140"/>
                  <a:gd name="T43" fmla="*/ 95 h 106"/>
                  <a:gd name="T44" fmla="*/ 47 w 140"/>
                  <a:gd name="T45" fmla="*/ 100 h 106"/>
                  <a:gd name="T46" fmla="*/ 41 w 140"/>
                  <a:gd name="T47" fmla="*/ 104 h 106"/>
                  <a:gd name="T48" fmla="*/ 30 w 140"/>
                  <a:gd name="T49" fmla="*/ 101 h 106"/>
                  <a:gd name="T50" fmla="*/ 24 w 140"/>
                  <a:gd name="T51" fmla="*/ 91 h 106"/>
                  <a:gd name="T52" fmla="*/ 19 w 140"/>
                  <a:gd name="T53" fmla="*/ 87 h 106"/>
                  <a:gd name="T54" fmla="*/ 23 w 140"/>
                  <a:gd name="T55" fmla="*/ 78 h 106"/>
                  <a:gd name="T56" fmla="*/ 19 w 140"/>
                  <a:gd name="T57" fmla="*/ 72 h 106"/>
                  <a:gd name="T58" fmla="*/ 20 w 140"/>
                  <a:gd name="T59" fmla="*/ 62 h 106"/>
                  <a:gd name="T60" fmla="*/ 21 w 140"/>
                  <a:gd name="T61" fmla="*/ 56 h 106"/>
                  <a:gd name="T62" fmla="*/ 25 w 140"/>
                  <a:gd name="T63" fmla="*/ 48 h 106"/>
                  <a:gd name="T64" fmla="*/ 29 w 140"/>
                  <a:gd name="T65" fmla="*/ 34 h 106"/>
                  <a:gd name="T66" fmla="*/ 29 w 140"/>
                  <a:gd name="T67" fmla="*/ 28 h 106"/>
                  <a:gd name="T68" fmla="*/ 21 w 140"/>
                  <a:gd name="T69" fmla="*/ 27 h 106"/>
                  <a:gd name="T70" fmla="*/ 10 w 140"/>
                  <a:gd name="T71" fmla="*/ 26 h 106"/>
                  <a:gd name="T72" fmla="*/ 3 w 140"/>
                  <a:gd name="T73" fmla="*/ 24 h 106"/>
                  <a:gd name="T74" fmla="*/ 4 w 140"/>
                  <a:gd name="T75" fmla="*/ 20 h 106"/>
                  <a:gd name="T76" fmla="*/ 5 w 140"/>
                  <a:gd name="T77" fmla="*/ 16 h 106"/>
                  <a:gd name="T78" fmla="*/ 3 w 140"/>
                  <a:gd name="T79" fmla="*/ 14 h 106"/>
                  <a:gd name="T80" fmla="*/ 1 w 140"/>
                  <a:gd name="T81" fmla="*/ 13 h 106"/>
                  <a:gd name="T82" fmla="*/ 5 w 140"/>
                  <a:gd name="T83" fmla="*/ 6 h 106"/>
                  <a:gd name="T84" fmla="*/ 12 w 140"/>
                  <a:gd name="T85" fmla="*/ 5 h 106"/>
                  <a:gd name="T86" fmla="*/ 14 w 140"/>
                  <a:gd name="T87" fmla="*/ 0 h 106"/>
                  <a:gd name="T88" fmla="*/ 20 w 140"/>
                  <a:gd name="T89" fmla="*/ 1 h 106"/>
                  <a:gd name="T90" fmla="*/ 26 w 140"/>
                  <a:gd name="T91" fmla="*/ 2 h 106"/>
                  <a:gd name="T92" fmla="*/ 36 w 140"/>
                  <a:gd name="T93" fmla="*/ 1 h 106"/>
                  <a:gd name="T94" fmla="*/ 47 w 140"/>
                  <a:gd name="T95" fmla="*/ 5 h 106"/>
                  <a:gd name="T96" fmla="*/ 61 w 140"/>
                  <a:gd name="T97" fmla="*/ 4 h 106"/>
                  <a:gd name="T98" fmla="*/ 67 w 140"/>
                  <a:gd name="T99" fmla="*/ 4 h 106"/>
                  <a:gd name="T100" fmla="*/ 77 w 140"/>
                  <a:gd name="T101" fmla="*/ 6 h 106"/>
                  <a:gd name="T102" fmla="*/ 134 w 140"/>
                  <a:gd name="T103" fmla="*/ 55 h 106"/>
                  <a:gd name="T104" fmla="*/ 140 w 140"/>
                  <a:gd name="T105" fmla="*/ 55 h 106"/>
                  <a:gd name="T106" fmla="*/ 134 w 140"/>
                  <a:gd name="T107" fmla="*/ 55 h 106"/>
                  <a:gd name="T108" fmla="*/ 131 w 140"/>
                  <a:gd name="T109" fmla="*/ 57 h 106"/>
                  <a:gd name="T110" fmla="*/ 124 w 140"/>
                  <a:gd name="T111" fmla="*/ 58 h 106"/>
                  <a:gd name="T112" fmla="*/ 127 w 140"/>
                  <a:gd name="T113" fmla="*/ 62 h 106"/>
                  <a:gd name="T114" fmla="*/ 116 w 140"/>
                  <a:gd name="T115" fmla="*/ 67 h 106"/>
                  <a:gd name="T116" fmla="*/ 112 w 140"/>
                  <a:gd name="T11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06">
                    <a:moveTo>
                      <a:pt x="79" y="5"/>
                    </a:moveTo>
                    <a:cubicBezTo>
                      <a:pt x="81" y="6"/>
                      <a:pt x="81" y="6"/>
                      <a:pt x="81" y="6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2" y="17"/>
                      <a:pt x="102" y="17"/>
                      <a:pt x="102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6" y="31"/>
                      <a:pt x="126" y="31"/>
                      <a:pt x="126" y="31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3"/>
                      <a:pt x="120" y="36"/>
                      <a:pt x="119" y="36"/>
                    </a:cubicBezTo>
                    <a:cubicBezTo>
                      <a:pt x="119" y="36"/>
                      <a:pt x="116" y="37"/>
                      <a:pt x="116" y="37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100" y="70"/>
                      <a:pt x="100" y="70"/>
                      <a:pt x="100" y="70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4" y="96"/>
                      <a:pt x="74" y="96"/>
                      <a:pt x="74" y="96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69" y="97"/>
                      <a:pt x="69" y="97"/>
                      <a:pt x="69" y="97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1" y="96"/>
                      <a:pt x="61" y="96"/>
                      <a:pt x="61" y="96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8" y="6"/>
                      <a:pt x="78" y="6"/>
                      <a:pt x="78" y="6"/>
                    </a:cubicBezTo>
                    <a:lnTo>
                      <a:pt x="79" y="5"/>
                    </a:lnTo>
                    <a:close/>
                    <a:moveTo>
                      <a:pt x="134" y="55"/>
                    </a:moveTo>
                    <a:cubicBezTo>
                      <a:pt x="138" y="55"/>
                      <a:pt x="138" y="55"/>
                      <a:pt x="138" y="55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4" y="53"/>
                      <a:pt x="134" y="53"/>
                      <a:pt x="134" y="53"/>
                    </a:cubicBezTo>
                    <a:lnTo>
                      <a:pt x="134" y="55"/>
                    </a:lnTo>
                    <a:close/>
                    <a:moveTo>
                      <a:pt x="127" y="62"/>
                    </a:moveTo>
                    <a:cubicBezTo>
                      <a:pt x="128" y="59"/>
                      <a:pt x="128" y="59"/>
                      <a:pt x="128" y="59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57"/>
                      <a:pt x="129" y="57"/>
                      <a:pt x="129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6" y="61"/>
                      <a:pt x="126" y="61"/>
                      <a:pt x="126" y="61"/>
                    </a:cubicBezTo>
                    <a:lnTo>
                      <a:pt x="127" y="62"/>
                    </a:lnTo>
                    <a:close/>
                    <a:moveTo>
                      <a:pt x="114" y="70"/>
                    </a:moveTo>
                    <a:cubicBezTo>
                      <a:pt x="115" y="68"/>
                      <a:pt x="115" y="68"/>
                      <a:pt x="115" y="68"/>
                    </a:cubicBezTo>
                    <a:cubicBezTo>
                      <a:pt x="116" y="67"/>
                      <a:pt x="116" y="67"/>
                      <a:pt x="116" y="67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6"/>
                      <a:pt x="112" y="66"/>
                      <a:pt x="112" y="66"/>
                    </a:cubicBezTo>
                    <a:cubicBezTo>
                      <a:pt x="112" y="68"/>
                      <a:pt x="112" y="68"/>
                      <a:pt x="112" y="68"/>
                    </a:cubicBezTo>
                    <a:lnTo>
                      <a:pt x="114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7" name="Freeform 83">
                <a:extLst>
                  <a:ext uri="{FF2B5EF4-FFF2-40B4-BE49-F238E27FC236}">
                    <a16:creationId xmlns:a16="http://schemas.microsoft.com/office/drawing/2014/main" id="{198EA21A-9D17-4929-9484-11D40613CD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53125" y="3421063"/>
                <a:ext cx="30163" cy="58738"/>
              </a:xfrm>
              <a:custGeom>
                <a:avLst/>
                <a:gdLst>
                  <a:gd name="T0" fmla="*/ 13 w 19"/>
                  <a:gd name="T1" fmla="*/ 34 h 37"/>
                  <a:gd name="T2" fmla="*/ 13 w 19"/>
                  <a:gd name="T3" fmla="*/ 30 h 37"/>
                  <a:gd name="T4" fmla="*/ 15 w 19"/>
                  <a:gd name="T5" fmla="*/ 27 h 37"/>
                  <a:gd name="T6" fmla="*/ 13 w 19"/>
                  <a:gd name="T7" fmla="*/ 26 h 37"/>
                  <a:gd name="T8" fmla="*/ 14 w 19"/>
                  <a:gd name="T9" fmla="*/ 21 h 37"/>
                  <a:gd name="T10" fmla="*/ 11 w 19"/>
                  <a:gd name="T11" fmla="*/ 18 h 37"/>
                  <a:gd name="T12" fmla="*/ 14 w 19"/>
                  <a:gd name="T13" fmla="*/ 17 h 37"/>
                  <a:gd name="T14" fmla="*/ 14 w 19"/>
                  <a:gd name="T15" fmla="*/ 14 h 37"/>
                  <a:gd name="T16" fmla="*/ 16 w 19"/>
                  <a:gd name="T17" fmla="*/ 9 h 37"/>
                  <a:gd name="T18" fmla="*/ 18 w 19"/>
                  <a:gd name="T19" fmla="*/ 6 h 37"/>
                  <a:gd name="T20" fmla="*/ 19 w 19"/>
                  <a:gd name="T21" fmla="*/ 4 h 37"/>
                  <a:gd name="T22" fmla="*/ 18 w 19"/>
                  <a:gd name="T23" fmla="*/ 1 h 37"/>
                  <a:gd name="T24" fmla="*/ 14 w 19"/>
                  <a:gd name="T25" fmla="*/ 2 h 37"/>
                  <a:gd name="T26" fmla="*/ 8 w 19"/>
                  <a:gd name="T27" fmla="*/ 2 h 37"/>
                  <a:gd name="T28" fmla="*/ 8 w 19"/>
                  <a:gd name="T29" fmla="*/ 0 h 37"/>
                  <a:gd name="T30" fmla="*/ 4 w 19"/>
                  <a:gd name="T31" fmla="*/ 0 h 37"/>
                  <a:gd name="T32" fmla="*/ 5 w 19"/>
                  <a:gd name="T33" fmla="*/ 3 h 37"/>
                  <a:gd name="T34" fmla="*/ 5 w 19"/>
                  <a:gd name="T35" fmla="*/ 8 h 37"/>
                  <a:gd name="T36" fmla="*/ 6 w 19"/>
                  <a:gd name="T37" fmla="*/ 10 h 37"/>
                  <a:gd name="T38" fmla="*/ 4 w 19"/>
                  <a:gd name="T39" fmla="*/ 13 h 37"/>
                  <a:gd name="T40" fmla="*/ 3 w 19"/>
                  <a:gd name="T41" fmla="*/ 17 h 37"/>
                  <a:gd name="T42" fmla="*/ 1 w 19"/>
                  <a:gd name="T43" fmla="*/ 20 h 37"/>
                  <a:gd name="T44" fmla="*/ 0 w 19"/>
                  <a:gd name="T45" fmla="*/ 25 h 37"/>
                  <a:gd name="T46" fmla="*/ 2 w 19"/>
                  <a:gd name="T47" fmla="*/ 24 h 37"/>
                  <a:gd name="T48" fmla="*/ 3 w 19"/>
                  <a:gd name="T49" fmla="*/ 24 h 37"/>
                  <a:gd name="T50" fmla="*/ 2 w 19"/>
                  <a:gd name="T51" fmla="*/ 25 h 37"/>
                  <a:gd name="T52" fmla="*/ 2 w 19"/>
                  <a:gd name="T53" fmla="*/ 27 h 37"/>
                  <a:gd name="T54" fmla="*/ 5 w 19"/>
                  <a:gd name="T55" fmla="*/ 26 h 37"/>
                  <a:gd name="T56" fmla="*/ 5 w 19"/>
                  <a:gd name="T57" fmla="*/ 28 h 37"/>
                  <a:gd name="T58" fmla="*/ 4 w 19"/>
                  <a:gd name="T59" fmla="*/ 33 h 37"/>
                  <a:gd name="T60" fmla="*/ 3 w 19"/>
                  <a:gd name="T61" fmla="*/ 36 h 37"/>
                  <a:gd name="T62" fmla="*/ 5 w 19"/>
                  <a:gd name="T63" fmla="*/ 35 h 37"/>
                  <a:gd name="T64" fmla="*/ 9 w 19"/>
                  <a:gd name="T65" fmla="*/ 37 h 37"/>
                  <a:gd name="T66" fmla="*/ 12 w 19"/>
                  <a:gd name="T67" fmla="*/ 36 h 37"/>
                  <a:gd name="T68" fmla="*/ 13 w 19"/>
                  <a:gd name="T6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37">
                    <a:moveTo>
                      <a:pt x="13" y="35"/>
                    </a:moveTo>
                    <a:lnTo>
                      <a:pt x="13" y="34"/>
                    </a:lnTo>
                    <a:lnTo>
                      <a:pt x="11" y="33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8" y="36"/>
                    </a:lnTo>
                    <a:lnTo>
                      <a:pt x="9" y="37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8" name="Freeform 84">
                <a:extLst>
                  <a:ext uri="{FF2B5EF4-FFF2-40B4-BE49-F238E27FC236}">
                    <a16:creationId xmlns:a16="http://schemas.microsoft.com/office/drawing/2014/main" id="{34A6D79B-FFD5-4106-90ED-E510748418E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13475" y="3422651"/>
                <a:ext cx="82550" cy="79375"/>
              </a:xfrm>
              <a:custGeom>
                <a:avLst/>
                <a:gdLst>
                  <a:gd name="T0" fmla="*/ 60 w 98"/>
                  <a:gd name="T1" fmla="*/ 8 h 95"/>
                  <a:gd name="T2" fmla="*/ 39 w 98"/>
                  <a:gd name="T3" fmla="*/ 9 h 95"/>
                  <a:gd name="T4" fmla="*/ 16 w 98"/>
                  <a:gd name="T5" fmla="*/ 18 h 95"/>
                  <a:gd name="T6" fmla="*/ 11 w 98"/>
                  <a:gd name="T7" fmla="*/ 39 h 95"/>
                  <a:gd name="T8" fmla="*/ 26 w 98"/>
                  <a:gd name="T9" fmla="*/ 52 h 95"/>
                  <a:gd name="T10" fmla="*/ 37 w 98"/>
                  <a:gd name="T11" fmla="*/ 55 h 95"/>
                  <a:gd name="T12" fmla="*/ 19 w 98"/>
                  <a:gd name="T13" fmla="*/ 55 h 95"/>
                  <a:gd name="T14" fmla="*/ 28 w 98"/>
                  <a:gd name="T15" fmla="*/ 72 h 95"/>
                  <a:gd name="T16" fmla="*/ 34 w 98"/>
                  <a:gd name="T17" fmla="*/ 73 h 95"/>
                  <a:gd name="T18" fmla="*/ 36 w 98"/>
                  <a:gd name="T19" fmla="*/ 63 h 95"/>
                  <a:gd name="T20" fmla="*/ 43 w 98"/>
                  <a:gd name="T21" fmla="*/ 63 h 95"/>
                  <a:gd name="T22" fmla="*/ 47 w 98"/>
                  <a:gd name="T23" fmla="*/ 58 h 95"/>
                  <a:gd name="T24" fmla="*/ 40 w 98"/>
                  <a:gd name="T25" fmla="*/ 46 h 95"/>
                  <a:gd name="T26" fmla="*/ 36 w 98"/>
                  <a:gd name="T27" fmla="*/ 38 h 95"/>
                  <a:gd name="T28" fmla="*/ 36 w 98"/>
                  <a:gd name="T29" fmla="*/ 32 h 95"/>
                  <a:gd name="T30" fmla="*/ 35 w 98"/>
                  <a:gd name="T31" fmla="*/ 20 h 95"/>
                  <a:gd name="T32" fmla="*/ 44 w 98"/>
                  <a:gd name="T33" fmla="*/ 24 h 95"/>
                  <a:gd name="T34" fmla="*/ 51 w 98"/>
                  <a:gd name="T35" fmla="*/ 23 h 95"/>
                  <a:gd name="T36" fmla="*/ 54 w 98"/>
                  <a:gd name="T37" fmla="*/ 15 h 95"/>
                  <a:gd name="T38" fmla="*/ 73 w 98"/>
                  <a:gd name="T39" fmla="*/ 11 h 95"/>
                  <a:gd name="T40" fmla="*/ 47 w 98"/>
                  <a:gd name="T41" fmla="*/ 90 h 95"/>
                  <a:gd name="T42" fmla="*/ 63 w 98"/>
                  <a:gd name="T43" fmla="*/ 95 h 95"/>
                  <a:gd name="T44" fmla="*/ 76 w 98"/>
                  <a:gd name="T45" fmla="*/ 90 h 95"/>
                  <a:gd name="T46" fmla="*/ 67 w 98"/>
                  <a:gd name="T47" fmla="*/ 88 h 95"/>
                  <a:gd name="T48" fmla="*/ 53 w 98"/>
                  <a:gd name="T49" fmla="*/ 86 h 95"/>
                  <a:gd name="T50" fmla="*/ 49 w 98"/>
                  <a:gd name="T51" fmla="*/ 88 h 95"/>
                  <a:gd name="T52" fmla="*/ 1 w 98"/>
                  <a:gd name="T53" fmla="*/ 33 h 95"/>
                  <a:gd name="T54" fmla="*/ 13 w 98"/>
                  <a:gd name="T55" fmla="*/ 44 h 95"/>
                  <a:gd name="T56" fmla="*/ 14 w 98"/>
                  <a:gd name="T57" fmla="*/ 53 h 95"/>
                  <a:gd name="T58" fmla="*/ 10 w 98"/>
                  <a:gd name="T59" fmla="*/ 55 h 95"/>
                  <a:gd name="T60" fmla="*/ 14 w 98"/>
                  <a:gd name="T61" fmla="*/ 60 h 95"/>
                  <a:gd name="T62" fmla="*/ 87 w 98"/>
                  <a:gd name="T63" fmla="*/ 83 h 95"/>
                  <a:gd name="T64" fmla="*/ 86 w 98"/>
                  <a:gd name="T65" fmla="*/ 90 h 95"/>
                  <a:gd name="T66" fmla="*/ 98 w 98"/>
                  <a:gd name="T67" fmla="*/ 77 h 95"/>
                  <a:gd name="T68" fmla="*/ 77 w 98"/>
                  <a:gd name="T69" fmla="*/ 75 h 95"/>
                  <a:gd name="T70" fmla="*/ 80 w 98"/>
                  <a:gd name="T71" fmla="*/ 58 h 95"/>
                  <a:gd name="T72" fmla="*/ 77 w 98"/>
                  <a:gd name="T73" fmla="*/ 60 h 95"/>
                  <a:gd name="T74" fmla="*/ 71 w 98"/>
                  <a:gd name="T75" fmla="*/ 50 h 95"/>
                  <a:gd name="T76" fmla="*/ 69 w 98"/>
                  <a:gd name="T77" fmla="*/ 38 h 95"/>
                  <a:gd name="T78" fmla="*/ 74 w 98"/>
                  <a:gd name="T79" fmla="*/ 42 h 95"/>
                  <a:gd name="T80" fmla="*/ 64 w 98"/>
                  <a:gd name="T81" fmla="*/ 20 h 95"/>
                  <a:gd name="T82" fmla="*/ 62 w 98"/>
                  <a:gd name="T83" fmla="*/ 27 h 95"/>
                  <a:gd name="T84" fmla="*/ 59 w 98"/>
                  <a:gd name="T85" fmla="*/ 26 h 95"/>
                  <a:gd name="T86" fmla="*/ 43 w 98"/>
                  <a:gd name="T87" fmla="*/ 39 h 95"/>
                  <a:gd name="T88" fmla="*/ 42 w 98"/>
                  <a:gd name="T89" fmla="*/ 40 h 95"/>
                  <a:gd name="T90" fmla="*/ 55 w 98"/>
                  <a:gd name="T91" fmla="*/ 44 h 95"/>
                  <a:gd name="T92" fmla="*/ 55 w 98"/>
                  <a:gd name="T93" fmla="*/ 73 h 95"/>
                  <a:gd name="T94" fmla="*/ 54 w 98"/>
                  <a:gd name="T95" fmla="*/ 66 h 95"/>
                  <a:gd name="T96" fmla="*/ 53 w 98"/>
                  <a:gd name="T97" fmla="*/ 63 h 95"/>
                  <a:gd name="T98" fmla="*/ 67 w 98"/>
                  <a:gd name="T99" fmla="*/ 67 h 95"/>
                  <a:gd name="T100" fmla="*/ 62 w 98"/>
                  <a:gd name="T101" fmla="*/ 61 h 95"/>
                  <a:gd name="T102" fmla="*/ 61 w 98"/>
                  <a:gd name="T103" fmla="*/ 60 h 95"/>
                  <a:gd name="T104" fmla="*/ 42 w 98"/>
                  <a:gd name="T105" fmla="*/ 43 h 95"/>
                  <a:gd name="T106" fmla="*/ 52 w 98"/>
                  <a:gd name="T107" fmla="*/ 52 h 95"/>
                  <a:gd name="T108" fmla="*/ 51 w 98"/>
                  <a:gd name="T109" fmla="*/ 54 h 95"/>
                  <a:gd name="T110" fmla="*/ 42 w 98"/>
                  <a:gd name="T111" fmla="*/ 45 h 95"/>
                  <a:gd name="T112" fmla="*/ 41 w 98"/>
                  <a:gd name="T113" fmla="*/ 79 h 95"/>
                  <a:gd name="T114" fmla="*/ 39 w 98"/>
                  <a:gd name="T115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" h="95">
                    <a:moveTo>
                      <a:pt x="74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3" y="3"/>
                      <a:pt x="73" y="3"/>
                      <a:pt x="73" y="3"/>
                    </a:cubicBezTo>
                    <a:lnTo>
                      <a:pt x="74" y="0"/>
                    </a:lnTo>
                    <a:close/>
                    <a:moveTo>
                      <a:pt x="48" y="88"/>
                    </a:moveTo>
                    <a:cubicBezTo>
                      <a:pt x="47" y="87"/>
                      <a:pt x="47" y="87"/>
                      <a:pt x="47" y="87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5" y="92"/>
                      <a:pt x="55" y="92"/>
                      <a:pt x="55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5" y="94"/>
                      <a:pt x="65" y="94"/>
                      <a:pt x="65" y="94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8"/>
                      <a:pt x="49" y="88"/>
                      <a:pt x="49" y="88"/>
                    </a:cubicBezTo>
                    <a:lnTo>
                      <a:pt x="48" y="88"/>
                    </a:lnTo>
                    <a:close/>
                    <a:moveTo>
                      <a:pt x="3" y="31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0"/>
                      <a:pt x="2" y="30"/>
                      <a:pt x="2" y="30"/>
                    </a:cubicBezTo>
                    <a:lnTo>
                      <a:pt x="3" y="31"/>
                    </a:lnTo>
                    <a:close/>
                    <a:moveTo>
                      <a:pt x="12" y="47"/>
                    </a:moveTo>
                    <a:cubicBezTo>
                      <a:pt x="11" y="46"/>
                      <a:pt x="11" y="46"/>
                      <a:pt x="11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" y="51"/>
                    </a:move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1" y="51"/>
                      <a:pt x="11" y="51"/>
                      <a:pt x="11" y="51"/>
                    </a:cubicBezTo>
                    <a:lnTo>
                      <a:pt x="12" y="51"/>
                    </a:lnTo>
                    <a:close/>
                    <a:moveTo>
                      <a:pt x="16" y="5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5" y="58"/>
                      <a:pt x="15" y="58"/>
                      <a:pt x="15" y="58"/>
                    </a:cubicBezTo>
                    <a:lnTo>
                      <a:pt x="16" y="59"/>
                    </a:lnTo>
                    <a:close/>
                    <a:moveTo>
                      <a:pt x="86" y="84"/>
                    </a:moveTo>
                    <a:cubicBezTo>
                      <a:pt x="86" y="83"/>
                      <a:pt x="86" y="83"/>
                      <a:pt x="86" y="83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7" y="83"/>
                      <a:pt x="87" y="83"/>
                      <a:pt x="87" y="83"/>
                    </a:cubicBezTo>
                    <a:lnTo>
                      <a:pt x="86" y="84"/>
                    </a:lnTo>
                    <a:close/>
                    <a:moveTo>
                      <a:pt x="86" y="90"/>
                    </a:moveTo>
                    <a:cubicBezTo>
                      <a:pt x="86" y="87"/>
                      <a:pt x="86" y="87"/>
                      <a:pt x="86" y="87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9"/>
                      <a:pt x="87" y="89"/>
                      <a:pt x="87" y="89"/>
                    </a:cubicBezTo>
                    <a:lnTo>
                      <a:pt x="86" y="90"/>
                    </a:lnTo>
                    <a:close/>
                    <a:moveTo>
                      <a:pt x="92" y="83"/>
                    </a:moveTo>
                    <a:cubicBezTo>
                      <a:pt x="91" y="82"/>
                      <a:pt x="91" y="82"/>
                      <a:pt x="91" y="82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6" y="79"/>
                      <a:pt x="96" y="79"/>
                      <a:pt x="96" y="79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3" y="83"/>
                      <a:pt x="93" y="83"/>
                      <a:pt x="93" y="83"/>
                    </a:cubicBezTo>
                    <a:lnTo>
                      <a:pt x="92" y="83"/>
                    </a:lnTo>
                    <a:close/>
                    <a:moveTo>
                      <a:pt x="77" y="75"/>
                    </a:moveTo>
                    <a:cubicBezTo>
                      <a:pt x="76" y="75"/>
                      <a:pt x="76" y="75"/>
                      <a:pt x="76" y="75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8" y="75"/>
                      <a:pt x="77" y="75"/>
                      <a:pt x="77" y="75"/>
                    </a:cubicBezTo>
                    <a:moveTo>
                      <a:pt x="76" y="59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6" y="60"/>
                      <a:pt x="76" y="60"/>
                      <a:pt x="76" y="60"/>
                    </a:cubicBezTo>
                    <a:lnTo>
                      <a:pt x="76" y="59"/>
                    </a:lnTo>
                    <a:close/>
                    <a:moveTo>
                      <a:pt x="73" y="47"/>
                    </a:move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7"/>
                      <a:pt x="72" y="47"/>
                      <a:pt x="72" y="47"/>
                    </a:cubicBezTo>
                    <a:lnTo>
                      <a:pt x="73" y="47"/>
                    </a:ln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0" y="41"/>
                      <a:pt x="70" y="41"/>
                      <a:pt x="70" y="41"/>
                    </a:cubicBezTo>
                    <a:close/>
                    <a:moveTo>
                      <a:pt x="64" y="20"/>
                    </a:moveTo>
                    <a:cubicBezTo>
                      <a:pt x="64" y="19"/>
                      <a:pt x="64" y="19"/>
                      <a:pt x="64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6" y="21"/>
                      <a:pt x="66" y="21"/>
                      <a:pt x="66" y="21"/>
                    </a:cubicBezTo>
                    <a:lnTo>
                      <a:pt x="64" y="20"/>
                    </a:lnTo>
                    <a:close/>
                    <a:moveTo>
                      <a:pt x="59" y="26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8" y="27"/>
                      <a:pt x="58" y="27"/>
                      <a:pt x="58" y="27"/>
                    </a:cubicBezTo>
                    <a:lnTo>
                      <a:pt x="59" y="26"/>
                    </a:lnTo>
                    <a:close/>
                    <a:moveTo>
                      <a:pt x="53" y="16"/>
                    </a:moveTo>
                    <a:cubicBezTo>
                      <a:pt x="54" y="16"/>
                      <a:pt x="54" y="16"/>
                      <a:pt x="54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3" y="18"/>
                      <a:pt x="53" y="18"/>
                      <a:pt x="53" y="18"/>
                    </a:cubicBezTo>
                    <a:lnTo>
                      <a:pt x="53" y="16"/>
                    </a:lnTo>
                    <a:close/>
                    <a:moveTo>
                      <a:pt x="43" y="39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5" y="42"/>
                      <a:pt x="45" y="42"/>
                      <a:pt x="45" y="42"/>
                    </a:cubicBezTo>
                    <a:lnTo>
                      <a:pt x="43" y="39"/>
                    </a:lnTo>
                    <a:close/>
                    <a:moveTo>
                      <a:pt x="41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40"/>
                      <a:pt x="42" y="40"/>
                      <a:pt x="42" y="40"/>
                    </a:cubicBezTo>
                    <a:lnTo>
                      <a:pt x="41" y="39"/>
                    </a:lnTo>
                    <a:close/>
                    <a:moveTo>
                      <a:pt x="54" y="42"/>
                    </a:moveTo>
                    <a:cubicBezTo>
                      <a:pt x="55" y="41"/>
                      <a:pt x="55" y="41"/>
                      <a:pt x="55" y="41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lnTo>
                      <a:pt x="54" y="42"/>
                    </a:lnTo>
                    <a:close/>
                    <a:moveTo>
                      <a:pt x="72" y="63"/>
                    </a:move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2"/>
                      <a:pt x="74" y="62"/>
                      <a:pt x="74" y="62"/>
                    </a:cubicBezTo>
                    <a:lnTo>
                      <a:pt x="72" y="63"/>
                    </a:lnTo>
                    <a:close/>
                    <a:moveTo>
                      <a:pt x="54" y="75"/>
                    </a:moveTo>
                    <a:cubicBezTo>
                      <a:pt x="55" y="73"/>
                      <a:pt x="55" y="73"/>
                      <a:pt x="55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5" y="75"/>
                      <a:pt x="55" y="75"/>
                      <a:pt x="55" y="75"/>
                    </a:cubicBezTo>
                    <a:lnTo>
                      <a:pt x="54" y="75"/>
                    </a:lnTo>
                    <a:close/>
                    <a:moveTo>
                      <a:pt x="55" y="68"/>
                    </a:moveTo>
                    <a:cubicBezTo>
                      <a:pt x="56" y="67"/>
                      <a:pt x="56" y="67"/>
                      <a:pt x="56" y="67"/>
                    </a:cubicBezTo>
                    <a:cubicBezTo>
                      <a:pt x="56" y="68"/>
                      <a:pt x="56" y="68"/>
                      <a:pt x="56" y="68"/>
                    </a:cubicBezTo>
                    <a:lnTo>
                      <a:pt x="55" y="68"/>
                    </a:lnTo>
                    <a:close/>
                    <a:moveTo>
                      <a:pt x="54" y="66"/>
                    </a:moveTo>
                    <a:cubicBezTo>
                      <a:pt x="54" y="64"/>
                      <a:pt x="54" y="64"/>
                      <a:pt x="54" y="64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4" y="66"/>
                      <a:pt x="54" y="66"/>
                    </a:cubicBezTo>
                    <a:moveTo>
                      <a:pt x="53" y="63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2"/>
                      <a:pt x="54" y="62"/>
                      <a:pt x="54" y="62"/>
                    </a:cubicBezTo>
                    <a:lnTo>
                      <a:pt x="53" y="63"/>
                    </a:lnTo>
                    <a:close/>
                    <a:moveTo>
                      <a:pt x="63" y="70"/>
                    </a:moveTo>
                    <a:cubicBezTo>
                      <a:pt x="62" y="69"/>
                      <a:pt x="62" y="69"/>
                      <a:pt x="62" y="69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8"/>
                      <a:pt x="64" y="68"/>
                      <a:pt x="64" y="68"/>
                    </a:cubicBezTo>
                    <a:lnTo>
                      <a:pt x="63" y="70"/>
                    </a:lnTo>
                    <a:close/>
                    <a:moveTo>
                      <a:pt x="66" y="69"/>
                    </a:moveTo>
                    <a:cubicBezTo>
                      <a:pt x="65" y="68"/>
                      <a:pt x="65" y="68"/>
                      <a:pt x="65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7" y="69"/>
                      <a:pt x="67" y="69"/>
                      <a:pt x="67" y="69"/>
                    </a:cubicBezTo>
                    <a:lnTo>
                      <a:pt x="66" y="69"/>
                    </a:lnTo>
                    <a:close/>
                    <a:moveTo>
                      <a:pt x="66" y="64"/>
                    </a:moveTo>
                    <a:cubicBezTo>
                      <a:pt x="66" y="63"/>
                      <a:pt x="66" y="63"/>
                      <a:pt x="66" y="63"/>
                    </a:cubicBezTo>
                    <a:cubicBezTo>
                      <a:pt x="67" y="64"/>
                      <a:pt x="67" y="64"/>
                      <a:pt x="67" y="64"/>
                    </a:cubicBezTo>
                    <a:lnTo>
                      <a:pt x="66" y="64"/>
                    </a:lnTo>
                    <a:close/>
                    <a:moveTo>
                      <a:pt x="62" y="61"/>
                    </a:moveTo>
                    <a:cubicBezTo>
                      <a:pt x="63" y="61"/>
                      <a:pt x="63" y="61"/>
                      <a:pt x="63" y="61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62" y="61"/>
                    </a:lnTo>
                    <a:close/>
                    <a:moveTo>
                      <a:pt x="57" y="57"/>
                    </a:moveTo>
                    <a:cubicBezTo>
                      <a:pt x="58" y="57"/>
                      <a:pt x="58" y="57"/>
                      <a:pt x="58" y="57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7" y="58"/>
                      <a:pt x="57" y="58"/>
                      <a:pt x="57" y="58"/>
                    </a:cubicBezTo>
                    <a:lnTo>
                      <a:pt x="57" y="57"/>
                    </a:lnTo>
                    <a:close/>
                    <a:moveTo>
                      <a:pt x="36" y="43"/>
                    </a:moveTo>
                    <a:cubicBezTo>
                      <a:pt x="38" y="42"/>
                      <a:pt x="38" y="42"/>
                      <a:pt x="38" y="4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7" y="43"/>
                      <a:pt x="37" y="43"/>
                      <a:pt x="37" y="43"/>
                    </a:cubicBezTo>
                    <a:lnTo>
                      <a:pt x="36" y="43"/>
                    </a:lnTo>
                    <a:close/>
                    <a:moveTo>
                      <a:pt x="39" y="77"/>
                    </a:move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8"/>
                      <a:pt x="39" y="78"/>
                      <a:pt x="39" y="78"/>
                    </a:cubicBezTo>
                    <a:lnTo>
                      <a:pt x="39" y="77"/>
                    </a:lnTo>
                    <a:close/>
                    <a:moveTo>
                      <a:pt x="39" y="75"/>
                    </a:move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lnTo>
                      <a:pt x="39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19" name="Freeform 85">
                <a:extLst>
                  <a:ext uri="{FF2B5EF4-FFF2-40B4-BE49-F238E27FC236}">
                    <a16:creationId xmlns:a16="http://schemas.microsoft.com/office/drawing/2014/main" id="{1E094C0D-B2E6-476E-9024-9118C13027C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40488" y="3417888"/>
                <a:ext cx="52388" cy="42863"/>
              </a:xfrm>
              <a:custGeom>
                <a:avLst/>
                <a:gdLst>
                  <a:gd name="T0" fmla="*/ 0 w 33"/>
                  <a:gd name="T1" fmla="*/ 4 h 27"/>
                  <a:gd name="T2" fmla="*/ 6 w 33"/>
                  <a:gd name="T3" fmla="*/ 5 h 27"/>
                  <a:gd name="T4" fmla="*/ 10 w 33"/>
                  <a:gd name="T5" fmla="*/ 7 h 27"/>
                  <a:gd name="T6" fmla="*/ 10 w 33"/>
                  <a:gd name="T7" fmla="*/ 3 h 27"/>
                  <a:gd name="T8" fmla="*/ 9 w 33"/>
                  <a:gd name="T9" fmla="*/ 0 h 27"/>
                  <a:gd name="T10" fmla="*/ 13 w 33"/>
                  <a:gd name="T11" fmla="*/ 3 h 27"/>
                  <a:gd name="T12" fmla="*/ 17 w 33"/>
                  <a:gd name="T13" fmla="*/ 4 h 27"/>
                  <a:gd name="T14" fmla="*/ 19 w 33"/>
                  <a:gd name="T15" fmla="*/ 2 h 27"/>
                  <a:gd name="T16" fmla="*/ 22 w 33"/>
                  <a:gd name="T17" fmla="*/ 1 h 27"/>
                  <a:gd name="T18" fmla="*/ 25 w 33"/>
                  <a:gd name="T19" fmla="*/ 4 h 27"/>
                  <a:gd name="T20" fmla="*/ 27 w 33"/>
                  <a:gd name="T21" fmla="*/ 8 h 27"/>
                  <a:gd name="T22" fmla="*/ 29 w 33"/>
                  <a:gd name="T23" fmla="*/ 10 h 27"/>
                  <a:gd name="T24" fmla="*/ 32 w 33"/>
                  <a:gd name="T25" fmla="*/ 10 h 27"/>
                  <a:gd name="T26" fmla="*/ 32 w 33"/>
                  <a:gd name="T27" fmla="*/ 11 h 27"/>
                  <a:gd name="T28" fmla="*/ 30 w 33"/>
                  <a:gd name="T29" fmla="*/ 12 h 27"/>
                  <a:gd name="T30" fmla="*/ 28 w 33"/>
                  <a:gd name="T31" fmla="*/ 15 h 27"/>
                  <a:gd name="T32" fmla="*/ 28 w 33"/>
                  <a:gd name="T33" fmla="*/ 17 h 27"/>
                  <a:gd name="T34" fmla="*/ 28 w 33"/>
                  <a:gd name="T35" fmla="*/ 19 h 27"/>
                  <a:gd name="T36" fmla="*/ 27 w 33"/>
                  <a:gd name="T37" fmla="*/ 20 h 27"/>
                  <a:gd name="T38" fmla="*/ 27 w 33"/>
                  <a:gd name="T39" fmla="*/ 23 h 27"/>
                  <a:gd name="T40" fmla="*/ 27 w 33"/>
                  <a:gd name="T41" fmla="*/ 21 h 27"/>
                  <a:gd name="T42" fmla="*/ 26 w 33"/>
                  <a:gd name="T43" fmla="*/ 20 h 27"/>
                  <a:gd name="T44" fmla="*/ 26 w 33"/>
                  <a:gd name="T45" fmla="*/ 23 h 27"/>
                  <a:gd name="T46" fmla="*/ 26 w 33"/>
                  <a:gd name="T47" fmla="*/ 25 h 27"/>
                  <a:gd name="T48" fmla="*/ 26 w 33"/>
                  <a:gd name="T49" fmla="*/ 27 h 27"/>
                  <a:gd name="T50" fmla="*/ 24 w 33"/>
                  <a:gd name="T51" fmla="*/ 26 h 27"/>
                  <a:gd name="T52" fmla="*/ 21 w 33"/>
                  <a:gd name="T53" fmla="*/ 23 h 27"/>
                  <a:gd name="T54" fmla="*/ 21 w 33"/>
                  <a:gd name="T55" fmla="*/ 21 h 27"/>
                  <a:gd name="T56" fmla="*/ 22 w 33"/>
                  <a:gd name="T57" fmla="*/ 20 h 27"/>
                  <a:gd name="T58" fmla="*/ 21 w 33"/>
                  <a:gd name="T59" fmla="*/ 18 h 27"/>
                  <a:gd name="T60" fmla="*/ 20 w 33"/>
                  <a:gd name="T61" fmla="*/ 18 h 27"/>
                  <a:gd name="T62" fmla="*/ 18 w 33"/>
                  <a:gd name="T63" fmla="*/ 19 h 27"/>
                  <a:gd name="T64" fmla="*/ 17 w 33"/>
                  <a:gd name="T65" fmla="*/ 20 h 27"/>
                  <a:gd name="T66" fmla="*/ 15 w 33"/>
                  <a:gd name="T67" fmla="*/ 22 h 27"/>
                  <a:gd name="T68" fmla="*/ 14 w 33"/>
                  <a:gd name="T69" fmla="*/ 22 h 27"/>
                  <a:gd name="T70" fmla="*/ 12 w 33"/>
                  <a:gd name="T71" fmla="*/ 23 h 27"/>
                  <a:gd name="T72" fmla="*/ 12 w 33"/>
                  <a:gd name="T73" fmla="*/ 23 h 27"/>
                  <a:gd name="T74" fmla="*/ 12 w 33"/>
                  <a:gd name="T75" fmla="*/ 21 h 27"/>
                  <a:gd name="T76" fmla="*/ 13 w 33"/>
                  <a:gd name="T77" fmla="*/ 19 h 27"/>
                  <a:gd name="T78" fmla="*/ 10 w 33"/>
                  <a:gd name="T79" fmla="*/ 18 h 27"/>
                  <a:gd name="T80" fmla="*/ 6 w 33"/>
                  <a:gd name="T81" fmla="*/ 14 h 27"/>
                  <a:gd name="T82" fmla="*/ 7 w 33"/>
                  <a:gd name="T83" fmla="*/ 13 h 27"/>
                  <a:gd name="T84" fmla="*/ 4 w 33"/>
                  <a:gd name="T85" fmla="*/ 10 h 27"/>
                  <a:gd name="T86" fmla="*/ 4 w 33"/>
                  <a:gd name="T87" fmla="*/ 7 h 27"/>
                  <a:gd name="T88" fmla="*/ 0 w 33"/>
                  <a:gd name="T89" fmla="*/ 5 h 27"/>
                  <a:gd name="T90" fmla="*/ 8 w 33"/>
                  <a:gd name="T91" fmla="*/ 19 h 27"/>
                  <a:gd name="T92" fmla="*/ 5 w 33"/>
                  <a:gd name="T93" fmla="*/ 17 h 27"/>
                  <a:gd name="T94" fmla="*/ 3 w 33"/>
                  <a:gd name="T95" fmla="*/ 18 h 27"/>
                  <a:gd name="T96" fmla="*/ 1 w 33"/>
                  <a:gd name="T97" fmla="*/ 17 h 27"/>
                  <a:gd name="T98" fmla="*/ 0 w 33"/>
                  <a:gd name="T99" fmla="*/ 17 h 27"/>
                  <a:gd name="T100" fmla="*/ 1 w 33"/>
                  <a:gd name="T101" fmla="*/ 18 h 27"/>
                  <a:gd name="T102" fmla="*/ 2 w 33"/>
                  <a:gd name="T103" fmla="*/ 19 h 27"/>
                  <a:gd name="T104" fmla="*/ 5 w 33"/>
                  <a:gd name="T105" fmla="*/ 21 h 27"/>
                  <a:gd name="T106" fmla="*/ 7 w 33"/>
                  <a:gd name="T107" fmla="*/ 23 h 27"/>
                  <a:gd name="T108" fmla="*/ 10 w 33"/>
                  <a:gd name="T10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" h="27">
                    <a:moveTo>
                      <a:pt x="0" y="5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1" y="23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0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7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  <a:moveTo>
                      <a:pt x="10" y="23"/>
                    </a:moveTo>
                    <a:lnTo>
                      <a:pt x="8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0" name="Freeform 86">
                <a:extLst>
                  <a:ext uri="{FF2B5EF4-FFF2-40B4-BE49-F238E27FC236}">
                    <a16:creationId xmlns:a16="http://schemas.microsoft.com/office/drawing/2014/main" id="{B3F44CB6-F259-4EDA-9BB6-9DB7DCC751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37313" y="3444876"/>
                <a:ext cx="193675" cy="157163"/>
              </a:xfrm>
              <a:custGeom>
                <a:avLst/>
                <a:gdLst>
                  <a:gd name="T0" fmla="*/ 4 w 122"/>
                  <a:gd name="T1" fmla="*/ 2 h 99"/>
                  <a:gd name="T2" fmla="*/ 10 w 122"/>
                  <a:gd name="T3" fmla="*/ 6 h 99"/>
                  <a:gd name="T4" fmla="*/ 14 w 122"/>
                  <a:gd name="T5" fmla="*/ 6 h 99"/>
                  <a:gd name="T6" fmla="*/ 18 w 122"/>
                  <a:gd name="T7" fmla="*/ 3 h 99"/>
                  <a:gd name="T8" fmla="*/ 22 w 122"/>
                  <a:gd name="T9" fmla="*/ 1 h 99"/>
                  <a:gd name="T10" fmla="*/ 23 w 122"/>
                  <a:gd name="T11" fmla="*/ 4 h 99"/>
                  <a:gd name="T12" fmla="*/ 26 w 122"/>
                  <a:gd name="T13" fmla="*/ 9 h 99"/>
                  <a:gd name="T14" fmla="*/ 29 w 122"/>
                  <a:gd name="T15" fmla="*/ 11 h 99"/>
                  <a:gd name="T16" fmla="*/ 31 w 122"/>
                  <a:gd name="T17" fmla="*/ 16 h 99"/>
                  <a:gd name="T18" fmla="*/ 37 w 122"/>
                  <a:gd name="T19" fmla="*/ 17 h 99"/>
                  <a:gd name="T20" fmla="*/ 47 w 122"/>
                  <a:gd name="T21" fmla="*/ 22 h 99"/>
                  <a:gd name="T22" fmla="*/ 60 w 122"/>
                  <a:gd name="T23" fmla="*/ 21 h 99"/>
                  <a:gd name="T24" fmla="*/ 63 w 122"/>
                  <a:gd name="T25" fmla="*/ 15 h 99"/>
                  <a:gd name="T26" fmla="*/ 70 w 122"/>
                  <a:gd name="T27" fmla="*/ 10 h 99"/>
                  <a:gd name="T28" fmla="*/ 77 w 122"/>
                  <a:gd name="T29" fmla="*/ 9 h 99"/>
                  <a:gd name="T30" fmla="*/ 86 w 122"/>
                  <a:gd name="T31" fmla="*/ 13 h 99"/>
                  <a:gd name="T32" fmla="*/ 92 w 122"/>
                  <a:gd name="T33" fmla="*/ 16 h 99"/>
                  <a:gd name="T34" fmla="*/ 102 w 122"/>
                  <a:gd name="T35" fmla="*/ 22 h 99"/>
                  <a:gd name="T36" fmla="*/ 102 w 122"/>
                  <a:gd name="T37" fmla="*/ 29 h 99"/>
                  <a:gd name="T38" fmla="*/ 103 w 122"/>
                  <a:gd name="T39" fmla="*/ 32 h 99"/>
                  <a:gd name="T40" fmla="*/ 100 w 122"/>
                  <a:gd name="T41" fmla="*/ 37 h 99"/>
                  <a:gd name="T42" fmla="*/ 103 w 122"/>
                  <a:gd name="T43" fmla="*/ 41 h 99"/>
                  <a:gd name="T44" fmla="*/ 103 w 122"/>
                  <a:gd name="T45" fmla="*/ 52 h 99"/>
                  <a:gd name="T46" fmla="*/ 110 w 122"/>
                  <a:gd name="T47" fmla="*/ 59 h 99"/>
                  <a:gd name="T48" fmla="*/ 110 w 122"/>
                  <a:gd name="T49" fmla="*/ 74 h 99"/>
                  <a:gd name="T50" fmla="*/ 116 w 122"/>
                  <a:gd name="T51" fmla="*/ 77 h 99"/>
                  <a:gd name="T52" fmla="*/ 119 w 122"/>
                  <a:gd name="T53" fmla="*/ 83 h 99"/>
                  <a:gd name="T54" fmla="*/ 121 w 122"/>
                  <a:gd name="T55" fmla="*/ 88 h 99"/>
                  <a:gd name="T56" fmla="*/ 114 w 122"/>
                  <a:gd name="T57" fmla="*/ 91 h 99"/>
                  <a:gd name="T58" fmla="*/ 114 w 122"/>
                  <a:gd name="T59" fmla="*/ 98 h 99"/>
                  <a:gd name="T60" fmla="*/ 109 w 122"/>
                  <a:gd name="T61" fmla="*/ 97 h 99"/>
                  <a:gd name="T62" fmla="*/ 106 w 122"/>
                  <a:gd name="T63" fmla="*/ 97 h 99"/>
                  <a:gd name="T64" fmla="*/ 96 w 122"/>
                  <a:gd name="T65" fmla="*/ 96 h 99"/>
                  <a:gd name="T66" fmla="*/ 91 w 122"/>
                  <a:gd name="T67" fmla="*/ 95 h 99"/>
                  <a:gd name="T68" fmla="*/ 85 w 122"/>
                  <a:gd name="T69" fmla="*/ 90 h 99"/>
                  <a:gd name="T70" fmla="*/ 83 w 122"/>
                  <a:gd name="T71" fmla="*/ 85 h 99"/>
                  <a:gd name="T72" fmla="*/ 76 w 122"/>
                  <a:gd name="T73" fmla="*/ 86 h 99"/>
                  <a:gd name="T74" fmla="*/ 67 w 122"/>
                  <a:gd name="T75" fmla="*/ 88 h 99"/>
                  <a:gd name="T76" fmla="*/ 61 w 122"/>
                  <a:gd name="T77" fmla="*/ 86 h 99"/>
                  <a:gd name="T78" fmla="*/ 58 w 122"/>
                  <a:gd name="T79" fmla="*/ 83 h 99"/>
                  <a:gd name="T80" fmla="*/ 51 w 122"/>
                  <a:gd name="T81" fmla="*/ 81 h 99"/>
                  <a:gd name="T82" fmla="*/ 46 w 122"/>
                  <a:gd name="T83" fmla="*/ 75 h 99"/>
                  <a:gd name="T84" fmla="*/ 46 w 122"/>
                  <a:gd name="T85" fmla="*/ 74 h 99"/>
                  <a:gd name="T86" fmla="*/ 41 w 122"/>
                  <a:gd name="T87" fmla="*/ 66 h 99"/>
                  <a:gd name="T88" fmla="*/ 37 w 122"/>
                  <a:gd name="T89" fmla="*/ 66 h 99"/>
                  <a:gd name="T90" fmla="*/ 35 w 122"/>
                  <a:gd name="T91" fmla="*/ 65 h 99"/>
                  <a:gd name="T92" fmla="*/ 34 w 122"/>
                  <a:gd name="T93" fmla="*/ 67 h 99"/>
                  <a:gd name="T94" fmla="*/ 31 w 122"/>
                  <a:gd name="T95" fmla="*/ 65 h 99"/>
                  <a:gd name="T96" fmla="*/ 27 w 122"/>
                  <a:gd name="T97" fmla="*/ 57 h 99"/>
                  <a:gd name="T98" fmla="*/ 24 w 122"/>
                  <a:gd name="T99" fmla="*/ 50 h 99"/>
                  <a:gd name="T100" fmla="*/ 16 w 122"/>
                  <a:gd name="T101" fmla="*/ 47 h 99"/>
                  <a:gd name="T102" fmla="*/ 15 w 122"/>
                  <a:gd name="T103" fmla="*/ 42 h 99"/>
                  <a:gd name="T104" fmla="*/ 12 w 122"/>
                  <a:gd name="T105" fmla="*/ 40 h 99"/>
                  <a:gd name="T106" fmla="*/ 13 w 122"/>
                  <a:gd name="T107" fmla="*/ 34 h 99"/>
                  <a:gd name="T108" fmla="*/ 14 w 122"/>
                  <a:gd name="T109" fmla="*/ 30 h 99"/>
                  <a:gd name="T110" fmla="*/ 15 w 122"/>
                  <a:gd name="T111" fmla="*/ 28 h 99"/>
                  <a:gd name="T112" fmla="*/ 9 w 122"/>
                  <a:gd name="T113" fmla="*/ 26 h 99"/>
                  <a:gd name="T114" fmla="*/ 6 w 122"/>
                  <a:gd name="T115" fmla="*/ 21 h 99"/>
                  <a:gd name="T116" fmla="*/ 4 w 122"/>
                  <a:gd name="T117" fmla="*/ 17 h 99"/>
                  <a:gd name="T118" fmla="*/ 2 w 122"/>
                  <a:gd name="T119" fmla="*/ 10 h 99"/>
                  <a:gd name="T120" fmla="*/ 0 w 122"/>
                  <a:gd name="T121" fmla="*/ 4 h 99"/>
                  <a:gd name="T122" fmla="*/ 2 w 122"/>
                  <a:gd name="T1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" h="99">
                    <a:moveTo>
                      <a:pt x="2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5" y="16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7" y="22"/>
                    </a:lnTo>
                    <a:lnTo>
                      <a:pt x="48" y="22"/>
                    </a:lnTo>
                    <a:lnTo>
                      <a:pt x="52" y="21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60" y="15"/>
                    </a:lnTo>
                    <a:lnTo>
                      <a:pt x="63" y="15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8" y="11"/>
                    </a:lnTo>
                    <a:lnTo>
                      <a:pt x="70" y="10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9" y="11"/>
                    </a:lnTo>
                    <a:lnTo>
                      <a:pt x="81" y="12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6" y="13"/>
                    </a:lnTo>
                    <a:lnTo>
                      <a:pt x="89" y="14"/>
                    </a:lnTo>
                    <a:lnTo>
                      <a:pt x="90" y="14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2" y="16"/>
                    </a:lnTo>
                    <a:lnTo>
                      <a:pt x="94" y="17"/>
                    </a:lnTo>
                    <a:lnTo>
                      <a:pt x="97" y="20"/>
                    </a:lnTo>
                    <a:lnTo>
                      <a:pt x="100" y="20"/>
                    </a:lnTo>
                    <a:lnTo>
                      <a:pt x="101" y="21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2" y="26"/>
                    </a:lnTo>
                    <a:lnTo>
                      <a:pt x="103" y="27"/>
                    </a:lnTo>
                    <a:lnTo>
                      <a:pt x="102" y="29"/>
                    </a:lnTo>
                    <a:lnTo>
                      <a:pt x="103" y="29"/>
                    </a:lnTo>
                    <a:lnTo>
                      <a:pt x="102" y="30"/>
                    </a:lnTo>
                    <a:lnTo>
                      <a:pt x="103" y="31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1" y="33"/>
                    </a:lnTo>
                    <a:lnTo>
                      <a:pt x="100" y="34"/>
                    </a:lnTo>
                    <a:lnTo>
                      <a:pt x="101" y="34"/>
                    </a:lnTo>
                    <a:lnTo>
                      <a:pt x="101" y="36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1" y="41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103" y="48"/>
                    </a:lnTo>
                    <a:lnTo>
                      <a:pt x="104" y="51"/>
                    </a:lnTo>
                    <a:lnTo>
                      <a:pt x="103" y="52"/>
                    </a:lnTo>
                    <a:lnTo>
                      <a:pt x="104" y="53"/>
                    </a:lnTo>
                    <a:lnTo>
                      <a:pt x="104" y="55"/>
                    </a:lnTo>
                    <a:lnTo>
                      <a:pt x="110" y="55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11" y="61"/>
                    </a:lnTo>
                    <a:lnTo>
                      <a:pt x="110" y="62"/>
                    </a:lnTo>
                    <a:lnTo>
                      <a:pt x="106" y="68"/>
                    </a:lnTo>
                    <a:lnTo>
                      <a:pt x="109" y="72"/>
                    </a:lnTo>
                    <a:lnTo>
                      <a:pt x="110" y="74"/>
                    </a:lnTo>
                    <a:lnTo>
                      <a:pt x="111" y="75"/>
                    </a:lnTo>
                    <a:lnTo>
                      <a:pt x="113" y="76"/>
                    </a:lnTo>
                    <a:lnTo>
                      <a:pt x="113" y="77"/>
                    </a:lnTo>
                    <a:lnTo>
                      <a:pt x="115" y="77"/>
                    </a:lnTo>
                    <a:lnTo>
                      <a:pt x="116" y="77"/>
                    </a:lnTo>
                    <a:lnTo>
                      <a:pt x="116" y="78"/>
                    </a:lnTo>
                    <a:lnTo>
                      <a:pt x="118" y="78"/>
                    </a:lnTo>
                    <a:lnTo>
                      <a:pt x="118" y="80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19" y="84"/>
                    </a:lnTo>
                    <a:lnTo>
                      <a:pt x="121" y="84"/>
                    </a:lnTo>
                    <a:lnTo>
                      <a:pt x="122" y="85"/>
                    </a:lnTo>
                    <a:lnTo>
                      <a:pt x="122" y="87"/>
                    </a:lnTo>
                    <a:lnTo>
                      <a:pt x="121" y="88"/>
                    </a:lnTo>
                    <a:lnTo>
                      <a:pt x="120" y="88"/>
                    </a:lnTo>
                    <a:lnTo>
                      <a:pt x="117" y="88"/>
                    </a:lnTo>
                    <a:lnTo>
                      <a:pt x="116" y="89"/>
                    </a:lnTo>
                    <a:lnTo>
                      <a:pt x="114" y="90"/>
                    </a:lnTo>
                    <a:lnTo>
                      <a:pt x="114" y="91"/>
                    </a:lnTo>
                    <a:lnTo>
                      <a:pt x="114" y="92"/>
                    </a:lnTo>
                    <a:lnTo>
                      <a:pt x="113" y="93"/>
                    </a:lnTo>
                    <a:lnTo>
                      <a:pt x="114" y="95"/>
                    </a:lnTo>
                    <a:lnTo>
                      <a:pt x="113" y="97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3" y="98"/>
                    </a:lnTo>
                    <a:lnTo>
                      <a:pt x="112" y="99"/>
                    </a:lnTo>
                    <a:lnTo>
                      <a:pt x="110" y="98"/>
                    </a:lnTo>
                    <a:lnTo>
                      <a:pt x="109" y="97"/>
                    </a:lnTo>
                    <a:lnTo>
                      <a:pt x="108" y="96"/>
                    </a:lnTo>
                    <a:lnTo>
                      <a:pt x="107" y="97"/>
                    </a:lnTo>
                    <a:lnTo>
                      <a:pt x="107" y="98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2" y="97"/>
                    </a:lnTo>
                    <a:lnTo>
                      <a:pt x="100" y="96"/>
                    </a:lnTo>
                    <a:lnTo>
                      <a:pt x="96" y="96"/>
                    </a:lnTo>
                    <a:lnTo>
                      <a:pt x="95" y="95"/>
                    </a:lnTo>
                    <a:lnTo>
                      <a:pt x="94" y="95"/>
                    </a:lnTo>
                    <a:lnTo>
                      <a:pt x="93" y="96"/>
                    </a:lnTo>
                    <a:lnTo>
                      <a:pt x="92" y="95"/>
                    </a:lnTo>
                    <a:lnTo>
                      <a:pt x="91" y="95"/>
                    </a:lnTo>
                    <a:lnTo>
                      <a:pt x="87" y="95"/>
                    </a:lnTo>
                    <a:lnTo>
                      <a:pt x="87" y="94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5" y="90"/>
                    </a:lnTo>
                    <a:lnTo>
                      <a:pt x="84" y="88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3" y="85"/>
                    </a:lnTo>
                    <a:lnTo>
                      <a:pt x="80" y="85"/>
                    </a:lnTo>
                    <a:lnTo>
                      <a:pt x="79" y="86"/>
                    </a:lnTo>
                    <a:lnTo>
                      <a:pt x="78" y="87"/>
                    </a:lnTo>
                    <a:lnTo>
                      <a:pt x="76" y="87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4" y="88"/>
                    </a:lnTo>
                    <a:lnTo>
                      <a:pt x="71" y="90"/>
                    </a:lnTo>
                    <a:lnTo>
                      <a:pt x="69" y="88"/>
                    </a:lnTo>
                    <a:lnTo>
                      <a:pt x="67" y="88"/>
                    </a:lnTo>
                    <a:lnTo>
                      <a:pt x="66" y="88"/>
                    </a:lnTo>
                    <a:lnTo>
                      <a:pt x="65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8" y="84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8" y="83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5" y="82"/>
                    </a:lnTo>
                    <a:lnTo>
                      <a:pt x="53" y="81"/>
                    </a:lnTo>
                    <a:lnTo>
                      <a:pt x="51" y="81"/>
                    </a:lnTo>
                    <a:lnTo>
                      <a:pt x="50" y="80"/>
                    </a:lnTo>
                    <a:lnTo>
                      <a:pt x="48" y="76"/>
                    </a:lnTo>
                    <a:lnTo>
                      <a:pt x="48" y="75"/>
                    </a:lnTo>
                    <a:lnTo>
                      <a:pt x="47" y="76"/>
                    </a:lnTo>
                    <a:lnTo>
                      <a:pt x="46" y="75"/>
                    </a:lnTo>
                    <a:lnTo>
                      <a:pt x="47" y="74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3" y="69"/>
                    </a:lnTo>
                    <a:lnTo>
                      <a:pt x="42" y="68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6" y="64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2" y="65"/>
                    </a:lnTo>
                    <a:lnTo>
                      <a:pt x="31" y="65"/>
                    </a:lnTo>
                    <a:lnTo>
                      <a:pt x="30" y="64"/>
                    </a:lnTo>
                    <a:lnTo>
                      <a:pt x="29" y="60"/>
                    </a:lnTo>
                    <a:lnTo>
                      <a:pt x="27" y="60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19" y="47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1" name="Freeform 87">
                <a:extLst>
                  <a:ext uri="{FF2B5EF4-FFF2-40B4-BE49-F238E27FC236}">
                    <a16:creationId xmlns:a16="http://schemas.microsoft.com/office/drawing/2014/main" id="{12CA90E0-A9CA-47B1-B88F-0B3F37B6F7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26200" y="3425826"/>
                <a:ext cx="34925" cy="28575"/>
              </a:xfrm>
              <a:custGeom>
                <a:avLst/>
                <a:gdLst>
                  <a:gd name="T0" fmla="*/ 0 w 22"/>
                  <a:gd name="T1" fmla="*/ 2 h 18"/>
                  <a:gd name="T2" fmla="*/ 2 w 22"/>
                  <a:gd name="T3" fmla="*/ 0 h 18"/>
                  <a:gd name="T4" fmla="*/ 5 w 22"/>
                  <a:gd name="T5" fmla="*/ 0 h 18"/>
                  <a:gd name="T6" fmla="*/ 5 w 22"/>
                  <a:gd name="T7" fmla="*/ 0 h 18"/>
                  <a:gd name="T8" fmla="*/ 9 w 22"/>
                  <a:gd name="T9" fmla="*/ 0 h 18"/>
                  <a:gd name="T10" fmla="*/ 10 w 22"/>
                  <a:gd name="T11" fmla="*/ 2 h 18"/>
                  <a:gd name="T12" fmla="*/ 13 w 22"/>
                  <a:gd name="T13" fmla="*/ 2 h 18"/>
                  <a:gd name="T14" fmla="*/ 14 w 22"/>
                  <a:gd name="T15" fmla="*/ 3 h 18"/>
                  <a:gd name="T16" fmla="*/ 13 w 22"/>
                  <a:gd name="T17" fmla="*/ 5 h 18"/>
                  <a:gd name="T18" fmla="*/ 13 w 22"/>
                  <a:gd name="T19" fmla="*/ 6 h 18"/>
                  <a:gd name="T20" fmla="*/ 16 w 22"/>
                  <a:gd name="T21" fmla="*/ 8 h 18"/>
                  <a:gd name="T22" fmla="*/ 16 w 22"/>
                  <a:gd name="T23" fmla="*/ 9 h 18"/>
                  <a:gd name="T24" fmla="*/ 15 w 22"/>
                  <a:gd name="T25" fmla="*/ 9 h 18"/>
                  <a:gd name="T26" fmla="*/ 16 w 22"/>
                  <a:gd name="T27" fmla="*/ 12 h 18"/>
                  <a:gd name="T28" fmla="*/ 19 w 22"/>
                  <a:gd name="T29" fmla="*/ 13 h 18"/>
                  <a:gd name="T30" fmla="*/ 20 w 22"/>
                  <a:gd name="T31" fmla="*/ 13 h 18"/>
                  <a:gd name="T32" fmla="*/ 22 w 22"/>
                  <a:gd name="T33" fmla="*/ 14 h 18"/>
                  <a:gd name="T34" fmla="*/ 20 w 22"/>
                  <a:gd name="T35" fmla="*/ 15 h 18"/>
                  <a:gd name="T36" fmla="*/ 21 w 22"/>
                  <a:gd name="T37" fmla="*/ 16 h 18"/>
                  <a:gd name="T38" fmla="*/ 21 w 22"/>
                  <a:gd name="T39" fmla="*/ 17 h 18"/>
                  <a:gd name="T40" fmla="*/ 21 w 22"/>
                  <a:gd name="T41" fmla="*/ 18 h 18"/>
                  <a:gd name="T42" fmla="*/ 19 w 22"/>
                  <a:gd name="T43" fmla="*/ 18 h 18"/>
                  <a:gd name="T44" fmla="*/ 17 w 22"/>
                  <a:gd name="T45" fmla="*/ 14 h 18"/>
                  <a:gd name="T46" fmla="*/ 15 w 22"/>
                  <a:gd name="T47" fmla="*/ 14 h 18"/>
                  <a:gd name="T48" fmla="*/ 14 w 22"/>
                  <a:gd name="T49" fmla="*/ 12 h 18"/>
                  <a:gd name="T50" fmla="*/ 13 w 22"/>
                  <a:gd name="T51" fmla="*/ 12 h 18"/>
                  <a:gd name="T52" fmla="*/ 12 w 22"/>
                  <a:gd name="T53" fmla="*/ 13 h 18"/>
                  <a:gd name="T54" fmla="*/ 11 w 22"/>
                  <a:gd name="T55" fmla="*/ 11 h 18"/>
                  <a:gd name="T56" fmla="*/ 10 w 22"/>
                  <a:gd name="T57" fmla="*/ 12 h 18"/>
                  <a:gd name="T58" fmla="*/ 9 w 22"/>
                  <a:gd name="T59" fmla="*/ 12 h 18"/>
                  <a:gd name="T60" fmla="*/ 9 w 22"/>
                  <a:gd name="T61" fmla="*/ 11 h 18"/>
                  <a:gd name="T62" fmla="*/ 8 w 22"/>
                  <a:gd name="T63" fmla="*/ 10 h 18"/>
                  <a:gd name="T64" fmla="*/ 7 w 22"/>
                  <a:gd name="T65" fmla="*/ 10 h 18"/>
                  <a:gd name="T66" fmla="*/ 4 w 22"/>
                  <a:gd name="T67" fmla="*/ 10 h 18"/>
                  <a:gd name="T68" fmla="*/ 3 w 22"/>
                  <a:gd name="T69" fmla="*/ 9 h 18"/>
                  <a:gd name="T70" fmla="*/ 3 w 22"/>
                  <a:gd name="T71" fmla="*/ 6 h 18"/>
                  <a:gd name="T72" fmla="*/ 3 w 22"/>
                  <a:gd name="T73" fmla="*/ 5 h 18"/>
                  <a:gd name="T74" fmla="*/ 2 w 22"/>
                  <a:gd name="T75" fmla="*/ 3 h 18"/>
                  <a:gd name="T76" fmla="*/ 1 w 22"/>
                  <a:gd name="T77" fmla="*/ 3 h 18"/>
                  <a:gd name="T78" fmla="*/ 1 w 22"/>
                  <a:gd name="T79" fmla="*/ 3 h 18"/>
                  <a:gd name="T80" fmla="*/ 0 w 22"/>
                  <a:gd name="T8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8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2" name="Freeform 88">
                <a:extLst>
                  <a:ext uri="{FF2B5EF4-FFF2-40B4-BE49-F238E27FC236}">
                    <a16:creationId xmlns:a16="http://schemas.microsoft.com/office/drawing/2014/main" id="{CF7D219C-FAB3-4994-8510-680C13FF09D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69038" y="3419476"/>
                <a:ext cx="176213" cy="69850"/>
              </a:xfrm>
              <a:custGeom>
                <a:avLst/>
                <a:gdLst>
                  <a:gd name="T0" fmla="*/ 4 w 111"/>
                  <a:gd name="T1" fmla="*/ 6 h 44"/>
                  <a:gd name="T2" fmla="*/ 6 w 111"/>
                  <a:gd name="T3" fmla="*/ 1 h 44"/>
                  <a:gd name="T4" fmla="*/ 12 w 111"/>
                  <a:gd name="T5" fmla="*/ 1 h 44"/>
                  <a:gd name="T6" fmla="*/ 18 w 111"/>
                  <a:gd name="T7" fmla="*/ 7 h 44"/>
                  <a:gd name="T8" fmla="*/ 13 w 111"/>
                  <a:gd name="T9" fmla="*/ 8 h 44"/>
                  <a:gd name="T10" fmla="*/ 6 w 111"/>
                  <a:gd name="T11" fmla="*/ 12 h 44"/>
                  <a:gd name="T12" fmla="*/ 6 w 111"/>
                  <a:gd name="T13" fmla="*/ 11 h 44"/>
                  <a:gd name="T14" fmla="*/ 1 w 111"/>
                  <a:gd name="T15" fmla="*/ 10 h 44"/>
                  <a:gd name="T16" fmla="*/ 86 w 111"/>
                  <a:gd name="T17" fmla="*/ 5 h 44"/>
                  <a:gd name="T18" fmla="*/ 79 w 111"/>
                  <a:gd name="T19" fmla="*/ 7 h 44"/>
                  <a:gd name="T20" fmla="*/ 74 w 111"/>
                  <a:gd name="T21" fmla="*/ 7 h 44"/>
                  <a:gd name="T22" fmla="*/ 65 w 111"/>
                  <a:gd name="T23" fmla="*/ 6 h 44"/>
                  <a:gd name="T24" fmla="*/ 60 w 111"/>
                  <a:gd name="T25" fmla="*/ 5 h 44"/>
                  <a:gd name="T26" fmla="*/ 55 w 111"/>
                  <a:gd name="T27" fmla="*/ 3 h 44"/>
                  <a:gd name="T28" fmla="*/ 52 w 111"/>
                  <a:gd name="T29" fmla="*/ 0 h 44"/>
                  <a:gd name="T30" fmla="*/ 43 w 111"/>
                  <a:gd name="T31" fmla="*/ 0 h 44"/>
                  <a:gd name="T32" fmla="*/ 35 w 111"/>
                  <a:gd name="T33" fmla="*/ 3 h 44"/>
                  <a:gd name="T34" fmla="*/ 31 w 111"/>
                  <a:gd name="T35" fmla="*/ 7 h 44"/>
                  <a:gd name="T36" fmla="*/ 24 w 111"/>
                  <a:gd name="T37" fmla="*/ 7 h 44"/>
                  <a:gd name="T38" fmla="*/ 18 w 111"/>
                  <a:gd name="T39" fmla="*/ 8 h 44"/>
                  <a:gd name="T40" fmla="*/ 20 w 111"/>
                  <a:gd name="T41" fmla="*/ 11 h 44"/>
                  <a:gd name="T42" fmla="*/ 19 w 111"/>
                  <a:gd name="T43" fmla="*/ 13 h 44"/>
                  <a:gd name="T44" fmla="*/ 12 w 111"/>
                  <a:gd name="T45" fmla="*/ 12 h 44"/>
                  <a:gd name="T46" fmla="*/ 6 w 111"/>
                  <a:gd name="T47" fmla="*/ 12 h 44"/>
                  <a:gd name="T48" fmla="*/ 3 w 111"/>
                  <a:gd name="T49" fmla="*/ 19 h 44"/>
                  <a:gd name="T50" fmla="*/ 6 w 111"/>
                  <a:gd name="T51" fmla="*/ 19 h 44"/>
                  <a:gd name="T52" fmla="*/ 7 w 111"/>
                  <a:gd name="T53" fmla="*/ 24 h 44"/>
                  <a:gd name="T54" fmla="*/ 8 w 111"/>
                  <a:gd name="T55" fmla="*/ 25 h 44"/>
                  <a:gd name="T56" fmla="*/ 6 w 111"/>
                  <a:gd name="T57" fmla="*/ 28 h 44"/>
                  <a:gd name="T58" fmla="*/ 4 w 111"/>
                  <a:gd name="T59" fmla="*/ 28 h 44"/>
                  <a:gd name="T60" fmla="*/ 7 w 111"/>
                  <a:gd name="T61" fmla="*/ 31 h 44"/>
                  <a:gd name="T62" fmla="*/ 9 w 111"/>
                  <a:gd name="T63" fmla="*/ 35 h 44"/>
                  <a:gd name="T64" fmla="*/ 10 w 111"/>
                  <a:gd name="T65" fmla="*/ 37 h 44"/>
                  <a:gd name="T66" fmla="*/ 15 w 111"/>
                  <a:gd name="T67" fmla="*/ 38 h 44"/>
                  <a:gd name="T68" fmla="*/ 11 w 111"/>
                  <a:gd name="T69" fmla="*/ 40 h 44"/>
                  <a:gd name="T70" fmla="*/ 15 w 111"/>
                  <a:gd name="T71" fmla="*/ 41 h 44"/>
                  <a:gd name="T72" fmla="*/ 18 w 111"/>
                  <a:gd name="T73" fmla="*/ 40 h 44"/>
                  <a:gd name="T74" fmla="*/ 20 w 111"/>
                  <a:gd name="T75" fmla="*/ 40 h 44"/>
                  <a:gd name="T76" fmla="*/ 24 w 111"/>
                  <a:gd name="T77" fmla="*/ 44 h 44"/>
                  <a:gd name="T78" fmla="*/ 29 w 111"/>
                  <a:gd name="T79" fmla="*/ 43 h 44"/>
                  <a:gd name="T80" fmla="*/ 32 w 111"/>
                  <a:gd name="T81" fmla="*/ 39 h 44"/>
                  <a:gd name="T82" fmla="*/ 42 w 111"/>
                  <a:gd name="T83" fmla="*/ 44 h 44"/>
                  <a:gd name="T84" fmla="*/ 51 w 111"/>
                  <a:gd name="T85" fmla="*/ 43 h 44"/>
                  <a:gd name="T86" fmla="*/ 58 w 111"/>
                  <a:gd name="T87" fmla="*/ 40 h 44"/>
                  <a:gd name="T88" fmla="*/ 62 w 111"/>
                  <a:gd name="T89" fmla="*/ 39 h 44"/>
                  <a:gd name="T90" fmla="*/ 61 w 111"/>
                  <a:gd name="T91" fmla="*/ 44 h 44"/>
                  <a:gd name="T92" fmla="*/ 65 w 111"/>
                  <a:gd name="T93" fmla="*/ 42 h 44"/>
                  <a:gd name="T94" fmla="*/ 72 w 111"/>
                  <a:gd name="T95" fmla="*/ 38 h 44"/>
                  <a:gd name="T96" fmla="*/ 78 w 111"/>
                  <a:gd name="T97" fmla="*/ 38 h 44"/>
                  <a:gd name="T98" fmla="*/ 85 w 111"/>
                  <a:gd name="T99" fmla="*/ 37 h 44"/>
                  <a:gd name="T100" fmla="*/ 95 w 111"/>
                  <a:gd name="T101" fmla="*/ 35 h 44"/>
                  <a:gd name="T102" fmla="*/ 101 w 111"/>
                  <a:gd name="T103" fmla="*/ 34 h 44"/>
                  <a:gd name="T104" fmla="*/ 108 w 111"/>
                  <a:gd name="T105" fmla="*/ 36 h 44"/>
                  <a:gd name="T106" fmla="*/ 109 w 111"/>
                  <a:gd name="T107" fmla="*/ 31 h 44"/>
                  <a:gd name="T108" fmla="*/ 108 w 111"/>
                  <a:gd name="T109" fmla="*/ 25 h 44"/>
                  <a:gd name="T110" fmla="*/ 106 w 111"/>
                  <a:gd name="T111" fmla="*/ 19 h 44"/>
                  <a:gd name="T112" fmla="*/ 108 w 111"/>
                  <a:gd name="T113" fmla="*/ 15 h 44"/>
                  <a:gd name="T114" fmla="*/ 102 w 111"/>
                  <a:gd name="T115" fmla="*/ 10 h 44"/>
                  <a:gd name="T116" fmla="*/ 99 w 111"/>
                  <a:gd name="T117" fmla="*/ 5 h 44"/>
                  <a:gd name="T118" fmla="*/ 93 w 111"/>
                  <a:gd name="T119" fmla="*/ 3 h 44"/>
                  <a:gd name="T120" fmla="*/ 89 w 111"/>
                  <a:gd name="T121" fmla="*/ 2 h 44"/>
                  <a:gd name="T122" fmla="*/ 13 w 111"/>
                  <a:gd name="T123" fmla="*/ 41 h 44"/>
                  <a:gd name="T124" fmla="*/ 2 w 111"/>
                  <a:gd name="T125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44">
                    <a:moveTo>
                      <a:pt x="1" y="10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  <a:moveTo>
                      <a:pt x="89" y="2"/>
                    </a:moveTo>
                    <a:lnTo>
                      <a:pt x="89" y="3"/>
                    </a:lnTo>
                    <a:lnTo>
                      <a:pt x="88" y="4"/>
                    </a:lnTo>
                    <a:lnTo>
                      <a:pt x="86" y="5"/>
                    </a:lnTo>
                    <a:lnTo>
                      <a:pt x="85" y="6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2" y="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4" y="7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68" y="7"/>
                    </a:lnTo>
                    <a:lnTo>
                      <a:pt x="67" y="7"/>
                    </a:lnTo>
                    <a:lnTo>
                      <a:pt x="65" y="6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4" y="44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2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4" y="39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40" y="43"/>
                    </a:lnTo>
                    <a:lnTo>
                      <a:pt x="42" y="44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0" y="43"/>
                    </a:lnTo>
                    <a:lnTo>
                      <a:pt x="51" y="43"/>
                    </a:lnTo>
                    <a:lnTo>
                      <a:pt x="51" y="41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1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2" y="40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62" y="43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9" y="39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6" y="37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80" y="39"/>
                    </a:lnTo>
                    <a:lnTo>
                      <a:pt x="83" y="39"/>
                    </a:lnTo>
                    <a:lnTo>
                      <a:pt x="83" y="38"/>
                    </a:lnTo>
                    <a:lnTo>
                      <a:pt x="84" y="38"/>
                    </a:lnTo>
                    <a:lnTo>
                      <a:pt x="85" y="37"/>
                    </a:lnTo>
                    <a:lnTo>
                      <a:pt x="88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3" y="36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08" y="34"/>
                    </a:lnTo>
                    <a:lnTo>
                      <a:pt x="108" y="35"/>
                    </a:lnTo>
                    <a:lnTo>
                      <a:pt x="108" y="36"/>
                    </a:lnTo>
                    <a:lnTo>
                      <a:pt x="109" y="36"/>
                    </a:lnTo>
                    <a:lnTo>
                      <a:pt x="110" y="36"/>
                    </a:lnTo>
                    <a:lnTo>
                      <a:pt x="111" y="35"/>
                    </a:lnTo>
                    <a:lnTo>
                      <a:pt x="110" y="33"/>
                    </a:lnTo>
                    <a:lnTo>
                      <a:pt x="109" y="31"/>
                    </a:lnTo>
                    <a:lnTo>
                      <a:pt x="107" y="30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7" y="22"/>
                    </a:lnTo>
                    <a:lnTo>
                      <a:pt x="106" y="20"/>
                    </a:lnTo>
                    <a:lnTo>
                      <a:pt x="106" y="19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8" y="17"/>
                    </a:lnTo>
                    <a:lnTo>
                      <a:pt x="108" y="16"/>
                    </a:lnTo>
                    <a:lnTo>
                      <a:pt x="108" y="15"/>
                    </a:lnTo>
                    <a:lnTo>
                      <a:pt x="107" y="14"/>
                    </a:lnTo>
                    <a:lnTo>
                      <a:pt x="106" y="14"/>
                    </a:lnTo>
                    <a:lnTo>
                      <a:pt x="103" y="14"/>
                    </a:lnTo>
                    <a:lnTo>
                      <a:pt x="102" y="13"/>
                    </a:lnTo>
                    <a:lnTo>
                      <a:pt x="102" y="10"/>
                    </a:lnTo>
                    <a:lnTo>
                      <a:pt x="102" y="9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99" y="5"/>
                    </a:lnTo>
                    <a:lnTo>
                      <a:pt x="98" y="5"/>
                    </a:lnTo>
                    <a:lnTo>
                      <a:pt x="95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3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0" y="3"/>
                    </a:lnTo>
                    <a:lnTo>
                      <a:pt x="90" y="2"/>
                    </a:lnTo>
                    <a:lnTo>
                      <a:pt x="89" y="2"/>
                    </a:lnTo>
                    <a:close/>
                    <a:moveTo>
                      <a:pt x="13" y="41"/>
                    </a:moveTo>
                    <a:lnTo>
                      <a:pt x="13" y="40"/>
                    </a:lnTo>
                    <a:lnTo>
                      <a:pt x="13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1"/>
                    </a:lnTo>
                    <a:close/>
                    <a:moveTo>
                      <a:pt x="0" y="15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3" name="Freeform 89">
                <a:extLst>
                  <a:ext uri="{FF2B5EF4-FFF2-40B4-BE49-F238E27FC236}">
                    <a16:creationId xmlns:a16="http://schemas.microsoft.com/office/drawing/2014/main" id="{92023C0B-8B20-4844-8313-0E9C45CF05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96038" y="3473451"/>
                <a:ext cx="92075" cy="88900"/>
              </a:xfrm>
              <a:custGeom>
                <a:avLst/>
                <a:gdLst>
                  <a:gd name="T0" fmla="*/ 58 w 58"/>
                  <a:gd name="T1" fmla="*/ 47 h 56"/>
                  <a:gd name="T2" fmla="*/ 56 w 58"/>
                  <a:gd name="T3" fmla="*/ 46 h 56"/>
                  <a:gd name="T4" fmla="*/ 53 w 58"/>
                  <a:gd name="T5" fmla="*/ 42 h 56"/>
                  <a:gd name="T6" fmla="*/ 53 w 58"/>
                  <a:gd name="T7" fmla="*/ 39 h 56"/>
                  <a:gd name="T8" fmla="*/ 53 w 58"/>
                  <a:gd name="T9" fmla="*/ 36 h 56"/>
                  <a:gd name="T10" fmla="*/ 50 w 58"/>
                  <a:gd name="T11" fmla="*/ 32 h 56"/>
                  <a:gd name="T12" fmla="*/ 49 w 58"/>
                  <a:gd name="T13" fmla="*/ 32 h 56"/>
                  <a:gd name="T14" fmla="*/ 44 w 58"/>
                  <a:gd name="T15" fmla="*/ 30 h 56"/>
                  <a:gd name="T16" fmla="*/ 42 w 58"/>
                  <a:gd name="T17" fmla="*/ 29 h 56"/>
                  <a:gd name="T18" fmla="*/ 42 w 58"/>
                  <a:gd name="T19" fmla="*/ 28 h 56"/>
                  <a:gd name="T20" fmla="*/ 41 w 58"/>
                  <a:gd name="T21" fmla="*/ 25 h 56"/>
                  <a:gd name="T22" fmla="*/ 39 w 58"/>
                  <a:gd name="T23" fmla="*/ 24 h 56"/>
                  <a:gd name="T24" fmla="*/ 38 w 58"/>
                  <a:gd name="T25" fmla="*/ 23 h 56"/>
                  <a:gd name="T26" fmla="*/ 38 w 58"/>
                  <a:gd name="T27" fmla="*/ 22 h 56"/>
                  <a:gd name="T28" fmla="*/ 38 w 58"/>
                  <a:gd name="T29" fmla="*/ 21 h 56"/>
                  <a:gd name="T30" fmla="*/ 39 w 58"/>
                  <a:gd name="T31" fmla="*/ 18 h 56"/>
                  <a:gd name="T32" fmla="*/ 40 w 58"/>
                  <a:gd name="T33" fmla="*/ 16 h 56"/>
                  <a:gd name="T34" fmla="*/ 41 w 58"/>
                  <a:gd name="T35" fmla="*/ 13 h 56"/>
                  <a:gd name="T36" fmla="*/ 40 w 58"/>
                  <a:gd name="T37" fmla="*/ 12 h 56"/>
                  <a:gd name="T38" fmla="*/ 42 w 58"/>
                  <a:gd name="T39" fmla="*/ 11 h 56"/>
                  <a:gd name="T40" fmla="*/ 42 w 58"/>
                  <a:gd name="T41" fmla="*/ 11 h 56"/>
                  <a:gd name="T42" fmla="*/ 40 w 58"/>
                  <a:gd name="T43" fmla="*/ 10 h 56"/>
                  <a:gd name="T44" fmla="*/ 37 w 58"/>
                  <a:gd name="T45" fmla="*/ 9 h 56"/>
                  <a:gd name="T46" fmla="*/ 35 w 58"/>
                  <a:gd name="T47" fmla="*/ 8 h 56"/>
                  <a:gd name="T48" fmla="*/ 34 w 58"/>
                  <a:gd name="T49" fmla="*/ 6 h 56"/>
                  <a:gd name="T50" fmla="*/ 32 w 58"/>
                  <a:gd name="T51" fmla="*/ 4 h 56"/>
                  <a:gd name="T52" fmla="*/ 32 w 58"/>
                  <a:gd name="T53" fmla="*/ 2 h 56"/>
                  <a:gd name="T54" fmla="*/ 29 w 58"/>
                  <a:gd name="T55" fmla="*/ 2 h 56"/>
                  <a:gd name="T56" fmla="*/ 28 w 58"/>
                  <a:gd name="T57" fmla="*/ 1 h 56"/>
                  <a:gd name="T58" fmla="*/ 26 w 58"/>
                  <a:gd name="T59" fmla="*/ 0 h 56"/>
                  <a:gd name="T60" fmla="*/ 21 w 58"/>
                  <a:gd name="T61" fmla="*/ 0 h 56"/>
                  <a:gd name="T62" fmla="*/ 19 w 58"/>
                  <a:gd name="T63" fmla="*/ 0 h 56"/>
                  <a:gd name="T64" fmla="*/ 18 w 58"/>
                  <a:gd name="T65" fmla="*/ 2 h 56"/>
                  <a:gd name="T66" fmla="*/ 17 w 58"/>
                  <a:gd name="T67" fmla="*/ 3 h 56"/>
                  <a:gd name="T68" fmla="*/ 13 w 58"/>
                  <a:gd name="T69" fmla="*/ 5 h 56"/>
                  <a:gd name="T70" fmla="*/ 12 w 58"/>
                  <a:gd name="T71" fmla="*/ 9 h 56"/>
                  <a:gd name="T72" fmla="*/ 13 w 58"/>
                  <a:gd name="T73" fmla="*/ 13 h 56"/>
                  <a:gd name="T74" fmla="*/ 12 w 58"/>
                  <a:gd name="T75" fmla="*/ 16 h 56"/>
                  <a:gd name="T76" fmla="*/ 11 w 58"/>
                  <a:gd name="T77" fmla="*/ 19 h 56"/>
                  <a:gd name="T78" fmla="*/ 0 w 58"/>
                  <a:gd name="T79" fmla="*/ 28 h 56"/>
                  <a:gd name="T80" fmla="*/ 0 w 58"/>
                  <a:gd name="T81" fmla="*/ 28 h 56"/>
                  <a:gd name="T82" fmla="*/ 9 w 58"/>
                  <a:gd name="T83" fmla="*/ 36 h 56"/>
                  <a:gd name="T84" fmla="*/ 48 w 58"/>
                  <a:gd name="T85" fmla="*/ 56 h 56"/>
                  <a:gd name="T86" fmla="*/ 50 w 58"/>
                  <a:gd name="T87" fmla="*/ 50 h 56"/>
                  <a:gd name="T88" fmla="*/ 55 w 58"/>
                  <a:gd name="T89" fmla="*/ 50 h 56"/>
                  <a:gd name="T90" fmla="*/ 57 w 58"/>
                  <a:gd name="T91" fmla="*/ 49 h 56"/>
                  <a:gd name="T92" fmla="*/ 58 w 58"/>
                  <a:gd name="T93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" h="56">
                    <a:moveTo>
                      <a:pt x="58" y="48"/>
                    </a:moveTo>
                    <a:lnTo>
                      <a:pt x="58" y="47"/>
                    </a:lnTo>
                    <a:lnTo>
                      <a:pt x="57" y="47"/>
                    </a:lnTo>
                    <a:lnTo>
                      <a:pt x="56" y="46"/>
                    </a:lnTo>
                    <a:lnTo>
                      <a:pt x="55" y="42"/>
                    </a:lnTo>
                    <a:lnTo>
                      <a:pt x="53" y="42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4" y="38"/>
                    </a:lnTo>
                    <a:lnTo>
                      <a:pt x="53" y="36"/>
                    </a:lnTo>
                    <a:lnTo>
                      <a:pt x="52" y="34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2" y="29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5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3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2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9" y="36"/>
                    </a:lnTo>
                    <a:lnTo>
                      <a:pt x="37" y="55"/>
                    </a:lnTo>
                    <a:lnTo>
                      <a:pt x="48" y="56"/>
                    </a:lnTo>
                    <a:lnTo>
                      <a:pt x="49" y="53"/>
                    </a:lnTo>
                    <a:lnTo>
                      <a:pt x="50" y="50"/>
                    </a:lnTo>
                    <a:lnTo>
                      <a:pt x="53" y="49"/>
                    </a:lnTo>
                    <a:lnTo>
                      <a:pt x="55" y="50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8" y="48"/>
                    </a:lnTo>
                    <a:lnTo>
                      <a:pt x="5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4" name="Freeform 90">
                <a:extLst>
                  <a:ext uri="{FF2B5EF4-FFF2-40B4-BE49-F238E27FC236}">
                    <a16:creationId xmlns:a16="http://schemas.microsoft.com/office/drawing/2014/main" id="{AAB0AC28-DE4E-4347-A77A-81D303673A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72238" y="3551238"/>
                <a:ext cx="15875" cy="15875"/>
              </a:xfrm>
              <a:custGeom>
                <a:avLst/>
                <a:gdLst>
                  <a:gd name="T0" fmla="*/ 0 w 10"/>
                  <a:gd name="T1" fmla="*/ 7 h 10"/>
                  <a:gd name="T2" fmla="*/ 1 w 10"/>
                  <a:gd name="T3" fmla="*/ 4 h 10"/>
                  <a:gd name="T4" fmla="*/ 2 w 10"/>
                  <a:gd name="T5" fmla="*/ 1 h 10"/>
                  <a:gd name="T6" fmla="*/ 5 w 10"/>
                  <a:gd name="T7" fmla="*/ 0 h 10"/>
                  <a:gd name="T8" fmla="*/ 7 w 10"/>
                  <a:gd name="T9" fmla="*/ 1 h 10"/>
                  <a:gd name="T10" fmla="*/ 9 w 10"/>
                  <a:gd name="T11" fmla="*/ 0 h 10"/>
                  <a:gd name="T12" fmla="*/ 9 w 10"/>
                  <a:gd name="T13" fmla="*/ 0 h 10"/>
                  <a:gd name="T14" fmla="*/ 9 w 10"/>
                  <a:gd name="T15" fmla="*/ 1 h 10"/>
                  <a:gd name="T16" fmla="*/ 9 w 10"/>
                  <a:gd name="T17" fmla="*/ 3 h 10"/>
                  <a:gd name="T18" fmla="*/ 6 w 10"/>
                  <a:gd name="T19" fmla="*/ 4 h 10"/>
                  <a:gd name="T20" fmla="*/ 8 w 10"/>
                  <a:gd name="T21" fmla="*/ 6 h 10"/>
                  <a:gd name="T22" fmla="*/ 9 w 10"/>
                  <a:gd name="T23" fmla="*/ 5 h 10"/>
                  <a:gd name="T24" fmla="*/ 9 w 10"/>
                  <a:gd name="T25" fmla="*/ 6 h 10"/>
                  <a:gd name="T26" fmla="*/ 9 w 10"/>
                  <a:gd name="T27" fmla="*/ 7 h 10"/>
                  <a:gd name="T28" fmla="*/ 10 w 10"/>
                  <a:gd name="T29" fmla="*/ 8 h 10"/>
                  <a:gd name="T30" fmla="*/ 10 w 10"/>
                  <a:gd name="T31" fmla="*/ 8 h 10"/>
                  <a:gd name="T32" fmla="*/ 9 w 10"/>
                  <a:gd name="T33" fmla="*/ 8 h 10"/>
                  <a:gd name="T34" fmla="*/ 10 w 10"/>
                  <a:gd name="T35" fmla="*/ 9 h 10"/>
                  <a:gd name="T36" fmla="*/ 6 w 10"/>
                  <a:gd name="T37" fmla="*/ 10 h 10"/>
                  <a:gd name="T38" fmla="*/ 6 w 10"/>
                  <a:gd name="T39" fmla="*/ 8 h 10"/>
                  <a:gd name="T40" fmla="*/ 0 w 10"/>
                  <a:gd name="T41" fmla="*/ 7 h 10"/>
                  <a:gd name="T42" fmla="*/ 0 w 10"/>
                  <a:gd name="T4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0" y="7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5" name="Freeform 91">
                <a:extLst>
                  <a:ext uri="{FF2B5EF4-FFF2-40B4-BE49-F238E27FC236}">
                    <a16:creationId xmlns:a16="http://schemas.microsoft.com/office/drawing/2014/main" id="{66BCDE36-9941-4DD8-ABB8-4FFEF90AAC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2538" y="3494088"/>
                <a:ext cx="22225" cy="11113"/>
              </a:xfrm>
              <a:custGeom>
                <a:avLst/>
                <a:gdLst>
                  <a:gd name="T0" fmla="*/ 3 w 14"/>
                  <a:gd name="T1" fmla="*/ 7 h 7"/>
                  <a:gd name="T2" fmla="*/ 2 w 14"/>
                  <a:gd name="T3" fmla="*/ 6 h 7"/>
                  <a:gd name="T4" fmla="*/ 0 w 14"/>
                  <a:gd name="T5" fmla="*/ 5 h 7"/>
                  <a:gd name="T6" fmla="*/ 0 w 14"/>
                  <a:gd name="T7" fmla="*/ 3 h 7"/>
                  <a:gd name="T8" fmla="*/ 2 w 14"/>
                  <a:gd name="T9" fmla="*/ 3 h 7"/>
                  <a:gd name="T10" fmla="*/ 2 w 14"/>
                  <a:gd name="T11" fmla="*/ 2 h 7"/>
                  <a:gd name="T12" fmla="*/ 3 w 14"/>
                  <a:gd name="T13" fmla="*/ 3 h 7"/>
                  <a:gd name="T14" fmla="*/ 4 w 14"/>
                  <a:gd name="T15" fmla="*/ 3 h 7"/>
                  <a:gd name="T16" fmla="*/ 4 w 14"/>
                  <a:gd name="T17" fmla="*/ 2 h 7"/>
                  <a:gd name="T18" fmla="*/ 5 w 14"/>
                  <a:gd name="T19" fmla="*/ 1 h 7"/>
                  <a:gd name="T20" fmla="*/ 6 w 14"/>
                  <a:gd name="T21" fmla="*/ 1 h 7"/>
                  <a:gd name="T22" fmla="*/ 7 w 14"/>
                  <a:gd name="T23" fmla="*/ 2 h 7"/>
                  <a:gd name="T24" fmla="*/ 8 w 14"/>
                  <a:gd name="T25" fmla="*/ 2 h 7"/>
                  <a:gd name="T26" fmla="*/ 11 w 14"/>
                  <a:gd name="T27" fmla="*/ 1 h 7"/>
                  <a:gd name="T28" fmla="*/ 13 w 14"/>
                  <a:gd name="T29" fmla="*/ 0 h 7"/>
                  <a:gd name="T30" fmla="*/ 14 w 14"/>
                  <a:gd name="T31" fmla="*/ 0 h 7"/>
                  <a:gd name="T32" fmla="*/ 14 w 14"/>
                  <a:gd name="T33" fmla="*/ 0 h 7"/>
                  <a:gd name="T34" fmla="*/ 13 w 14"/>
                  <a:gd name="T35" fmla="*/ 0 h 7"/>
                  <a:gd name="T36" fmla="*/ 12 w 14"/>
                  <a:gd name="T37" fmla="*/ 1 h 7"/>
                  <a:gd name="T38" fmla="*/ 11 w 14"/>
                  <a:gd name="T39" fmla="*/ 3 h 7"/>
                  <a:gd name="T40" fmla="*/ 11 w 14"/>
                  <a:gd name="T41" fmla="*/ 4 h 7"/>
                  <a:gd name="T42" fmla="*/ 11 w 14"/>
                  <a:gd name="T43" fmla="*/ 5 h 7"/>
                  <a:gd name="T44" fmla="*/ 9 w 14"/>
                  <a:gd name="T45" fmla="*/ 5 h 7"/>
                  <a:gd name="T46" fmla="*/ 8 w 14"/>
                  <a:gd name="T47" fmla="*/ 5 h 7"/>
                  <a:gd name="T48" fmla="*/ 7 w 14"/>
                  <a:gd name="T49" fmla="*/ 7 h 7"/>
                  <a:gd name="T50" fmla="*/ 6 w 14"/>
                  <a:gd name="T51" fmla="*/ 7 h 7"/>
                  <a:gd name="T52" fmla="*/ 5 w 14"/>
                  <a:gd name="T53" fmla="*/ 7 h 7"/>
                  <a:gd name="T54" fmla="*/ 5 w 14"/>
                  <a:gd name="T55" fmla="*/ 7 h 7"/>
                  <a:gd name="T56" fmla="*/ 3 w 14"/>
                  <a:gd name="T5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6" name="Freeform 92">
                <a:extLst>
                  <a:ext uri="{FF2B5EF4-FFF2-40B4-BE49-F238E27FC236}">
                    <a16:creationId xmlns:a16="http://schemas.microsoft.com/office/drawing/2014/main" id="{1973B400-ED00-47B9-A2A4-F1AE3EB984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5875" y="3475038"/>
                <a:ext cx="58738" cy="53975"/>
              </a:xfrm>
              <a:custGeom>
                <a:avLst/>
                <a:gdLst>
                  <a:gd name="T0" fmla="*/ 30 w 37"/>
                  <a:gd name="T1" fmla="*/ 19 h 34"/>
                  <a:gd name="T2" fmla="*/ 31 w 37"/>
                  <a:gd name="T3" fmla="*/ 17 h 34"/>
                  <a:gd name="T4" fmla="*/ 31 w 37"/>
                  <a:gd name="T5" fmla="*/ 14 h 34"/>
                  <a:gd name="T6" fmla="*/ 32 w 37"/>
                  <a:gd name="T7" fmla="*/ 10 h 34"/>
                  <a:gd name="T8" fmla="*/ 31 w 37"/>
                  <a:gd name="T9" fmla="*/ 5 h 34"/>
                  <a:gd name="T10" fmla="*/ 34 w 37"/>
                  <a:gd name="T11" fmla="*/ 3 h 34"/>
                  <a:gd name="T12" fmla="*/ 36 w 37"/>
                  <a:gd name="T13" fmla="*/ 2 h 34"/>
                  <a:gd name="T14" fmla="*/ 36 w 37"/>
                  <a:gd name="T15" fmla="*/ 0 h 34"/>
                  <a:gd name="T16" fmla="*/ 32 w 37"/>
                  <a:gd name="T17" fmla="*/ 1 h 34"/>
                  <a:gd name="T18" fmla="*/ 28 w 37"/>
                  <a:gd name="T19" fmla="*/ 1 h 34"/>
                  <a:gd name="T20" fmla="*/ 24 w 37"/>
                  <a:gd name="T21" fmla="*/ 2 h 34"/>
                  <a:gd name="T22" fmla="*/ 22 w 37"/>
                  <a:gd name="T23" fmla="*/ 3 h 34"/>
                  <a:gd name="T24" fmla="*/ 19 w 37"/>
                  <a:gd name="T25" fmla="*/ 4 h 34"/>
                  <a:gd name="T26" fmla="*/ 17 w 37"/>
                  <a:gd name="T27" fmla="*/ 3 h 34"/>
                  <a:gd name="T28" fmla="*/ 12 w 37"/>
                  <a:gd name="T29" fmla="*/ 3 h 34"/>
                  <a:gd name="T30" fmla="*/ 11 w 37"/>
                  <a:gd name="T31" fmla="*/ 3 h 34"/>
                  <a:gd name="T32" fmla="*/ 6 w 37"/>
                  <a:gd name="T33" fmla="*/ 4 h 34"/>
                  <a:gd name="T34" fmla="*/ 4 w 37"/>
                  <a:gd name="T35" fmla="*/ 5 h 34"/>
                  <a:gd name="T36" fmla="*/ 4 w 37"/>
                  <a:gd name="T37" fmla="*/ 8 h 34"/>
                  <a:gd name="T38" fmla="*/ 3 w 37"/>
                  <a:gd name="T39" fmla="*/ 9 h 34"/>
                  <a:gd name="T40" fmla="*/ 0 w 37"/>
                  <a:gd name="T41" fmla="*/ 9 h 34"/>
                  <a:gd name="T42" fmla="*/ 0 w 37"/>
                  <a:gd name="T43" fmla="*/ 10 h 34"/>
                  <a:gd name="T44" fmla="*/ 1 w 37"/>
                  <a:gd name="T45" fmla="*/ 13 h 34"/>
                  <a:gd name="T46" fmla="*/ 1 w 37"/>
                  <a:gd name="T47" fmla="*/ 16 h 34"/>
                  <a:gd name="T48" fmla="*/ 3 w 37"/>
                  <a:gd name="T49" fmla="*/ 19 h 34"/>
                  <a:gd name="T50" fmla="*/ 5 w 37"/>
                  <a:gd name="T51" fmla="*/ 20 h 34"/>
                  <a:gd name="T52" fmla="*/ 5 w 37"/>
                  <a:gd name="T53" fmla="*/ 23 h 34"/>
                  <a:gd name="T54" fmla="*/ 4 w 37"/>
                  <a:gd name="T55" fmla="*/ 23 h 34"/>
                  <a:gd name="T56" fmla="*/ 2 w 37"/>
                  <a:gd name="T57" fmla="*/ 26 h 34"/>
                  <a:gd name="T58" fmla="*/ 1 w 37"/>
                  <a:gd name="T59" fmla="*/ 27 h 34"/>
                  <a:gd name="T60" fmla="*/ 2 w 37"/>
                  <a:gd name="T61" fmla="*/ 28 h 34"/>
                  <a:gd name="T62" fmla="*/ 2 w 37"/>
                  <a:gd name="T63" fmla="*/ 31 h 34"/>
                  <a:gd name="T64" fmla="*/ 5 w 37"/>
                  <a:gd name="T65" fmla="*/ 32 h 34"/>
                  <a:gd name="T66" fmla="*/ 6 w 37"/>
                  <a:gd name="T67" fmla="*/ 33 h 34"/>
                  <a:gd name="T68" fmla="*/ 19 w 37"/>
                  <a:gd name="T69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7" h="34">
                    <a:moveTo>
                      <a:pt x="19" y="27"/>
                    </a:moveTo>
                    <a:lnTo>
                      <a:pt x="30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8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2" y="26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19" y="27"/>
                    </a:lnTo>
                    <a:lnTo>
                      <a:pt x="1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7" name="Freeform 93">
                <a:extLst>
                  <a:ext uri="{FF2B5EF4-FFF2-40B4-BE49-F238E27FC236}">
                    <a16:creationId xmlns:a16="http://schemas.microsoft.com/office/drawing/2014/main" id="{34401216-88DE-49C8-8A87-92DFA56047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53175" y="3517901"/>
                <a:ext cx="14288" cy="42863"/>
              </a:xfrm>
              <a:custGeom>
                <a:avLst/>
                <a:gdLst>
                  <a:gd name="T0" fmla="*/ 5 w 9"/>
                  <a:gd name="T1" fmla="*/ 27 h 27"/>
                  <a:gd name="T2" fmla="*/ 7 w 9"/>
                  <a:gd name="T3" fmla="*/ 26 h 27"/>
                  <a:gd name="T4" fmla="*/ 7 w 9"/>
                  <a:gd name="T5" fmla="*/ 25 h 27"/>
                  <a:gd name="T6" fmla="*/ 7 w 9"/>
                  <a:gd name="T7" fmla="*/ 24 h 27"/>
                  <a:gd name="T8" fmla="*/ 7 w 9"/>
                  <a:gd name="T9" fmla="*/ 24 h 27"/>
                  <a:gd name="T10" fmla="*/ 7 w 9"/>
                  <a:gd name="T11" fmla="*/ 22 h 27"/>
                  <a:gd name="T12" fmla="*/ 8 w 9"/>
                  <a:gd name="T13" fmla="*/ 21 h 27"/>
                  <a:gd name="T14" fmla="*/ 8 w 9"/>
                  <a:gd name="T15" fmla="*/ 19 h 27"/>
                  <a:gd name="T16" fmla="*/ 8 w 9"/>
                  <a:gd name="T17" fmla="*/ 19 h 27"/>
                  <a:gd name="T18" fmla="*/ 8 w 9"/>
                  <a:gd name="T19" fmla="*/ 18 h 27"/>
                  <a:gd name="T20" fmla="*/ 8 w 9"/>
                  <a:gd name="T21" fmla="*/ 17 h 27"/>
                  <a:gd name="T22" fmla="*/ 8 w 9"/>
                  <a:gd name="T23" fmla="*/ 15 h 27"/>
                  <a:gd name="T24" fmla="*/ 8 w 9"/>
                  <a:gd name="T25" fmla="*/ 13 h 27"/>
                  <a:gd name="T26" fmla="*/ 8 w 9"/>
                  <a:gd name="T27" fmla="*/ 13 h 27"/>
                  <a:gd name="T28" fmla="*/ 7 w 9"/>
                  <a:gd name="T29" fmla="*/ 13 h 27"/>
                  <a:gd name="T30" fmla="*/ 6 w 9"/>
                  <a:gd name="T31" fmla="*/ 13 h 27"/>
                  <a:gd name="T32" fmla="*/ 5 w 9"/>
                  <a:gd name="T33" fmla="*/ 13 h 27"/>
                  <a:gd name="T34" fmla="*/ 5 w 9"/>
                  <a:gd name="T35" fmla="*/ 11 h 27"/>
                  <a:gd name="T36" fmla="*/ 5 w 9"/>
                  <a:gd name="T37" fmla="*/ 8 h 27"/>
                  <a:gd name="T38" fmla="*/ 5 w 9"/>
                  <a:gd name="T39" fmla="*/ 8 h 27"/>
                  <a:gd name="T40" fmla="*/ 5 w 9"/>
                  <a:gd name="T41" fmla="*/ 6 h 27"/>
                  <a:gd name="T42" fmla="*/ 7 w 9"/>
                  <a:gd name="T43" fmla="*/ 6 h 27"/>
                  <a:gd name="T44" fmla="*/ 7 w 9"/>
                  <a:gd name="T45" fmla="*/ 7 h 27"/>
                  <a:gd name="T46" fmla="*/ 8 w 9"/>
                  <a:gd name="T47" fmla="*/ 7 h 27"/>
                  <a:gd name="T48" fmla="*/ 9 w 9"/>
                  <a:gd name="T49" fmla="*/ 6 h 27"/>
                  <a:gd name="T50" fmla="*/ 9 w 9"/>
                  <a:gd name="T51" fmla="*/ 5 h 27"/>
                  <a:gd name="T52" fmla="*/ 9 w 9"/>
                  <a:gd name="T53" fmla="*/ 5 h 27"/>
                  <a:gd name="T54" fmla="*/ 9 w 9"/>
                  <a:gd name="T55" fmla="*/ 5 h 27"/>
                  <a:gd name="T56" fmla="*/ 8 w 9"/>
                  <a:gd name="T57" fmla="*/ 4 h 27"/>
                  <a:gd name="T58" fmla="*/ 9 w 9"/>
                  <a:gd name="T59" fmla="*/ 2 h 27"/>
                  <a:gd name="T60" fmla="*/ 9 w 9"/>
                  <a:gd name="T61" fmla="*/ 1 h 27"/>
                  <a:gd name="T62" fmla="*/ 9 w 9"/>
                  <a:gd name="T63" fmla="*/ 0 h 27"/>
                  <a:gd name="T64" fmla="*/ 9 w 9"/>
                  <a:gd name="T65" fmla="*/ 0 h 27"/>
                  <a:gd name="T66" fmla="*/ 8 w 9"/>
                  <a:gd name="T67" fmla="*/ 1 h 27"/>
                  <a:gd name="T68" fmla="*/ 6 w 9"/>
                  <a:gd name="T69" fmla="*/ 1 h 27"/>
                  <a:gd name="T70" fmla="*/ 5 w 9"/>
                  <a:gd name="T71" fmla="*/ 1 h 27"/>
                  <a:gd name="T72" fmla="*/ 4 w 9"/>
                  <a:gd name="T73" fmla="*/ 3 h 27"/>
                  <a:gd name="T74" fmla="*/ 3 w 9"/>
                  <a:gd name="T75" fmla="*/ 7 h 27"/>
                  <a:gd name="T76" fmla="*/ 2 w 9"/>
                  <a:gd name="T77" fmla="*/ 11 h 27"/>
                  <a:gd name="T78" fmla="*/ 0 w 9"/>
                  <a:gd name="T79" fmla="*/ 13 h 27"/>
                  <a:gd name="T80" fmla="*/ 1 w 9"/>
                  <a:gd name="T81" fmla="*/ 13 h 27"/>
                  <a:gd name="T82" fmla="*/ 2 w 9"/>
                  <a:gd name="T83" fmla="*/ 15 h 27"/>
                  <a:gd name="T84" fmla="*/ 2 w 9"/>
                  <a:gd name="T85" fmla="*/ 17 h 27"/>
                  <a:gd name="T86" fmla="*/ 4 w 9"/>
                  <a:gd name="T87" fmla="*/ 20 h 27"/>
                  <a:gd name="T88" fmla="*/ 5 w 9"/>
                  <a:gd name="T89" fmla="*/ 23 h 27"/>
                  <a:gd name="T90" fmla="*/ 5 w 9"/>
                  <a:gd name="T91" fmla="*/ 24 h 27"/>
                  <a:gd name="T92" fmla="*/ 5 w 9"/>
                  <a:gd name="T9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" h="27">
                    <a:moveTo>
                      <a:pt x="5" y="27"/>
                    </a:moveTo>
                    <a:lnTo>
                      <a:pt x="7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7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20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8" name="Freeform 94">
                <a:extLst>
                  <a:ext uri="{FF2B5EF4-FFF2-40B4-BE49-F238E27FC236}">
                    <a16:creationId xmlns:a16="http://schemas.microsoft.com/office/drawing/2014/main" id="{97C36E44-48F1-4AC4-906F-304486388F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5875" y="3517901"/>
                <a:ext cx="3175" cy="9525"/>
              </a:xfrm>
              <a:custGeom>
                <a:avLst/>
                <a:gdLst>
                  <a:gd name="T0" fmla="*/ 1 w 2"/>
                  <a:gd name="T1" fmla="*/ 5 h 6"/>
                  <a:gd name="T2" fmla="*/ 1 w 2"/>
                  <a:gd name="T3" fmla="*/ 5 h 6"/>
                  <a:gd name="T4" fmla="*/ 0 w 2"/>
                  <a:gd name="T5" fmla="*/ 4 h 6"/>
                  <a:gd name="T6" fmla="*/ 1 w 2"/>
                  <a:gd name="T7" fmla="*/ 2 h 6"/>
                  <a:gd name="T8" fmla="*/ 1 w 2"/>
                  <a:gd name="T9" fmla="*/ 1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1 h 6"/>
                  <a:gd name="T16" fmla="*/ 2 w 2"/>
                  <a:gd name="T17" fmla="*/ 1 h 6"/>
                  <a:gd name="T18" fmla="*/ 2 w 2"/>
                  <a:gd name="T19" fmla="*/ 3 h 6"/>
                  <a:gd name="T20" fmla="*/ 2 w 2"/>
                  <a:gd name="T21" fmla="*/ 4 h 6"/>
                  <a:gd name="T22" fmla="*/ 2 w 2"/>
                  <a:gd name="T23" fmla="*/ 4 h 6"/>
                  <a:gd name="T24" fmla="*/ 1 w 2"/>
                  <a:gd name="T25" fmla="*/ 5 h 6"/>
                  <a:gd name="T26" fmla="*/ 1 w 2"/>
                  <a:gd name="T27" fmla="*/ 6 h 6"/>
                  <a:gd name="T28" fmla="*/ 1 w 2"/>
                  <a:gd name="T2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6">
                    <a:moveTo>
                      <a:pt x="1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29" name="Freeform 95">
                <a:extLst>
                  <a:ext uri="{FF2B5EF4-FFF2-40B4-BE49-F238E27FC236}">
                    <a16:creationId xmlns:a16="http://schemas.microsoft.com/office/drawing/2014/main" id="{7F01400E-ABCC-4C00-8F1D-5B671F36E0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1113" y="3527426"/>
                <a:ext cx="6350" cy="11113"/>
              </a:xfrm>
              <a:custGeom>
                <a:avLst/>
                <a:gdLst>
                  <a:gd name="T0" fmla="*/ 3 w 4"/>
                  <a:gd name="T1" fmla="*/ 7 h 7"/>
                  <a:gd name="T2" fmla="*/ 2 w 4"/>
                  <a:gd name="T3" fmla="*/ 7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5 h 7"/>
                  <a:gd name="T10" fmla="*/ 0 w 4"/>
                  <a:gd name="T11" fmla="*/ 2 h 7"/>
                  <a:gd name="T12" fmla="*/ 0 w 4"/>
                  <a:gd name="T13" fmla="*/ 2 h 7"/>
                  <a:gd name="T14" fmla="*/ 0 w 4"/>
                  <a:gd name="T15" fmla="*/ 0 h 7"/>
                  <a:gd name="T16" fmla="*/ 2 w 4"/>
                  <a:gd name="T17" fmla="*/ 0 h 7"/>
                  <a:gd name="T18" fmla="*/ 2 w 4"/>
                  <a:gd name="T19" fmla="*/ 1 h 7"/>
                  <a:gd name="T20" fmla="*/ 3 w 4"/>
                  <a:gd name="T21" fmla="*/ 1 h 7"/>
                  <a:gd name="T22" fmla="*/ 4 w 4"/>
                  <a:gd name="T23" fmla="*/ 0 h 7"/>
                  <a:gd name="T24" fmla="*/ 4 w 4"/>
                  <a:gd name="T25" fmla="*/ 0 h 7"/>
                  <a:gd name="T26" fmla="*/ 4 w 4"/>
                  <a:gd name="T27" fmla="*/ 2 h 7"/>
                  <a:gd name="T28" fmla="*/ 4 w 4"/>
                  <a:gd name="T29" fmla="*/ 2 h 7"/>
                  <a:gd name="T30" fmla="*/ 3 w 4"/>
                  <a:gd name="T31" fmla="*/ 4 h 7"/>
                  <a:gd name="T32" fmla="*/ 3 w 4"/>
                  <a:gd name="T33" fmla="*/ 5 h 7"/>
                  <a:gd name="T34" fmla="*/ 3 w 4"/>
                  <a:gd name="T35" fmla="*/ 7 h 7"/>
                  <a:gd name="T36" fmla="*/ 3 w 4"/>
                  <a:gd name="T3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0" name="Freeform 96">
                <a:extLst>
                  <a:ext uri="{FF2B5EF4-FFF2-40B4-BE49-F238E27FC236}">
                    <a16:creationId xmlns:a16="http://schemas.microsoft.com/office/drawing/2014/main" id="{0833184A-66BF-4A40-A6F3-812C37A441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1113" y="3505201"/>
                <a:ext cx="12700" cy="14288"/>
              </a:xfrm>
              <a:custGeom>
                <a:avLst/>
                <a:gdLst>
                  <a:gd name="T0" fmla="*/ 0 w 8"/>
                  <a:gd name="T1" fmla="*/ 9 h 9"/>
                  <a:gd name="T2" fmla="*/ 1 w 8"/>
                  <a:gd name="T3" fmla="*/ 9 h 9"/>
                  <a:gd name="T4" fmla="*/ 3 w 8"/>
                  <a:gd name="T5" fmla="*/ 9 h 9"/>
                  <a:gd name="T6" fmla="*/ 4 w 8"/>
                  <a:gd name="T7" fmla="*/ 8 h 9"/>
                  <a:gd name="T8" fmla="*/ 4 w 8"/>
                  <a:gd name="T9" fmla="*/ 8 h 9"/>
                  <a:gd name="T10" fmla="*/ 5 w 8"/>
                  <a:gd name="T11" fmla="*/ 7 h 9"/>
                  <a:gd name="T12" fmla="*/ 6 w 8"/>
                  <a:gd name="T13" fmla="*/ 5 h 9"/>
                  <a:gd name="T14" fmla="*/ 7 w 8"/>
                  <a:gd name="T15" fmla="*/ 4 h 9"/>
                  <a:gd name="T16" fmla="*/ 7 w 8"/>
                  <a:gd name="T17" fmla="*/ 4 h 9"/>
                  <a:gd name="T18" fmla="*/ 8 w 8"/>
                  <a:gd name="T19" fmla="*/ 4 h 9"/>
                  <a:gd name="T20" fmla="*/ 8 w 8"/>
                  <a:gd name="T21" fmla="*/ 3 h 9"/>
                  <a:gd name="T22" fmla="*/ 8 w 8"/>
                  <a:gd name="T23" fmla="*/ 1 h 9"/>
                  <a:gd name="T24" fmla="*/ 7 w 8"/>
                  <a:gd name="T25" fmla="*/ 1 h 9"/>
                  <a:gd name="T26" fmla="*/ 6 w 8"/>
                  <a:gd name="T27" fmla="*/ 0 h 9"/>
                  <a:gd name="T28" fmla="*/ 4 w 8"/>
                  <a:gd name="T29" fmla="*/ 0 h 9"/>
                  <a:gd name="T30" fmla="*/ 4 w 8"/>
                  <a:gd name="T31" fmla="*/ 0 h 9"/>
                  <a:gd name="T32" fmla="*/ 3 w 8"/>
                  <a:gd name="T33" fmla="*/ 0 h 9"/>
                  <a:gd name="T34" fmla="*/ 3 w 8"/>
                  <a:gd name="T35" fmla="*/ 4 h 9"/>
                  <a:gd name="T36" fmla="*/ 2 w 8"/>
                  <a:gd name="T37" fmla="*/ 6 h 9"/>
                  <a:gd name="T38" fmla="*/ 0 w 8"/>
                  <a:gd name="T39" fmla="*/ 8 h 9"/>
                  <a:gd name="T40" fmla="*/ 0 w 8"/>
                  <a:gd name="T41" fmla="*/ 9 h 9"/>
                  <a:gd name="T42" fmla="*/ 0 w 8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1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1" name="Freeform 97">
                <a:extLst>
                  <a:ext uri="{FF2B5EF4-FFF2-40B4-BE49-F238E27FC236}">
                    <a16:creationId xmlns:a16="http://schemas.microsoft.com/office/drawing/2014/main" id="{B244F56F-D2B3-4739-85FD-88155BAEBF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2700" y="3517901"/>
                <a:ext cx="38100" cy="46038"/>
              </a:xfrm>
              <a:custGeom>
                <a:avLst/>
                <a:gdLst>
                  <a:gd name="T0" fmla="*/ 1 w 24"/>
                  <a:gd name="T1" fmla="*/ 26 h 29"/>
                  <a:gd name="T2" fmla="*/ 1 w 24"/>
                  <a:gd name="T3" fmla="*/ 25 h 29"/>
                  <a:gd name="T4" fmla="*/ 1 w 24"/>
                  <a:gd name="T5" fmla="*/ 24 h 29"/>
                  <a:gd name="T6" fmla="*/ 1 w 24"/>
                  <a:gd name="T7" fmla="*/ 24 h 29"/>
                  <a:gd name="T8" fmla="*/ 1 w 24"/>
                  <a:gd name="T9" fmla="*/ 22 h 29"/>
                  <a:gd name="T10" fmla="*/ 2 w 24"/>
                  <a:gd name="T11" fmla="*/ 21 h 29"/>
                  <a:gd name="T12" fmla="*/ 2 w 24"/>
                  <a:gd name="T13" fmla="*/ 19 h 29"/>
                  <a:gd name="T14" fmla="*/ 2 w 24"/>
                  <a:gd name="T15" fmla="*/ 19 h 29"/>
                  <a:gd name="T16" fmla="*/ 2 w 24"/>
                  <a:gd name="T17" fmla="*/ 18 h 29"/>
                  <a:gd name="T18" fmla="*/ 2 w 24"/>
                  <a:gd name="T19" fmla="*/ 17 h 29"/>
                  <a:gd name="T20" fmla="*/ 2 w 24"/>
                  <a:gd name="T21" fmla="*/ 15 h 29"/>
                  <a:gd name="T22" fmla="*/ 3 w 24"/>
                  <a:gd name="T23" fmla="*/ 11 h 29"/>
                  <a:gd name="T24" fmla="*/ 2 w 24"/>
                  <a:gd name="T25" fmla="*/ 10 h 29"/>
                  <a:gd name="T26" fmla="*/ 3 w 24"/>
                  <a:gd name="T27" fmla="*/ 8 h 29"/>
                  <a:gd name="T28" fmla="*/ 3 w 24"/>
                  <a:gd name="T29" fmla="*/ 8 h 29"/>
                  <a:gd name="T30" fmla="*/ 3 w 24"/>
                  <a:gd name="T31" fmla="*/ 6 h 29"/>
                  <a:gd name="T32" fmla="*/ 3 w 24"/>
                  <a:gd name="T33" fmla="*/ 5 h 29"/>
                  <a:gd name="T34" fmla="*/ 3 w 24"/>
                  <a:gd name="T35" fmla="*/ 6 h 29"/>
                  <a:gd name="T36" fmla="*/ 3 w 24"/>
                  <a:gd name="T37" fmla="*/ 5 h 29"/>
                  <a:gd name="T38" fmla="*/ 4 w 24"/>
                  <a:gd name="T39" fmla="*/ 4 h 29"/>
                  <a:gd name="T40" fmla="*/ 5 w 24"/>
                  <a:gd name="T41" fmla="*/ 4 h 29"/>
                  <a:gd name="T42" fmla="*/ 7 w 24"/>
                  <a:gd name="T43" fmla="*/ 5 h 29"/>
                  <a:gd name="T44" fmla="*/ 8 w 24"/>
                  <a:gd name="T45" fmla="*/ 6 h 29"/>
                  <a:gd name="T46" fmla="*/ 8 w 24"/>
                  <a:gd name="T47" fmla="*/ 6 h 29"/>
                  <a:gd name="T48" fmla="*/ 9 w 24"/>
                  <a:gd name="T49" fmla="*/ 7 h 29"/>
                  <a:gd name="T50" fmla="*/ 21 w 24"/>
                  <a:gd name="T51" fmla="*/ 0 h 29"/>
                  <a:gd name="T52" fmla="*/ 24 w 24"/>
                  <a:gd name="T53" fmla="*/ 7 h 29"/>
                  <a:gd name="T54" fmla="*/ 24 w 24"/>
                  <a:gd name="T55" fmla="*/ 7 h 29"/>
                  <a:gd name="T56" fmla="*/ 22 w 24"/>
                  <a:gd name="T57" fmla="*/ 10 h 29"/>
                  <a:gd name="T58" fmla="*/ 13 w 24"/>
                  <a:gd name="T59" fmla="*/ 12 h 29"/>
                  <a:gd name="T60" fmla="*/ 20 w 24"/>
                  <a:gd name="T61" fmla="*/ 20 h 29"/>
                  <a:gd name="T62" fmla="*/ 17 w 24"/>
                  <a:gd name="T63" fmla="*/ 22 h 29"/>
                  <a:gd name="T64" fmla="*/ 17 w 24"/>
                  <a:gd name="T65" fmla="*/ 24 h 29"/>
                  <a:gd name="T66" fmla="*/ 12 w 24"/>
                  <a:gd name="T67" fmla="*/ 25 h 29"/>
                  <a:gd name="T68" fmla="*/ 8 w 24"/>
                  <a:gd name="T69" fmla="*/ 29 h 29"/>
                  <a:gd name="T70" fmla="*/ 2 w 24"/>
                  <a:gd name="T71" fmla="*/ 28 h 29"/>
                  <a:gd name="T72" fmla="*/ 0 w 24"/>
                  <a:gd name="T73" fmla="*/ 28 h 29"/>
                  <a:gd name="T74" fmla="*/ 0 w 24"/>
                  <a:gd name="T75" fmla="*/ 27 h 29"/>
                  <a:gd name="T76" fmla="*/ 1 w 24"/>
                  <a:gd name="T77" fmla="*/ 26 h 29"/>
                  <a:gd name="T78" fmla="*/ 1 w 24"/>
                  <a:gd name="T79" fmla="*/ 26 h 29"/>
                  <a:gd name="T80" fmla="*/ 1 w 24"/>
                  <a:gd name="T8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29">
                    <a:moveTo>
                      <a:pt x="1" y="26"/>
                    </a:move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21" y="0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2" y="10"/>
                    </a:lnTo>
                    <a:lnTo>
                      <a:pt x="13" y="12"/>
                    </a:lnTo>
                    <a:lnTo>
                      <a:pt x="20" y="20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2" y="25"/>
                    </a:lnTo>
                    <a:lnTo>
                      <a:pt x="8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2" name="Freeform 98">
                <a:extLst>
                  <a:ext uri="{FF2B5EF4-FFF2-40B4-BE49-F238E27FC236}">
                    <a16:creationId xmlns:a16="http://schemas.microsoft.com/office/drawing/2014/main" id="{D52FAFFF-35DA-4CD8-AA42-056C23F7C7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1113" y="3529013"/>
                <a:ext cx="198438" cy="166688"/>
              </a:xfrm>
              <a:custGeom>
                <a:avLst/>
                <a:gdLst>
                  <a:gd name="T0" fmla="*/ 76 w 125"/>
                  <a:gd name="T1" fmla="*/ 22 h 105"/>
                  <a:gd name="T2" fmla="*/ 31 w 125"/>
                  <a:gd name="T3" fmla="*/ 1 h 105"/>
                  <a:gd name="T4" fmla="*/ 14 w 125"/>
                  <a:gd name="T5" fmla="*/ 5 h 105"/>
                  <a:gd name="T6" fmla="*/ 18 w 125"/>
                  <a:gd name="T7" fmla="*/ 17 h 105"/>
                  <a:gd name="T8" fmla="*/ 3 w 125"/>
                  <a:gd name="T9" fmla="*/ 21 h 105"/>
                  <a:gd name="T10" fmla="*/ 1 w 125"/>
                  <a:gd name="T11" fmla="*/ 25 h 105"/>
                  <a:gd name="T12" fmla="*/ 1 w 125"/>
                  <a:gd name="T13" fmla="*/ 27 h 105"/>
                  <a:gd name="T14" fmla="*/ 4 w 125"/>
                  <a:gd name="T15" fmla="*/ 28 h 105"/>
                  <a:gd name="T16" fmla="*/ 6 w 125"/>
                  <a:gd name="T17" fmla="*/ 32 h 105"/>
                  <a:gd name="T18" fmla="*/ 8 w 125"/>
                  <a:gd name="T19" fmla="*/ 35 h 105"/>
                  <a:gd name="T20" fmla="*/ 11 w 125"/>
                  <a:gd name="T21" fmla="*/ 39 h 105"/>
                  <a:gd name="T22" fmla="*/ 12 w 125"/>
                  <a:gd name="T23" fmla="*/ 42 h 105"/>
                  <a:gd name="T24" fmla="*/ 15 w 125"/>
                  <a:gd name="T25" fmla="*/ 46 h 105"/>
                  <a:gd name="T26" fmla="*/ 16 w 125"/>
                  <a:gd name="T27" fmla="*/ 49 h 105"/>
                  <a:gd name="T28" fmla="*/ 17 w 125"/>
                  <a:gd name="T29" fmla="*/ 52 h 105"/>
                  <a:gd name="T30" fmla="*/ 21 w 125"/>
                  <a:gd name="T31" fmla="*/ 53 h 105"/>
                  <a:gd name="T32" fmla="*/ 24 w 125"/>
                  <a:gd name="T33" fmla="*/ 57 h 105"/>
                  <a:gd name="T34" fmla="*/ 26 w 125"/>
                  <a:gd name="T35" fmla="*/ 59 h 105"/>
                  <a:gd name="T36" fmla="*/ 27 w 125"/>
                  <a:gd name="T37" fmla="*/ 63 h 105"/>
                  <a:gd name="T38" fmla="*/ 27 w 125"/>
                  <a:gd name="T39" fmla="*/ 67 h 105"/>
                  <a:gd name="T40" fmla="*/ 28 w 125"/>
                  <a:gd name="T41" fmla="*/ 72 h 105"/>
                  <a:gd name="T42" fmla="*/ 33 w 125"/>
                  <a:gd name="T43" fmla="*/ 77 h 105"/>
                  <a:gd name="T44" fmla="*/ 36 w 125"/>
                  <a:gd name="T45" fmla="*/ 79 h 105"/>
                  <a:gd name="T46" fmla="*/ 38 w 125"/>
                  <a:gd name="T47" fmla="*/ 81 h 105"/>
                  <a:gd name="T48" fmla="*/ 40 w 125"/>
                  <a:gd name="T49" fmla="*/ 82 h 105"/>
                  <a:gd name="T50" fmla="*/ 43 w 125"/>
                  <a:gd name="T51" fmla="*/ 90 h 105"/>
                  <a:gd name="T52" fmla="*/ 49 w 125"/>
                  <a:gd name="T53" fmla="*/ 97 h 105"/>
                  <a:gd name="T54" fmla="*/ 53 w 125"/>
                  <a:gd name="T55" fmla="*/ 101 h 105"/>
                  <a:gd name="T56" fmla="*/ 56 w 125"/>
                  <a:gd name="T57" fmla="*/ 99 h 105"/>
                  <a:gd name="T58" fmla="*/ 57 w 125"/>
                  <a:gd name="T59" fmla="*/ 94 h 105"/>
                  <a:gd name="T60" fmla="*/ 68 w 125"/>
                  <a:gd name="T61" fmla="*/ 97 h 105"/>
                  <a:gd name="T62" fmla="*/ 85 w 125"/>
                  <a:gd name="T63" fmla="*/ 90 h 105"/>
                  <a:gd name="T64" fmla="*/ 124 w 125"/>
                  <a:gd name="T65" fmla="*/ 61 h 105"/>
                  <a:gd name="T66" fmla="*/ 104 w 125"/>
                  <a:gd name="T67" fmla="*/ 60 h 105"/>
                  <a:gd name="T68" fmla="*/ 102 w 125"/>
                  <a:gd name="T69" fmla="*/ 51 h 105"/>
                  <a:gd name="T70" fmla="*/ 100 w 125"/>
                  <a:gd name="T71" fmla="*/ 51 h 105"/>
                  <a:gd name="T72" fmla="*/ 100 w 125"/>
                  <a:gd name="T73" fmla="*/ 50 h 105"/>
                  <a:gd name="T74" fmla="*/ 97 w 125"/>
                  <a:gd name="T75" fmla="*/ 48 h 105"/>
                  <a:gd name="T76" fmla="*/ 95 w 125"/>
                  <a:gd name="T77" fmla="*/ 47 h 105"/>
                  <a:gd name="T78" fmla="*/ 91 w 125"/>
                  <a:gd name="T79" fmla="*/ 40 h 105"/>
                  <a:gd name="T80" fmla="*/ 91 w 125"/>
                  <a:gd name="T81" fmla="*/ 36 h 105"/>
                  <a:gd name="T82" fmla="*/ 89 w 125"/>
                  <a:gd name="T83" fmla="*/ 34 h 105"/>
                  <a:gd name="T84" fmla="*/ 86 w 125"/>
                  <a:gd name="T85" fmla="*/ 31 h 105"/>
                  <a:gd name="T86" fmla="*/ 87 w 125"/>
                  <a:gd name="T87" fmla="*/ 30 h 105"/>
                  <a:gd name="T88" fmla="*/ 84 w 125"/>
                  <a:gd name="T89" fmla="*/ 29 h 105"/>
                  <a:gd name="T90" fmla="*/ 81 w 125"/>
                  <a:gd name="T91" fmla="*/ 24 h 105"/>
                  <a:gd name="T92" fmla="*/ 80 w 125"/>
                  <a:gd name="T93" fmla="*/ 2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105">
                    <a:moveTo>
                      <a:pt x="80" y="23"/>
                    </a:moveTo>
                    <a:lnTo>
                      <a:pt x="76" y="24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59" y="20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14" y="5"/>
                    </a:lnTo>
                    <a:lnTo>
                      <a:pt x="21" y="13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3" y="18"/>
                    </a:lnTo>
                    <a:lnTo>
                      <a:pt x="9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7" y="33"/>
                    </a:lnTo>
                    <a:lnTo>
                      <a:pt x="7" y="34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5" y="46"/>
                    </a:lnTo>
                    <a:lnTo>
                      <a:pt x="16" y="47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1" y="53"/>
                    </a:lnTo>
                    <a:lnTo>
                      <a:pt x="23" y="53"/>
                    </a:lnTo>
                    <a:lnTo>
                      <a:pt x="24" y="55"/>
                    </a:lnTo>
                    <a:lnTo>
                      <a:pt x="24" y="57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8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30" y="73"/>
                    </a:lnTo>
                    <a:lnTo>
                      <a:pt x="30" y="74"/>
                    </a:lnTo>
                    <a:lnTo>
                      <a:pt x="33" y="77"/>
                    </a:lnTo>
                    <a:lnTo>
                      <a:pt x="34" y="78"/>
                    </a:lnTo>
                    <a:lnTo>
                      <a:pt x="35" y="78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8" y="80"/>
                    </a:lnTo>
                    <a:lnTo>
                      <a:pt x="38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2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9" y="97"/>
                    </a:lnTo>
                    <a:lnTo>
                      <a:pt x="51" y="98"/>
                    </a:lnTo>
                    <a:lnTo>
                      <a:pt x="52" y="101"/>
                    </a:lnTo>
                    <a:lnTo>
                      <a:pt x="53" y="101"/>
                    </a:lnTo>
                    <a:lnTo>
                      <a:pt x="53" y="102"/>
                    </a:lnTo>
                    <a:lnTo>
                      <a:pt x="54" y="100"/>
                    </a:lnTo>
                    <a:lnTo>
                      <a:pt x="56" y="99"/>
                    </a:lnTo>
                    <a:lnTo>
                      <a:pt x="55" y="97"/>
                    </a:lnTo>
                    <a:lnTo>
                      <a:pt x="55" y="94"/>
                    </a:lnTo>
                    <a:lnTo>
                      <a:pt x="57" y="94"/>
                    </a:lnTo>
                    <a:lnTo>
                      <a:pt x="59" y="95"/>
                    </a:lnTo>
                    <a:lnTo>
                      <a:pt x="63" y="95"/>
                    </a:lnTo>
                    <a:lnTo>
                      <a:pt x="68" y="97"/>
                    </a:lnTo>
                    <a:lnTo>
                      <a:pt x="73" y="100"/>
                    </a:lnTo>
                    <a:lnTo>
                      <a:pt x="73" y="105"/>
                    </a:lnTo>
                    <a:lnTo>
                      <a:pt x="85" y="90"/>
                    </a:lnTo>
                    <a:lnTo>
                      <a:pt x="124" y="79"/>
                    </a:lnTo>
                    <a:lnTo>
                      <a:pt x="125" y="66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2" y="62"/>
                    </a:lnTo>
                    <a:lnTo>
                      <a:pt x="104" y="60"/>
                    </a:lnTo>
                    <a:lnTo>
                      <a:pt x="103" y="56"/>
                    </a:lnTo>
                    <a:lnTo>
                      <a:pt x="102" y="53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1" y="52"/>
                    </a:lnTo>
                    <a:lnTo>
                      <a:pt x="100" y="51"/>
                    </a:lnTo>
                    <a:lnTo>
                      <a:pt x="100" y="50"/>
                    </a:lnTo>
                    <a:lnTo>
                      <a:pt x="101" y="49"/>
                    </a:lnTo>
                    <a:lnTo>
                      <a:pt x="100" y="50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97" y="48"/>
                    </a:lnTo>
                    <a:lnTo>
                      <a:pt x="97" y="48"/>
                    </a:lnTo>
                    <a:lnTo>
                      <a:pt x="96" y="48"/>
                    </a:lnTo>
                    <a:lnTo>
                      <a:pt x="95" y="47"/>
                    </a:lnTo>
                    <a:lnTo>
                      <a:pt x="95" y="45"/>
                    </a:lnTo>
                    <a:lnTo>
                      <a:pt x="92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0" y="34"/>
                    </a:lnTo>
                    <a:lnTo>
                      <a:pt x="89" y="34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6" y="31"/>
                    </a:lnTo>
                    <a:lnTo>
                      <a:pt x="86" y="30"/>
                    </a:lnTo>
                    <a:lnTo>
                      <a:pt x="87" y="30"/>
                    </a:lnTo>
                    <a:lnTo>
                      <a:pt x="87" y="30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4" y="29"/>
                    </a:lnTo>
                    <a:lnTo>
                      <a:pt x="82" y="26"/>
                    </a:lnTo>
                    <a:lnTo>
                      <a:pt x="81" y="24"/>
                    </a:lnTo>
                    <a:lnTo>
                      <a:pt x="81" y="24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3" name="Freeform 99">
                <a:extLst>
                  <a:ext uri="{FF2B5EF4-FFF2-40B4-BE49-F238E27FC236}">
                    <a16:creationId xmlns:a16="http://schemas.microsoft.com/office/drawing/2014/main" id="{B201A189-BF56-4BE7-BBCD-77594D7414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13513" y="3590926"/>
                <a:ext cx="7938" cy="15875"/>
              </a:xfrm>
              <a:custGeom>
                <a:avLst/>
                <a:gdLst>
                  <a:gd name="T0" fmla="*/ 4 w 5"/>
                  <a:gd name="T1" fmla="*/ 10 h 10"/>
                  <a:gd name="T2" fmla="*/ 3 w 5"/>
                  <a:gd name="T3" fmla="*/ 10 h 10"/>
                  <a:gd name="T4" fmla="*/ 1 w 5"/>
                  <a:gd name="T5" fmla="*/ 9 h 10"/>
                  <a:gd name="T6" fmla="*/ 1 w 5"/>
                  <a:gd name="T7" fmla="*/ 9 h 10"/>
                  <a:gd name="T8" fmla="*/ 1 w 5"/>
                  <a:gd name="T9" fmla="*/ 9 h 10"/>
                  <a:gd name="T10" fmla="*/ 1 w 5"/>
                  <a:gd name="T11" fmla="*/ 7 h 10"/>
                  <a:gd name="T12" fmla="*/ 1 w 5"/>
                  <a:gd name="T13" fmla="*/ 6 h 10"/>
                  <a:gd name="T14" fmla="*/ 0 w 5"/>
                  <a:gd name="T15" fmla="*/ 6 h 10"/>
                  <a:gd name="T16" fmla="*/ 1 w 5"/>
                  <a:gd name="T17" fmla="*/ 4 h 10"/>
                  <a:gd name="T18" fmla="*/ 1 w 5"/>
                  <a:gd name="T19" fmla="*/ 4 h 10"/>
                  <a:gd name="T20" fmla="*/ 1 w 5"/>
                  <a:gd name="T21" fmla="*/ 4 h 10"/>
                  <a:gd name="T22" fmla="*/ 1 w 5"/>
                  <a:gd name="T23" fmla="*/ 2 h 10"/>
                  <a:gd name="T24" fmla="*/ 1 w 5"/>
                  <a:gd name="T25" fmla="*/ 2 h 10"/>
                  <a:gd name="T26" fmla="*/ 1 w 5"/>
                  <a:gd name="T27" fmla="*/ 2 h 10"/>
                  <a:gd name="T28" fmla="*/ 1 w 5"/>
                  <a:gd name="T29" fmla="*/ 1 h 10"/>
                  <a:gd name="T30" fmla="*/ 1 w 5"/>
                  <a:gd name="T31" fmla="*/ 1 h 10"/>
                  <a:gd name="T32" fmla="*/ 2 w 5"/>
                  <a:gd name="T33" fmla="*/ 1 h 10"/>
                  <a:gd name="T34" fmla="*/ 2 w 5"/>
                  <a:gd name="T35" fmla="*/ 0 h 10"/>
                  <a:gd name="T36" fmla="*/ 2 w 5"/>
                  <a:gd name="T37" fmla="*/ 0 h 10"/>
                  <a:gd name="T38" fmla="*/ 3 w 5"/>
                  <a:gd name="T39" fmla="*/ 1 h 10"/>
                  <a:gd name="T40" fmla="*/ 4 w 5"/>
                  <a:gd name="T41" fmla="*/ 2 h 10"/>
                  <a:gd name="T42" fmla="*/ 4 w 5"/>
                  <a:gd name="T43" fmla="*/ 2 h 10"/>
                  <a:gd name="T44" fmla="*/ 4 w 5"/>
                  <a:gd name="T45" fmla="*/ 2 h 10"/>
                  <a:gd name="T46" fmla="*/ 4 w 5"/>
                  <a:gd name="T47" fmla="*/ 4 h 10"/>
                  <a:gd name="T48" fmla="*/ 4 w 5"/>
                  <a:gd name="T49" fmla="*/ 4 h 10"/>
                  <a:gd name="T50" fmla="*/ 4 w 5"/>
                  <a:gd name="T51" fmla="*/ 6 h 10"/>
                  <a:gd name="T52" fmla="*/ 4 w 5"/>
                  <a:gd name="T53" fmla="*/ 6 h 10"/>
                  <a:gd name="T54" fmla="*/ 5 w 5"/>
                  <a:gd name="T55" fmla="*/ 7 h 10"/>
                  <a:gd name="T56" fmla="*/ 4 w 5"/>
                  <a:gd name="T57" fmla="*/ 10 h 10"/>
                  <a:gd name="T58" fmla="*/ 4 w 5"/>
                  <a:gd name="T59" fmla="*/ 10 h 10"/>
                  <a:gd name="T60" fmla="*/ 4 w 5"/>
                  <a:gd name="T6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" h="10">
                    <a:moveTo>
                      <a:pt x="4" y="10"/>
                    </a:moveTo>
                    <a:lnTo>
                      <a:pt x="3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4" name="Freeform 100">
                <a:extLst>
                  <a:ext uri="{FF2B5EF4-FFF2-40B4-BE49-F238E27FC236}">
                    <a16:creationId xmlns:a16="http://schemas.microsoft.com/office/drawing/2014/main" id="{1DAE6956-F2BA-41C7-9C88-0501F26DE1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3038" y="3592513"/>
                <a:ext cx="44450" cy="34925"/>
              </a:xfrm>
              <a:custGeom>
                <a:avLst/>
                <a:gdLst>
                  <a:gd name="T0" fmla="*/ 0 w 28"/>
                  <a:gd name="T1" fmla="*/ 11 h 22"/>
                  <a:gd name="T2" fmla="*/ 0 w 28"/>
                  <a:gd name="T3" fmla="*/ 13 h 22"/>
                  <a:gd name="T4" fmla="*/ 1 w 28"/>
                  <a:gd name="T5" fmla="*/ 16 h 22"/>
                  <a:gd name="T6" fmla="*/ 2 w 28"/>
                  <a:gd name="T7" fmla="*/ 20 h 22"/>
                  <a:gd name="T8" fmla="*/ 20 w 28"/>
                  <a:gd name="T9" fmla="*/ 22 h 22"/>
                  <a:gd name="T10" fmla="*/ 22 w 28"/>
                  <a:gd name="T11" fmla="*/ 21 h 22"/>
                  <a:gd name="T12" fmla="*/ 26 w 28"/>
                  <a:gd name="T13" fmla="*/ 5 h 22"/>
                  <a:gd name="T14" fmla="*/ 28 w 28"/>
                  <a:gd name="T15" fmla="*/ 5 h 22"/>
                  <a:gd name="T16" fmla="*/ 28 w 28"/>
                  <a:gd name="T17" fmla="*/ 3 h 22"/>
                  <a:gd name="T18" fmla="*/ 28 w 28"/>
                  <a:gd name="T19" fmla="*/ 2 h 22"/>
                  <a:gd name="T20" fmla="*/ 27 w 28"/>
                  <a:gd name="T21" fmla="*/ 3 h 22"/>
                  <a:gd name="T22" fmla="*/ 26 w 28"/>
                  <a:gd name="T23" fmla="*/ 2 h 22"/>
                  <a:gd name="T24" fmla="*/ 26 w 28"/>
                  <a:gd name="T25" fmla="*/ 2 h 22"/>
                  <a:gd name="T26" fmla="*/ 26 w 28"/>
                  <a:gd name="T27" fmla="*/ 2 h 22"/>
                  <a:gd name="T28" fmla="*/ 26 w 28"/>
                  <a:gd name="T29" fmla="*/ 0 h 22"/>
                  <a:gd name="T30" fmla="*/ 25 w 28"/>
                  <a:gd name="T31" fmla="*/ 0 h 22"/>
                  <a:gd name="T32" fmla="*/ 25 w 28"/>
                  <a:gd name="T33" fmla="*/ 1 h 22"/>
                  <a:gd name="T34" fmla="*/ 25 w 28"/>
                  <a:gd name="T35" fmla="*/ 1 h 22"/>
                  <a:gd name="T36" fmla="*/ 21 w 28"/>
                  <a:gd name="T37" fmla="*/ 3 h 22"/>
                  <a:gd name="T38" fmla="*/ 21 w 28"/>
                  <a:gd name="T39" fmla="*/ 5 h 22"/>
                  <a:gd name="T40" fmla="*/ 17 w 28"/>
                  <a:gd name="T41" fmla="*/ 8 h 22"/>
                  <a:gd name="T42" fmla="*/ 17 w 28"/>
                  <a:gd name="T43" fmla="*/ 9 h 22"/>
                  <a:gd name="T44" fmla="*/ 17 w 28"/>
                  <a:gd name="T45" fmla="*/ 9 h 22"/>
                  <a:gd name="T46" fmla="*/ 18 w 28"/>
                  <a:gd name="T47" fmla="*/ 10 h 22"/>
                  <a:gd name="T48" fmla="*/ 16 w 28"/>
                  <a:gd name="T49" fmla="*/ 11 h 22"/>
                  <a:gd name="T50" fmla="*/ 16 w 28"/>
                  <a:gd name="T51" fmla="*/ 11 h 22"/>
                  <a:gd name="T52" fmla="*/ 15 w 28"/>
                  <a:gd name="T53" fmla="*/ 11 h 22"/>
                  <a:gd name="T54" fmla="*/ 15 w 28"/>
                  <a:gd name="T55" fmla="*/ 11 h 22"/>
                  <a:gd name="T56" fmla="*/ 15 w 28"/>
                  <a:gd name="T57" fmla="*/ 12 h 22"/>
                  <a:gd name="T58" fmla="*/ 14 w 28"/>
                  <a:gd name="T59" fmla="*/ 12 h 22"/>
                  <a:gd name="T60" fmla="*/ 14 w 28"/>
                  <a:gd name="T61" fmla="*/ 13 h 22"/>
                  <a:gd name="T62" fmla="*/ 12 w 28"/>
                  <a:gd name="T63" fmla="*/ 13 h 22"/>
                  <a:gd name="T64" fmla="*/ 11 w 28"/>
                  <a:gd name="T65" fmla="*/ 13 h 22"/>
                  <a:gd name="T66" fmla="*/ 11 w 28"/>
                  <a:gd name="T67" fmla="*/ 12 h 22"/>
                  <a:gd name="T68" fmla="*/ 10 w 28"/>
                  <a:gd name="T69" fmla="*/ 12 h 22"/>
                  <a:gd name="T70" fmla="*/ 9 w 28"/>
                  <a:gd name="T71" fmla="*/ 12 h 22"/>
                  <a:gd name="T72" fmla="*/ 8 w 28"/>
                  <a:gd name="T73" fmla="*/ 12 h 22"/>
                  <a:gd name="T74" fmla="*/ 6 w 28"/>
                  <a:gd name="T75" fmla="*/ 12 h 22"/>
                  <a:gd name="T76" fmla="*/ 3 w 28"/>
                  <a:gd name="T77" fmla="*/ 14 h 22"/>
                  <a:gd name="T78" fmla="*/ 3 w 28"/>
                  <a:gd name="T79" fmla="*/ 14 h 22"/>
                  <a:gd name="T80" fmla="*/ 2 w 28"/>
                  <a:gd name="T81" fmla="*/ 13 h 22"/>
                  <a:gd name="T82" fmla="*/ 1 w 28"/>
                  <a:gd name="T83" fmla="*/ 14 h 22"/>
                  <a:gd name="T84" fmla="*/ 0 w 28"/>
                  <a:gd name="T85" fmla="*/ 11 h 22"/>
                  <a:gd name="T86" fmla="*/ 0 w 28"/>
                  <a:gd name="T87" fmla="*/ 12 h 22"/>
                  <a:gd name="T88" fmla="*/ 0 w 28"/>
                  <a:gd name="T8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" h="22">
                    <a:moveTo>
                      <a:pt x="0" y="11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2" y="20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5" name="Freeform 101">
                <a:extLst>
                  <a:ext uri="{FF2B5EF4-FFF2-40B4-BE49-F238E27FC236}">
                    <a16:creationId xmlns:a16="http://schemas.microsoft.com/office/drawing/2014/main" id="{A7394146-7EF9-414B-9E9C-BA3D6FB81A6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80088" y="3457576"/>
                <a:ext cx="26988" cy="12700"/>
              </a:xfrm>
              <a:custGeom>
                <a:avLst/>
                <a:gdLst>
                  <a:gd name="T0" fmla="*/ 7 w 17"/>
                  <a:gd name="T1" fmla="*/ 1 h 8"/>
                  <a:gd name="T2" fmla="*/ 8 w 17"/>
                  <a:gd name="T3" fmla="*/ 1 h 8"/>
                  <a:gd name="T4" fmla="*/ 8 w 17"/>
                  <a:gd name="T5" fmla="*/ 1 h 8"/>
                  <a:gd name="T6" fmla="*/ 7 w 17"/>
                  <a:gd name="T7" fmla="*/ 0 h 8"/>
                  <a:gd name="T8" fmla="*/ 7 w 17"/>
                  <a:gd name="T9" fmla="*/ 1 h 8"/>
                  <a:gd name="T10" fmla="*/ 2 w 17"/>
                  <a:gd name="T11" fmla="*/ 1 h 8"/>
                  <a:gd name="T12" fmla="*/ 3 w 17"/>
                  <a:gd name="T13" fmla="*/ 1 h 8"/>
                  <a:gd name="T14" fmla="*/ 3 w 17"/>
                  <a:gd name="T15" fmla="*/ 1 h 8"/>
                  <a:gd name="T16" fmla="*/ 2 w 17"/>
                  <a:gd name="T17" fmla="*/ 1 h 8"/>
                  <a:gd name="T18" fmla="*/ 0 w 17"/>
                  <a:gd name="T19" fmla="*/ 2 h 8"/>
                  <a:gd name="T20" fmla="*/ 0 w 17"/>
                  <a:gd name="T21" fmla="*/ 3 h 8"/>
                  <a:gd name="T22" fmla="*/ 1 w 17"/>
                  <a:gd name="T23" fmla="*/ 3 h 8"/>
                  <a:gd name="T24" fmla="*/ 2 w 17"/>
                  <a:gd name="T25" fmla="*/ 3 h 8"/>
                  <a:gd name="T26" fmla="*/ 1 w 17"/>
                  <a:gd name="T27" fmla="*/ 2 h 8"/>
                  <a:gd name="T28" fmla="*/ 0 w 17"/>
                  <a:gd name="T29" fmla="*/ 2 h 8"/>
                  <a:gd name="T30" fmla="*/ 16 w 17"/>
                  <a:gd name="T31" fmla="*/ 7 h 8"/>
                  <a:gd name="T32" fmla="*/ 15 w 17"/>
                  <a:gd name="T33" fmla="*/ 7 h 8"/>
                  <a:gd name="T34" fmla="*/ 15 w 17"/>
                  <a:gd name="T35" fmla="*/ 7 h 8"/>
                  <a:gd name="T36" fmla="*/ 17 w 17"/>
                  <a:gd name="T37" fmla="*/ 8 h 8"/>
                  <a:gd name="T38" fmla="*/ 17 w 17"/>
                  <a:gd name="T39" fmla="*/ 7 h 8"/>
                  <a:gd name="T40" fmla="*/ 17 w 17"/>
                  <a:gd name="T41" fmla="*/ 7 h 8"/>
                  <a:gd name="T42" fmla="*/ 16 w 17"/>
                  <a:gd name="T4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8">
                    <a:moveTo>
                      <a:pt x="7" y="1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  <a:moveTo>
                      <a:pt x="2" y="1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6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6" name="Freeform 102">
                <a:extLst>
                  <a:ext uri="{FF2B5EF4-FFF2-40B4-BE49-F238E27FC236}">
                    <a16:creationId xmlns:a16="http://schemas.microsoft.com/office/drawing/2014/main" id="{AD1578F5-8496-4C4D-B71E-5CF2125B88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1688" y="3524251"/>
                <a:ext cx="3175" cy="1588"/>
              </a:xfrm>
              <a:custGeom>
                <a:avLst/>
                <a:gdLst>
                  <a:gd name="T0" fmla="*/ 3 w 5"/>
                  <a:gd name="T1" fmla="*/ 3 h 3"/>
                  <a:gd name="T2" fmla="*/ 1 w 5"/>
                  <a:gd name="T3" fmla="*/ 2 h 3"/>
                  <a:gd name="T4" fmla="*/ 0 w 5"/>
                  <a:gd name="T5" fmla="*/ 1 h 3"/>
                  <a:gd name="T6" fmla="*/ 3 w 5"/>
                  <a:gd name="T7" fmla="*/ 0 h 3"/>
                  <a:gd name="T8" fmla="*/ 5 w 5"/>
                  <a:gd name="T9" fmla="*/ 2 h 3"/>
                  <a:gd name="T10" fmla="*/ 3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3"/>
                      <a:pt x="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7" name="Freeform 103">
                <a:extLst>
                  <a:ext uri="{FF2B5EF4-FFF2-40B4-BE49-F238E27FC236}">
                    <a16:creationId xmlns:a16="http://schemas.microsoft.com/office/drawing/2014/main" id="{A16A8B1C-D388-424F-BD4A-D0ED2C9229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72163" y="3563938"/>
                <a:ext cx="42863" cy="15875"/>
              </a:xfrm>
              <a:custGeom>
                <a:avLst/>
                <a:gdLst>
                  <a:gd name="T0" fmla="*/ 9 w 51"/>
                  <a:gd name="T1" fmla="*/ 13 h 18"/>
                  <a:gd name="T2" fmla="*/ 8 w 51"/>
                  <a:gd name="T3" fmla="*/ 12 h 18"/>
                  <a:gd name="T4" fmla="*/ 9 w 51"/>
                  <a:gd name="T5" fmla="*/ 11 h 18"/>
                  <a:gd name="T6" fmla="*/ 9 w 51"/>
                  <a:gd name="T7" fmla="*/ 12 h 18"/>
                  <a:gd name="T8" fmla="*/ 10 w 51"/>
                  <a:gd name="T9" fmla="*/ 13 h 18"/>
                  <a:gd name="T10" fmla="*/ 9 w 51"/>
                  <a:gd name="T11" fmla="*/ 13 h 18"/>
                  <a:gd name="T12" fmla="*/ 1 w 51"/>
                  <a:gd name="T13" fmla="*/ 18 h 18"/>
                  <a:gd name="T14" fmla="*/ 0 w 51"/>
                  <a:gd name="T15" fmla="*/ 17 h 18"/>
                  <a:gd name="T16" fmla="*/ 1 w 51"/>
                  <a:gd name="T17" fmla="*/ 16 h 18"/>
                  <a:gd name="T18" fmla="*/ 2 w 51"/>
                  <a:gd name="T19" fmla="*/ 16 h 18"/>
                  <a:gd name="T20" fmla="*/ 2 w 51"/>
                  <a:gd name="T21" fmla="*/ 17 h 18"/>
                  <a:gd name="T22" fmla="*/ 1 w 51"/>
                  <a:gd name="T23" fmla="*/ 18 h 18"/>
                  <a:gd name="T24" fmla="*/ 3 w 51"/>
                  <a:gd name="T25" fmla="*/ 8 h 18"/>
                  <a:gd name="T26" fmla="*/ 3 w 51"/>
                  <a:gd name="T27" fmla="*/ 5 h 18"/>
                  <a:gd name="T28" fmla="*/ 2 w 51"/>
                  <a:gd name="T29" fmla="*/ 4 h 18"/>
                  <a:gd name="T30" fmla="*/ 3 w 51"/>
                  <a:gd name="T31" fmla="*/ 3 h 18"/>
                  <a:gd name="T32" fmla="*/ 5 w 51"/>
                  <a:gd name="T33" fmla="*/ 4 h 18"/>
                  <a:gd name="T34" fmla="*/ 4 w 51"/>
                  <a:gd name="T35" fmla="*/ 7 h 18"/>
                  <a:gd name="T36" fmla="*/ 3 w 51"/>
                  <a:gd name="T37" fmla="*/ 8 h 18"/>
                  <a:gd name="T38" fmla="*/ 21 w 51"/>
                  <a:gd name="T39" fmla="*/ 11 h 18"/>
                  <a:gd name="T40" fmla="*/ 18 w 51"/>
                  <a:gd name="T41" fmla="*/ 11 h 18"/>
                  <a:gd name="T42" fmla="*/ 15 w 51"/>
                  <a:gd name="T43" fmla="*/ 14 h 18"/>
                  <a:gd name="T44" fmla="*/ 13 w 51"/>
                  <a:gd name="T45" fmla="*/ 13 h 18"/>
                  <a:gd name="T46" fmla="*/ 12 w 51"/>
                  <a:gd name="T47" fmla="*/ 11 h 18"/>
                  <a:gd name="T48" fmla="*/ 14 w 51"/>
                  <a:gd name="T49" fmla="*/ 9 h 18"/>
                  <a:gd name="T50" fmla="*/ 16 w 51"/>
                  <a:gd name="T51" fmla="*/ 9 h 18"/>
                  <a:gd name="T52" fmla="*/ 18 w 51"/>
                  <a:gd name="T53" fmla="*/ 8 h 18"/>
                  <a:gd name="T54" fmla="*/ 19 w 51"/>
                  <a:gd name="T55" fmla="*/ 8 h 18"/>
                  <a:gd name="T56" fmla="*/ 21 w 51"/>
                  <a:gd name="T57" fmla="*/ 8 h 18"/>
                  <a:gd name="T58" fmla="*/ 21 w 51"/>
                  <a:gd name="T59" fmla="*/ 11 h 18"/>
                  <a:gd name="T60" fmla="*/ 25 w 51"/>
                  <a:gd name="T61" fmla="*/ 12 h 18"/>
                  <a:gd name="T62" fmla="*/ 24 w 51"/>
                  <a:gd name="T63" fmla="*/ 15 h 18"/>
                  <a:gd name="T64" fmla="*/ 26 w 51"/>
                  <a:gd name="T65" fmla="*/ 17 h 18"/>
                  <a:gd name="T66" fmla="*/ 28 w 51"/>
                  <a:gd name="T67" fmla="*/ 15 h 18"/>
                  <a:gd name="T68" fmla="*/ 30 w 51"/>
                  <a:gd name="T69" fmla="*/ 15 h 18"/>
                  <a:gd name="T70" fmla="*/ 29 w 51"/>
                  <a:gd name="T71" fmla="*/ 12 h 18"/>
                  <a:gd name="T72" fmla="*/ 27 w 51"/>
                  <a:gd name="T73" fmla="*/ 12 h 18"/>
                  <a:gd name="T74" fmla="*/ 25 w 51"/>
                  <a:gd name="T75" fmla="*/ 12 h 18"/>
                  <a:gd name="T76" fmla="*/ 47 w 51"/>
                  <a:gd name="T77" fmla="*/ 3 h 18"/>
                  <a:gd name="T78" fmla="*/ 48 w 51"/>
                  <a:gd name="T79" fmla="*/ 0 h 18"/>
                  <a:gd name="T80" fmla="*/ 49 w 51"/>
                  <a:gd name="T81" fmla="*/ 0 h 18"/>
                  <a:gd name="T82" fmla="*/ 51 w 51"/>
                  <a:gd name="T83" fmla="*/ 1 h 18"/>
                  <a:gd name="T84" fmla="*/ 49 w 51"/>
                  <a:gd name="T85" fmla="*/ 2 h 18"/>
                  <a:gd name="T86" fmla="*/ 47 w 51"/>
                  <a:gd name="T87" fmla="*/ 3 h 18"/>
                  <a:gd name="T88" fmla="*/ 40 w 51"/>
                  <a:gd name="T89" fmla="*/ 12 h 18"/>
                  <a:gd name="T90" fmla="*/ 42 w 51"/>
                  <a:gd name="T91" fmla="*/ 9 h 18"/>
                  <a:gd name="T92" fmla="*/ 42 w 51"/>
                  <a:gd name="T93" fmla="*/ 8 h 18"/>
                  <a:gd name="T94" fmla="*/ 46 w 51"/>
                  <a:gd name="T95" fmla="*/ 6 h 18"/>
                  <a:gd name="T96" fmla="*/ 46 w 51"/>
                  <a:gd name="T97" fmla="*/ 9 h 18"/>
                  <a:gd name="T98" fmla="*/ 44 w 51"/>
                  <a:gd name="T99" fmla="*/ 12 h 18"/>
                  <a:gd name="T100" fmla="*/ 41 w 51"/>
                  <a:gd name="T101" fmla="*/ 13 h 18"/>
                  <a:gd name="T102" fmla="*/ 40 w 51"/>
                  <a:gd name="T10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" h="18">
                    <a:moveTo>
                      <a:pt x="9" y="13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moveTo>
                      <a:pt x="1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8"/>
                      <a:pt x="1" y="18"/>
                      <a:pt x="1" y="18"/>
                    </a:cubicBezTo>
                    <a:close/>
                    <a:moveTo>
                      <a:pt x="3" y="8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moveTo>
                      <a:pt x="21" y="11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8"/>
                      <a:pt x="21" y="8"/>
                      <a:pt x="21" y="8"/>
                    </a:cubicBezTo>
                    <a:lnTo>
                      <a:pt x="21" y="11"/>
                    </a:lnTo>
                    <a:close/>
                    <a:moveTo>
                      <a:pt x="25" y="12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7" y="12"/>
                      <a:pt x="27" y="12"/>
                      <a:pt x="27" y="12"/>
                    </a:cubicBezTo>
                    <a:lnTo>
                      <a:pt x="25" y="12"/>
                    </a:lnTo>
                    <a:close/>
                    <a:moveTo>
                      <a:pt x="47" y="3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7" y="3"/>
                    </a:lnTo>
                    <a:close/>
                    <a:moveTo>
                      <a:pt x="40" y="12"/>
                    </a:move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1" y="13"/>
                      <a:pt x="41" y="13"/>
                      <a:pt x="41" y="13"/>
                    </a:cubicBezTo>
                    <a:lnTo>
                      <a:pt x="4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8" name="Freeform 104">
                <a:extLst>
                  <a:ext uri="{FF2B5EF4-FFF2-40B4-BE49-F238E27FC236}">
                    <a16:creationId xmlns:a16="http://schemas.microsoft.com/office/drawing/2014/main" id="{539C946C-FCF6-4335-84EE-A9D9F9B24DB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00725" y="3683001"/>
                <a:ext cx="23813" cy="22225"/>
              </a:xfrm>
              <a:custGeom>
                <a:avLst/>
                <a:gdLst>
                  <a:gd name="T0" fmla="*/ 3 w 29"/>
                  <a:gd name="T1" fmla="*/ 2 h 27"/>
                  <a:gd name="T2" fmla="*/ 5 w 29"/>
                  <a:gd name="T3" fmla="*/ 1 h 27"/>
                  <a:gd name="T4" fmla="*/ 5 w 29"/>
                  <a:gd name="T5" fmla="*/ 0 h 27"/>
                  <a:gd name="T6" fmla="*/ 3 w 29"/>
                  <a:gd name="T7" fmla="*/ 0 h 27"/>
                  <a:gd name="T8" fmla="*/ 1 w 29"/>
                  <a:gd name="T9" fmla="*/ 0 h 27"/>
                  <a:gd name="T10" fmla="*/ 0 w 29"/>
                  <a:gd name="T11" fmla="*/ 0 h 27"/>
                  <a:gd name="T12" fmla="*/ 1 w 29"/>
                  <a:gd name="T13" fmla="*/ 2 h 27"/>
                  <a:gd name="T14" fmla="*/ 3 w 29"/>
                  <a:gd name="T15" fmla="*/ 2 h 27"/>
                  <a:gd name="T16" fmla="*/ 6 w 29"/>
                  <a:gd name="T17" fmla="*/ 4 h 27"/>
                  <a:gd name="T18" fmla="*/ 5 w 29"/>
                  <a:gd name="T19" fmla="*/ 3 h 27"/>
                  <a:gd name="T20" fmla="*/ 6 w 29"/>
                  <a:gd name="T21" fmla="*/ 2 h 27"/>
                  <a:gd name="T22" fmla="*/ 7 w 29"/>
                  <a:gd name="T23" fmla="*/ 2 h 27"/>
                  <a:gd name="T24" fmla="*/ 7 w 29"/>
                  <a:gd name="T25" fmla="*/ 3 h 27"/>
                  <a:gd name="T26" fmla="*/ 6 w 29"/>
                  <a:gd name="T27" fmla="*/ 4 h 27"/>
                  <a:gd name="T28" fmla="*/ 14 w 29"/>
                  <a:gd name="T29" fmla="*/ 7 h 27"/>
                  <a:gd name="T30" fmla="*/ 14 w 29"/>
                  <a:gd name="T31" fmla="*/ 7 h 27"/>
                  <a:gd name="T32" fmla="*/ 13 w 29"/>
                  <a:gd name="T33" fmla="*/ 7 h 27"/>
                  <a:gd name="T34" fmla="*/ 12 w 29"/>
                  <a:gd name="T35" fmla="*/ 6 h 27"/>
                  <a:gd name="T36" fmla="*/ 12 w 29"/>
                  <a:gd name="T37" fmla="*/ 5 h 27"/>
                  <a:gd name="T38" fmla="*/ 14 w 29"/>
                  <a:gd name="T39" fmla="*/ 5 h 27"/>
                  <a:gd name="T40" fmla="*/ 15 w 29"/>
                  <a:gd name="T41" fmla="*/ 6 h 27"/>
                  <a:gd name="T42" fmla="*/ 15 w 29"/>
                  <a:gd name="T43" fmla="*/ 7 h 27"/>
                  <a:gd name="T44" fmla="*/ 14 w 29"/>
                  <a:gd name="T45" fmla="*/ 7 h 27"/>
                  <a:gd name="T46" fmla="*/ 18 w 29"/>
                  <a:gd name="T47" fmla="*/ 7 h 27"/>
                  <a:gd name="T48" fmla="*/ 17 w 29"/>
                  <a:gd name="T49" fmla="*/ 7 h 27"/>
                  <a:gd name="T50" fmla="*/ 16 w 29"/>
                  <a:gd name="T51" fmla="*/ 6 h 27"/>
                  <a:gd name="T52" fmla="*/ 17 w 29"/>
                  <a:gd name="T53" fmla="*/ 5 h 27"/>
                  <a:gd name="T54" fmla="*/ 18 w 29"/>
                  <a:gd name="T55" fmla="*/ 7 h 27"/>
                  <a:gd name="T56" fmla="*/ 28 w 29"/>
                  <a:gd name="T57" fmla="*/ 6 h 27"/>
                  <a:gd name="T58" fmla="*/ 27 w 29"/>
                  <a:gd name="T59" fmla="*/ 4 h 27"/>
                  <a:gd name="T60" fmla="*/ 29 w 29"/>
                  <a:gd name="T61" fmla="*/ 3 h 27"/>
                  <a:gd name="T62" fmla="*/ 29 w 29"/>
                  <a:gd name="T63" fmla="*/ 5 h 27"/>
                  <a:gd name="T64" fmla="*/ 28 w 29"/>
                  <a:gd name="T65" fmla="*/ 6 h 27"/>
                  <a:gd name="T66" fmla="*/ 27 w 29"/>
                  <a:gd name="T67" fmla="*/ 13 h 27"/>
                  <a:gd name="T68" fmla="*/ 26 w 29"/>
                  <a:gd name="T69" fmla="*/ 12 h 27"/>
                  <a:gd name="T70" fmla="*/ 28 w 29"/>
                  <a:gd name="T71" fmla="*/ 10 h 27"/>
                  <a:gd name="T72" fmla="*/ 29 w 29"/>
                  <a:gd name="T73" fmla="*/ 11 h 27"/>
                  <a:gd name="T74" fmla="*/ 29 w 29"/>
                  <a:gd name="T75" fmla="*/ 13 h 27"/>
                  <a:gd name="T76" fmla="*/ 28 w 29"/>
                  <a:gd name="T77" fmla="*/ 13 h 27"/>
                  <a:gd name="T78" fmla="*/ 27 w 29"/>
                  <a:gd name="T79" fmla="*/ 13 h 27"/>
                  <a:gd name="T80" fmla="*/ 24 w 29"/>
                  <a:gd name="T81" fmla="*/ 24 h 27"/>
                  <a:gd name="T82" fmla="*/ 24 w 29"/>
                  <a:gd name="T83" fmla="*/ 23 h 27"/>
                  <a:gd name="T84" fmla="*/ 25 w 29"/>
                  <a:gd name="T85" fmla="*/ 22 h 27"/>
                  <a:gd name="T86" fmla="*/ 26 w 29"/>
                  <a:gd name="T87" fmla="*/ 23 h 27"/>
                  <a:gd name="T88" fmla="*/ 24 w 29"/>
                  <a:gd name="T89" fmla="*/ 24 h 27"/>
                  <a:gd name="T90" fmla="*/ 19 w 29"/>
                  <a:gd name="T91" fmla="*/ 26 h 27"/>
                  <a:gd name="T92" fmla="*/ 19 w 29"/>
                  <a:gd name="T93" fmla="*/ 24 h 27"/>
                  <a:gd name="T94" fmla="*/ 18 w 29"/>
                  <a:gd name="T95" fmla="*/ 22 h 27"/>
                  <a:gd name="T96" fmla="*/ 20 w 29"/>
                  <a:gd name="T97" fmla="*/ 22 h 27"/>
                  <a:gd name="T98" fmla="*/ 22 w 29"/>
                  <a:gd name="T99" fmla="*/ 25 h 27"/>
                  <a:gd name="T100" fmla="*/ 21 w 29"/>
                  <a:gd name="T101" fmla="*/ 27 h 27"/>
                  <a:gd name="T102" fmla="*/ 19 w 29"/>
                  <a:gd name="T10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" h="27">
                    <a:moveTo>
                      <a:pt x="3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3" y="2"/>
                      <a:pt x="3" y="2"/>
                    </a:cubicBezTo>
                    <a:moveTo>
                      <a:pt x="6" y="4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7"/>
                    </a:cubicBezTo>
                    <a:moveTo>
                      <a:pt x="18" y="7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7" y="5"/>
                      <a:pt x="17" y="5"/>
                    </a:cubicBezTo>
                    <a:lnTo>
                      <a:pt x="18" y="7"/>
                    </a:lnTo>
                    <a:close/>
                    <a:moveTo>
                      <a:pt x="28" y="6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5"/>
                      <a:pt x="29" y="5"/>
                      <a:pt x="29" y="5"/>
                    </a:cubicBezTo>
                    <a:lnTo>
                      <a:pt x="28" y="6"/>
                    </a:lnTo>
                    <a:close/>
                    <a:moveTo>
                      <a:pt x="27" y="13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7" y="13"/>
                    </a:lnTo>
                    <a:close/>
                    <a:moveTo>
                      <a:pt x="24" y="24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4" y="24"/>
                    </a:lnTo>
                    <a:close/>
                    <a:moveTo>
                      <a:pt x="19" y="26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1" y="27"/>
                      <a:pt x="21" y="27"/>
                      <a:pt x="21" y="27"/>
                    </a:cubicBezTo>
                    <a:lnTo>
                      <a:pt x="19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39" name="Freeform 105">
                <a:extLst>
                  <a:ext uri="{FF2B5EF4-FFF2-40B4-BE49-F238E27FC236}">
                    <a16:creationId xmlns:a16="http://schemas.microsoft.com/office/drawing/2014/main" id="{505878A1-7674-47B4-8D72-AA2A293F8F5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530975" y="3587751"/>
                <a:ext cx="71438" cy="100013"/>
              </a:xfrm>
              <a:custGeom>
                <a:avLst/>
                <a:gdLst>
                  <a:gd name="T0" fmla="*/ 17 w 45"/>
                  <a:gd name="T1" fmla="*/ 42 h 63"/>
                  <a:gd name="T2" fmla="*/ 17 w 45"/>
                  <a:gd name="T3" fmla="*/ 24 h 63"/>
                  <a:gd name="T4" fmla="*/ 23 w 45"/>
                  <a:gd name="T5" fmla="*/ 8 h 63"/>
                  <a:gd name="T6" fmla="*/ 25 w 45"/>
                  <a:gd name="T7" fmla="*/ 14 h 63"/>
                  <a:gd name="T8" fmla="*/ 29 w 45"/>
                  <a:gd name="T9" fmla="*/ 17 h 63"/>
                  <a:gd name="T10" fmla="*/ 31 w 45"/>
                  <a:gd name="T11" fmla="*/ 17 h 63"/>
                  <a:gd name="T12" fmla="*/ 35 w 45"/>
                  <a:gd name="T13" fmla="*/ 18 h 63"/>
                  <a:gd name="T14" fmla="*/ 37 w 45"/>
                  <a:gd name="T15" fmla="*/ 17 h 63"/>
                  <a:gd name="T16" fmla="*/ 39 w 45"/>
                  <a:gd name="T17" fmla="*/ 22 h 63"/>
                  <a:gd name="T18" fmla="*/ 41 w 45"/>
                  <a:gd name="T19" fmla="*/ 23 h 63"/>
                  <a:gd name="T20" fmla="*/ 44 w 45"/>
                  <a:gd name="T21" fmla="*/ 25 h 63"/>
                  <a:gd name="T22" fmla="*/ 44 w 45"/>
                  <a:gd name="T23" fmla="*/ 27 h 63"/>
                  <a:gd name="T24" fmla="*/ 44 w 45"/>
                  <a:gd name="T25" fmla="*/ 29 h 63"/>
                  <a:gd name="T26" fmla="*/ 42 w 45"/>
                  <a:gd name="T27" fmla="*/ 34 h 63"/>
                  <a:gd name="T28" fmla="*/ 39 w 45"/>
                  <a:gd name="T29" fmla="*/ 37 h 63"/>
                  <a:gd name="T30" fmla="*/ 38 w 45"/>
                  <a:gd name="T31" fmla="*/ 39 h 63"/>
                  <a:gd name="T32" fmla="*/ 37 w 45"/>
                  <a:gd name="T33" fmla="*/ 39 h 63"/>
                  <a:gd name="T34" fmla="*/ 37 w 45"/>
                  <a:gd name="T35" fmla="*/ 38 h 63"/>
                  <a:gd name="T36" fmla="*/ 36 w 45"/>
                  <a:gd name="T37" fmla="*/ 38 h 63"/>
                  <a:gd name="T38" fmla="*/ 35 w 45"/>
                  <a:gd name="T39" fmla="*/ 39 h 63"/>
                  <a:gd name="T40" fmla="*/ 35 w 45"/>
                  <a:gd name="T41" fmla="*/ 40 h 63"/>
                  <a:gd name="T42" fmla="*/ 34 w 45"/>
                  <a:gd name="T43" fmla="*/ 43 h 63"/>
                  <a:gd name="T44" fmla="*/ 34 w 45"/>
                  <a:gd name="T45" fmla="*/ 44 h 63"/>
                  <a:gd name="T46" fmla="*/ 34 w 45"/>
                  <a:gd name="T47" fmla="*/ 45 h 63"/>
                  <a:gd name="T48" fmla="*/ 35 w 45"/>
                  <a:gd name="T49" fmla="*/ 48 h 63"/>
                  <a:gd name="T50" fmla="*/ 32 w 45"/>
                  <a:gd name="T51" fmla="*/ 49 h 63"/>
                  <a:gd name="T52" fmla="*/ 30 w 45"/>
                  <a:gd name="T53" fmla="*/ 49 h 63"/>
                  <a:gd name="T54" fmla="*/ 27 w 45"/>
                  <a:gd name="T55" fmla="*/ 52 h 63"/>
                  <a:gd name="T56" fmla="*/ 26 w 45"/>
                  <a:gd name="T57" fmla="*/ 54 h 63"/>
                  <a:gd name="T58" fmla="*/ 24 w 45"/>
                  <a:gd name="T59" fmla="*/ 55 h 63"/>
                  <a:gd name="T60" fmla="*/ 21 w 45"/>
                  <a:gd name="T61" fmla="*/ 55 h 63"/>
                  <a:gd name="T62" fmla="*/ 19 w 45"/>
                  <a:gd name="T63" fmla="*/ 57 h 63"/>
                  <a:gd name="T64" fmla="*/ 19 w 45"/>
                  <a:gd name="T65" fmla="*/ 58 h 63"/>
                  <a:gd name="T66" fmla="*/ 20 w 45"/>
                  <a:gd name="T67" fmla="*/ 59 h 63"/>
                  <a:gd name="T68" fmla="*/ 20 w 45"/>
                  <a:gd name="T69" fmla="*/ 59 h 63"/>
                  <a:gd name="T70" fmla="*/ 17 w 45"/>
                  <a:gd name="T71" fmla="*/ 61 h 63"/>
                  <a:gd name="T72" fmla="*/ 16 w 45"/>
                  <a:gd name="T73" fmla="*/ 61 h 63"/>
                  <a:gd name="T74" fmla="*/ 12 w 45"/>
                  <a:gd name="T75" fmla="*/ 62 h 63"/>
                  <a:gd name="T76" fmla="*/ 10 w 45"/>
                  <a:gd name="T77" fmla="*/ 63 h 63"/>
                  <a:gd name="T78" fmla="*/ 9 w 45"/>
                  <a:gd name="T79" fmla="*/ 63 h 63"/>
                  <a:gd name="T80" fmla="*/ 5 w 45"/>
                  <a:gd name="T81" fmla="*/ 59 h 63"/>
                  <a:gd name="T82" fmla="*/ 0 w 45"/>
                  <a:gd name="T83" fmla="*/ 50 h 63"/>
                  <a:gd name="T84" fmla="*/ 21 w 45"/>
                  <a:gd name="T85" fmla="*/ 5 h 63"/>
                  <a:gd name="T86" fmla="*/ 22 w 45"/>
                  <a:gd name="T87" fmla="*/ 4 h 63"/>
                  <a:gd name="T88" fmla="*/ 22 w 45"/>
                  <a:gd name="T89" fmla="*/ 2 h 63"/>
                  <a:gd name="T90" fmla="*/ 22 w 45"/>
                  <a:gd name="T91" fmla="*/ 1 h 63"/>
                  <a:gd name="T92" fmla="*/ 23 w 45"/>
                  <a:gd name="T93" fmla="*/ 1 h 63"/>
                  <a:gd name="T94" fmla="*/ 22 w 45"/>
                  <a:gd name="T95" fmla="*/ 0 h 63"/>
                  <a:gd name="T96" fmla="*/ 21 w 45"/>
                  <a:gd name="T97" fmla="*/ 2 h 63"/>
                  <a:gd name="T98" fmla="*/ 20 w 45"/>
                  <a:gd name="T99" fmla="*/ 2 h 63"/>
                  <a:gd name="T100" fmla="*/ 20 w 45"/>
                  <a:gd name="T101" fmla="*/ 3 h 63"/>
                  <a:gd name="T102" fmla="*/ 21 w 45"/>
                  <a:gd name="T103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" h="63">
                    <a:moveTo>
                      <a:pt x="0" y="47"/>
                    </a:moveTo>
                    <a:lnTo>
                      <a:pt x="17" y="42"/>
                    </a:lnTo>
                    <a:lnTo>
                      <a:pt x="18" y="29"/>
                    </a:lnTo>
                    <a:lnTo>
                      <a:pt x="17" y="24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20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5" y="26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2" y="34"/>
                    </a:lnTo>
                    <a:lnTo>
                      <a:pt x="40" y="35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2"/>
                    </a:lnTo>
                    <a:lnTo>
                      <a:pt x="34" y="43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5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6" y="54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3" y="56"/>
                    </a:lnTo>
                    <a:lnTo>
                      <a:pt x="21" y="55"/>
                    </a:lnTo>
                    <a:lnTo>
                      <a:pt x="20" y="56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8"/>
                    </a:lnTo>
                    <a:lnTo>
                      <a:pt x="20" y="58"/>
                    </a:lnTo>
                    <a:lnTo>
                      <a:pt x="20" y="59"/>
                    </a:lnTo>
                    <a:lnTo>
                      <a:pt x="19" y="59"/>
                    </a:lnTo>
                    <a:lnTo>
                      <a:pt x="20" y="59"/>
                    </a:lnTo>
                    <a:lnTo>
                      <a:pt x="18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0" y="50"/>
                    </a:lnTo>
                    <a:lnTo>
                      <a:pt x="0" y="47"/>
                    </a:lnTo>
                    <a:close/>
                    <a:moveTo>
                      <a:pt x="21" y="5"/>
                    </a:moveTo>
                    <a:lnTo>
                      <a:pt x="21" y="5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0" name="Freeform 106">
                <a:extLst>
                  <a:ext uri="{FF2B5EF4-FFF2-40B4-BE49-F238E27FC236}">
                    <a16:creationId xmlns:a16="http://schemas.microsoft.com/office/drawing/2014/main" id="{7584F2CF-D9A6-4A58-98E7-DA17F1E2211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42075" y="3662363"/>
                <a:ext cx="115888" cy="69850"/>
              </a:xfrm>
              <a:custGeom>
                <a:avLst/>
                <a:gdLst>
                  <a:gd name="T0" fmla="*/ 2 w 73"/>
                  <a:gd name="T1" fmla="*/ 17 h 44"/>
                  <a:gd name="T2" fmla="*/ 3 w 73"/>
                  <a:gd name="T3" fmla="*/ 16 h 44"/>
                  <a:gd name="T4" fmla="*/ 4 w 73"/>
                  <a:gd name="T5" fmla="*/ 13 h 44"/>
                  <a:gd name="T6" fmla="*/ 6 w 73"/>
                  <a:gd name="T7" fmla="*/ 10 h 44"/>
                  <a:gd name="T8" fmla="*/ 12 w 73"/>
                  <a:gd name="T9" fmla="*/ 11 h 44"/>
                  <a:gd name="T10" fmla="*/ 22 w 73"/>
                  <a:gd name="T11" fmla="*/ 16 h 44"/>
                  <a:gd name="T12" fmla="*/ 34 w 73"/>
                  <a:gd name="T13" fmla="*/ 6 h 44"/>
                  <a:gd name="T14" fmla="*/ 56 w 73"/>
                  <a:gd name="T15" fmla="*/ 3 h 44"/>
                  <a:gd name="T16" fmla="*/ 61 w 73"/>
                  <a:gd name="T17" fmla="*/ 12 h 44"/>
                  <a:gd name="T18" fmla="*/ 63 w 73"/>
                  <a:gd name="T19" fmla="*/ 17 h 44"/>
                  <a:gd name="T20" fmla="*/ 58 w 73"/>
                  <a:gd name="T21" fmla="*/ 20 h 44"/>
                  <a:gd name="T22" fmla="*/ 58 w 73"/>
                  <a:gd name="T23" fmla="*/ 22 h 44"/>
                  <a:gd name="T24" fmla="*/ 58 w 73"/>
                  <a:gd name="T25" fmla="*/ 23 h 44"/>
                  <a:gd name="T26" fmla="*/ 55 w 73"/>
                  <a:gd name="T27" fmla="*/ 24 h 44"/>
                  <a:gd name="T28" fmla="*/ 49 w 73"/>
                  <a:gd name="T29" fmla="*/ 27 h 44"/>
                  <a:gd name="T30" fmla="*/ 42 w 73"/>
                  <a:gd name="T31" fmla="*/ 29 h 44"/>
                  <a:gd name="T32" fmla="*/ 40 w 73"/>
                  <a:gd name="T33" fmla="*/ 29 h 44"/>
                  <a:gd name="T34" fmla="*/ 37 w 73"/>
                  <a:gd name="T35" fmla="*/ 33 h 44"/>
                  <a:gd name="T36" fmla="*/ 36 w 73"/>
                  <a:gd name="T37" fmla="*/ 32 h 44"/>
                  <a:gd name="T38" fmla="*/ 34 w 73"/>
                  <a:gd name="T39" fmla="*/ 33 h 44"/>
                  <a:gd name="T40" fmla="*/ 33 w 73"/>
                  <a:gd name="T41" fmla="*/ 32 h 44"/>
                  <a:gd name="T42" fmla="*/ 30 w 73"/>
                  <a:gd name="T43" fmla="*/ 35 h 44"/>
                  <a:gd name="T44" fmla="*/ 27 w 73"/>
                  <a:gd name="T45" fmla="*/ 36 h 44"/>
                  <a:gd name="T46" fmla="*/ 23 w 73"/>
                  <a:gd name="T47" fmla="*/ 37 h 44"/>
                  <a:gd name="T48" fmla="*/ 21 w 73"/>
                  <a:gd name="T49" fmla="*/ 36 h 44"/>
                  <a:gd name="T50" fmla="*/ 20 w 73"/>
                  <a:gd name="T51" fmla="*/ 36 h 44"/>
                  <a:gd name="T52" fmla="*/ 18 w 73"/>
                  <a:gd name="T53" fmla="*/ 37 h 44"/>
                  <a:gd name="T54" fmla="*/ 16 w 73"/>
                  <a:gd name="T55" fmla="*/ 39 h 44"/>
                  <a:gd name="T56" fmla="*/ 14 w 73"/>
                  <a:gd name="T57" fmla="*/ 41 h 44"/>
                  <a:gd name="T58" fmla="*/ 12 w 73"/>
                  <a:gd name="T59" fmla="*/ 40 h 44"/>
                  <a:gd name="T60" fmla="*/ 10 w 73"/>
                  <a:gd name="T61" fmla="*/ 41 h 44"/>
                  <a:gd name="T62" fmla="*/ 8 w 73"/>
                  <a:gd name="T63" fmla="*/ 41 h 44"/>
                  <a:gd name="T64" fmla="*/ 6 w 73"/>
                  <a:gd name="T65" fmla="*/ 40 h 44"/>
                  <a:gd name="T66" fmla="*/ 5 w 73"/>
                  <a:gd name="T67" fmla="*/ 38 h 44"/>
                  <a:gd name="T68" fmla="*/ 5 w 73"/>
                  <a:gd name="T69" fmla="*/ 36 h 44"/>
                  <a:gd name="T70" fmla="*/ 3 w 73"/>
                  <a:gd name="T71" fmla="*/ 32 h 44"/>
                  <a:gd name="T72" fmla="*/ 1 w 73"/>
                  <a:gd name="T73" fmla="*/ 25 h 44"/>
                  <a:gd name="T74" fmla="*/ 0 w 73"/>
                  <a:gd name="T75" fmla="*/ 24 h 44"/>
                  <a:gd name="T76" fmla="*/ 1 w 73"/>
                  <a:gd name="T77" fmla="*/ 23 h 44"/>
                  <a:gd name="T78" fmla="*/ 1 w 73"/>
                  <a:gd name="T79" fmla="*/ 23 h 44"/>
                  <a:gd name="T80" fmla="*/ 1 w 73"/>
                  <a:gd name="T81" fmla="*/ 18 h 44"/>
                  <a:gd name="T82" fmla="*/ 58 w 73"/>
                  <a:gd name="T83" fmla="*/ 44 h 44"/>
                  <a:gd name="T84" fmla="*/ 61 w 73"/>
                  <a:gd name="T85" fmla="*/ 44 h 44"/>
                  <a:gd name="T86" fmla="*/ 58 w 73"/>
                  <a:gd name="T87" fmla="*/ 44 h 44"/>
                  <a:gd name="T88" fmla="*/ 66 w 73"/>
                  <a:gd name="T89" fmla="*/ 42 h 44"/>
                  <a:gd name="T90" fmla="*/ 67 w 73"/>
                  <a:gd name="T91" fmla="*/ 41 h 44"/>
                  <a:gd name="T92" fmla="*/ 68 w 73"/>
                  <a:gd name="T93" fmla="*/ 41 h 44"/>
                  <a:gd name="T94" fmla="*/ 70 w 73"/>
                  <a:gd name="T95" fmla="*/ 41 h 44"/>
                  <a:gd name="T96" fmla="*/ 72 w 73"/>
                  <a:gd name="T97" fmla="*/ 41 h 44"/>
                  <a:gd name="T98" fmla="*/ 73 w 73"/>
                  <a:gd name="T99" fmla="*/ 42 h 44"/>
                  <a:gd name="T100" fmla="*/ 72 w 73"/>
                  <a:gd name="T101" fmla="*/ 43 h 44"/>
                  <a:gd name="T102" fmla="*/ 68 w 73"/>
                  <a:gd name="T103" fmla="*/ 44 h 44"/>
                  <a:gd name="T104" fmla="*/ 66 w 73"/>
                  <a:gd name="T10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" h="44">
                    <a:moveTo>
                      <a:pt x="1" y="17"/>
                    </a:moveTo>
                    <a:lnTo>
                      <a:pt x="2" y="17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2" y="11"/>
                    </a:lnTo>
                    <a:lnTo>
                      <a:pt x="17" y="13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34" y="6"/>
                    </a:lnTo>
                    <a:lnTo>
                      <a:pt x="56" y="0"/>
                    </a:lnTo>
                    <a:lnTo>
                      <a:pt x="56" y="3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4" y="16"/>
                    </a:lnTo>
                    <a:lnTo>
                      <a:pt x="63" y="17"/>
                    </a:lnTo>
                    <a:lnTo>
                      <a:pt x="60" y="17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3" y="25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8" y="31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9"/>
                    </a:lnTo>
                    <a:lnTo>
                      <a:pt x="16" y="39"/>
                    </a:lnTo>
                    <a:lnTo>
                      <a:pt x="15" y="40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1" y="17"/>
                    </a:lnTo>
                    <a:close/>
                    <a:moveTo>
                      <a:pt x="58" y="44"/>
                    </a:moveTo>
                    <a:lnTo>
                      <a:pt x="60" y="44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4"/>
                    </a:lnTo>
                    <a:close/>
                    <a:moveTo>
                      <a:pt x="65" y="42"/>
                    </a:move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1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2" y="41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3"/>
                    </a:lnTo>
                    <a:lnTo>
                      <a:pt x="70" y="43"/>
                    </a:lnTo>
                    <a:lnTo>
                      <a:pt x="68" y="44"/>
                    </a:lnTo>
                    <a:lnTo>
                      <a:pt x="67" y="43"/>
                    </a:lnTo>
                    <a:lnTo>
                      <a:pt x="66" y="43"/>
                    </a:lnTo>
                    <a:lnTo>
                      <a:pt x="6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1" name="Freeform 107">
                <a:extLst>
                  <a:ext uri="{FF2B5EF4-FFF2-40B4-BE49-F238E27FC236}">
                    <a16:creationId xmlns:a16="http://schemas.microsoft.com/office/drawing/2014/main" id="{F69AA58F-53C4-462C-839F-0234CC89EE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7450" y="3536951"/>
                <a:ext cx="119063" cy="100013"/>
              </a:xfrm>
              <a:custGeom>
                <a:avLst/>
                <a:gdLst>
                  <a:gd name="T0" fmla="*/ 59 w 75"/>
                  <a:gd name="T1" fmla="*/ 11 h 63"/>
                  <a:gd name="T2" fmla="*/ 56 w 75"/>
                  <a:gd name="T3" fmla="*/ 3 h 63"/>
                  <a:gd name="T4" fmla="*/ 53 w 75"/>
                  <a:gd name="T5" fmla="*/ 2 h 63"/>
                  <a:gd name="T6" fmla="*/ 45 w 75"/>
                  <a:gd name="T7" fmla="*/ 3 h 63"/>
                  <a:gd name="T8" fmla="*/ 43 w 75"/>
                  <a:gd name="T9" fmla="*/ 3 h 63"/>
                  <a:gd name="T10" fmla="*/ 41 w 75"/>
                  <a:gd name="T11" fmla="*/ 2 h 63"/>
                  <a:gd name="T12" fmla="*/ 41 w 75"/>
                  <a:gd name="T13" fmla="*/ 1 h 63"/>
                  <a:gd name="T14" fmla="*/ 37 w 75"/>
                  <a:gd name="T15" fmla="*/ 0 h 63"/>
                  <a:gd name="T16" fmla="*/ 37 w 75"/>
                  <a:gd name="T17" fmla="*/ 1 h 63"/>
                  <a:gd name="T18" fmla="*/ 34 w 75"/>
                  <a:gd name="T19" fmla="*/ 1 h 63"/>
                  <a:gd name="T20" fmla="*/ 35 w 75"/>
                  <a:gd name="T21" fmla="*/ 0 h 63"/>
                  <a:gd name="T22" fmla="*/ 32 w 75"/>
                  <a:gd name="T23" fmla="*/ 0 h 63"/>
                  <a:gd name="T24" fmla="*/ 29 w 75"/>
                  <a:gd name="T25" fmla="*/ 2 h 63"/>
                  <a:gd name="T26" fmla="*/ 26 w 75"/>
                  <a:gd name="T27" fmla="*/ 5 h 63"/>
                  <a:gd name="T28" fmla="*/ 21 w 75"/>
                  <a:gd name="T29" fmla="*/ 3 h 63"/>
                  <a:gd name="T30" fmla="*/ 16 w 75"/>
                  <a:gd name="T31" fmla="*/ 2 h 63"/>
                  <a:gd name="T32" fmla="*/ 12 w 75"/>
                  <a:gd name="T33" fmla="*/ 1 h 63"/>
                  <a:gd name="T34" fmla="*/ 2 w 75"/>
                  <a:gd name="T35" fmla="*/ 0 h 63"/>
                  <a:gd name="T36" fmla="*/ 1 w 75"/>
                  <a:gd name="T37" fmla="*/ 1 h 63"/>
                  <a:gd name="T38" fmla="*/ 1 w 75"/>
                  <a:gd name="T39" fmla="*/ 7 h 63"/>
                  <a:gd name="T40" fmla="*/ 0 w 75"/>
                  <a:gd name="T41" fmla="*/ 12 h 63"/>
                  <a:gd name="T42" fmla="*/ 75 w 75"/>
                  <a:gd name="T43" fmla="*/ 62 h 63"/>
                  <a:gd name="T44" fmla="*/ 72 w 75"/>
                  <a:gd name="T45" fmla="*/ 60 h 63"/>
                  <a:gd name="T46" fmla="*/ 70 w 75"/>
                  <a:gd name="T47" fmla="*/ 57 h 63"/>
                  <a:gd name="T48" fmla="*/ 66 w 75"/>
                  <a:gd name="T49" fmla="*/ 56 h 63"/>
                  <a:gd name="T50" fmla="*/ 65 w 75"/>
                  <a:gd name="T51" fmla="*/ 51 h 63"/>
                  <a:gd name="T52" fmla="*/ 66 w 75"/>
                  <a:gd name="T53" fmla="*/ 50 h 63"/>
                  <a:gd name="T54" fmla="*/ 66 w 75"/>
                  <a:gd name="T55" fmla="*/ 49 h 63"/>
                  <a:gd name="T56" fmla="*/ 65 w 75"/>
                  <a:gd name="T57" fmla="*/ 48 h 63"/>
                  <a:gd name="T58" fmla="*/ 61 w 75"/>
                  <a:gd name="T59" fmla="*/ 42 h 63"/>
                  <a:gd name="T60" fmla="*/ 56 w 75"/>
                  <a:gd name="T61" fmla="*/ 34 h 63"/>
                  <a:gd name="T62" fmla="*/ 55 w 75"/>
                  <a:gd name="T63" fmla="*/ 30 h 63"/>
                  <a:gd name="T64" fmla="*/ 53 w 75"/>
                  <a:gd name="T65" fmla="*/ 26 h 63"/>
                  <a:gd name="T66" fmla="*/ 52 w 75"/>
                  <a:gd name="T67" fmla="*/ 23 h 63"/>
                  <a:gd name="T68" fmla="*/ 46 w 75"/>
                  <a:gd name="T69" fmla="*/ 17 h 63"/>
                  <a:gd name="T70" fmla="*/ 45 w 75"/>
                  <a:gd name="T71" fmla="*/ 13 h 63"/>
                  <a:gd name="T72" fmla="*/ 46 w 75"/>
                  <a:gd name="T73" fmla="*/ 12 h 63"/>
                  <a:gd name="T74" fmla="*/ 47 w 75"/>
                  <a:gd name="T75" fmla="*/ 14 h 63"/>
                  <a:gd name="T76" fmla="*/ 49 w 75"/>
                  <a:gd name="T77" fmla="*/ 18 h 63"/>
                  <a:gd name="T78" fmla="*/ 52 w 75"/>
                  <a:gd name="T79" fmla="*/ 21 h 63"/>
                  <a:gd name="T80" fmla="*/ 57 w 75"/>
                  <a:gd name="T81" fmla="*/ 25 h 63"/>
                  <a:gd name="T82" fmla="*/ 58 w 75"/>
                  <a:gd name="T83" fmla="*/ 22 h 63"/>
                  <a:gd name="T84" fmla="*/ 58 w 75"/>
                  <a:gd name="T85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63">
                    <a:moveTo>
                      <a:pt x="59" y="15"/>
                    </a:moveTo>
                    <a:lnTo>
                      <a:pt x="59" y="12"/>
                    </a:lnTo>
                    <a:lnTo>
                      <a:pt x="59" y="11"/>
                    </a:lnTo>
                    <a:lnTo>
                      <a:pt x="58" y="8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3" y="2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5" y="3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63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1" y="59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5" y="51"/>
                    </a:lnTo>
                    <a:lnTo>
                      <a:pt x="65" y="50"/>
                    </a:lnTo>
                    <a:lnTo>
                      <a:pt x="65" y="49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6" y="49"/>
                    </a:lnTo>
                    <a:lnTo>
                      <a:pt x="65" y="48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6" y="32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2" y="23"/>
                    </a:lnTo>
                    <a:lnTo>
                      <a:pt x="49" y="20"/>
                    </a:lnTo>
                    <a:lnTo>
                      <a:pt x="48" y="19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5" y="14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50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5" y="24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9" y="15"/>
                    </a:lnTo>
                    <a:lnTo>
                      <a:pt x="5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2" name="Freeform 108">
                <a:extLst>
                  <a:ext uri="{FF2B5EF4-FFF2-40B4-BE49-F238E27FC236}">
                    <a16:creationId xmlns:a16="http://schemas.microsoft.com/office/drawing/2014/main" id="{88E9921A-BE4D-458E-A771-E258124493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5225" y="3635376"/>
                <a:ext cx="157163" cy="180975"/>
              </a:xfrm>
              <a:custGeom>
                <a:avLst/>
                <a:gdLst>
                  <a:gd name="T0" fmla="*/ 89 w 99"/>
                  <a:gd name="T1" fmla="*/ 2 h 114"/>
                  <a:gd name="T2" fmla="*/ 89 w 99"/>
                  <a:gd name="T3" fmla="*/ 4 h 114"/>
                  <a:gd name="T4" fmla="*/ 90 w 99"/>
                  <a:gd name="T5" fmla="*/ 5 h 114"/>
                  <a:gd name="T6" fmla="*/ 91 w 99"/>
                  <a:gd name="T7" fmla="*/ 15 h 114"/>
                  <a:gd name="T8" fmla="*/ 97 w 99"/>
                  <a:gd name="T9" fmla="*/ 23 h 114"/>
                  <a:gd name="T10" fmla="*/ 99 w 99"/>
                  <a:gd name="T11" fmla="*/ 26 h 114"/>
                  <a:gd name="T12" fmla="*/ 94 w 99"/>
                  <a:gd name="T13" fmla="*/ 28 h 114"/>
                  <a:gd name="T14" fmla="*/ 91 w 99"/>
                  <a:gd name="T15" fmla="*/ 30 h 114"/>
                  <a:gd name="T16" fmla="*/ 91 w 99"/>
                  <a:gd name="T17" fmla="*/ 34 h 114"/>
                  <a:gd name="T18" fmla="*/ 88 w 99"/>
                  <a:gd name="T19" fmla="*/ 42 h 114"/>
                  <a:gd name="T20" fmla="*/ 89 w 99"/>
                  <a:gd name="T21" fmla="*/ 48 h 114"/>
                  <a:gd name="T22" fmla="*/ 86 w 99"/>
                  <a:gd name="T23" fmla="*/ 57 h 114"/>
                  <a:gd name="T24" fmla="*/ 82 w 99"/>
                  <a:gd name="T25" fmla="*/ 61 h 114"/>
                  <a:gd name="T26" fmla="*/ 78 w 99"/>
                  <a:gd name="T27" fmla="*/ 69 h 114"/>
                  <a:gd name="T28" fmla="*/ 76 w 99"/>
                  <a:gd name="T29" fmla="*/ 75 h 114"/>
                  <a:gd name="T30" fmla="*/ 74 w 99"/>
                  <a:gd name="T31" fmla="*/ 84 h 114"/>
                  <a:gd name="T32" fmla="*/ 70 w 99"/>
                  <a:gd name="T33" fmla="*/ 84 h 114"/>
                  <a:gd name="T34" fmla="*/ 70 w 99"/>
                  <a:gd name="T35" fmla="*/ 88 h 114"/>
                  <a:gd name="T36" fmla="*/ 75 w 99"/>
                  <a:gd name="T37" fmla="*/ 91 h 114"/>
                  <a:gd name="T38" fmla="*/ 78 w 99"/>
                  <a:gd name="T39" fmla="*/ 94 h 114"/>
                  <a:gd name="T40" fmla="*/ 81 w 99"/>
                  <a:gd name="T41" fmla="*/ 100 h 114"/>
                  <a:gd name="T42" fmla="*/ 77 w 99"/>
                  <a:gd name="T43" fmla="*/ 108 h 114"/>
                  <a:gd name="T44" fmla="*/ 73 w 99"/>
                  <a:gd name="T45" fmla="*/ 110 h 114"/>
                  <a:gd name="T46" fmla="*/ 67 w 99"/>
                  <a:gd name="T47" fmla="*/ 112 h 114"/>
                  <a:gd name="T48" fmla="*/ 63 w 99"/>
                  <a:gd name="T49" fmla="*/ 114 h 114"/>
                  <a:gd name="T50" fmla="*/ 59 w 99"/>
                  <a:gd name="T51" fmla="*/ 113 h 114"/>
                  <a:gd name="T52" fmla="*/ 56 w 99"/>
                  <a:gd name="T53" fmla="*/ 114 h 114"/>
                  <a:gd name="T54" fmla="*/ 54 w 99"/>
                  <a:gd name="T55" fmla="*/ 113 h 114"/>
                  <a:gd name="T56" fmla="*/ 50 w 99"/>
                  <a:gd name="T57" fmla="*/ 110 h 114"/>
                  <a:gd name="T58" fmla="*/ 47 w 99"/>
                  <a:gd name="T59" fmla="*/ 106 h 114"/>
                  <a:gd name="T60" fmla="*/ 44 w 99"/>
                  <a:gd name="T61" fmla="*/ 108 h 114"/>
                  <a:gd name="T62" fmla="*/ 40 w 99"/>
                  <a:gd name="T63" fmla="*/ 109 h 114"/>
                  <a:gd name="T64" fmla="*/ 35 w 99"/>
                  <a:gd name="T65" fmla="*/ 106 h 114"/>
                  <a:gd name="T66" fmla="*/ 33 w 99"/>
                  <a:gd name="T67" fmla="*/ 103 h 114"/>
                  <a:gd name="T68" fmla="*/ 30 w 99"/>
                  <a:gd name="T69" fmla="*/ 99 h 114"/>
                  <a:gd name="T70" fmla="*/ 27 w 99"/>
                  <a:gd name="T71" fmla="*/ 96 h 114"/>
                  <a:gd name="T72" fmla="*/ 23 w 99"/>
                  <a:gd name="T73" fmla="*/ 92 h 114"/>
                  <a:gd name="T74" fmla="*/ 21 w 99"/>
                  <a:gd name="T75" fmla="*/ 90 h 114"/>
                  <a:gd name="T76" fmla="*/ 19 w 99"/>
                  <a:gd name="T77" fmla="*/ 87 h 114"/>
                  <a:gd name="T78" fmla="*/ 15 w 99"/>
                  <a:gd name="T79" fmla="*/ 84 h 114"/>
                  <a:gd name="T80" fmla="*/ 12 w 99"/>
                  <a:gd name="T81" fmla="*/ 82 h 114"/>
                  <a:gd name="T82" fmla="*/ 11 w 99"/>
                  <a:gd name="T83" fmla="*/ 78 h 114"/>
                  <a:gd name="T84" fmla="*/ 7 w 99"/>
                  <a:gd name="T85" fmla="*/ 70 h 114"/>
                  <a:gd name="T86" fmla="*/ 6 w 99"/>
                  <a:gd name="T87" fmla="*/ 67 h 114"/>
                  <a:gd name="T88" fmla="*/ 4 w 99"/>
                  <a:gd name="T89" fmla="*/ 63 h 114"/>
                  <a:gd name="T90" fmla="*/ 3 w 99"/>
                  <a:gd name="T91" fmla="*/ 59 h 114"/>
                  <a:gd name="T92" fmla="*/ 0 w 99"/>
                  <a:gd name="T93" fmla="*/ 57 h 114"/>
                  <a:gd name="T94" fmla="*/ 2 w 99"/>
                  <a:gd name="T95" fmla="*/ 51 h 114"/>
                  <a:gd name="T96" fmla="*/ 4 w 99"/>
                  <a:gd name="T97" fmla="*/ 46 h 114"/>
                  <a:gd name="T98" fmla="*/ 7 w 99"/>
                  <a:gd name="T99" fmla="*/ 40 h 114"/>
                  <a:gd name="T100" fmla="*/ 12 w 99"/>
                  <a:gd name="T101" fmla="*/ 39 h 114"/>
                  <a:gd name="T102" fmla="*/ 17 w 99"/>
                  <a:gd name="T103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" h="114">
                    <a:moveTo>
                      <a:pt x="17" y="1"/>
                    </a:moveTo>
                    <a:lnTo>
                      <a:pt x="89" y="0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3"/>
                    </a:lnTo>
                    <a:lnTo>
                      <a:pt x="89" y="4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90" y="7"/>
                    </a:lnTo>
                    <a:lnTo>
                      <a:pt x="91" y="11"/>
                    </a:lnTo>
                    <a:lnTo>
                      <a:pt x="91" y="13"/>
                    </a:lnTo>
                    <a:lnTo>
                      <a:pt x="91" y="15"/>
                    </a:lnTo>
                    <a:lnTo>
                      <a:pt x="92" y="18"/>
                    </a:lnTo>
                    <a:lnTo>
                      <a:pt x="93" y="20"/>
                    </a:lnTo>
                    <a:lnTo>
                      <a:pt x="94" y="20"/>
                    </a:lnTo>
                    <a:lnTo>
                      <a:pt x="97" y="22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9" y="24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26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8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91" y="31"/>
                    </a:lnTo>
                    <a:lnTo>
                      <a:pt x="91" y="32"/>
                    </a:lnTo>
                    <a:lnTo>
                      <a:pt x="90" y="33"/>
                    </a:lnTo>
                    <a:lnTo>
                      <a:pt x="91" y="33"/>
                    </a:lnTo>
                    <a:lnTo>
                      <a:pt x="91" y="34"/>
                    </a:lnTo>
                    <a:lnTo>
                      <a:pt x="91" y="35"/>
                    </a:lnTo>
                    <a:lnTo>
                      <a:pt x="90" y="37"/>
                    </a:lnTo>
                    <a:lnTo>
                      <a:pt x="89" y="40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8" y="44"/>
                    </a:lnTo>
                    <a:lnTo>
                      <a:pt x="88" y="47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8" y="50"/>
                    </a:lnTo>
                    <a:lnTo>
                      <a:pt x="88" y="53"/>
                    </a:lnTo>
                    <a:lnTo>
                      <a:pt x="87" y="55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8"/>
                    </a:lnTo>
                    <a:lnTo>
                      <a:pt x="82" y="60"/>
                    </a:lnTo>
                    <a:lnTo>
                      <a:pt x="82" y="61"/>
                    </a:lnTo>
                    <a:lnTo>
                      <a:pt x="81" y="63"/>
                    </a:lnTo>
                    <a:lnTo>
                      <a:pt x="80" y="65"/>
                    </a:lnTo>
                    <a:lnTo>
                      <a:pt x="79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5" y="80"/>
                    </a:lnTo>
                    <a:lnTo>
                      <a:pt x="75" y="83"/>
                    </a:lnTo>
                    <a:lnTo>
                      <a:pt x="74" y="84"/>
                    </a:lnTo>
                    <a:lnTo>
                      <a:pt x="73" y="84"/>
                    </a:lnTo>
                    <a:lnTo>
                      <a:pt x="73" y="84"/>
                    </a:lnTo>
                    <a:lnTo>
                      <a:pt x="72" y="84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70" y="85"/>
                    </a:lnTo>
                    <a:lnTo>
                      <a:pt x="69" y="85"/>
                    </a:lnTo>
                    <a:lnTo>
                      <a:pt x="68" y="87"/>
                    </a:lnTo>
                    <a:lnTo>
                      <a:pt x="69" y="87"/>
                    </a:lnTo>
                    <a:lnTo>
                      <a:pt x="70" y="88"/>
                    </a:lnTo>
                    <a:lnTo>
                      <a:pt x="72" y="88"/>
                    </a:lnTo>
                    <a:lnTo>
                      <a:pt x="73" y="88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5" y="91"/>
                    </a:lnTo>
                    <a:lnTo>
                      <a:pt x="76" y="93"/>
                    </a:lnTo>
                    <a:lnTo>
                      <a:pt x="77" y="93"/>
                    </a:lnTo>
                    <a:lnTo>
                      <a:pt x="77" y="94"/>
                    </a:lnTo>
                    <a:lnTo>
                      <a:pt x="77" y="94"/>
                    </a:lnTo>
                    <a:lnTo>
                      <a:pt x="78" y="94"/>
                    </a:lnTo>
                    <a:lnTo>
                      <a:pt x="79" y="95"/>
                    </a:lnTo>
                    <a:lnTo>
                      <a:pt x="79" y="96"/>
                    </a:lnTo>
                    <a:lnTo>
                      <a:pt x="80" y="97"/>
                    </a:lnTo>
                    <a:lnTo>
                      <a:pt x="81" y="100"/>
                    </a:lnTo>
                    <a:lnTo>
                      <a:pt x="81" y="100"/>
                    </a:lnTo>
                    <a:lnTo>
                      <a:pt x="82" y="102"/>
                    </a:lnTo>
                    <a:lnTo>
                      <a:pt x="80" y="104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7" y="108"/>
                    </a:lnTo>
                    <a:lnTo>
                      <a:pt x="76" y="108"/>
                    </a:lnTo>
                    <a:lnTo>
                      <a:pt x="76" y="109"/>
                    </a:lnTo>
                    <a:lnTo>
                      <a:pt x="75" y="110"/>
                    </a:lnTo>
                    <a:lnTo>
                      <a:pt x="75" y="110"/>
                    </a:lnTo>
                    <a:lnTo>
                      <a:pt x="73" y="110"/>
                    </a:lnTo>
                    <a:lnTo>
                      <a:pt x="72" y="111"/>
                    </a:lnTo>
                    <a:lnTo>
                      <a:pt x="71" y="112"/>
                    </a:lnTo>
                    <a:lnTo>
                      <a:pt x="70" y="112"/>
                    </a:lnTo>
                    <a:lnTo>
                      <a:pt x="68" y="112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4" y="112"/>
                    </a:lnTo>
                    <a:lnTo>
                      <a:pt x="63" y="113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61" y="113"/>
                    </a:lnTo>
                    <a:lnTo>
                      <a:pt x="61" y="113"/>
                    </a:lnTo>
                    <a:lnTo>
                      <a:pt x="60" y="112"/>
                    </a:lnTo>
                    <a:lnTo>
                      <a:pt x="59" y="113"/>
                    </a:lnTo>
                    <a:lnTo>
                      <a:pt x="58" y="112"/>
                    </a:lnTo>
                    <a:lnTo>
                      <a:pt x="57" y="112"/>
                    </a:lnTo>
                    <a:lnTo>
                      <a:pt x="56" y="112"/>
                    </a:lnTo>
                    <a:lnTo>
                      <a:pt x="56" y="113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5" y="113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3" y="112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2" y="110"/>
                    </a:lnTo>
                    <a:lnTo>
                      <a:pt x="50" y="110"/>
                    </a:lnTo>
                    <a:lnTo>
                      <a:pt x="50" y="109"/>
                    </a:lnTo>
                    <a:lnTo>
                      <a:pt x="49" y="108"/>
                    </a:lnTo>
                    <a:lnTo>
                      <a:pt x="49" y="106"/>
                    </a:lnTo>
                    <a:lnTo>
                      <a:pt x="48" y="106"/>
                    </a:lnTo>
                    <a:lnTo>
                      <a:pt x="47" y="106"/>
                    </a:lnTo>
                    <a:lnTo>
                      <a:pt x="46" y="107"/>
                    </a:lnTo>
                    <a:lnTo>
                      <a:pt x="45" y="108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1" y="108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39" y="109"/>
                    </a:lnTo>
                    <a:lnTo>
                      <a:pt x="37" y="108"/>
                    </a:lnTo>
                    <a:lnTo>
                      <a:pt x="36" y="107"/>
                    </a:lnTo>
                    <a:lnTo>
                      <a:pt x="36" y="106"/>
                    </a:lnTo>
                    <a:lnTo>
                      <a:pt x="35" y="106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4" y="104"/>
                    </a:lnTo>
                    <a:lnTo>
                      <a:pt x="33" y="103"/>
                    </a:lnTo>
                    <a:lnTo>
                      <a:pt x="33" y="103"/>
                    </a:lnTo>
                    <a:lnTo>
                      <a:pt x="32" y="101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6" y="93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2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90"/>
                    </a:lnTo>
                    <a:lnTo>
                      <a:pt x="22" y="89"/>
                    </a:lnTo>
                    <a:lnTo>
                      <a:pt x="22" y="88"/>
                    </a:lnTo>
                    <a:lnTo>
                      <a:pt x="22" y="87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9" y="86"/>
                    </a:lnTo>
                    <a:lnTo>
                      <a:pt x="18" y="85"/>
                    </a:lnTo>
                    <a:lnTo>
                      <a:pt x="17" y="85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5" y="82"/>
                    </a:lnTo>
                    <a:lnTo>
                      <a:pt x="14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79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7"/>
                    </a:lnTo>
                    <a:lnTo>
                      <a:pt x="11" y="76"/>
                    </a:lnTo>
                    <a:lnTo>
                      <a:pt x="9" y="74"/>
                    </a:lnTo>
                    <a:lnTo>
                      <a:pt x="8" y="72"/>
                    </a:lnTo>
                    <a:lnTo>
                      <a:pt x="7" y="70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0" y="40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7" y="12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3" name="Freeform 109">
                <a:extLst>
                  <a:ext uri="{FF2B5EF4-FFF2-40B4-BE49-F238E27FC236}">
                    <a16:creationId xmlns:a16="http://schemas.microsoft.com/office/drawing/2014/main" id="{BF5C6E5E-695D-4EC0-A856-9867EFC4FF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53175" y="3705226"/>
                <a:ext cx="146050" cy="111125"/>
              </a:xfrm>
              <a:custGeom>
                <a:avLst/>
                <a:gdLst>
                  <a:gd name="T0" fmla="*/ 13 w 92"/>
                  <a:gd name="T1" fmla="*/ 56 h 70"/>
                  <a:gd name="T2" fmla="*/ 11 w 92"/>
                  <a:gd name="T3" fmla="*/ 51 h 70"/>
                  <a:gd name="T4" fmla="*/ 9 w 92"/>
                  <a:gd name="T5" fmla="*/ 50 h 70"/>
                  <a:gd name="T6" fmla="*/ 7 w 92"/>
                  <a:gd name="T7" fmla="*/ 47 h 70"/>
                  <a:gd name="T8" fmla="*/ 5 w 92"/>
                  <a:gd name="T9" fmla="*/ 44 h 70"/>
                  <a:gd name="T10" fmla="*/ 1 w 92"/>
                  <a:gd name="T11" fmla="*/ 43 h 70"/>
                  <a:gd name="T12" fmla="*/ 2 w 92"/>
                  <a:gd name="T13" fmla="*/ 41 h 70"/>
                  <a:gd name="T14" fmla="*/ 4 w 92"/>
                  <a:gd name="T15" fmla="*/ 40 h 70"/>
                  <a:gd name="T16" fmla="*/ 6 w 92"/>
                  <a:gd name="T17" fmla="*/ 40 h 70"/>
                  <a:gd name="T18" fmla="*/ 7 w 92"/>
                  <a:gd name="T19" fmla="*/ 34 h 70"/>
                  <a:gd name="T20" fmla="*/ 8 w 92"/>
                  <a:gd name="T21" fmla="*/ 29 h 70"/>
                  <a:gd name="T22" fmla="*/ 10 w 92"/>
                  <a:gd name="T23" fmla="*/ 26 h 70"/>
                  <a:gd name="T24" fmla="*/ 11 w 92"/>
                  <a:gd name="T25" fmla="*/ 25 h 70"/>
                  <a:gd name="T26" fmla="*/ 14 w 92"/>
                  <a:gd name="T27" fmla="*/ 17 h 70"/>
                  <a:gd name="T28" fmla="*/ 16 w 92"/>
                  <a:gd name="T29" fmla="*/ 13 h 70"/>
                  <a:gd name="T30" fmla="*/ 19 w 92"/>
                  <a:gd name="T31" fmla="*/ 11 h 70"/>
                  <a:gd name="T32" fmla="*/ 21 w 92"/>
                  <a:gd name="T33" fmla="*/ 4 h 70"/>
                  <a:gd name="T34" fmla="*/ 23 w 92"/>
                  <a:gd name="T35" fmla="*/ 4 h 70"/>
                  <a:gd name="T36" fmla="*/ 26 w 92"/>
                  <a:gd name="T37" fmla="*/ 0 h 70"/>
                  <a:gd name="T38" fmla="*/ 30 w 92"/>
                  <a:gd name="T39" fmla="*/ 2 h 70"/>
                  <a:gd name="T40" fmla="*/ 33 w 92"/>
                  <a:gd name="T41" fmla="*/ 1 h 70"/>
                  <a:gd name="T42" fmla="*/ 35 w 92"/>
                  <a:gd name="T43" fmla="*/ 2 h 70"/>
                  <a:gd name="T44" fmla="*/ 38 w 92"/>
                  <a:gd name="T45" fmla="*/ 2 h 70"/>
                  <a:gd name="T46" fmla="*/ 41 w 92"/>
                  <a:gd name="T47" fmla="*/ 4 h 70"/>
                  <a:gd name="T48" fmla="*/ 46 w 92"/>
                  <a:gd name="T49" fmla="*/ 7 h 70"/>
                  <a:gd name="T50" fmla="*/ 48 w 92"/>
                  <a:gd name="T51" fmla="*/ 8 h 70"/>
                  <a:gd name="T52" fmla="*/ 52 w 92"/>
                  <a:gd name="T53" fmla="*/ 11 h 70"/>
                  <a:gd name="T54" fmla="*/ 54 w 92"/>
                  <a:gd name="T55" fmla="*/ 14 h 70"/>
                  <a:gd name="T56" fmla="*/ 55 w 92"/>
                  <a:gd name="T57" fmla="*/ 17 h 70"/>
                  <a:gd name="T58" fmla="*/ 54 w 92"/>
                  <a:gd name="T59" fmla="*/ 21 h 70"/>
                  <a:gd name="T60" fmla="*/ 53 w 92"/>
                  <a:gd name="T61" fmla="*/ 24 h 70"/>
                  <a:gd name="T62" fmla="*/ 57 w 92"/>
                  <a:gd name="T63" fmla="*/ 24 h 70"/>
                  <a:gd name="T64" fmla="*/ 59 w 92"/>
                  <a:gd name="T65" fmla="*/ 25 h 70"/>
                  <a:gd name="T66" fmla="*/ 62 w 92"/>
                  <a:gd name="T67" fmla="*/ 31 h 70"/>
                  <a:gd name="T68" fmla="*/ 65 w 92"/>
                  <a:gd name="T69" fmla="*/ 35 h 70"/>
                  <a:gd name="T70" fmla="*/ 92 w 92"/>
                  <a:gd name="T71" fmla="*/ 42 h 70"/>
                  <a:gd name="T72" fmla="*/ 66 w 92"/>
                  <a:gd name="T73" fmla="*/ 61 h 70"/>
                  <a:gd name="T74" fmla="*/ 62 w 92"/>
                  <a:gd name="T75" fmla="*/ 62 h 70"/>
                  <a:gd name="T76" fmla="*/ 59 w 92"/>
                  <a:gd name="T77" fmla="*/ 65 h 70"/>
                  <a:gd name="T78" fmla="*/ 55 w 92"/>
                  <a:gd name="T79" fmla="*/ 67 h 70"/>
                  <a:gd name="T80" fmla="*/ 50 w 92"/>
                  <a:gd name="T81" fmla="*/ 67 h 70"/>
                  <a:gd name="T82" fmla="*/ 48 w 92"/>
                  <a:gd name="T83" fmla="*/ 65 h 70"/>
                  <a:gd name="T84" fmla="*/ 44 w 92"/>
                  <a:gd name="T85" fmla="*/ 66 h 70"/>
                  <a:gd name="T86" fmla="*/ 40 w 92"/>
                  <a:gd name="T87" fmla="*/ 69 h 70"/>
                  <a:gd name="T88" fmla="*/ 37 w 92"/>
                  <a:gd name="T89" fmla="*/ 69 h 70"/>
                  <a:gd name="T90" fmla="*/ 32 w 92"/>
                  <a:gd name="T91" fmla="*/ 69 h 70"/>
                  <a:gd name="T92" fmla="*/ 29 w 92"/>
                  <a:gd name="T93" fmla="*/ 67 h 70"/>
                  <a:gd name="T94" fmla="*/ 22 w 92"/>
                  <a:gd name="T95" fmla="*/ 64 h 70"/>
                  <a:gd name="T96" fmla="*/ 18 w 92"/>
                  <a:gd name="T97" fmla="*/ 64 h 70"/>
                  <a:gd name="T98" fmla="*/ 16 w 92"/>
                  <a:gd name="T99" fmla="*/ 59 h 70"/>
                  <a:gd name="T100" fmla="*/ 14 w 92"/>
                  <a:gd name="T101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" h="70">
                    <a:moveTo>
                      <a:pt x="14" y="58"/>
                    </a:moveTo>
                    <a:lnTo>
                      <a:pt x="13" y="56"/>
                    </a:lnTo>
                    <a:lnTo>
                      <a:pt x="13" y="56"/>
                    </a:lnTo>
                    <a:lnTo>
                      <a:pt x="12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7" y="39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2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6" y="37"/>
                    </a:lnTo>
                    <a:lnTo>
                      <a:pt x="84" y="42"/>
                    </a:lnTo>
                    <a:lnTo>
                      <a:pt x="92" y="42"/>
                    </a:lnTo>
                    <a:lnTo>
                      <a:pt x="73" y="60"/>
                    </a:lnTo>
                    <a:lnTo>
                      <a:pt x="69" y="60"/>
                    </a:lnTo>
                    <a:lnTo>
                      <a:pt x="66" y="61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5" y="66"/>
                    </a:lnTo>
                    <a:lnTo>
                      <a:pt x="55" y="67"/>
                    </a:lnTo>
                    <a:lnTo>
                      <a:pt x="54" y="67"/>
                    </a:lnTo>
                    <a:lnTo>
                      <a:pt x="53" y="67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9" y="66"/>
                    </a:lnTo>
                    <a:lnTo>
                      <a:pt x="48" y="65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1" y="67"/>
                    </a:lnTo>
                    <a:lnTo>
                      <a:pt x="40" y="69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30" y="68"/>
                    </a:lnTo>
                    <a:lnTo>
                      <a:pt x="29" y="67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2" y="64"/>
                    </a:lnTo>
                    <a:lnTo>
                      <a:pt x="20" y="63"/>
                    </a:lnTo>
                    <a:lnTo>
                      <a:pt x="19" y="64"/>
                    </a:lnTo>
                    <a:lnTo>
                      <a:pt x="18" y="64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6" y="59"/>
                    </a:lnTo>
                    <a:lnTo>
                      <a:pt x="15" y="59"/>
                    </a:lnTo>
                    <a:lnTo>
                      <a:pt x="14" y="58"/>
                    </a:lnTo>
                    <a:lnTo>
                      <a:pt x="14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4" name="Freeform 110">
                <a:extLst>
                  <a:ext uri="{FF2B5EF4-FFF2-40B4-BE49-F238E27FC236}">
                    <a16:creationId xmlns:a16="http://schemas.microsoft.com/office/drawing/2014/main" id="{E62BBC08-34B3-4BB2-B168-DFCEB21FE1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84925" y="3675063"/>
                <a:ext cx="63500" cy="55563"/>
              </a:xfrm>
              <a:custGeom>
                <a:avLst/>
                <a:gdLst>
                  <a:gd name="T0" fmla="*/ 34 w 40"/>
                  <a:gd name="T1" fmla="*/ 33 h 35"/>
                  <a:gd name="T2" fmla="*/ 33 w 40"/>
                  <a:gd name="T3" fmla="*/ 33 h 35"/>
                  <a:gd name="T4" fmla="*/ 32 w 40"/>
                  <a:gd name="T5" fmla="*/ 30 h 35"/>
                  <a:gd name="T6" fmla="*/ 29 w 40"/>
                  <a:gd name="T7" fmla="*/ 28 h 35"/>
                  <a:gd name="T8" fmla="*/ 27 w 40"/>
                  <a:gd name="T9" fmla="*/ 26 h 35"/>
                  <a:gd name="T10" fmla="*/ 26 w 40"/>
                  <a:gd name="T11" fmla="*/ 26 h 35"/>
                  <a:gd name="T12" fmla="*/ 24 w 40"/>
                  <a:gd name="T13" fmla="*/ 25 h 35"/>
                  <a:gd name="T14" fmla="*/ 20 w 40"/>
                  <a:gd name="T15" fmla="*/ 23 h 35"/>
                  <a:gd name="T16" fmla="*/ 18 w 40"/>
                  <a:gd name="T17" fmla="*/ 21 h 35"/>
                  <a:gd name="T18" fmla="*/ 17 w 40"/>
                  <a:gd name="T19" fmla="*/ 22 h 35"/>
                  <a:gd name="T20" fmla="*/ 14 w 40"/>
                  <a:gd name="T21" fmla="*/ 20 h 35"/>
                  <a:gd name="T22" fmla="*/ 13 w 40"/>
                  <a:gd name="T23" fmla="*/ 20 h 35"/>
                  <a:gd name="T24" fmla="*/ 11 w 40"/>
                  <a:gd name="T25" fmla="*/ 21 h 35"/>
                  <a:gd name="T26" fmla="*/ 7 w 40"/>
                  <a:gd name="T27" fmla="*/ 20 h 35"/>
                  <a:gd name="T28" fmla="*/ 6 w 40"/>
                  <a:gd name="T29" fmla="*/ 19 h 35"/>
                  <a:gd name="T30" fmla="*/ 3 w 40"/>
                  <a:gd name="T31" fmla="*/ 23 h 35"/>
                  <a:gd name="T32" fmla="*/ 2 w 40"/>
                  <a:gd name="T33" fmla="*/ 23 h 35"/>
                  <a:gd name="T34" fmla="*/ 0 w 40"/>
                  <a:gd name="T35" fmla="*/ 22 h 35"/>
                  <a:gd name="T36" fmla="*/ 0 w 40"/>
                  <a:gd name="T37" fmla="*/ 18 h 35"/>
                  <a:gd name="T38" fmla="*/ 1 w 40"/>
                  <a:gd name="T39" fmla="*/ 16 h 35"/>
                  <a:gd name="T40" fmla="*/ 2 w 40"/>
                  <a:gd name="T41" fmla="*/ 12 h 35"/>
                  <a:gd name="T42" fmla="*/ 3 w 40"/>
                  <a:gd name="T43" fmla="*/ 9 h 35"/>
                  <a:gd name="T44" fmla="*/ 2 w 40"/>
                  <a:gd name="T45" fmla="*/ 8 h 35"/>
                  <a:gd name="T46" fmla="*/ 3 w 40"/>
                  <a:gd name="T47" fmla="*/ 6 h 35"/>
                  <a:gd name="T48" fmla="*/ 5 w 40"/>
                  <a:gd name="T49" fmla="*/ 5 h 35"/>
                  <a:gd name="T50" fmla="*/ 5 w 40"/>
                  <a:gd name="T51" fmla="*/ 4 h 35"/>
                  <a:gd name="T52" fmla="*/ 6 w 40"/>
                  <a:gd name="T53" fmla="*/ 3 h 35"/>
                  <a:gd name="T54" fmla="*/ 8 w 40"/>
                  <a:gd name="T55" fmla="*/ 3 h 35"/>
                  <a:gd name="T56" fmla="*/ 10 w 40"/>
                  <a:gd name="T57" fmla="*/ 2 h 35"/>
                  <a:gd name="T58" fmla="*/ 11 w 40"/>
                  <a:gd name="T59" fmla="*/ 0 h 35"/>
                  <a:gd name="T60" fmla="*/ 13 w 40"/>
                  <a:gd name="T61" fmla="*/ 2 h 35"/>
                  <a:gd name="T62" fmla="*/ 16 w 40"/>
                  <a:gd name="T63" fmla="*/ 12 h 35"/>
                  <a:gd name="T64" fmla="*/ 17 w 40"/>
                  <a:gd name="T65" fmla="*/ 14 h 35"/>
                  <a:gd name="T66" fmla="*/ 18 w 40"/>
                  <a:gd name="T67" fmla="*/ 15 h 35"/>
                  <a:gd name="T68" fmla="*/ 19 w 40"/>
                  <a:gd name="T69" fmla="*/ 18 h 35"/>
                  <a:gd name="T70" fmla="*/ 20 w 40"/>
                  <a:gd name="T71" fmla="*/ 16 h 35"/>
                  <a:gd name="T72" fmla="*/ 19 w 40"/>
                  <a:gd name="T73" fmla="*/ 15 h 35"/>
                  <a:gd name="T74" fmla="*/ 21 w 40"/>
                  <a:gd name="T75" fmla="*/ 17 h 35"/>
                  <a:gd name="T76" fmla="*/ 22 w 40"/>
                  <a:gd name="T77" fmla="*/ 19 h 35"/>
                  <a:gd name="T78" fmla="*/ 23 w 40"/>
                  <a:gd name="T79" fmla="*/ 19 h 35"/>
                  <a:gd name="T80" fmla="*/ 24 w 40"/>
                  <a:gd name="T81" fmla="*/ 19 h 35"/>
                  <a:gd name="T82" fmla="*/ 26 w 40"/>
                  <a:gd name="T83" fmla="*/ 20 h 35"/>
                  <a:gd name="T84" fmla="*/ 28 w 40"/>
                  <a:gd name="T85" fmla="*/ 21 h 35"/>
                  <a:gd name="T86" fmla="*/ 31 w 40"/>
                  <a:gd name="T87" fmla="*/ 24 h 35"/>
                  <a:gd name="T88" fmla="*/ 33 w 40"/>
                  <a:gd name="T89" fmla="*/ 26 h 35"/>
                  <a:gd name="T90" fmla="*/ 34 w 40"/>
                  <a:gd name="T91" fmla="*/ 27 h 35"/>
                  <a:gd name="T92" fmla="*/ 35 w 40"/>
                  <a:gd name="T93" fmla="*/ 28 h 35"/>
                  <a:gd name="T94" fmla="*/ 36 w 40"/>
                  <a:gd name="T95" fmla="*/ 30 h 35"/>
                  <a:gd name="T96" fmla="*/ 37 w 40"/>
                  <a:gd name="T97" fmla="*/ 31 h 35"/>
                  <a:gd name="T98" fmla="*/ 38 w 40"/>
                  <a:gd name="T99" fmla="*/ 33 h 35"/>
                  <a:gd name="T100" fmla="*/ 39 w 40"/>
                  <a:gd name="T101" fmla="*/ 33 h 35"/>
                  <a:gd name="T102" fmla="*/ 40 w 40"/>
                  <a:gd name="T103" fmla="*/ 33 h 35"/>
                  <a:gd name="T104" fmla="*/ 38 w 40"/>
                  <a:gd name="T105" fmla="*/ 34 h 35"/>
                  <a:gd name="T106" fmla="*/ 36 w 40"/>
                  <a:gd name="T10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35">
                    <a:moveTo>
                      <a:pt x="36" y="35"/>
                    </a:moveTo>
                    <a:lnTo>
                      <a:pt x="34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20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5" y="2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7" y="35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5" name="Freeform 111">
                <a:extLst>
                  <a:ext uri="{FF2B5EF4-FFF2-40B4-BE49-F238E27FC236}">
                    <a16:creationId xmlns:a16="http://schemas.microsoft.com/office/drawing/2014/main" id="{1033583A-654D-4D90-AC10-169A137571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37313" y="3727451"/>
                <a:ext cx="14288" cy="17463"/>
              </a:xfrm>
              <a:custGeom>
                <a:avLst/>
                <a:gdLst>
                  <a:gd name="T0" fmla="*/ 6 w 9"/>
                  <a:gd name="T1" fmla="*/ 10 h 11"/>
                  <a:gd name="T2" fmla="*/ 5 w 9"/>
                  <a:gd name="T3" fmla="*/ 10 h 11"/>
                  <a:gd name="T4" fmla="*/ 4 w 9"/>
                  <a:gd name="T5" fmla="*/ 10 h 11"/>
                  <a:gd name="T6" fmla="*/ 2 w 9"/>
                  <a:gd name="T7" fmla="*/ 11 h 11"/>
                  <a:gd name="T8" fmla="*/ 0 w 9"/>
                  <a:gd name="T9" fmla="*/ 11 h 11"/>
                  <a:gd name="T10" fmla="*/ 0 w 9"/>
                  <a:gd name="T11" fmla="*/ 10 h 11"/>
                  <a:gd name="T12" fmla="*/ 1 w 9"/>
                  <a:gd name="T13" fmla="*/ 9 h 11"/>
                  <a:gd name="T14" fmla="*/ 1 w 9"/>
                  <a:gd name="T15" fmla="*/ 8 h 11"/>
                  <a:gd name="T16" fmla="*/ 1 w 9"/>
                  <a:gd name="T17" fmla="*/ 7 h 11"/>
                  <a:gd name="T18" fmla="*/ 1 w 9"/>
                  <a:gd name="T19" fmla="*/ 5 h 11"/>
                  <a:gd name="T20" fmla="*/ 2 w 9"/>
                  <a:gd name="T21" fmla="*/ 4 h 11"/>
                  <a:gd name="T22" fmla="*/ 2 w 9"/>
                  <a:gd name="T23" fmla="*/ 3 h 11"/>
                  <a:gd name="T24" fmla="*/ 4 w 9"/>
                  <a:gd name="T25" fmla="*/ 2 h 11"/>
                  <a:gd name="T26" fmla="*/ 5 w 9"/>
                  <a:gd name="T27" fmla="*/ 1 h 11"/>
                  <a:gd name="T28" fmla="*/ 6 w 9"/>
                  <a:gd name="T29" fmla="*/ 1 h 11"/>
                  <a:gd name="T30" fmla="*/ 7 w 9"/>
                  <a:gd name="T31" fmla="*/ 0 h 11"/>
                  <a:gd name="T32" fmla="*/ 7 w 9"/>
                  <a:gd name="T33" fmla="*/ 0 h 11"/>
                  <a:gd name="T34" fmla="*/ 7 w 9"/>
                  <a:gd name="T35" fmla="*/ 0 h 11"/>
                  <a:gd name="T36" fmla="*/ 8 w 9"/>
                  <a:gd name="T37" fmla="*/ 2 h 11"/>
                  <a:gd name="T38" fmla="*/ 9 w 9"/>
                  <a:gd name="T39" fmla="*/ 2 h 11"/>
                  <a:gd name="T40" fmla="*/ 9 w 9"/>
                  <a:gd name="T41" fmla="*/ 2 h 11"/>
                  <a:gd name="T42" fmla="*/ 9 w 9"/>
                  <a:gd name="T43" fmla="*/ 4 h 11"/>
                  <a:gd name="T44" fmla="*/ 8 w 9"/>
                  <a:gd name="T45" fmla="*/ 5 h 11"/>
                  <a:gd name="T46" fmla="*/ 7 w 9"/>
                  <a:gd name="T47" fmla="*/ 6 h 11"/>
                  <a:gd name="T48" fmla="*/ 6 w 9"/>
                  <a:gd name="T49" fmla="*/ 6 h 11"/>
                  <a:gd name="T50" fmla="*/ 5 w 9"/>
                  <a:gd name="T51" fmla="*/ 7 h 11"/>
                  <a:gd name="T52" fmla="*/ 4 w 9"/>
                  <a:gd name="T53" fmla="*/ 7 h 11"/>
                  <a:gd name="T54" fmla="*/ 5 w 9"/>
                  <a:gd name="T55" fmla="*/ 8 h 11"/>
                  <a:gd name="T56" fmla="*/ 5 w 9"/>
                  <a:gd name="T57" fmla="*/ 8 h 11"/>
                  <a:gd name="T58" fmla="*/ 6 w 9"/>
                  <a:gd name="T59" fmla="*/ 7 h 11"/>
                  <a:gd name="T60" fmla="*/ 8 w 9"/>
                  <a:gd name="T61" fmla="*/ 7 h 11"/>
                  <a:gd name="T62" fmla="*/ 8 w 9"/>
                  <a:gd name="T63" fmla="*/ 8 h 11"/>
                  <a:gd name="T64" fmla="*/ 6 w 9"/>
                  <a:gd name="T65" fmla="*/ 10 h 11"/>
                  <a:gd name="T66" fmla="*/ 6 w 9"/>
                  <a:gd name="T6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1">
                    <a:moveTo>
                      <a:pt x="6" y="10"/>
                    </a:moveTo>
                    <a:lnTo>
                      <a:pt x="5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6" name="Freeform 112">
                <a:extLst>
                  <a:ext uri="{FF2B5EF4-FFF2-40B4-BE49-F238E27FC236}">
                    <a16:creationId xmlns:a16="http://schemas.microsoft.com/office/drawing/2014/main" id="{C972BCE3-C694-4B58-86AA-2AA25FD0A4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30963" y="3735388"/>
                <a:ext cx="96838" cy="128588"/>
              </a:xfrm>
              <a:custGeom>
                <a:avLst/>
                <a:gdLst>
                  <a:gd name="T0" fmla="*/ 6 w 61"/>
                  <a:gd name="T1" fmla="*/ 47 h 81"/>
                  <a:gd name="T2" fmla="*/ 11 w 61"/>
                  <a:gd name="T3" fmla="*/ 45 h 81"/>
                  <a:gd name="T4" fmla="*/ 15 w 61"/>
                  <a:gd name="T5" fmla="*/ 42 h 81"/>
                  <a:gd name="T6" fmla="*/ 20 w 61"/>
                  <a:gd name="T7" fmla="*/ 41 h 81"/>
                  <a:gd name="T8" fmla="*/ 35 w 61"/>
                  <a:gd name="T9" fmla="*/ 23 h 81"/>
                  <a:gd name="T10" fmla="*/ 14 w 61"/>
                  <a:gd name="T11" fmla="*/ 16 h 81"/>
                  <a:gd name="T12" fmla="*/ 11 w 61"/>
                  <a:gd name="T13" fmla="*/ 12 h 81"/>
                  <a:gd name="T14" fmla="*/ 10 w 61"/>
                  <a:gd name="T15" fmla="*/ 5 h 81"/>
                  <a:gd name="T16" fmla="*/ 13 w 61"/>
                  <a:gd name="T17" fmla="*/ 3 h 81"/>
                  <a:gd name="T18" fmla="*/ 17 w 61"/>
                  <a:gd name="T19" fmla="*/ 9 h 81"/>
                  <a:gd name="T20" fmla="*/ 22 w 61"/>
                  <a:gd name="T21" fmla="*/ 10 h 81"/>
                  <a:gd name="T22" fmla="*/ 25 w 61"/>
                  <a:gd name="T23" fmla="*/ 9 h 81"/>
                  <a:gd name="T24" fmla="*/ 28 w 61"/>
                  <a:gd name="T25" fmla="*/ 7 h 81"/>
                  <a:gd name="T26" fmla="*/ 32 w 61"/>
                  <a:gd name="T27" fmla="*/ 7 h 81"/>
                  <a:gd name="T28" fmla="*/ 38 w 61"/>
                  <a:gd name="T29" fmla="*/ 5 h 81"/>
                  <a:gd name="T30" fmla="*/ 42 w 61"/>
                  <a:gd name="T31" fmla="*/ 5 h 81"/>
                  <a:gd name="T32" fmla="*/ 46 w 61"/>
                  <a:gd name="T33" fmla="*/ 4 h 81"/>
                  <a:gd name="T34" fmla="*/ 51 w 61"/>
                  <a:gd name="T35" fmla="*/ 3 h 81"/>
                  <a:gd name="T36" fmla="*/ 53 w 61"/>
                  <a:gd name="T37" fmla="*/ 3 h 81"/>
                  <a:gd name="T38" fmla="*/ 56 w 61"/>
                  <a:gd name="T39" fmla="*/ 2 h 81"/>
                  <a:gd name="T40" fmla="*/ 57 w 61"/>
                  <a:gd name="T41" fmla="*/ 0 h 81"/>
                  <a:gd name="T42" fmla="*/ 59 w 61"/>
                  <a:gd name="T43" fmla="*/ 0 h 81"/>
                  <a:gd name="T44" fmla="*/ 61 w 61"/>
                  <a:gd name="T45" fmla="*/ 1 h 81"/>
                  <a:gd name="T46" fmla="*/ 60 w 61"/>
                  <a:gd name="T47" fmla="*/ 4 h 81"/>
                  <a:gd name="T48" fmla="*/ 61 w 61"/>
                  <a:gd name="T49" fmla="*/ 5 h 81"/>
                  <a:gd name="T50" fmla="*/ 59 w 61"/>
                  <a:gd name="T51" fmla="*/ 7 h 81"/>
                  <a:gd name="T52" fmla="*/ 60 w 61"/>
                  <a:gd name="T53" fmla="*/ 10 h 81"/>
                  <a:gd name="T54" fmla="*/ 61 w 61"/>
                  <a:gd name="T55" fmla="*/ 9 h 81"/>
                  <a:gd name="T56" fmla="*/ 61 w 61"/>
                  <a:gd name="T57" fmla="*/ 10 h 81"/>
                  <a:gd name="T58" fmla="*/ 59 w 61"/>
                  <a:gd name="T59" fmla="*/ 12 h 81"/>
                  <a:gd name="T60" fmla="*/ 58 w 61"/>
                  <a:gd name="T61" fmla="*/ 14 h 81"/>
                  <a:gd name="T62" fmla="*/ 55 w 61"/>
                  <a:gd name="T63" fmla="*/ 22 h 81"/>
                  <a:gd name="T64" fmla="*/ 52 w 61"/>
                  <a:gd name="T65" fmla="*/ 24 h 81"/>
                  <a:gd name="T66" fmla="*/ 52 w 61"/>
                  <a:gd name="T67" fmla="*/ 27 h 81"/>
                  <a:gd name="T68" fmla="*/ 46 w 61"/>
                  <a:gd name="T69" fmla="*/ 38 h 81"/>
                  <a:gd name="T70" fmla="*/ 42 w 61"/>
                  <a:gd name="T71" fmla="*/ 46 h 81"/>
                  <a:gd name="T72" fmla="*/ 30 w 61"/>
                  <a:gd name="T73" fmla="*/ 57 h 81"/>
                  <a:gd name="T74" fmla="*/ 24 w 61"/>
                  <a:gd name="T75" fmla="*/ 61 h 81"/>
                  <a:gd name="T76" fmla="*/ 16 w 61"/>
                  <a:gd name="T77" fmla="*/ 67 h 81"/>
                  <a:gd name="T78" fmla="*/ 12 w 61"/>
                  <a:gd name="T79" fmla="*/ 73 h 81"/>
                  <a:gd name="T80" fmla="*/ 9 w 61"/>
                  <a:gd name="T81" fmla="*/ 75 h 81"/>
                  <a:gd name="T82" fmla="*/ 0 w 61"/>
                  <a:gd name="T83" fmla="*/ 77 h 81"/>
                  <a:gd name="T84" fmla="*/ 5 w 61"/>
                  <a:gd name="T85" fmla="*/ 4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1" h="81">
                    <a:moveTo>
                      <a:pt x="5" y="48"/>
                    </a:moveTo>
                    <a:lnTo>
                      <a:pt x="6" y="48"/>
                    </a:lnTo>
                    <a:lnTo>
                      <a:pt x="6" y="47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3" y="43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20" y="41"/>
                    </a:lnTo>
                    <a:lnTo>
                      <a:pt x="24" y="41"/>
                    </a:lnTo>
                    <a:lnTo>
                      <a:pt x="43" y="23"/>
                    </a:lnTo>
                    <a:lnTo>
                      <a:pt x="35" y="23"/>
                    </a:lnTo>
                    <a:lnTo>
                      <a:pt x="17" y="18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10" y="9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6"/>
                    </a:lnTo>
                    <a:lnTo>
                      <a:pt x="56" y="19"/>
                    </a:lnTo>
                    <a:lnTo>
                      <a:pt x="55" y="22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0" y="57"/>
                    </a:lnTo>
                    <a:lnTo>
                      <a:pt x="27" y="60"/>
                    </a:lnTo>
                    <a:lnTo>
                      <a:pt x="25" y="60"/>
                    </a:lnTo>
                    <a:lnTo>
                      <a:pt x="24" y="61"/>
                    </a:lnTo>
                    <a:lnTo>
                      <a:pt x="22" y="63"/>
                    </a:lnTo>
                    <a:lnTo>
                      <a:pt x="17" y="67"/>
                    </a:lnTo>
                    <a:lnTo>
                      <a:pt x="16" y="67"/>
                    </a:lnTo>
                    <a:lnTo>
                      <a:pt x="13" y="71"/>
                    </a:lnTo>
                    <a:lnTo>
                      <a:pt x="13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4" y="80"/>
                    </a:lnTo>
                    <a:lnTo>
                      <a:pt x="4" y="81"/>
                    </a:lnTo>
                    <a:lnTo>
                      <a:pt x="0" y="77"/>
                    </a:lnTo>
                    <a:lnTo>
                      <a:pt x="0" y="53"/>
                    </a:lnTo>
                    <a:lnTo>
                      <a:pt x="5" y="48"/>
                    </a:lnTo>
                    <a:lnTo>
                      <a:pt x="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7" name="Freeform 113">
                <a:extLst>
                  <a:ext uri="{FF2B5EF4-FFF2-40B4-BE49-F238E27FC236}">
                    <a16:creationId xmlns:a16="http://schemas.microsoft.com/office/drawing/2014/main" id="{D18C0450-58E1-4F33-A95C-5B0ABA6C419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338888" y="3797301"/>
                <a:ext cx="100013" cy="96838"/>
              </a:xfrm>
              <a:custGeom>
                <a:avLst/>
                <a:gdLst>
                  <a:gd name="T0" fmla="*/ 17 w 63"/>
                  <a:gd name="T1" fmla="*/ 7 h 61"/>
                  <a:gd name="T2" fmla="*/ 18 w 63"/>
                  <a:gd name="T3" fmla="*/ 6 h 61"/>
                  <a:gd name="T4" fmla="*/ 19 w 63"/>
                  <a:gd name="T5" fmla="*/ 4 h 61"/>
                  <a:gd name="T6" fmla="*/ 23 w 63"/>
                  <a:gd name="T7" fmla="*/ 0 h 61"/>
                  <a:gd name="T8" fmla="*/ 25 w 63"/>
                  <a:gd name="T9" fmla="*/ 1 h 61"/>
                  <a:gd name="T10" fmla="*/ 26 w 63"/>
                  <a:gd name="T11" fmla="*/ 4 h 61"/>
                  <a:gd name="T12" fmla="*/ 28 w 63"/>
                  <a:gd name="T13" fmla="*/ 6 h 61"/>
                  <a:gd name="T14" fmla="*/ 31 w 63"/>
                  <a:gd name="T15" fmla="*/ 6 h 61"/>
                  <a:gd name="T16" fmla="*/ 35 w 63"/>
                  <a:gd name="T17" fmla="*/ 6 h 61"/>
                  <a:gd name="T18" fmla="*/ 39 w 63"/>
                  <a:gd name="T19" fmla="*/ 10 h 61"/>
                  <a:gd name="T20" fmla="*/ 41 w 63"/>
                  <a:gd name="T21" fmla="*/ 11 h 61"/>
                  <a:gd name="T22" fmla="*/ 44 w 63"/>
                  <a:gd name="T23" fmla="*/ 11 h 61"/>
                  <a:gd name="T24" fmla="*/ 47 w 63"/>
                  <a:gd name="T25" fmla="*/ 12 h 61"/>
                  <a:gd name="T26" fmla="*/ 49 w 63"/>
                  <a:gd name="T27" fmla="*/ 11 h 61"/>
                  <a:gd name="T28" fmla="*/ 51 w 63"/>
                  <a:gd name="T29" fmla="*/ 8 h 61"/>
                  <a:gd name="T30" fmla="*/ 54 w 63"/>
                  <a:gd name="T31" fmla="*/ 8 h 61"/>
                  <a:gd name="T32" fmla="*/ 57 w 63"/>
                  <a:gd name="T33" fmla="*/ 7 h 61"/>
                  <a:gd name="T34" fmla="*/ 58 w 63"/>
                  <a:gd name="T35" fmla="*/ 9 h 61"/>
                  <a:gd name="T36" fmla="*/ 62 w 63"/>
                  <a:gd name="T37" fmla="*/ 9 h 61"/>
                  <a:gd name="T38" fmla="*/ 58 w 63"/>
                  <a:gd name="T39" fmla="*/ 14 h 61"/>
                  <a:gd name="T40" fmla="*/ 62 w 63"/>
                  <a:gd name="T41" fmla="*/ 42 h 61"/>
                  <a:gd name="T42" fmla="*/ 60 w 63"/>
                  <a:gd name="T43" fmla="*/ 45 h 61"/>
                  <a:gd name="T44" fmla="*/ 58 w 63"/>
                  <a:gd name="T45" fmla="*/ 46 h 61"/>
                  <a:gd name="T46" fmla="*/ 57 w 63"/>
                  <a:gd name="T47" fmla="*/ 47 h 61"/>
                  <a:gd name="T48" fmla="*/ 54 w 63"/>
                  <a:gd name="T49" fmla="*/ 48 h 61"/>
                  <a:gd name="T50" fmla="*/ 53 w 63"/>
                  <a:gd name="T51" fmla="*/ 49 h 61"/>
                  <a:gd name="T52" fmla="*/ 53 w 63"/>
                  <a:gd name="T53" fmla="*/ 51 h 61"/>
                  <a:gd name="T54" fmla="*/ 51 w 63"/>
                  <a:gd name="T55" fmla="*/ 53 h 61"/>
                  <a:gd name="T56" fmla="*/ 51 w 63"/>
                  <a:gd name="T57" fmla="*/ 55 h 61"/>
                  <a:gd name="T58" fmla="*/ 48 w 63"/>
                  <a:gd name="T59" fmla="*/ 61 h 61"/>
                  <a:gd name="T60" fmla="*/ 46 w 63"/>
                  <a:gd name="T61" fmla="*/ 61 h 61"/>
                  <a:gd name="T62" fmla="*/ 38 w 63"/>
                  <a:gd name="T63" fmla="*/ 55 h 61"/>
                  <a:gd name="T64" fmla="*/ 38 w 63"/>
                  <a:gd name="T65" fmla="*/ 54 h 61"/>
                  <a:gd name="T66" fmla="*/ 15 w 63"/>
                  <a:gd name="T67" fmla="*/ 39 h 61"/>
                  <a:gd name="T68" fmla="*/ 14 w 63"/>
                  <a:gd name="T69" fmla="*/ 33 h 61"/>
                  <a:gd name="T70" fmla="*/ 16 w 63"/>
                  <a:gd name="T71" fmla="*/ 30 h 61"/>
                  <a:gd name="T72" fmla="*/ 18 w 63"/>
                  <a:gd name="T73" fmla="*/ 28 h 61"/>
                  <a:gd name="T74" fmla="*/ 19 w 63"/>
                  <a:gd name="T75" fmla="*/ 26 h 61"/>
                  <a:gd name="T76" fmla="*/ 21 w 63"/>
                  <a:gd name="T77" fmla="*/ 26 h 61"/>
                  <a:gd name="T78" fmla="*/ 21 w 63"/>
                  <a:gd name="T79" fmla="*/ 23 h 61"/>
                  <a:gd name="T80" fmla="*/ 23 w 63"/>
                  <a:gd name="T81" fmla="*/ 20 h 61"/>
                  <a:gd name="T82" fmla="*/ 21 w 63"/>
                  <a:gd name="T83" fmla="*/ 19 h 61"/>
                  <a:gd name="T84" fmla="*/ 21 w 63"/>
                  <a:gd name="T85" fmla="*/ 17 h 61"/>
                  <a:gd name="T86" fmla="*/ 20 w 63"/>
                  <a:gd name="T87" fmla="*/ 15 h 61"/>
                  <a:gd name="T88" fmla="*/ 19 w 63"/>
                  <a:gd name="T89" fmla="*/ 12 h 61"/>
                  <a:gd name="T90" fmla="*/ 17 w 63"/>
                  <a:gd name="T91" fmla="*/ 11 h 61"/>
                  <a:gd name="T92" fmla="*/ 17 w 63"/>
                  <a:gd name="T93" fmla="*/ 10 h 61"/>
                  <a:gd name="T94" fmla="*/ 16 w 63"/>
                  <a:gd name="T95" fmla="*/ 8 h 61"/>
                  <a:gd name="T96" fmla="*/ 16 w 63"/>
                  <a:gd name="T97" fmla="*/ 8 h 61"/>
                  <a:gd name="T98" fmla="*/ 2 w 63"/>
                  <a:gd name="T99" fmla="*/ 39 h 61"/>
                  <a:gd name="T100" fmla="*/ 0 w 63"/>
                  <a:gd name="T101" fmla="*/ 3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" h="61">
                    <a:moveTo>
                      <a:pt x="16" y="8"/>
                    </a:moveTo>
                    <a:lnTo>
                      <a:pt x="17" y="7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5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1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58" y="14"/>
                    </a:lnTo>
                    <a:lnTo>
                      <a:pt x="58" y="38"/>
                    </a:lnTo>
                    <a:lnTo>
                      <a:pt x="62" y="42"/>
                    </a:lnTo>
                    <a:lnTo>
                      <a:pt x="62" y="43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3" y="49"/>
                    </a:lnTo>
                    <a:lnTo>
                      <a:pt x="53" y="49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3" y="51"/>
                    </a:lnTo>
                    <a:lnTo>
                      <a:pt x="51" y="53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7"/>
                    </a:lnTo>
                    <a:lnTo>
                      <a:pt x="48" y="61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38" y="56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7" y="52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4" y="33"/>
                    </a:lnTo>
                    <a:lnTo>
                      <a:pt x="15" y="31"/>
                    </a:lnTo>
                    <a:lnTo>
                      <a:pt x="16" y="30"/>
                    </a:lnTo>
                    <a:lnTo>
                      <a:pt x="17" y="29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5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  <a:moveTo>
                      <a:pt x="0" y="39"/>
                    </a:moveTo>
                    <a:lnTo>
                      <a:pt x="2" y="39"/>
                    </a:lnTo>
                    <a:lnTo>
                      <a:pt x="5" y="39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8" name="Freeform 114">
                <a:extLst>
                  <a:ext uri="{FF2B5EF4-FFF2-40B4-BE49-F238E27FC236}">
                    <a16:creationId xmlns:a16="http://schemas.microsoft.com/office/drawing/2014/main" id="{E49E6B8B-9371-4742-B51B-81EE2DE0B0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9838" y="3810001"/>
                <a:ext cx="55563" cy="52388"/>
              </a:xfrm>
              <a:custGeom>
                <a:avLst/>
                <a:gdLst>
                  <a:gd name="T0" fmla="*/ 27 w 35"/>
                  <a:gd name="T1" fmla="*/ 23 h 33"/>
                  <a:gd name="T2" fmla="*/ 29 w 35"/>
                  <a:gd name="T3" fmla="*/ 21 h 33"/>
                  <a:gd name="T4" fmla="*/ 30 w 35"/>
                  <a:gd name="T5" fmla="*/ 19 h 33"/>
                  <a:gd name="T6" fmla="*/ 31 w 35"/>
                  <a:gd name="T7" fmla="*/ 18 h 33"/>
                  <a:gd name="T8" fmla="*/ 33 w 35"/>
                  <a:gd name="T9" fmla="*/ 16 h 33"/>
                  <a:gd name="T10" fmla="*/ 35 w 35"/>
                  <a:gd name="T11" fmla="*/ 14 h 33"/>
                  <a:gd name="T12" fmla="*/ 34 w 35"/>
                  <a:gd name="T13" fmla="*/ 11 h 33"/>
                  <a:gd name="T14" fmla="*/ 34 w 35"/>
                  <a:gd name="T15" fmla="*/ 10 h 33"/>
                  <a:gd name="T16" fmla="*/ 33 w 35"/>
                  <a:gd name="T17" fmla="*/ 9 h 33"/>
                  <a:gd name="T18" fmla="*/ 31 w 35"/>
                  <a:gd name="T19" fmla="*/ 5 h 33"/>
                  <a:gd name="T20" fmla="*/ 30 w 35"/>
                  <a:gd name="T21" fmla="*/ 3 h 33"/>
                  <a:gd name="T22" fmla="*/ 30 w 35"/>
                  <a:gd name="T23" fmla="*/ 2 h 33"/>
                  <a:gd name="T24" fmla="*/ 29 w 35"/>
                  <a:gd name="T25" fmla="*/ 0 h 33"/>
                  <a:gd name="T26" fmla="*/ 26 w 35"/>
                  <a:gd name="T27" fmla="*/ 0 h 33"/>
                  <a:gd name="T28" fmla="*/ 24 w 35"/>
                  <a:gd name="T29" fmla="*/ 2 h 33"/>
                  <a:gd name="T30" fmla="*/ 21 w 35"/>
                  <a:gd name="T31" fmla="*/ 2 h 33"/>
                  <a:gd name="T32" fmla="*/ 19 w 35"/>
                  <a:gd name="T33" fmla="*/ 2 h 33"/>
                  <a:gd name="T34" fmla="*/ 17 w 35"/>
                  <a:gd name="T35" fmla="*/ 2 h 33"/>
                  <a:gd name="T36" fmla="*/ 16 w 35"/>
                  <a:gd name="T37" fmla="*/ 4 h 33"/>
                  <a:gd name="T38" fmla="*/ 14 w 35"/>
                  <a:gd name="T39" fmla="*/ 3 h 33"/>
                  <a:gd name="T40" fmla="*/ 13 w 35"/>
                  <a:gd name="T41" fmla="*/ 2 h 33"/>
                  <a:gd name="T42" fmla="*/ 11 w 35"/>
                  <a:gd name="T43" fmla="*/ 2 h 33"/>
                  <a:gd name="T44" fmla="*/ 9 w 35"/>
                  <a:gd name="T45" fmla="*/ 2 h 33"/>
                  <a:gd name="T46" fmla="*/ 9 w 35"/>
                  <a:gd name="T47" fmla="*/ 4 h 33"/>
                  <a:gd name="T48" fmla="*/ 8 w 35"/>
                  <a:gd name="T49" fmla="*/ 5 h 33"/>
                  <a:gd name="T50" fmla="*/ 8 w 35"/>
                  <a:gd name="T51" fmla="*/ 8 h 33"/>
                  <a:gd name="T52" fmla="*/ 7 w 35"/>
                  <a:gd name="T53" fmla="*/ 11 h 33"/>
                  <a:gd name="T54" fmla="*/ 9 w 35"/>
                  <a:gd name="T55" fmla="*/ 12 h 33"/>
                  <a:gd name="T56" fmla="*/ 9 w 35"/>
                  <a:gd name="T57" fmla="*/ 14 h 33"/>
                  <a:gd name="T58" fmla="*/ 4 w 35"/>
                  <a:gd name="T59" fmla="*/ 20 h 33"/>
                  <a:gd name="T60" fmla="*/ 2 w 35"/>
                  <a:gd name="T61" fmla="*/ 25 h 33"/>
                  <a:gd name="T62" fmla="*/ 1 w 35"/>
                  <a:gd name="T63" fmla="*/ 28 h 33"/>
                  <a:gd name="T64" fmla="*/ 0 w 35"/>
                  <a:gd name="T65" fmla="*/ 32 h 33"/>
                  <a:gd name="T66" fmla="*/ 0 w 35"/>
                  <a:gd name="T67" fmla="*/ 33 h 33"/>
                  <a:gd name="T68" fmla="*/ 1 w 35"/>
                  <a:gd name="T69" fmla="*/ 33 h 33"/>
                  <a:gd name="T70" fmla="*/ 3 w 35"/>
                  <a:gd name="T71" fmla="*/ 33 h 33"/>
                  <a:gd name="T72" fmla="*/ 4 w 35"/>
                  <a:gd name="T73" fmla="*/ 33 h 33"/>
                  <a:gd name="T74" fmla="*/ 5 w 35"/>
                  <a:gd name="T75" fmla="*/ 32 h 33"/>
                  <a:gd name="T76" fmla="*/ 6 w 35"/>
                  <a:gd name="T77" fmla="*/ 32 h 33"/>
                  <a:gd name="T78" fmla="*/ 7 w 35"/>
                  <a:gd name="T79" fmla="*/ 32 h 33"/>
                  <a:gd name="T80" fmla="*/ 12 w 35"/>
                  <a:gd name="T81" fmla="*/ 31 h 33"/>
                  <a:gd name="T82" fmla="*/ 17 w 35"/>
                  <a:gd name="T83" fmla="*/ 31 h 33"/>
                  <a:gd name="T84" fmla="*/ 26 w 35"/>
                  <a:gd name="T85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33">
                    <a:moveTo>
                      <a:pt x="26" y="25"/>
                    </a:moveTo>
                    <a:lnTo>
                      <a:pt x="27" y="23"/>
                    </a:lnTo>
                    <a:lnTo>
                      <a:pt x="28" y="22"/>
                    </a:lnTo>
                    <a:lnTo>
                      <a:pt x="29" y="21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7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2" y="25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7" y="31"/>
                    </a:lnTo>
                    <a:lnTo>
                      <a:pt x="25" y="31"/>
                    </a:lnTo>
                    <a:lnTo>
                      <a:pt x="26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49" name="Freeform 115">
                <a:extLst>
                  <a:ext uri="{FF2B5EF4-FFF2-40B4-BE49-F238E27FC236}">
                    <a16:creationId xmlns:a16="http://schemas.microsoft.com/office/drawing/2014/main" id="{49D3F803-42D9-4968-9CB1-635A4AF6E1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6963" y="3743326"/>
                <a:ext cx="123825" cy="82550"/>
              </a:xfrm>
              <a:custGeom>
                <a:avLst/>
                <a:gdLst>
                  <a:gd name="T0" fmla="*/ 49 w 78"/>
                  <a:gd name="T1" fmla="*/ 1 h 52"/>
                  <a:gd name="T2" fmla="*/ 54 w 78"/>
                  <a:gd name="T3" fmla="*/ 8 h 52"/>
                  <a:gd name="T4" fmla="*/ 52 w 78"/>
                  <a:gd name="T5" fmla="*/ 11 h 52"/>
                  <a:gd name="T6" fmla="*/ 56 w 78"/>
                  <a:gd name="T7" fmla="*/ 14 h 52"/>
                  <a:gd name="T8" fmla="*/ 58 w 78"/>
                  <a:gd name="T9" fmla="*/ 16 h 52"/>
                  <a:gd name="T10" fmla="*/ 62 w 78"/>
                  <a:gd name="T11" fmla="*/ 18 h 52"/>
                  <a:gd name="T12" fmla="*/ 65 w 78"/>
                  <a:gd name="T13" fmla="*/ 20 h 52"/>
                  <a:gd name="T14" fmla="*/ 64 w 78"/>
                  <a:gd name="T15" fmla="*/ 23 h 52"/>
                  <a:gd name="T16" fmla="*/ 67 w 78"/>
                  <a:gd name="T17" fmla="*/ 24 h 52"/>
                  <a:gd name="T18" fmla="*/ 70 w 78"/>
                  <a:gd name="T19" fmla="*/ 28 h 52"/>
                  <a:gd name="T20" fmla="*/ 72 w 78"/>
                  <a:gd name="T21" fmla="*/ 31 h 52"/>
                  <a:gd name="T22" fmla="*/ 75 w 78"/>
                  <a:gd name="T23" fmla="*/ 33 h 52"/>
                  <a:gd name="T24" fmla="*/ 78 w 78"/>
                  <a:gd name="T25" fmla="*/ 36 h 52"/>
                  <a:gd name="T26" fmla="*/ 75 w 78"/>
                  <a:gd name="T27" fmla="*/ 36 h 52"/>
                  <a:gd name="T28" fmla="*/ 70 w 78"/>
                  <a:gd name="T29" fmla="*/ 36 h 52"/>
                  <a:gd name="T30" fmla="*/ 66 w 78"/>
                  <a:gd name="T31" fmla="*/ 35 h 52"/>
                  <a:gd name="T32" fmla="*/ 65 w 78"/>
                  <a:gd name="T33" fmla="*/ 36 h 52"/>
                  <a:gd name="T34" fmla="*/ 61 w 78"/>
                  <a:gd name="T35" fmla="*/ 37 h 52"/>
                  <a:gd name="T36" fmla="*/ 59 w 78"/>
                  <a:gd name="T37" fmla="*/ 37 h 52"/>
                  <a:gd name="T38" fmla="*/ 55 w 78"/>
                  <a:gd name="T39" fmla="*/ 38 h 52"/>
                  <a:gd name="T40" fmla="*/ 50 w 78"/>
                  <a:gd name="T41" fmla="*/ 38 h 52"/>
                  <a:gd name="T42" fmla="*/ 47 w 78"/>
                  <a:gd name="T43" fmla="*/ 40 h 52"/>
                  <a:gd name="T44" fmla="*/ 46 w 78"/>
                  <a:gd name="T45" fmla="*/ 42 h 52"/>
                  <a:gd name="T46" fmla="*/ 42 w 78"/>
                  <a:gd name="T47" fmla="*/ 41 h 52"/>
                  <a:gd name="T48" fmla="*/ 38 w 78"/>
                  <a:gd name="T49" fmla="*/ 41 h 52"/>
                  <a:gd name="T50" fmla="*/ 33 w 78"/>
                  <a:gd name="T51" fmla="*/ 38 h 52"/>
                  <a:gd name="T52" fmla="*/ 29 w 78"/>
                  <a:gd name="T53" fmla="*/ 36 h 52"/>
                  <a:gd name="T54" fmla="*/ 27 w 78"/>
                  <a:gd name="T55" fmla="*/ 37 h 52"/>
                  <a:gd name="T56" fmla="*/ 25 w 78"/>
                  <a:gd name="T57" fmla="*/ 40 h 52"/>
                  <a:gd name="T58" fmla="*/ 25 w 78"/>
                  <a:gd name="T59" fmla="*/ 43 h 52"/>
                  <a:gd name="T60" fmla="*/ 23 w 78"/>
                  <a:gd name="T61" fmla="*/ 45 h 52"/>
                  <a:gd name="T62" fmla="*/ 21 w 78"/>
                  <a:gd name="T63" fmla="*/ 44 h 52"/>
                  <a:gd name="T64" fmla="*/ 15 w 78"/>
                  <a:gd name="T65" fmla="*/ 46 h 52"/>
                  <a:gd name="T66" fmla="*/ 10 w 78"/>
                  <a:gd name="T67" fmla="*/ 52 h 52"/>
                  <a:gd name="T68" fmla="*/ 9 w 78"/>
                  <a:gd name="T69" fmla="*/ 50 h 52"/>
                  <a:gd name="T70" fmla="*/ 4 w 78"/>
                  <a:gd name="T71" fmla="*/ 44 h 52"/>
                  <a:gd name="T72" fmla="*/ 1 w 78"/>
                  <a:gd name="T73" fmla="*/ 40 h 52"/>
                  <a:gd name="T74" fmla="*/ 0 w 78"/>
                  <a:gd name="T75" fmla="*/ 33 h 52"/>
                  <a:gd name="T76" fmla="*/ 1 w 78"/>
                  <a:gd name="T77" fmla="*/ 29 h 52"/>
                  <a:gd name="T78" fmla="*/ 4 w 78"/>
                  <a:gd name="T79" fmla="*/ 23 h 52"/>
                  <a:gd name="T80" fmla="*/ 7 w 78"/>
                  <a:gd name="T81" fmla="*/ 21 h 52"/>
                  <a:gd name="T82" fmla="*/ 11 w 78"/>
                  <a:gd name="T83" fmla="*/ 22 h 52"/>
                  <a:gd name="T84" fmla="*/ 13 w 78"/>
                  <a:gd name="T85" fmla="*/ 19 h 52"/>
                  <a:gd name="T86" fmla="*/ 16 w 78"/>
                  <a:gd name="T87" fmla="*/ 20 h 52"/>
                  <a:gd name="T88" fmla="*/ 25 w 78"/>
                  <a:gd name="T89" fmla="*/ 17 h 52"/>
                  <a:gd name="T90" fmla="*/ 27 w 78"/>
                  <a:gd name="T91" fmla="*/ 15 h 52"/>
                  <a:gd name="T92" fmla="*/ 27 w 78"/>
                  <a:gd name="T93" fmla="*/ 12 h 52"/>
                  <a:gd name="T94" fmla="*/ 33 w 78"/>
                  <a:gd name="T95" fmla="*/ 13 h 52"/>
                  <a:gd name="T96" fmla="*/ 38 w 78"/>
                  <a:gd name="T97" fmla="*/ 10 h 52"/>
                  <a:gd name="T98" fmla="*/ 39 w 78"/>
                  <a:gd name="T99" fmla="*/ 6 h 52"/>
                  <a:gd name="T100" fmla="*/ 41 w 78"/>
                  <a:gd name="T101" fmla="*/ 4 h 52"/>
                  <a:gd name="T102" fmla="*/ 44 w 78"/>
                  <a:gd name="T103" fmla="*/ 1 h 52"/>
                  <a:gd name="T104" fmla="*/ 49 w 78"/>
                  <a:gd name="T10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52">
                    <a:moveTo>
                      <a:pt x="49" y="0"/>
                    </a:moveTo>
                    <a:lnTo>
                      <a:pt x="50" y="0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3" y="10"/>
                    </a:lnTo>
                    <a:lnTo>
                      <a:pt x="52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5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9" y="25"/>
                    </a:lnTo>
                    <a:lnTo>
                      <a:pt x="70" y="26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5" y="33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7" y="36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9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3" y="37"/>
                    </a:lnTo>
                    <a:lnTo>
                      <a:pt x="61" y="37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6" y="37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3" y="48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4" y="22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8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7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0" name="Freeform 116">
                <a:extLst>
                  <a:ext uri="{FF2B5EF4-FFF2-40B4-BE49-F238E27FC236}">
                    <a16:creationId xmlns:a16="http://schemas.microsoft.com/office/drawing/2014/main" id="{CA64CDC3-97E2-4BC3-9660-8B59586D7C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4575" y="3522663"/>
                <a:ext cx="147638" cy="136525"/>
              </a:xfrm>
              <a:custGeom>
                <a:avLst/>
                <a:gdLst>
                  <a:gd name="T0" fmla="*/ 88 w 93"/>
                  <a:gd name="T1" fmla="*/ 84 h 86"/>
                  <a:gd name="T2" fmla="*/ 91 w 93"/>
                  <a:gd name="T3" fmla="*/ 24 h 86"/>
                  <a:gd name="T4" fmla="*/ 90 w 93"/>
                  <a:gd name="T5" fmla="*/ 19 h 86"/>
                  <a:gd name="T6" fmla="*/ 91 w 93"/>
                  <a:gd name="T7" fmla="*/ 16 h 86"/>
                  <a:gd name="T8" fmla="*/ 91 w 93"/>
                  <a:gd name="T9" fmla="*/ 12 h 86"/>
                  <a:gd name="T10" fmla="*/ 91 w 93"/>
                  <a:gd name="T11" fmla="*/ 9 h 86"/>
                  <a:gd name="T12" fmla="*/ 90 w 93"/>
                  <a:gd name="T13" fmla="*/ 6 h 86"/>
                  <a:gd name="T14" fmla="*/ 88 w 93"/>
                  <a:gd name="T15" fmla="*/ 6 h 86"/>
                  <a:gd name="T16" fmla="*/ 83 w 93"/>
                  <a:gd name="T17" fmla="*/ 5 h 86"/>
                  <a:gd name="T18" fmla="*/ 79 w 93"/>
                  <a:gd name="T19" fmla="*/ 5 h 86"/>
                  <a:gd name="T20" fmla="*/ 79 w 93"/>
                  <a:gd name="T21" fmla="*/ 3 h 86"/>
                  <a:gd name="T22" fmla="*/ 76 w 93"/>
                  <a:gd name="T23" fmla="*/ 1 h 86"/>
                  <a:gd name="T24" fmla="*/ 73 w 93"/>
                  <a:gd name="T25" fmla="*/ 1 h 86"/>
                  <a:gd name="T26" fmla="*/ 72 w 93"/>
                  <a:gd name="T27" fmla="*/ 1 h 86"/>
                  <a:gd name="T28" fmla="*/ 71 w 93"/>
                  <a:gd name="T29" fmla="*/ 0 h 86"/>
                  <a:gd name="T30" fmla="*/ 65 w 93"/>
                  <a:gd name="T31" fmla="*/ 2 h 86"/>
                  <a:gd name="T32" fmla="*/ 62 w 93"/>
                  <a:gd name="T33" fmla="*/ 5 h 86"/>
                  <a:gd name="T34" fmla="*/ 61 w 93"/>
                  <a:gd name="T35" fmla="*/ 7 h 86"/>
                  <a:gd name="T36" fmla="*/ 62 w 93"/>
                  <a:gd name="T37" fmla="*/ 11 h 86"/>
                  <a:gd name="T38" fmla="*/ 62 w 93"/>
                  <a:gd name="T39" fmla="*/ 15 h 86"/>
                  <a:gd name="T40" fmla="*/ 60 w 93"/>
                  <a:gd name="T41" fmla="*/ 17 h 86"/>
                  <a:gd name="T42" fmla="*/ 56 w 93"/>
                  <a:gd name="T43" fmla="*/ 19 h 86"/>
                  <a:gd name="T44" fmla="*/ 52 w 93"/>
                  <a:gd name="T45" fmla="*/ 17 h 86"/>
                  <a:gd name="T46" fmla="*/ 47 w 93"/>
                  <a:gd name="T47" fmla="*/ 14 h 86"/>
                  <a:gd name="T48" fmla="*/ 40 w 93"/>
                  <a:gd name="T49" fmla="*/ 11 h 86"/>
                  <a:gd name="T50" fmla="*/ 38 w 93"/>
                  <a:gd name="T51" fmla="*/ 12 h 86"/>
                  <a:gd name="T52" fmla="*/ 34 w 93"/>
                  <a:gd name="T53" fmla="*/ 7 h 86"/>
                  <a:gd name="T54" fmla="*/ 33 w 93"/>
                  <a:gd name="T55" fmla="*/ 3 h 86"/>
                  <a:gd name="T56" fmla="*/ 27 w 93"/>
                  <a:gd name="T57" fmla="*/ 1 h 86"/>
                  <a:gd name="T58" fmla="*/ 21 w 93"/>
                  <a:gd name="T59" fmla="*/ 1 h 86"/>
                  <a:gd name="T60" fmla="*/ 14 w 93"/>
                  <a:gd name="T61" fmla="*/ 1 h 86"/>
                  <a:gd name="T62" fmla="*/ 12 w 93"/>
                  <a:gd name="T63" fmla="*/ 0 h 86"/>
                  <a:gd name="T64" fmla="*/ 12 w 93"/>
                  <a:gd name="T65" fmla="*/ 2 h 86"/>
                  <a:gd name="T66" fmla="*/ 11 w 93"/>
                  <a:gd name="T67" fmla="*/ 5 h 86"/>
                  <a:gd name="T68" fmla="*/ 8 w 93"/>
                  <a:gd name="T69" fmla="*/ 8 h 86"/>
                  <a:gd name="T70" fmla="*/ 5 w 93"/>
                  <a:gd name="T71" fmla="*/ 9 h 86"/>
                  <a:gd name="T72" fmla="*/ 4 w 93"/>
                  <a:gd name="T73" fmla="*/ 10 h 86"/>
                  <a:gd name="T74" fmla="*/ 4 w 93"/>
                  <a:gd name="T75" fmla="*/ 13 h 86"/>
                  <a:gd name="T76" fmla="*/ 4 w 93"/>
                  <a:gd name="T77" fmla="*/ 15 h 86"/>
                  <a:gd name="T78" fmla="*/ 4 w 93"/>
                  <a:gd name="T79" fmla="*/ 16 h 86"/>
                  <a:gd name="T80" fmla="*/ 2 w 93"/>
                  <a:gd name="T81" fmla="*/ 18 h 86"/>
                  <a:gd name="T82" fmla="*/ 1 w 93"/>
                  <a:gd name="T83" fmla="*/ 18 h 86"/>
                  <a:gd name="T84" fmla="*/ 1 w 93"/>
                  <a:gd name="T85" fmla="*/ 18 h 86"/>
                  <a:gd name="T86" fmla="*/ 1 w 93"/>
                  <a:gd name="T87" fmla="*/ 21 h 86"/>
                  <a:gd name="T88" fmla="*/ 2 w 93"/>
                  <a:gd name="T89" fmla="*/ 26 h 86"/>
                  <a:gd name="T90" fmla="*/ 2 w 93"/>
                  <a:gd name="T91" fmla="*/ 29 h 86"/>
                  <a:gd name="T92" fmla="*/ 3 w 93"/>
                  <a:gd name="T93" fmla="*/ 34 h 86"/>
                  <a:gd name="T94" fmla="*/ 2 w 93"/>
                  <a:gd name="T95" fmla="*/ 38 h 86"/>
                  <a:gd name="T96" fmla="*/ 3 w 93"/>
                  <a:gd name="T97" fmla="*/ 41 h 86"/>
                  <a:gd name="T98" fmla="*/ 1 w 93"/>
                  <a:gd name="T99" fmla="*/ 43 h 86"/>
                  <a:gd name="T100" fmla="*/ 0 w 93"/>
                  <a:gd name="T101" fmla="*/ 44 h 86"/>
                  <a:gd name="T102" fmla="*/ 3 w 93"/>
                  <a:gd name="T103" fmla="*/ 47 h 86"/>
                  <a:gd name="T104" fmla="*/ 4 w 93"/>
                  <a:gd name="T105" fmla="*/ 49 h 86"/>
                  <a:gd name="T106" fmla="*/ 4 w 93"/>
                  <a:gd name="T107" fmla="*/ 52 h 86"/>
                  <a:gd name="T108" fmla="*/ 5 w 93"/>
                  <a:gd name="T109" fmla="*/ 54 h 86"/>
                  <a:gd name="T110" fmla="*/ 6 w 93"/>
                  <a:gd name="T111" fmla="*/ 56 h 86"/>
                  <a:gd name="T112" fmla="*/ 11 w 93"/>
                  <a:gd name="T113" fmla="*/ 56 h 86"/>
                  <a:gd name="T114" fmla="*/ 12 w 93"/>
                  <a:gd name="T115" fmla="*/ 58 h 86"/>
                  <a:gd name="T116" fmla="*/ 15 w 93"/>
                  <a:gd name="T117" fmla="*/ 61 h 86"/>
                  <a:gd name="T118" fmla="*/ 16 w 93"/>
                  <a:gd name="T119" fmla="*/ 63 h 86"/>
                  <a:gd name="T120" fmla="*/ 27 w 93"/>
                  <a:gd name="T121" fmla="*/ 66 h 86"/>
                  <a:gd name="T122" fmla="*/ 88 w 93"/>
                  <a:gd name="T123" fmla="*/ 86 h 86"/>
                  <a:gd name="T124" fmla="*/ 88 w 93"/>
                  <a:gd name="T1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" h="86">
                    <a:moveTo>
                      <a:pt x="88" y="86"/>
                    </a:moveTo>
                    <a:lnTo>
                      <a:pt x="88" y="84"/>
                    </a:lnTo>
                    <a:lnTo>
                      <a:pt x="93" y="83"/>
                    </a:lnTo>
                    <a:lnTo>
                      <a:pt x="91" y="24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18"/>
                    </a:lnTo>
                    <a:lnTo>
                      <a:pt x="91" y="16"/>
                    </a:lnTo>
                    <a:lnTo>
                      <a:pt x="91" y="14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1" y="9"/>
                    </a:lnTo>
                    <a:lnTo>
                      <a:pt x="91" y="7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8" y="6"/>
                    </a:lnTo>
                    <a:lnTo>
                      <a:pt x="84" y="6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6" y="1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1"/>
                    </a:lnTo>
                    <a:lnTo>
                      <a:pt x="65" y="2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0" y="10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8"/>
                    </a:lnTo>
                    <a:lnTo>
                      <a:pt x="52" y="17"/>
                    </a:lnTo>
                    <a:lnTo>
                      <a:pt x="50" y="15"/>
                    </a:lnTo>
                    <a:lnTo>
                      <a:pt x="47" y="14"/>
                    </a:lnTo>
                    <a:lnTo>
                      <a:pt x="43" y="12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1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3" y="3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3" y="34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5" y="54"/>
                    </a:lnTo>
                    <a:lnTo>
                      <a:pt x="6" y="55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3" y="61"/>
                    </a:lnTo>
                    <a:lnTo>
                      <a:pt x="15" y="61"/>
                    </a:lnTo>
                    <a:lnTo>
                      <a:pt x="15" y="62"/>
                    </a:lnTo>
                    <a:lnTo>
                      <a:pt x="16" y="63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39" y="62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88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1" name="Freeform 117">
                <a:extLst>
                  <a:ext uri="{FF2B5EF4-FFF2-40B4-BE49-F238E27FC236}">
                    <a16:creationId xmlns:a16="http://schemas.microsoft.com/office/drawing/2014/main" id="{5FBADB50-B744-46F8-AFB0-8950DAAC636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07113" y="3476626"/>
                <a:ext cx="36513" cy="74613"/>
              </a:xfrm>
              <a:custGeom>
                <a:avLst/>
                <a:gdLst>
                  <a:gd name="T0" fmla="*/ 13 w 23"/>
                  <a:gd name="T1" fmla="*/ 47 h 47"/>
                  <a:gd name="T2" fmla="*/ 14 w 23"/>
                  <a:gd name="T3" fmla="*/ 46 h 47"/>
                  <a:gd name="T4" fmla="*/ 15 w 23"/>
                  <a:gd name="T5" fmla="*/ 45 h 47"/>
                  <a:gd name="T6" fmla="*/ 15 w 23"/>
                  <a:gd name="T7" fmla="*/ 44 h 47"/>
                  <a:gd name="T8" fmla="*/ 15 w 23"/>
                  <a:gd name="T9" fmla="*/ 40 h 47"/>
                  <a:gd name="T10" fmla="*/ 15 w 23"/>
                  <a:gd name="T11" fmla="*/ 39 h 47"/>
                  <a:gd name="T12" fmla="*/ 18 w 23"/>
                  <a:gd name="T13" fmla="*/ 38 h 47"/>
                  <a:gd name="T14" fmla="*/ 19 w 23"/>
                  <a:gd name="T15" fmla="*/ 36 h 47"/>
                  <a:gd name="T16" fmla="*/ 23 w 23"/>
                  <a:gd name="T17" fmla="*/ 32 h 47"/>
                  <a:gd name="T18" fmla="*/ 22 w 23"/>
                  <a:gd name="T19" fmla="*/ 29 h 47"/>
                  <a:gd name="T20" fmla="*/ 22 w 23"/>
                  <a:gd name="T21" fmla="*/ 28 h 47"/>
                  <a:gd name="T22" fmla="*/ 20 w 23"/>
                  <a:gd name="T23" fmla="*/ 27 h 47"/>
                  <a:gd name="T24" fmla="*/ 19 w 23"/>
                  <a:gd name="T25" fmla="*/ 25 h 47"/>
                  <a:gd name="T26" fmla="*/ 19 w 23"/>
                  <a:gd name="T27" fmla="*/ 26 h 47"/>
                  <a:gd name="T28" fmla="*/ 18 w 23"/>
                  <a:gd name="T29" fmla="*/ 26 h 47"/>
                  <a:gd name="T30" fmla="*/ 17 w 23"/>
                  <a:gd name="T31" fmla="*/ 25 h 47"/>
                  <a:gd name="T32" fmla="*/ 13 w 23"/>
                  <a:gd name="T33" fmla="*/ 22 h 47"/>
                  <a:gd name="T34" fmla="*/ 17 w 23"/>
                  <a:gd name="T35" fmla="*/ 18 h 47"/>
                  <a:gd name="T36" fmla="*/ 19 w 23"/>
                  <a:gd name="T37" fmla="*/ 16 h 47"/>
                  <a:gd name="T38" fmla="*/ 19 w 23"/>
                  <a:gd name="T39" fmla="*/ 15 h 47"/>
                  <a:gd name="T40" fmla="*/ 19 w 23"/>
                  <a:gd name="T41" fmla="*/ 13 h 47"/>
                  <a:gd name="T42" fmla="*/ 17 w 23"/>
                  <a:gd name="T43" fmla="*/ 11 h 47"/>
                  <a:gd name="T44" fmla="*/ 16 w 23"/>
                  <a:gd name="T45" fmla="*/ 8 h 47"/>
                  <a:gd name="T46" fmla="*/ 18 w 23"/>
                  <a:gd name="T47" fmla="*/ 5 h 47"/>
                  <a:gd name="T48" fmla="*/ 19 w 23"/>
                  <a:gd name="T49" fmla="*/ 2 h 47"/>
                  <a:gd name="T50" fmla="*/ 16 w 23"/>
                  <a:gd name="T51" fmla="*/ 4 h 47"/>
                  <a:gd name="T52" fmla="*/ 14 w 23"/>
                  <a:gd name="T53" fmla="*/ 4 h 47"/>
                  <a:gd name="T54" fmla="*/ 13 w 23"/>
                  <a:gd name="T55" fmla="*/ 2 h 47"/>
                  <a:gd name="T56" fmla="*/ 12 w 23"/>
                  <a:gd name="T57" fmla="*/ 0 h 47"/>
                  <a:gd name="T58" fmla="*/ 11 w 23"/>
                  <a:gd name="T59" fmla="*/ 1 h 47"/>
                  <a:gd name="T60" fmla="*/ 9 w 23"/>
                  <a:gd name="T61" fmla="*/ 1 h 47"/>
                  <a:gd name="T62" fmla="*/ 5 w 23"/>
                  <a:gd name="T63" fmla="*/ 3 h 47"/>
                  <a:gd name="T64" fmla="*/ 5 w 23"/>
                  <a:gd name="T65" fmla="*/ 4 h 47"/>
                  <a:gd name="T66" fmla="*/ 5 w 23"/>
                  <a:gd name="T67" fmla="*/ 7 h 47"/>
                  <a:gd name="T68" fmla="*/ 4 w 23"/>
                  <a:gd name="T69" fmla="*/ 11 h 47"/>
                  <a:gd name="T70" fmla="*/ 5 w 23"/>
                  <a:gd name="T71" fmla="*/ 14 h 47"/>
                  <a:gd name="T72" fmla="*/ 4 w 23"/>
                  <a:gd name="T73" fmla="*/ 14 h 47"/>
                  <a:gd name="T74" fmla="*/ 5 w 23"/>
                  <a:gd name="T75" fmla="*/ 17 h 47"/>
                  <a:gd name="T76" fmla="*/ 4 w 23"/>
                  <a:gd name="T77" fmla="*/ 19 h 47"/>
                  <a:gd name="T78" fmla="*/ 3 w 23"/>
                  <a:gd name="T79" fmla="*/ 20 h 47"/>
                  <a:gd name="T80" fmla="*/ 1 w 23"/>
                  <a:gd name="T81" fmla="*/ 22 h 47"/>
                  <a:gd name="T82" fmla="*/ 0 w 23"/>
                  <a:gd name="T83" fmla="*/ 26 h 47"/>
                  <a:gd name="T84" fmla="*/ 1 w 23"/>
                  <a:gd name="T85" fmla="*/ 28 h 47"/>
                  <a:gd name="T86" fmla="*/ 2 w 23"/>
                  <a:gd name="T87" fmla="*/ 29 h 47"/>
                  <a:gd name="T88" fmla="*/ 4 w 23"/>
                  <a:gd name="T89" fmla="*/ 32 h 47"/>
                  <a:gd name="T90" fmla="*/ 6 w 23"/>
                  <a:gd name="T91" fmla="*/ 33 h 47"/>
                  <a:gd name="T92" fmla="*/ 9 w 23"/>
                  <a:gd name="T93" fmla="*/ 35 h 47"/>
                  <a:gd name="T94" fmla="*/ 18 w 23"/>
                  <a:gd name="T95" fmla="*/ 25 h 47"/>
                  <a:gd name="T96" fmla="*/ 19 w 23"/>
                  <a:gd name="T97" fmla="*/ 24 h 47"/>
                  <a:gd name="T98" fmla="*/ 19 w 23"/>
                  <a:gd name="T9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" h="47">
                    <a:moveTo>
                      <a:pt x="12" y="47"/>
                    </a:moveTo>
                    <a:lnTo>
                      <a:pt x="13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2" y="34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7" y="18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7" y="11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9" y="35"/>
                    </a:lnTo>
                    <a:lnTo>
                      <a:pt x="12" y="47"/>
                    </a:lnTo>
                    <a:close/>
                    <a:moveTo>
                      <a:pt x="18" y="25"/>
                    </a:moveTo>
                    <a:lnTo>
                      <a:pt x="18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2" name="Freeform 118">
                <a:extLst>
                  <a:ext uri="{FF2B5EF4-FFF2-40B4-BE49-F238E27FC236}">
                    <a16:creationId xmlns:a16="http://schemas.microsoft.com/office/drawing/2014/main" id="{7E21431D-14D3-4220-8103-A97EB3D848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59475" y="3479801"/>
                <a:ext cx="190500" cy="185738"/>
              </a:xfrm>
              <a:custGeom>
                <a:avLst/>
                <a:gdLst>
                  <a:gd name="T0" fmla="*/ 119 w 120"/>
                  <a:gd name="T1" fmla="*/ 88 h 117"/>
                  <a:gd name="T2" fmla="*/ 116 w 120"/>
                  <a:gd name="T3" fmla="*/ 84 h 117"/>
                  <a:gd name="T4" fmla="*/ 110 w 120"/>
                  <a:gd name="T5" fmla="*/ 83 h 117"/>
                  <a:gd name="T6" fmla="*/ 108 w 120"/>
                  <a:gd name="T7" fmla="*/ 81 h 117"/>
                  <a:gd name="T8" fmla="*/ 108 w 120"/>
                  <a:gd name="T9" fmla="*/ 76 h 117"/>
                  <a:gd name="T10" fmla="*/ 105 w 120"/>
                  <a:gd name="T11" fmla="*/ 72 h 117"/>
                  <a:gd name="T12" fmla="*/ 105 w 120"/>
                  <a:gd name="T13" fmla="*/ 70 h 117"/>
                  <a:gd name="T14" fmla="*/ 107 w 120"/>
                  <a:gd name="T15" fmla="*/ 66 h 117"/>
                  <a:gd name="T16" fmla="*/ 107 w 120"/>
                  <a:gd name="T17" fmla="*/ 61 h 117"/>
                  <a:gd name="T18" fmla="*/ 106 w 120"/>
                  <a:gd name="T19" fmla="*/ 55 h 117"/>
                  <a:gd name="T20" fmla="*/ 105 w 120"/>
                  <a:gd name="T21" fmla="*/ 48 h 117"/>
                  <a:gd name="T22" fmla="*/ 105 w 120"/>
                  <a:gd name="T23" fmla="*/ 45 h 117"/>
                  <a:gd name="T24" fmla="*/ 99 w 120"/>
                  <a:gd name="T25" fmla="*/ 31 h 117"/>
                  <a:gd name="T26" fmla="*/ 97 w 120"/>
                  <a:gd name="T27" fmla="*/ 28 h 117"/>
                  <a:gd name="T28" fmla="*/ 94 w 120"/>
                  <a:gd name="T29" fmla="*/ 26 h 117"/>
                  <a:gd name="T30" fmla="*/ 93 w 120"/>
                  <a:gd name="T31" fmla="*/ 23 h 117"/>
                  <a:gd name="T32" fmla="*/ 96 w 120"/>
                  <a:gd name="T33" fmla="*/ 18 h 117"/>
                  <a:gd name="T34" fmla="*/ 97 w 120"/>
                  <a:gd name="T35" fmla="*/ 15 h 117"/>
                  <a:gd name="T36" fmla="*/ 97 w 120"/>
                  <a:gd name="T37" fmla="*/ 12 h 117"/>
                  <a:gd name="T38" fmla="*/ 97 w 120"/>
                  <a:gd name="T39" fmla="*/ 11 h 117"/>
                  <a:gd name="T40" fmla="*/ 98 w 120"/>
                  <a:gd name="T41" fmla="*/ 5 h 117"/>
                  <a:gd name="T42" fmla="*/ 98 w 120"/>
                  <a:gd name="T43" fmla="*/ 1 h 117"/>
                  <a:gd name="T44" fmla="*/ 95 w 120"/>
                  <a:gd name="T45" fmla="*/ 1 h 117"/>
                  <a:gd name="T46" fmla="*/ 89 w 120"/>
                  <a:gd name="T47" fmla="*/ 0 h 117"/>
                  <a:gd name="T48" fmla="*/ 87 w 120"/>
                  <a:gd name="T49" fmla="*/ 1 h 117"/>
                  <a:gd name="T50" fmla="*/ 84 w 120"/>
                  <a:gd name="T51" fmla="*/ 0 h 117"/>
                  <a:gd name="T52" fmla="*/ 83 w 120"/>
                  <a:gd name="T53" fmla="*/ 2 h 117"/>
                  <a:gd name="T54" fmla="*/ 79 w 120"/>
                  <a:gd name="T55" fmla="*/ 3 h 117"/>
                  <a:gd name="T56" fmla="*/ 76 w 120"/>
                  <a:gd name="T57" fmla="*/ 1 h 117"/>
                  <a:gd name="T58" fmla="*/ 72 w 120"/>
                  <a:gd name="T59" fmla="*/ 1 h 117"/>
                  <a:gd name="T60" fmla="*/ 69 w 120"/>
                  <a:gd name="T61" fmla="*/ 1 h 117"/>
                  <a:gd name="T62" fmla="*/ 67 w 120"/>
                  <a:gd name="T63" fmla="*/ 2 h 117"/>
                  <a:gd name="T64" fmla="*/ 62 w 120"/>
                  <a:gd name="T65" fmla="*/ 3 h 117"/>
                  <a:gd name="T66" fmla="*/ 58 w 120"/>
                  <a:gd name="T67" fmla="*/ 3 h 117"/>
                  <a:gd name="T68" fmla="*/ 52 w 120"/>
                  <a:gd name="T69" fmla="*/ 6 h 117"/>
                  <a:gd name="T70" fmla="*/ 50 w 120"/>
                  <a:gd name="T71" fmla="*/ 8 h 117"/>
                  <a:gd name="T72" fmla="*/ 48 w 120"/>
                  <a:gd name="T73" fmla="*/ 8 h 117"/>
                  <a:gd name="T74" fmla="*/ 46 w 120"/>
                  <a:gd name="T75" fmla="*/ 9 h 117"/>
                  <a:gd name="T76" fmla="*/ 43 w 120"/>
                  <a:gd name="T77" fmla="*/ 11 h 117"/>
                  <a:gd name="T78" fmla="*/ 39 w 120"/>
                  <a:gd name="T79" fmla="*/ 13 h 117"/>
                  <a:gd name="T80" fmla="*/ 40 w 120"/>
                  <a:gd name="T81" fmla="*/ 15 h 117"/>
                  <a:gd name="T82" fmla="*/ 40 w 120"/>
                  <a:gd name="T83" fmla="*/ 19 h 117"/>
                  <a:gd name="T84" fmla="*/ 41 w 120"/>
                  <a:gd name="T85" fmla="*/ 27 h 117"/>
                  <a:gd name="T86" fmla="*/ 43 w 120"/>
                  <a:gd name="T87" fmla="*/ 30 h 117"/>
                  <a:gd name="T88" fmla="*/ 45 w 120"/>
                  <a:gd name="T89" fmla="*/ 30 h 117"/>
                  <a:gd name="T90" fmla="*/ 43 w 120"/>
                  <a:gd name="T91" fmla="*/ 34 h 117"/>
                  <a:gd name="T92" fmla="*/ 34 w 120"/>
                  <a:gd name="T93" fmla="*/ 36 h 117"/>
                  <a:gd name="T94" fmla="*/ 32 w 120"/>
                  <a:gd name="T95" fmla="*/ 41 h 117"/>
                  <a:gd name="T96" fmla="*/ 21 w 120"/>
                  <a:gd name="T97" fmla="*/ 48 h 117"/>
                  <a:gd name="T98" fmla="*/ 11 w 120"/>
                  <a:gd name="T99" fmla="*/ 52 h 117"/>
                  <a:gd name="T100" fmla="*/ 5 w 120"/>
                  <a:gd name="T101" fmla="*/ 53 h 117"/>
                  <a:gd name="T102" fmla="*/ 0 w 120"/>
                  <a:gd name="T103" fmla="*/ 57 h 117"/>
                  <a:gd name="T104" fmla="*/ 0 w 120"/>
                  <a:gd name="T105" fmla="*/ 64 h 117"/>
                  <a:gd name="T106" fmla="*/ 21 w 120"/>
                  <a:gd name="T107" fmla="*/ 79 h 117"/>
                  <a:gd name="T108" fmla="*/ 61 w 120"/>
                  <a:gd name="T109" fmla="*/ 108 h 117"/>
                  <a:gd name="T110" fmla="*/ 66 w 120"/>
                  <a:gd name="T111" fmla="*/ 110 h 117"/>
                  <a:gd name="T112" fmla="*/ 70 w 120"/>
                  <a:gd name="T113" fmla="*/ 112 h 117"/>
                  <a:gd name="T114" fmla="*/ 70 w 120"/>
                  <a:gd name="T115" fmla="*/ 116 h 117"/>
                  <a:gd name="T116" fmla="*/ 76 w 120"/>
                  <a:gd name="T117" fmla="*/ 116 h 117"/>
                  <a:gd name="T118" fmla="*/ 93 w 120"/>
                  <a:gd name="T11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0" h="117">
                    <a:moveTo>
                      <a:pt x="120" y="90"/>
                    </a:moveTo>
                    <a:lnTo>
                      <a:pt x="119" y="89"/>
                    </a:lnTo>
                    <a:lnTo>
                      <a:pt x="119" y="88"/>
                    </a:lnTo>
                    <a:lnTo>
                      <a:pt x="117" y="88"/>
                    </a:lnTo>
                    <a:lnTo>
                      <a:pt x="116" y="85"/>
                    </a:lnTo>
                    <a:lnTo>
                      <a:pt x="116" y="84"/>
                    </a:lnTo>
                    <a:lnTo>
                      <a:pt x="115" y="83"/>
                    </a:lnTo>
                    <a:lnTo>
                      <a:pt x="113" y="83"/>
                    </a:lnTo>
                    <a:lnTo>
                      <a:pt x="110" y="83"/>
                    </a:lnTo>
                    <a:lnTo>
                      <a:pt x="110" y="82"/>
                    </a:lnTo>
                    <a:lnTo>
                      <a:pt x="109" y="81"/>
                    </a:lnTo>
                    <a:lnTo>
                      <a:pt x="108" y="81"/>
                    </a:lnTo>
                    <a:lnTo>
                      <a:pt x="108" y="79"/>
                    </a:lnTo>
                    <a:lnTo>
                      <a:pt x="108" y="78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7" y="74"/>
                    </a:lnTo>
                    <a:lnTo>
                      <a:pt x="105" y="72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5" y="70"/>
                    </a:lnTo>
                    <a:lnTo>
                      <a:pt x="107" y="69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4"/>
                    </a:lnTo>
                    <a:lnTo>
                      <a:pt x="107" y="61"/>
                    </a:lnTo>
                    <a:lnTo>
                      <a:pt x="106" y="59"/>
                    </a:lnTo>
                    <a:lnTo>
                      <a:pt x="106" y="56"/>
                    </a:lnTo>
                    <a:lnTo>
                      <a:pt x="106" y="55"/>
                    </a:lnTo>
                    <a:lnTo>
                      <a:pt x="106" y="53"/>
                    </a:lnTo>
                    <a:lnTo>
                      <a:pt x="106" y="50"/>
                    </a:lnTo>
                    <a:lnTo>
                      <a:pt x="105" y="48"/>
                    </a:lnTo>
                    <a:lnTo>
                      <a:pt x="105" y="47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02" y="33"/>
                    </a:lnTo>
                    <a:lnTo>
                      <a:pt x="100" y="32"/>
                    </a:lnTo>
                    <a:lnTo>
                      <a:pt x="99" y="31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7" y="28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4" y="20"/>
                    </a:lnTo>
                    <a:lnTo>
                      <a:pt x="95" y="19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7" y="17"/>
                    </a:lnTo>
                    <a:lnTo>
                      <a:pt x="97" y="15"/>
                    </a:lnTo>
                    <a:lnTo>
                      <a:pt x="98" y="15"/>
                    </a:lnTo>
                    <a:lnTo>
                      <a:pt x="97" y="14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7" y="11"/>
                    </a:lnTo>
                    <a:lnTo>
                      <a:pt x="97" y="9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98" y="2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6" y="1"/>
                    </a:lnTo>
                    <a:lnTo>
                      <a:pt x="95" y="1"/>
                    </a:lnTo>
                    <a:lnTo>
                      <a:pt x="93" y="2"/>
                    </a:lnTo>
                    <a:lnTo>
                      <a:pt x="92" y="1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88" y="2"/>
                    </a:lnTo>
                    <a:lnTo>
                      <a:pt x="87" y="1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83" y="1"/>
                    </a:lnTo>
                    <a:lnTo>
                      <a:pt x="83" y="2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79" y="3"/>
                    </a:lnTo>
                    <a:lnTo>
                      <a:pt x="78" y="3"/>
                    </a:lnTo>
                    <a:lnTo>
                      <a:pt x="77" y="1"/>
                    </a:lnTo>
                    <a:lnTo>
                      <a:pt x="76" y="1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2" y="1"/>
                    </a:lnTo>
                    <a:lnTo>
                      <a:pt x="71" y="1"/>
                    </a:lnTo>
                    <a:lnTo>
                      <a:pt x="70" y="1"/>
                    </a:lnTo>
                    <a:lnTo>
                      <a:pt x="69" y="1"/>
                    </a:lnTo>
                    <a:lnTo>
                      <a:pt x="69" y="2"/>
                    </a:lnTo>
                    <a:lnTo>
                      <a:pt x="68" y="2"/>
                    </a:lnTo>
                    <a:lnTo>
                      <a:pt x="67" y="2"/>
                    </a:lnTo>
                    <a:lnTo>
                      <a:pt x="65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2" y="12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2"/>
                    </a:lnTo>
                    <a:lnTo>
                      <a:pt x="41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4" y="36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2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5" y="53"/>
                    </a:lnTo>
                    <a:lnTo>
                      <a:pt x="4" y="54"/>
                    </a:lnTo>
                    <a:lnTo>
                      <a:pt x="2" y="56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60" y="105"/>
                    </a:lnTo>
                    <a:lnTo>
                      <a:pt x="61" y="108"/>
                    </a:lnTo>
                    <a:lnTo>
                      <a:pt x="62" y="109"/>
                    </a:lnTo>
                    <a:lnTo>
                      <a:pt x="65" y="109"/>
                    </a:lnTo>
                    <a:lnTo>
                      <a:pt x="66" y="110"/>
                    </a:lnTo>
                    <a:lnTo>
                      <a:pt x="68" y="111"/>
                    </a:lnTo>
                    <a:lnTo>
                      <a:pt x="69" y="111"/>
                    </a:lnTo>
                    <a:lnTo>
                      <a:pt x="70" y="112"/>
                    </a:lnTo>
                    <a:lnTo>
                      <a:pt x="70" y="113"/>
                    </a:lnTo>
                    <a:lnTo>
                      <a:pt x="69" y="115"/>
                    </a:lnTo>
                    <a:lnTo>
                      <a:pt x="70" y="116"/>
                    </a:lnTo>
                    <a:lnTo>
                      <a:pt x="71" y="117"/>
                    </a:lnTo>
                    <a:lnTo>
                      <a:pt x="74" y="116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85" y="113"/>
                    </a:lnTo>
                    <a:lnTo>
                      <a:pt x="93" y="107"/>
                    </a:lnTo>
                    <a:lnTo>
                      <a:pt x="120" y="90"/>
                    </a:lnTo>
                    <a:lnTo>
                      <a:pt x="12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3" name="Freeform 119">
                <a:extLst>
                  <a:ext uri="{FF2B5EF4-FFF2-40B4-BE49-F238E27FC236}">
                    <a16:creationId xmlns:a16="http://schemas.microsoft.com/office/drawing/2014/main" id="{AB0AB87B-DAAD-4BEA-AB26-621F8B7481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9788" y="3492501"/>
                <a:ext cx="111125" cy="87313"/>
              </a:xfrm>
              <a:custGeom>
                <a:avLst/>
                <a:gdLst>
                  <a:gd name="T0" fmla="*/ 25 w 70"/>
                  <a:gd name="T1" fmla="*/ 49 h 55"/>
                  <a:gd name="T2" fmla="*/ 29 w 70"/>
                  <a:gd name="T3" fmla="*/ 46 h 55"/>
                  <a:gd name="T4" fmla="*/ 34 w 70"/>
                  <a:gd name="T5" fmla="*/ 44 h 55"/>
                  <a:gd name="T6" fmla="*/ 36 w 70"/>
                  <a:gd name="T7" fmla="*/ 44 h 55"/>
                  <a:gd name="T8" fmla="*/ 41 w 70"/>
                  <a:gd name="T9" fmla="*/ 44 h 55"/>
                  <a:gd name="T10" fmla="*/ 52 w 70"/>
                  <a:gd name="T11" fmla="*/ 37 h 55"/>
                  <a:gd name="T12" fmla="*/ 57 w 70"/>
                  <a:gd name="T13" fmla="*/ 33 h 55"/>
                  <a:gd name="T14" fmla="*/ 57 w 70"/>
                  <a:gd name="T15" fmla="*/ 29 h 55"/>
                  <a:gd name="T16" fmla="*/ 60 w 70"/>
                  <a:gd name="T17" fmla="*/ 26 h 55"/>
                  <a:gd name="T18" fmla="*/ 68 w 70"/>
                  <a:gd name="T19" fmla="*/ 26 h 55"/>
                  <a:gd name="T20" fmla="*/ 69 w 70"/>
                  <a:gd name="T21" fmla="*/ 25 h 55"/>
                  <a:gd name="T22" fmla="*/ 69 w 70"/>
                  <a:gd name="T23" fmla="*/ 22 h 55"/>
                  <a:gd name="T24" fmla="*/ 68 w 70"/>
                  <a:gd name="T25" fmla="*/ 22 h 55"/>
                  <a:gd name="T26" fmla="*/ 67 w 70"/>
                  <a:gd name="T27" fmla="*/ 20 h 55"/>
                  <a:gd name="T28" fmla="*/ 66 w 70"/>
                  <a:gd name="T29" fmla="*/ 14 h 55"/>
                  <a:gd name="T30" fmla="*/ 65 w 70"/>
                  <a:gd name="T31" fmla="*/ 11 h 55"/>
                  <a:gd name="T32" fmla="*/ 65 w 70"/>
                  <a:gd name="T33" fmla="*/ 8 h 55"/>
                  <a:gd name="T34" fmla="*/ 64 w 70"/>
                  <a:gd name="T35" fmla="*/ 7 h 55"/>
                  <a:gd name="T36" fmla="*/ 64 w 70"/>
                  <a:gd name="T37" fmla="*/ 5 h 55"/>
                  <a:gd name="T38" fmla="*/ 59 w 70"/>
                  <a:gd name="T39" fmla="*/ 5 h 55"/>
                  <a:gd name="T40" fmla="*/ 58 w 70"/>
                  <a:gd name="T41" fmla="*/ 3 h 55"/>
                  <a:gd name="T42" fmla="*/ 58 w 70"/>
                  <a:gd name="T43" fmla="*/ 3 h 55"/>
                  <a:gd name="T44" fmla="*/ 55 w 70"/>
                  <a:gd name="T45" fmla="*/ 4 h 55"/>
                  <a:gd name="T46" fmla="*/ 52 w 70"/>
                  <a:gd name="T47" fmla="*/ 4 h 55"/>
                  <a:gd name="T48" fmla="*/ 49 w 70"/>
                  <a:gd name="T49" fmla="*/ 4 h 55"/>
                  <a:gd name="T50" fmla="*/ 46 w 70"/>
                  <a:gd name="T51" fmla="*/ 3 h 55"/>
                  <a:gd name="T52" fmla="*/ 45 w 70"/>
                  <a:gd name="T53" fmla="*/ 1 h 55"/>
                  <a:gd name="T54" fmla="*/ 45 w 70"/>
                  <a:gd name="T55" fmla="*/ 0 h 55"/>
                  <a:gd name="T56" fmla="*/ 44 w 70"/>
                  <a:gd name="T57" fmla="*/ 0 h 55"/>
                  <a:gd name="T58" fmla="*/ 42 w 70"/>
                  <a:gd name="T59" fmla="*/ 1 h 55"/>
                  <a:gd name="T60" fmla="*/ 41 w 70"/>
                  <a:gd name="T61" fmla="*/ 5 h 55"/>
                  <a:gd name="T62" fmla="*/ 39 w 70"/>
                  <a:gd name="T63" fmla="*/ 9 h 55"/>
                  <a:gd name="T64" fmla="*/ 36 w 70"/>
                  <a:gd name="T65" fmla="*/ 13 h 55"/>
                  <a:gd name="T66" fmla="*/ 34 w 70"/>
                  <a:gd name="T67" fmla="*/ 15 h 55"/>
                  <a:gd name="T68" fmla="*/ 30 w 70"/>
                  <a:gd name="T69" fmla="*/ 17 h 55"/>
                  <a:gd name="T70" fmla="*/ 27 w 70"/>
                  <a:gd name="T71" fmla="*/ 18 h 55"/>
                  <a:gd name="T72" fmla="*/ 25 w 70"/>
                  <a:gd name="T73" fmla="*/ 20 h 55"/>
                  <a:gd name="T74" fmla="*/ 23 w 70"/>
                  <a:gd name="T75" fmla="*/ 24 h 55"/>
                  <a:gd name="T76" fmla="*/ 20 w 70"/>
                  <a:gd name="T77" fmla="*/ 28 h 55"/>
                  <a:gd name="T78" fmla="*/ 19 w 70"/>
                  <a:gd name="T79" fmla="*/ 33 h 55"/>
                  <a:gd name="T80" fmla="*/ 19 w 70"/>
                  <a:gd name="T81" fmla="*/ 37 h 55"/>
                  <a:gd name="T82" fmla="*/ 20 w 70"/>
                  <a:gd name="T83" fmla="*/ 38 h 55"/>
                  <a:gd name="T84" fmla="*/ 16 w 70"/>
                  <a:gd name="T85" fmla="*/ 44 h 55"/>
                  <a:gd name="T86" fmla="*/ 14 w 70"/>
                  <a:gd name="T87" fmla="*/ 47 h 55"/>
                  <a:gd name="T88" fmla="*/ 8 w 70"/>
                  <a:gd name="T89" fmla="*/ 52 h 55"/>
                  <a:gd name="T90" fmla="*/ 0 w 70"/>
                  <a:gd name="T91" fmla="*/ 55 h 55"/>
                  <a:gd name="T92" fmla="*/ 25 w 70"/>
                  <a:gd name="T9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0" h="55">
                    <a:moveTo>
                      <a:pt x="25" y="55"/>
                    </a:moveTo>
                    <a:lnTo>
                      <a:pt x="25" y="49"/>
                    </a:lnTo>
                    <a:lnTo>
                      <a:pt x="27" y="48"/>
                    </a:lnTo>
                    <a:lnTo>
                      <a:pt x="29" y="46"/>
                    </a:lnTo>
                    <a:lnTo>
                      <a:pt x="30" y="45"/>
                    </a:lnTo>
                    <a:lnTo>
                      <a:pt x="34" y="44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6" y="40"/>
                    </a:lnTo>
                    <a:lnTo>
                      <a:pt x="52" y="37"/>
                    </a:lnTo>
                    <a:lnTo>
                      <a:pt x="56" y="34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9" y="28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8" y="26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70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5" y="9"/>
                    </a:lnTo>
                    <a:lnTo>
                      <a:pt x="65" y="8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3" y="5"/>
                    </a:lnTo>
                    <a:lnTo>
                      <a:pt x="59" y="5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7" y="4"/>
                    </a:lnTo>
                    <a:lnTo>
                      <a:pt x="55" y="4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3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5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2" y="22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0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0" y="34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4" y="47"/>
                    </a:lnTo>
                    <a:lnTo>
                      <a:pt x="12" y="48"/>
                    </a:lnTo>
                    <a:lnTo>
                      <a:pt x="8" y="52"/>
                    </a:lnTo>
                    <a:lnTo>
                      <a:pt x="2" y="53"/>
                    </a:lnTo>
                    <a:lnTo>
                      <a:pt x="0" y="55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25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4" name="Freeform 120">
                <a:extLst>
                  <a:ext uri="{FF2B5EF4-FFF2-40B4-BE49-F238E27FC236}">
                    <a16:creationId xmlns:a16="http://schemas.microsoft.com/office/drawing/2014/main" id="{0C9AFC9D-7D90-42E5-959F-D6641DCF6C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100" y="3579813"/>
                <a:ext cx="79375" cy="61913"/>
              </a:xfrm>
              <a:custGeom>
                <a:avLst/>
                <a:gdLst>
                  <a:gd name="T0" fmla="*/ 50 w 50"/>
                  <a:gd name="T1" fmla="*/ 1 h 39"/>
                  <a:gd name="T2" fmla="*/ 50 w 50"/>
                  <a:gd name="T3" fmla="*/ 0 h 39"/>
                  <a:gd name="T4" fmla="*/ 25 w 50"/>
                  <a:gd name="T5" fmla="*/ 0 h 39"/>
                  <a:gd name="T6" fmla="*/ 23 w 50"/>
                  <a:gd name="T7" fmla="*/ 3 h 39"/>
                  <a:gd name="T8" fmla="*/ 23 w 50"/>
                  <a:gd name="T9" fmla="*/ 5 h 39"/>
                  <a:gd name="T10" fmla="*/ 22 w 50"/>
                  <a:gd name="T11" fmla="*/ 5 h 39"/>
                  <a:gd name="T12" fmla="*/ 18 w 50"/>
                  <a:gd name="T13" fmla="*/ 7 h 39"/>
                  <a:gd name="T14" fmla="*/ 17 w 50"/>
                  <a:gd name="T15" fmla="*/ 9 h 39"/>
                  <a:gd name="T16" fmla="*/ 16 w 50"/>
                  <a:gd name="T17" fmla="*/ 9 h 39"/>
                  <a:gd name="T18" fmla="*/ 16 w 50"/>
                  <a:gd name="T19" fmla="*/ 11 h 39"/>
                  <a:gd name="T20" fmla="*/ 12 w 50"/>
                  <a:gd name="T21" fmla="*/ 16 h 39"/>
                  <a:gd name="T22" fmla="*/ 12 w 50"/>
                  <a:gd name="T23" fmla="*/ 18 h 39"/>
                  <a:gd name="T24" fmla="*/ 9 w 50"/>
                  <a:gd name="T25" fmla="*/ 21 h 39"/>
                  <a:gd name="T26" fmla="*/ 9 w 50"/>
                  <a:gd name="T27" fmla="*/ 21 h 39"/>
                  <a:gd name="T28" fmla="*/ 7 w 50"/>
                  <a:gd name="T29" fmla="*/ 25 h 39"/>
                  <a:gd name="T30" fmla="*/ 7 w 50"/>
                  <a:gd name="T31" fmla="*/ 25 h 39"/>
                  <a:gd name="T32" fmla="*/ 5 w 50"/>
                  <a:gd name="T33" fmla="*/ 28 h 39"/>
                  <a:gd name="T34" fmla="*/ 5 w 50"/>
                  <a:gd name="T35" fmla="*/ 29 h 39"/>
                  <a:gd name="T36" fmla="*/ 6 w 50"/>
                  <a:gd name="T37" fmla="*/ 30 h 39"/>
                  <a:gd name="T38" fmla="*/ 5 w 50"/>
                  <a:gd name="T39" fmla="*/ 30 h 39"/>
                  <a:gd name="T40" fmla="*/ 2 w 50"/>
                  <a:gd name="T41" fmla="*/ 34 h 39"/>
                  <a:gd name="T42" fmla="*/ 2 w 50"/>
                  <a:gd name="T43" fmla="*/ 34 h 39"/>
                  <a:gd name="T44" fmla="*/ 1 w 50"/>
                  <a:gd name="T45" fmla="*/ 35 h 39"/>
                  <a:gd name="T46" fmla="*/ 1 w 50"/>
                  <a:gd name="T47" fmla="*/ 36 h 39"/>
                  <a:gd name="T48" fmla="*/ 0 w 50"/>
                  <a:gd name="T49" fmla="*/ 37 h 39"/>
                  <a:gd name="T50" fmla="*/ 0 w 50"/>
                  <a:gd name="T51" fmla="*/ 39 h 39"/>
                  <a:gd name="T52" fmla="*/ 25 w 50"/>
                  <a:gd name="T53" fmla="*/ 39 h 39"/>
                  <a:gd name="T54" fmla="*/ 24 w 50"/>
                  <a:gd name="T55" fmla="*/ 28 h 39"/>
                  <a:gd name="T56" fmla="*/ 25 w 50"/>
                  <a:gd name="T57" fmla="*/ 27 h 39"/>
                  <a:gd name="T58" fmla="*/ 26 w 50"/>
                  <a:gd name="T59" fmla="*/ 26 h 39"/>
                  <a:gd name="T60" fmla="*/ 28 w 50"/>
                  <a:gd name="T61" fmla="*/ 26 h 39"/>
                  <a:gd name="T62" fmla="*/ 30 w 50"/>
                  <a:gd name="T63" fmla="*/ 26 h 39"/>
                  <a:gd name="T64" fmla="*/ 30 w 50"/>
                  <a:gd name="T65" fmla="*/ 10 h 39"/>
                  <a:gd name="T66" fmla="*/ 50 w 50"/>
                  <a:gd name="T67" fmla="*/ 10 h 39"/>
                  <a:gd name="T68" fmla="*/ 50 w 50"/>
                  <a:gd name="T69" fmla="*/ 1 h 39"/>
                  <a:gd name="T70" fmla="*/ 50 w 50"/>
                  <a:gd name="T71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39">
                    <a:moveTo>
                      <a:pt x="50" y="1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5" y="39"/>
                    </a:lnTo>
                    <a:lnTo>
                      <a:pt x="24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10"/>
                    </a:lnTo>
                    <a:lnTo>
                      <a:pt x="50" y="10"/>
                    </a:lnTo>
                    <a:lnTo>
                      <a:pt x="50" y="1"/>
                    </a:lnTo>
                    <a:lnTo>
                      <a:pt x="5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5" name="Freeform 121">
                <a:extLst>
                  <a:ext uri="{FF2B5EF4-FFF2-40B4-BE49-F238E27FC236}">
                    <a16:creationId xmlns:a16="http://schemas.microsoft.com/office/drawing/2014/main" id="{77FF186A-38C9-498E-BB56-FCC5E6374F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100" y="3581401"/>
                <a:ext cx="112713" cy="125413"/>
              </a:xfrm>
              <a:custGeom>
                <a:avLst/>
                <a:gdLst>
                  <a:gd name="T0" fmla="*/ 25 w 71"/>
                  <a:gd name="T1" fmla="*/ 38 h 79"/>
                  <a:gd name="T2" fmla="*/ 25 w 71"/>
                  <a:gd name="T3" fmla="*/ 26 h 79"/>
                  <a:gd name="T4" fmla="*/ 28 w 71"/>
                  <a:gd name="T5" fmla="*/ 25 h 79"/>
                  <a:gd name="T6" fmla="*/ 30 w 71"/>
                  <a:gd name="T7" fmla="*/ 9 h 79"/>
                  <a:gd name="T8" fmla="*/ 50 w 71"/>
                  <a:gd name="T9" fmla="*/ 0 h 79"/>
                  <a:gd name="T10" fmla="*/ 71 w 71"/>
                  <a:gd name="T11" fmla="*/ 15 h 79"/>
                  <a:gd name="T12" fmla="*/ 64 w 71"/>
                  <a:gd name="T13" fmla="*/ 15 h 79"/>
                  <a:gd name="T14" fmla="*/ 70 w 71"/>
                  <a:gd name="T15" fmla="*/ 69 h 79"/>
                  <a:gd name="T16" fmla="*/ 47 w 71"/>
                  <a:gd name="T17" fmla="*/ 75 h 79"/>
                  <a:gd name="T18" fmla="*/ 46 w 71"/>
                  <a:gd name="T19" fmla="*/ 74 h 79"/>
                  <a:gd name="T20" fmla="*/ 44 w 71"/>
                  <a:gd name="T21" fmla="*/ 75 h 79"/>
                  <a:gd name="T22" fmla="*/ 43 w 71"/>
                  <a:gd name="T23" fmla="*/ 72 h 79"/>
                  <a:gd name="T24" fmla="*/ 39 w 71"/>
                  <a:gd name="T25" fmla="*/ 73 h 79"/>
                  <a:gd name="T26" fmla="*/ 37 w 71"/>
                  <a:gd name="T27" fmla="*/ 75 h 79"/>
                  <a:gd name="T28" fmla="*/ 36 w 71"/>
                  <a:gd name="T29" fmla="*/ 72 h 79"/>
                  <a:gd name="T30" fmla="*/ 32 w 71"/>
                  <a:gd name="T31" fmla="*/ 73 h 79"/>
                  <a:gd name="T32" fmla="*/ 32 w 71"/>
                  <a:gd name="T33" fmla="*/ 76 h 79"/>
                  <a:gd name="T34" fmla="*/ 30 w 71"/>
                  <a:gd name="T35" fmla="*/ 78 h 79"/>
                  <a:gd name="T36" fmla="*/ 28 w 71"/>
                  <a:gd name="T37" fmla="*/ 79 h 79"/>
                  <a:gd name="T38" fmla="*/ 26 w 71"/>
                  <a:gd name="T39" fmla="*/ 76 h 79"/>
                  <a:gd name="T40" fmla="*/ 25 w 71"/>
                  <a:gd name="T41" fmla="*/ 75 h 79"/>
                  <a:gd name="T42" fmla="*/ 24 w 71"/>
                  <a:gd name="T43" fmla="*/ 73 h 79"/>
                  <a:gd name="T44" fmla="*/ 22 w 71"/>
                  <a:gd name="T45" fmla="*/ 71 h 79"/>
                  <a:gd name="T46" fmla="*/ 21 w 71"/>
                  <a:gd name="T47" fmla="*/ 71 h 79"/>
                  <a:gd name="T48" fmla="*/ 19 w 71"/>
                  <a:gd name="T49" fmla="*/ 71 h 79"/>
                  <a:gd name="T50" fmla="*/ 18 w 71"/>
                  <a:gd name="T51" fmla="*/ 70 h 79"/>
                  <a:gd name="T52" fmla="*/ 16 w 71"/>
                  <a:gd name="T53" fmla="*/ 67 h 79"/>
                  <a:gd name="T54" fmla="*/ 12 w 71"/>
                  <a:gd name="T55" fmla="*/ 67 h 79"/>
                  <a:gd name="T56" fmla="*/ 6 w 71"/>
                  <a:gd name="T57" fmla="*/ 69 h 79"/>
                  <a:gd name="T58" fmla="*/ 3 w 71"/>
                  <a:gd name="T59" fmla="*/ 70 h 79"/>
                  <a:gd name="T60" fmla="*/ 3 w 71"/>
                  <a:gd name="T61" fmla="*/ 68 h 79"/>
                  <a:gd name="T62" fmla="*/ 5 w 71"/>
                  <a:gd name="T63" fmla="*/ 62 h 79"/>
                  <a:gd name="T64" fmla="*/ 5 w 71"/>
                  <a:gd name="T65" fmla="*/ 52 h 79"/>
                  <a:gd name="T66" fmla="*/ 3 w 71"/>
                  <a:gd name="T67" fmla="*/ 48 h 79"/>
                  <a:gd name="T68" fmla="*/ 5 w 71"/>
                  <a:gd name="T69" fmla="*/ 46 h 79"/>
                  <a:gd name="T70" fmla="*/ 5 w 71"/>
                  <a:gd name="T71" fmla="*/ 44 h 79"/>
                  <a:gd name="T72" fmla="*/ 2 w 71"/>
                  <a:gd name="T73" fmla="*/ 43 h 79"/>
                  <a:gd name="T74" fmla="*/ 1 w 71"/>
                  <a:gd name="T75" fmla="*/ 41 h 79"/>
                  <a:gd name="T76" fmla="*/ 0 w 71"/>
                  <a:gd name="T77" fmla="*/ 40 h 79"/>
                  <a:gd name="T78" fmla="*/ 0 w 71"/>
                  <a:gd name="T79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1" h="79">
                    <a:moveTo>
                      <a:pt x="0" y="38"/>
                    </a:moveTo>
                    <a:lnTo>
                      <a:pt x="25" y="38"/>
                    </a:lnTo>
                    <a:lnTo>
                      <a:pt x="24" y="27"/>
                    </a:lnTo>
                    <a:lnTo>
                      <a:pt x="25" y="26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0" y="9"/>
                    </a:lnTo>
                    <a:lnTo>
                      <a:pt x="50" y="9"/>
                    </a:lnTo>
                    <a:lnTo>
                      <a:pt x="50" y="0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64" y="15"/>
                    </a:lnTo>
                    <a:lnTo>
                      <a:pt x="69" y="68"/>
                    </a:lnTo>
                    <a:lnTo>
                      <a:pt x="70" y="69"/>
                    </a:lnTo>
                    <a:lnTo>
                      <a:pt x="69" y="75"/>
                    </a:lnTo>
                    <a:lnTo>
                      <a:pt x="47" y="75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4" y="75"/>
                    </a:lnTo>
                    <a:lnTo>
                      <a:pt x="43" y="74"/>
                    </a:lnTo>
                    <a:lnTo>
                      <a:pt x="43" y="72"/>
                    </a:lnTo>
                    <a:lnTo>
                      <a:pt x="42" y="72"/>
                    </a:lnTo>
                    <a:lnTo>
                      <a:pt x="39" y="73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6" y="74"/>
                    </a:lnTo>
                    <a:lnTo>
                      <a:pt x="36" y="72"/>
                    </a:lnTo>
                    <a:lnTo>
                      <a:pt x="34" y="72"/>
                    </a:lnTo>
                    <a:lnTo>
                      <a:pt x="32" y="73"/>
                    </a:lnTo>
                    <a:lnTo>
                      <a:pt x="32" y="75"/>
                    </a:lnTo>
                    <a:lnTo>
                      <a:pt x="32" y="76"/>
                    </a:lnTo>
                    <a:lnTo>
                      <a:pt x="32" y="78"/>
                    </a:lnTo>
                    <a:lnTo>
                      <a:pt x="30" y="78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8" y="78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4" y="73"/>
                    </a:lnTo>
                    <a:lnTo>
                      <a:pt x="23" y="72"/>
                    </a:lnTo>
                    <a:lnTo>
                      <a:pt x="22" y="71"/>
                    </a:lnTo>
                    <a:lnTo>
                      <a:pt x="21" y="70"/>
                    </a:lnTo>
                    <a:lnTo>
                      <a:pt x="21" y="71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9" y="68"/>
                    </a:lnTo>
                    <a:lnTo>
                      <a:pt x="6" y="69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3" y="68"/>
                    </a:lnTo>
                    <a:lnTo>
                      <a:pt x="3" y="64"/>
                    </a:lnTo>
                    <a:lnTo>
                      <a:pt x="5" y="62"/>
                    </a:lnTo>
                    <a:lnTo>
                      <a:pt x="6" y="58"/>
                    </a:lnTo>
                    <a:lnTo>
                      <a:pt x="5" y="52"/>
                    </a:lnTo>
                    <a:lnTo>
                      <a:pt x="2" y="49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5" y="46"/>
                    </a:lnTo>
                    <a:lnTo>
                      <a:pt x="4" y="45"/>
                    </a:lnTo>
                    <a:lnTo>
                      <a:pt x="5" y="44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1" y="41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6" name="Freeform 122">
                <a:extLst>
                  <a:ext uri="{FF2B5EF4-FFF2-40B4-BE49-F238E27FC236}">
                    <a16:creationId xmlns:a16="http://schemas.microsoft.com/office/drawing/2014/main" id="{7DD9D41C-1B7D-4FD4-9535-819BEE5F19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4550" y="3605213"/>
                <a:ext cx="155575" cy="144463"/>
              </a:xfrm>
              <a:custGeom>
                <a:avLst/>
                <a:gdLst>
                  <a:gd name="T0" fmla="*/ 4 w 98"/>
                  <a:gd name="T1" fmla="*/ 63 h 91"/>
                  <a:gd name="T2" fmla="*/ 4 w 98"/>
                  <a:gd name="T3" fmla="*/ 58 h 91"/>
                  <a:gd name="T4" fmla="*/ 8 w 98"/>
                  <a:gd name="T5" fmla="*/ 59 h 91"/>
                  <a:gd name="T6" fmla="*/ 11 w 98"/>
                  <a:gd name="T7" fmla="*/ 58 h 91"/>
                  <a:gd name="T8" fmla="*/ 15 w 98"/>
                  <a:gd name="T9" fmla="*/ 59 h 91"/>
                  <a:gd name="T10" fmla="*/ 18 w 98"/>
                  <a:gd name="T11" fmla="*/ 59 h 91"/>
                  <a:gd name="T12" fmla="*/ 41 w 98"/>
                  <a:gd name="T13" fmla="*/ 60 h 91"/>
                  <a:gd name="T14" fmla="*/ 36 w 98"/>
                  <a:gd name="T15" fmla="*/ 0 h 91"/>
                  <a:gd name="T16" fmla="*/ 83 w 98"/>
                  <a:gd name="T17" fmla="*/ 29 h 91"/>
                  <a:gd name="T18" fmla="*/ 88 w 98"/>
                  <a:gd name="T19" fmla="*/ 31 h 91"/>
                  <a:gd name="T20" fmla="*/ 92 w 98"/>
                  <a:gd name="T21" fmla="*/ 33 h 91"/>
                  <a:gd name="T22" fmla="*/ 92 w 98"/>
                  <a:gd name="T23" fmla="*/ 37 h 91"/>
                  <a:gd name="T24" fmla="*/ 98 w 98"/>
                  <a:gd name="T25" fmla="*/ 37 h 91"/>
                  <a:gd name="T26" fmla="*/ 98 w 98"/>
                  <a:gd name="T27" fmla="*/ 54 h 91"/>
                  <a:gd name="T28" fmla="*/ 96 w 98"/>
                  <a:gd name="T29" fmla="*/ 58 h 91"/>
                  <a:gd name="T30" fmla="*/ 90 w 98"/>
                  <a:gd name="T31" fmla="*/ 60 h 91"/>
                  <a:gd name="T32" fmla="*/ 84 w 98"/>
                  <a:gd name="T33" fmla="*/ 61 h 91"/>
                  <a:gd name="T34" fmla="*/ 77 w 98"/>
                  <a:gd name="T35" fmla="*/ 63 h 91"/>
                  <a:gd name="T36" fmla="*/ 75 w 98"/>
                  <a:gd name="T37" fmla="*/ 62 h 91"/>
                  <a:gd name="T38" fmla="*/ 71 w 98"/>
                  <a:gd name="T39" fmla="*/ 61 h 91"/>
                  <a:gd name="T40" fmla="*/ 64 w 98"/>
                  <a:gd name="T41" fmla="*/ 64 h 91"/>
                  <a:gd name="T42" fmla="*/ 56 w 98"/>
                  <a:gd name="T43" fmla="*/ 70 h 91"/>
                  <a:gd name="T44" fmla="*/ 51 w 98"/>
                  <a:gd name="T45" fmla="*/ 71 h 91"/>
                  <a:gd name="T46" fmla="*/ 48 w 98"/>
                  <a:gd name="T47" fmla="*/ 75 h 91"/>
                  <a:gd name="T48" fmla="*/ 45 w 98"/>
                  <a:gd name="T49" fmla="*/ 80 h 91"/>
                  <a:gd name="T50" fmla="*/ 43 w 98"/>
                  <a:gd name="T51" fmla="*/ 83 h 91"/>
                  <a:gd name="T52" fmla="*/ 42 w 98"/>
                  <a:gd name="T53" fmla="*/ 86 h 91"/>
                  <a:gd name="T54" fmla="*/ 41 w 98"/>
                  <a:gd name="T55" fmla="*/ 89 h 91"/>
                  <a:gd name="T56" fmla="*/ 37 w 98"/>
                  <a:gd name="T57" fmla="*/ 90 h 91"/>
                  <a:gd name="T58" fmla="*/ 34 w 98"/>
                  <a:gd name="T59" fmla="*/ 89 h 91"/>
                  <a:gd name="T60" fmla="*/ 32 w 98"/>
                  <a:gd name="T61" fmla="*/ 91 h 91"/>
                  <a:gd name="T62" fmla="*/ 27 w 98"/>
                  <a:gd name="T63" fmla="*/ 91 h 91"/>
                  <a:gd name="T64" fmla="*/ 25 w 98"/>
                  <a:gd name="T65" fmla="*/ 89 h 91"/>
                  <a:gd name="T66" fmla="*/ 25 w 98"/>
                  <a:gd name="T67" fmla="*/ 87 h 91"/>
                  <a:gd name="T68" fmla="*/ 23 w 98"/>
                  <a:gd name="T69" fmla="*/ 87 h 91"/>
                  <a:gd name="T70" fmla="*/ 24 w 98"/>
                  <a:gd name="T71" fmla="*/ 84 h 91"/>
                  <a:gd name="T72" fmla="*/ 23 w 98"/>
                  <a:gd name="T73" fmla="*/ 82 h 91"/>
                  <a:gd name="T74" fmla="*/ 20 w 98"/>
                  <a:gd name="T75" fmla="*/ 78 h 91"/>
                  <a:gd name="T76" fmla="*/ 17 w 98"/>
                  <a:gd name="T77" fmla="*/ 78 h 91"/>
                  <a:gd name="T78" fmla="*/ 14 w 98"/>
                  <a:gd name="T79" fmla="*/ 80 h 91"/>
                  <a:gd name="T80" fmla="*/ 10 w 98"/>
                  <a:gd name="T81" fmla="*/ 80 h 91"/>
                  <a:gd name="T82" fmla="*/ 7 w 98"/>
                  <a:gd name="T83" fmla="*/ 80 h 91"/>
                  <a:gd name="T84" fmla="*/ 8 w 98"/>
                  <a:gd name="T85" fmla="*/ 78 h 91"/>
                  <a:gd name="T86" fmla="*/ 6 w 98"/>
                  <a:gd name="T87" fmla="*/ 76 h 91"/>
                  <a:gd name="T88" fmla="*/ 5 w 98"/>
                  <a:gd name="T89" fmla="*/ 74 h 91"/>
                  <a:gd name="T90" fmla="*/ 3 w 98"/>
                  <a:gd name="T91" fmla="*/ 72 h 91"/>
                  <a:gd name="T92" fmla="*/ 1 w 98"/>
                  <a:gd name="T93" fmla="*/ 69 h 91"/>
                  <a:gd name="T94" fmla="*/ 1 w 98"/>
                  <a:gd name="T95" fmla="*/ 6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91">
                    <a:moveTo>
                      <a:pt x="0" y="64"/>
                    </a:moveTo>
                    <a:lnTo>
                      <a:pt x="2" y="63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11" y="58"/>
                    </a:lnTo>
                    <a:lnTo>
                      <a:pt x="14" y="57"/>
                    </a:lnTo>
                    <a:lnTo>
                      <a:pt x="15" y="57"/>
                    </a:lnTo>
                    <a:lnTo>
                      <a:pt x="15" y="59"/>
                    </a:lnTo>
                    <a:lnTo>
                      <a:pt x="16" y="60"/>
                    </a:lnTo>
                    <a:lnTo>
                      <a:pt x="17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9" y="60"/>
                    </a:lnTo>
                    <a:lnTo>
                      <a:pt x="41" y="60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82" y="26"/>
                    </a:lnTo>
                    <a:lnTo>
                      <a:pt x="83" y="29"/>
                    </a:lnTo>
                    <a:lnTo>
                      <a:pt x="84" y="30"/>
                    </a:lnTo>
                    <a:lnTo>
                      <a:pt x="87" y="30"/>
                    </a:lnTo>
                    <a:lnTo>
                      <a:pt x="88" y="31"/>
                    </a:lnTo>
                    <a:lnTo>
                      <a:pt x="90" y="32"/>
                    </a:lnTo>
                    <a:lnTo>
                      <a:pt x="91" y="32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1" y="36"/>
                    </a:lnTo>
                    <a:lnTo>
                      <a:pt x="92" y="37"/>
                    </a:lnTo>
                    <a:lnTo>
                      <a:pt x="93" y="38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98" y="48"/>
                    </a:lnTo>
                    <a:lnTo>
                      <a:pt x="98" y="54"/>
                    </a:lnTo>
                    <a:lnTo>
                      <a:pt x="97" y="54"/>
                    </a:lnTo>
                    <a:lnTo>
                      <a:pt x="97" y="56"/>
                    </a:lnTo>
                    <a:lnTo>
                      <a:pt x="96" y="58"/>
                    </a:lnTo>
                    <a:lnTo>
                      <a:pt x="93" y="59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4" y="61"/>
                    </a:lnTo>
                    <a:lnTo>
                      <a:pt x="82" y="62"/>
                    </a:lnTo>
                    <a:lnTo>
                      <a:pt x="81" y="62"/>
                    </a:lnTo>
                    <a:lnTo>
                      <a:pt x="77" y="63"/>
                    </a:lnTo>
                    <a:lnTo>
                      <a:pt x="75" y="62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68" y="62"/>
                    </a:lnTo>
                    <a:lnTo>
                      <a:pt x="66" y="63"/>
                    </a:lnTo>
                    <a:lnTo>
                      <a:pt x="64" y="64"/>
                    </a:lnTo>
                    <a:lnTo>
                      <a:pt x="60" y="67"/>
                    </a:lnTo>
                    <a:lnTo>
                      <a:pt x="56" y="69"/>
                    </a:lnTo>
                    <a:lnTo>
                      <a:pt x="56" y="70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6" y="77"/>
                    </a:lnTo>
                    <a:lnTo>
                      <a:pt x="45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3" y="83"/>
                    </a:lnTo>
                    <a:lnTo>
                      <a:pt x="43" y="85"/>
                    </a:lnTo>
                    <a:lnTo>
                      <a:pt x="42" y="85"/>
                    </a:lnTo>
                    <a:lnTo>
                      <a:pt x="42" y="86"/>
                    </a:lnTo>
                    <a:lnTo>
                      <a:pt x="42" y="87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40" y="91"/>
                    </a:lnTo>
                    <a:lnTo>
                      <a:pt x="38" y="91"/>
                    </a:lnTo>
                    <a:lnTo>
                      <a:pt x="37" y="90"/>
                    </a:lnTo>
                    <a:lnTo>
                      <a:pt x="38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4" y="90"/>
                    </a:lnTo>
                    <a:lnTo>
                      <a:pt x="34" y="91"/>
                    </a:lnTo>
                    <a:lnTo>
                      <a:pt x="32" y="91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7" y="91"/>
                    </a:lnTo>
                    <a:lnTo>
                      <a:pt x="27" y="90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22" y="83"/>
                    </a:lnTo>
                    <a:lnTo>
                      <a:pt x="23" y="82"/>
                    </a:lnTo>
                    <a:lnTo>
                      <a:pt x="22" y="80"/>
                    </a:lnTo>
                    <a:lnTo>
                      <a:pt x="20" y="79"/>
                    </a:lnTo>
                    <a:lnTo>
                      <a:pt x="20" y="78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5" y="80"/>
                    </a:lnTo>
                    <a:lnTo>
                      <a:pt x="14" y="80"/>
                    </a:lnTo>
                    <a:lnTo>
                      <a:pt x="13" y="81"/>
                    </a:lnTo>
                    <a:lnTo>
                      <a:pt x="11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8" y="79"/>
                    </a:lnTo>
                    <a:lnTo>
                      <a:pt x="8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5" y="73"/>
                    </a:lnTo>
                    <a:lnTo>
                      <a:pt x="4" y="73"/>
                    </a:lnTo>
                    <a:lnTo>
                      <a:pt x="3" y="72"/>
                    </a:lnTo>
                    <a:lnTo>
                      <a:pt x="2" y="71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7" name="Freeform 123">
                <a:extLst>
                  <a:ext uri="{FF2B5EF4-FFF2-40B4-BE49-F238E27FC236}">
                    <a16:creationId xmlns:a16="http://schemas.microsoft.com/office/drawing/2014/main" id="{E074FDE5-CF58-470C-B44B-1E4B8D5906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91225" y="3702051"/>
                <a:ext cx="71438" cy="52388"/>
              </a:xfrm>
              <a:custGeom>
                <a:avLst/>
                <a:gdLst>
                  <a:gd name="T0" fmla="*/ 0 w 45"/>
                  <a:gd name="T1" fmla="*/ 26 h 33"/>
                  <a:gd name="T2" fmla="*/ 0 w 45"/>
                  <a:gd name="T3" fmla="*/ 24 h 33"/>
                  <a:gd name="T4" fmla="*/ 1 w 45"/>
                  <a:gd name="T5" fmla="*/ 22 h 33"/>
                  <a:gd name="T6" fmla="*/ 1 w 45"/>
                  <a:gd name="T7" fmla="*/ 21 h 33"/>
                  <a:gd name="T8" fmla="*/ 4 w 45"/>
                  <a:gd name="T9" fmla="*/ 16 h 33"/>
                  <a:gd name="T10" fmla="*/ 6 w 45"/>
                  <a:gd name="T11" fmla="*/ 14 h 33"/>
                  <a:gd name="T12" fmla="*/ 8 w 45"/>
                  <a:gd name="T13" fmla="*/ 11 h 33"/>
                  <a:gd name="T14" fmla="*/ 10 w 45"/>
                  <a:gd name="T15" fmla="*/ 10 h 33"/>
                  <a:gd name="T16" fmla="*/ 14 w 45"/>
                  <a:gd name="T17" fmla="*/ 9 h 33"/>
                  <a:gd name="T18" fmla="*/ 18 w 45"/>
                  <a:gd name="T19" fmla="*/ 6 h 33"/>
                  <a:gd name="T20" fmla="*/ 24 w 45"/>
                  <a:gd name="T21" fmla="*/ 2 h 33"/>
                  <a:gd name="T22" fmla="*/ 29 w 45"/>
                  <a:gd name="T23" fmla="*/ 0 h 33"/>
                  <a:gd name="T24" fmla="*/ 32 w 45"/>
                  <a:gd name="T25" fmla="*/ 1 h 33"/>
                  <a:gd name="T26" fmla="*/ 33 w 45"/>
                  <a:gd name="T27" fmla="*/ 2 h 33"/>
                  <a:gd name="T28" fmla="*/ 33 w 45"/>
                  <a:gd name="T29" fmla="*/ 4 h 33"/>
                  <a:gd name="T30" fmla="*/ 32 w 45"/>
                  <a:gd name="T31" fmla="*/ 6 h 33"/>
                  <a:gd name="T32" fmla="*/ 38 w 45"/>
                  <a:gd name="T33" fmla="*/ 13 h 33"/>
                  <a:gd name="T34" fmla="*/ 42 w 45"/>
                  <a:gd name="T35" fmla="*/ 13 h 33"/>
                  <a:gd name="T36" fmla="*/ 44 w 45"/>
                  <a:gd name="T37" fmla="*/ 14 h 33"/>
                  <a:gd name="T38" fmla="*/ 44 w 45"/>
                  <a:gd name="T39" fmla="*/ 16 h 33"/>
                  <a:gd name="T40" fmla="*/ 45 w 45"/>
                  <a:gd name="T41" fmla="*/ 18 h 33"/>
                  <a:gd name="T42" fmla="*/ 45 w 45"/>
                  <a:gd name="T43" fmla="*/ 19 h 33"/>
                  <a:gd name="T44" fmla="*/ 42 w 45"/>
                  <a:gd name="T45" fmla="*/ 21 h 33"/>
                  <a:gd name="T46" fmla="*/ 40 w 45"/>
                  <a:gd name="T47" fmla="*/ 22 h 33"/>
                  <a:gd name="T48" fmla="*/ 39 w 45"/>
                  <a:gd name="T49" fmla="*/ 23 h 33"/>
                  <a:gd name="T50" fmla="*/ 38 w 45"/>
                  <a:gd name="T51" fmla="*/ 25 h 33"/>
                  <a:gd name="T52" fmla="*/ 37 w 45"/>
                  <a:gd name="T53" fmla="*/ 26 h 33"/>
                  <a:gd name="T54" fmla="*/ 30 w 45"/>
                  <a:gd name="T55" fmla="*/ 25 h 33"/>
                  <a:gd name="T56" fmla="*/ 29 w 45"/>
                  <a:gd name="T57" fmla="*/ 24 h 33"/>
                  <a:gd name="T58" fmla="*/ 27 w 45"/>
                  <a:gd name="T59" fmla="*/ 25 h 33"/>
                  <a:gd name="T60" fmla="*/ 21 w 45"/>
                  <a:gd name="T61" fmla="*/ 25 h 33"/>
                  <a:gd name="T62" fmla="*/ 16 w 45"/>
                  <a:gd name="T63" fmla="*/ 26 h 33"/>
                  <a:gd name="T64" fmla="*/ 14 w 45"/>
                  <a:gd name="T65" fmla="*/ 27 h 33"/>
                  <a:gd name="T66" fmla="*/ 15 w 45"/>
                  <a:gd name="T67" fmla="*/ 30 h 33"/>
                  <a:gd name="T68" fmla="*/ 16 w 45"/>
                  <a:gd name="T69" fmla="*/ 33 h 33"/>
                  <a:gd name="T70" fmla="*/ 13 w 45"/>
                  <a:gd name="T71" fmla="*/ 32 h 33"/>
                  <a:gd name="T72" fmla="*/ 12 w 45"/>
                  <a:gd name="T73" fmla="*/ 33 h 33"/>
                  <a:gd name="T74" fmla="*/ 9 w 45"/>
                  <a:gd name="T75" fmla="*/ 32 h 33"/>
                  <a:gd name="T76" fmla="*/ 6 w 45"/>
                  <a:gd name="T77" fmla="*/ 31 h 33"/>
                  <a:gd name="T78" fmla="*/ 5 w 45"/>
                  <a:gd name="T79" fmla="*/ 30 h 33"/>
                  <a:gd name="T80" fmla="*/ 2 w 45"/>
                  <a:gd name="T81" fmla="*/ 29 h 33"/>
                  <a:gd name="T82" fmla="*/ 0 w 45"/>
                  <a:gd name="T8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" h="33">
                    <a:moveTo>
                      <a:pt x="0" y="28"/>
                    </a:move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8" y="6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40" y="14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42" y="21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9" y="24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2" y="29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8" name="Freeform 124">
                <a:extLst>
                  <a:ext uri="{FF2B5EF4-FFF2-40B4-BE49-F238E27FC236}">
                    <a16:creationId xmlns:a16="http://schemas.microsoft.com/office/drawing/2014/main" id="{A5BB719D-330D-4672-9EB5-867FB8D21B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75338" y="3687763"/>
                <a:ext cx="61913" cy="44450"/>
              </a:xfrm>
              <a:custGeom>
                <a:avLst/>
                <a:gdLst>
                  <a:gd name="T0" fmla="*/ 6 w 39"/>
                  <a:gd name="T1" fmla="*/ 3 h 28"/>
                  <a:gd name="T2" fmla="*/ 9 w 39"/>
                  <a:gd name="T3" fmla="*/ 2 h 28"/>
                  <a:gd name="T4" fmla="*/ 15 w 39"/>
                  <a:gd name="T5" fmla="*/ 0 h 28"/>
                  <a:gd name="T6" fmla="*/ 19 w 39"/>
                  <a:gd name="T7" fmla="*/ 0 h 28"/>
                  <a:gd name="T8" fmla="*/ 21 w 39"/>
                  <a:gd name="T9" fmla="*/ 3 h 28"/>
                  <a:gd name="T10" fmla="*/ 22 w 39"/>
                  <a:gd name="T11" fmla="*/ 4 h 28"/>
                  <a:gd name="T12" fmla="*/ 24 w 39"/>
                  <a:gd name="T13" fmla="*/ 4 h 28"/>
                  <a:gd name="T14" fmla="*/ 25 w 39"/>
                  <a:gd name="T15" fmla="*/ 4 h 28"/>
                  <a:gd name="T16" fmla="*/ 27 w 39"/>
                  <a:gd name="T17" fmla="*/ 6 h 28"/>
                  <a:gd name="T18" fmla="*/ 28 w 39"/>
                  <a:gd name="T19" fmla="*/ 8 h 28"/>
                  <a:gd name="T20" fmla="*/ 29 w 39"/>
                  <a:gd name="T21" fmla="*/ 9 h 28"/>
                  <a:gd name="T22" fmla="*/ 31 w 39"/>
                  <a:gd name="T23" fmla="*/ 12 h 28"/>
                  <a:gd name="T24" fmla="*/ 32 w 39"/>
                  <a:gd name="T25" fmla="*/ 13 h 28"/>
                  <a:gd name="T26" fmla="*/ 32 w 39"/>
                  <a:gd name="T27" fmla="*/ 17 h 28"/>
                  <a:gd name="T28" fmla="*/ 33 w 39"/>
                  <a:gd name="T29" fmla="*/ 19 h 28"/>
                  <a:gd name="T30" fmla="*/ 35 w 39"/>
                  <a:gd name="T31" fmla="*/ 21 h 28"/>
                  <a:gd name="T32" fmla="*/ 36 w 39"/>
                  <a:gd name="T33" fmla="*/ 22 h 28"/>
                  <a:gd name="T34" fmla="*/ 37 w 39"/>
                  <a:gd name="T35" fmla="*/ 23 h 28"/>
                  <a:gd name="T36" fmla="*/ 37 w 39"/>
                  <a:gd name="T37" fmla="*/ 24 h 28"/>
                  <a:gd name="T38" fmla="*/ 39 w 39"/>
                  <a:gd name="T39" fmla="*/ 26 h 28"/>
                  <a:gd name="T40" fmla="*/ 38 w 39"/>
                  <a:gd name="T41" fmla="*/ 28 h 28"/>
                  <a:gd name="T42" fmla="*/ 37 w 39"/>
                  <a:gd name="T43" fmla="*/ 27 h 28"/>
                  <a:gd name="T44" fmla="*/ 35 w 39"/>
                  <a:gd name="T45" fmla="*/ 26 h 28"/>
                  <a:gd name="T46" fmla="*/ 32 w 39"/>
                  <a:gd name="T47" fmla="*/ 26 h 28"/>
                  <a:gd name="T48" fmla="*/ 29 w 39"/>
                  <a:gd name="T49" fmla="*/ 25 h 28"/>
                  <a:gd name="T50" fmla="*/ 23 w 39"/>
                  <a:gd name="T51" fmla="*/ 24 h 28"/>
                  <a:gd name="T52" fmla="*/ 22 w 39"/>
                  <a:gd name="T53" fmla="*/ 24 h 28"/>
                  <a:gd name="T54" fmla="*/ 15 w 39"/>
                  <a:gd name="T55" fmla="*/ 24 h 28"/>
                  <a:gd name="T56" fmla="*/ 12 w 39"/>
                  <a:gd name="T57" fmla="*/ 26 h 28"/>
                  <a:gd name="T58" fmla="*/ 6 w 39"/>
                  <a:gd name="T59" fmla="*/ 27 h 28"/>
                  <a:gd name="T60" fmla="*/ 4 w 39"/>
                  <a:gd name="T61" fmla="*/ 25 h 28"/>
                  <a:gd name="T62" fmla="*/ 5 w 39"/>
                  <a:gd name="T63" fmla="*/ 25 h 28"/>
                  <a:gd name="T64" fmla="*/ 7 w 39"/>
                  <a:gd name="T65" fmla="*/ 25 h 28"/>
                  <a:gd name="T66" fmla="*/ 3 w 39"/>
                  <a:gd name="T67" fmla="*/ 25 h 28"/>
                  <a:gd name="T68" fmla="*/ 4 w 39"/>
                  <a:gd name="T69" fmla="*/ 23 h 28"/>
                  <a:gd name="T70" fmla="*/ 4 w 39"/>
                  <a:gd name="T71" fmla="*/ 22 h 28"/>
                  <a:gd name="T72" fmla="*/ 9 w 39"/>
                  <a:gd name="T73" fmla="*/ 21 h 28"/>
                  <a:gd name="T74" fmla="*/ 11 w 39"/>
                  <a:gd name="T75" fmla="*/ 19 h 28"/>
                  <a:gd name="T76" fmla="*/ 13 w 39"/>
                  <a:gd name="T77" fmla="*/ 20 h 28"/>
                  <a:gd name="T78" fmla="*/ 14 w 39"/>
                  <a:gd name="T79" fmla="*/ 18 h 28"/>
                  <a:gd name="T80" fmla="*/ 17 w 39"/>
                  <a:gd name="T81" fmla="*/ 20 h 28"/>
                  <a:gd name="T82" fmla="*/ 20 w 39"/>
                  <a:gd name="T83" fmla="*/ 21 h 28"/>
                  <a:gd name="T84" fmla="*/ 22 w 39"/>
                  <a:gd name="T85" fmla="*/ 20 h 28"/>
                  <a:gd name="T86" fmla="*/ 21 w 39"/>
                  <a:gd name="T87" fmla="*/ 20 h 28"/>
                  <a:gd name="T88" fmla="*/ 18 w 39"/>
                  <a:gd name="T89" fmla="*/ 18 h 28"/>
                  <a:gd name="T90" fmla="*/ 14 w 39"/>
                  <a:gd name="T91" fmla="*/ 17 h 28"/>
                  <a:gd name="T92" fmla="*/ 11 w 39"/>
                  <a:gd name="T93" fmla="*/ 17 h 28"/>
                  <a:gd name="T94" fmla="*/ 8 w 39"/>
                  <a:gd name="T95" fmla="*/ 19 h 28"/>
                  <a:gd name="T96" fmla="*/ 5 w 39"/>
                  <a:gd name="T97" fmla="*/ 19 h 28"/>
                  <a:gd name="T98" fmla="*/ 5 w 39"/>
                  <a:gd name="T99" fmla="*/ 18 h 28"/>
                  <a:gd name="T100" fmla="*/ 4 w 39"/>
                  <a:gd name="T101" fmla="*/ 17 h 28"/>
                  <a:gd name="T102" fmla="*/ 3 w 39"/>
                  <a:gd name="T103" fmla="*/ 15 h 28"/>
                  <a:gd name="T104" fmla="*/ 0 w 39"/>
                  <a:gd name="T105" fmla="*/ 12 h 28"/>
                  <a:gd name="T106" fmla="*/ 5 w 39"/>
                  <a:gd name="T10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28">
                    <a:moveTo>
                      <a:pt x="5" y="3"/>
                    </a:move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3" y="19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9" y="25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59" name="Freeform 125">
                <a:extLst>
                  <a:ext uri="{FF2B5EF4-FFF2-40B4-BE49-F238E27FC236}">
                    <a16:creationId xmlns:a16="http://schemas.microsoft.com/office/drawing/2014/main" id="{D1A6D3A1-0036-437D-BA3F-A1EEE6FC7E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100" y="3713163"/>
                <a:ext cx="30163" cy="9525"/>
              </a:xfrm>
              <a:custGeom>
                <a:avLst/>
                <a:gdLst>
                  <a:gd name="T0" fmla="*/ 1 w 19"/>
                  <a:gd name="T1" fmla="*/ 6 h 6"/>
                  <a:gd name="T2" fmla="*/ 1 w 19"/>
                  <a:gd name="T3" fmla="*/ 6 h 6"/>
                  <a:gd name="T4" fmla="*/ 5 w 19"/>
                  <a:gd name="T5" fmla="*/ 6 h 6"/>
                  <a:gd name="T6" fmla="*/ 6 w 19"/>
                  <a:gd name="T7" fmla="*/ 4 h 6"/>
                  <a:gd name="T8" fmla="*/ 7 w 19"/>
                  <a:gd name="T9" fmla="*/ 4 h 6"/>
                  <a:gd name="T10" fmla="*/ 8 w 19"/>
                  <a:gd name="T11" fmla="*/ 3 h 6"/>
                  <a:gd name="T12" fmla="*/ 9 w 19"/>
                  <a:gd name="T13" fmla="*/ 4 h 6"/>
                  <a:gd name="T14" fmla="*/ 10 w 19"/>
                  <a:gd name="T15" fmla="*/ 4 h 6"/>
                  <a:gd name="T16" fmla="*/ 10 w 19"/>
                  <a:gd name="T17" fmla="*/ 3 h 6"/>
                  <a:gd name="T18" fmla="*/ 11 w 19"/>
                  <a:gd name="T19" fmla="*/ 2 h 6"/>
                  <a:gd name="T20" fmla="*/ 12 w 19"/>
                  <a:gd name="T21" fmla="*/ 4 h 6"/>
                  <a:gd name="T22" fmla="*/ 14 w 19"/>
                  <a:gd name="T23" fmla="*/ 4 h 6"/>
                  <a:gd name="T24" fmla="*/ 15 w 19"/>
                  <a:gd name="T25" fmla="*/ 4 h 6"/>
                  <a:gd name="T26" fmla="*/ 17 w 19"/>
                  <a:gd name="T27" fmla="*/ 5 h 6"/>
                  <a:gd name="T28" fmla="*/ 19 w 19"/>
                  <a:gd name="T29" fmla="*/ 5 h 6"/>
                  <a:gd name="T30" fmla="*/ 19 w 19"/>
                  <a:gd name="T31" fmla="*/ 4 h 6"/>
                  <a:gd name="T32" fmla="*/ 19 w 19"/>
                  <a:gd name="T33" fmla="*/ 4 h 6"/>
                  <a:gd name="T34" fmla="*/ 18 w 19"/>
                  <a:gd name="T35" fmla="*/ 4 h 6"/>
                  <a:gd name="T36" fmla="*/ 16 w 19"/>
                  <a:gd name="T37" fmla="*/ 2 h 6"/>
                  <a:gd name="T38" fmla="*/ 15 w 19"/>
                  <a:gd name="T39" fmla="*/ 2 h 6"/>
                  <a:gd name="T40" fmla="*/ 12 w 19"/>
                  <a:gd name="T41" fmla="*/ 1 h 6"/>
                  <a:gd name="T42" fmla="*/ 11 w 19"/>
                  <a:gd name="T43" fmla="*/ 1 h 6"/>
                  <a:gd name="T44" fmla="*/ 10 w 19"/>
                  <a:gd name="T45" fmla="*/ 0 h 6"/>
                  <a:gd name="T46" fmla="*/ 8 w 19"/>
                  <a:gd name="T47" fmla="*/ 1 h 6"/>
                  <a:gd name="T48" fmla="*/ 6 w 19"/>
                  <a:gd name="T49" fmla="*/ 3 h 6"/>
                  <a:gd name="T50" fmla="*/ 5 w 19"/>
                  <a:gd name="T51" fmla="*/ 3 h 6"/>
                  <a:gd name="T52" fmla="*/ 5 w 19"/>
                  <a:gd name="T53" fmla="*/ 3 h 6"/>
                  <a:gd name="T54" fmla="*/ 2 w 19"/>
                  <a:gd name="T55" fmla="*/ 3 h 6"/>
                  <a:gd name="T56" fmla="*/ 2 w 19"/>
                  <a:gd name="T57" fmla="*/ 4 h 6"/>
                  <a:gd name="T58" fmla="*/ 3 w 19"/>
                  <a:gd name="T59" fmla="*/ 5 h 6"/>
                  <a:gd name="T60" fmla="*/ 5 w 19"/>
                  <a:gd name="T61" fmla="*/ 5 h 6"/>
                  <a:gd name="T62" fmla="*/ 4 w 19"/>
                  <a:gd name="T63" fmla="*/ 5 h 6"/>
                  <a:gd name="T64" fmla="*/ 2 w 19"/>
                  <a:gd name="T65" fmla="*/ 5 h 6"/>
                  <a:gd name="T66" fmla="*/ 1 w 19"/>
                  <a:gd name="T67" fmla="*/ 4 h 6"/>
                  <a:gd name="T68" fmla="*/ 0 w 19"/>
                  <a:gd name="T69" fmla="*/ 5 h 6"/>
                  <a:gd name="T70" fmla="*/ 1 w 19"/>
                  <a:gd name="T71" fmla="*/ 6 h 6"/>
                  <a:gd name="T72" fmla="*/ 1 w 19"/>
                  <a:gd name="T7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6">
                    <a:moveTo>
                      <a:pt x="1" y="6"/>
                    </a:moveTo>
                    <a:lnTo>
                      <a:pt x="1" y="6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0" name="Freeform 126">
                <a:extLst>
                  <a:ext uri="{FF2B5EF4-FFF2-40B4-BE49-F238E27FC236}">
                    <a16:creationId xmlns:a16="http://schemas.microsoft.com/office/drawing/2014/main" id="{A84FFF00-88F2-4CC3-AB0C-A9DF6F296A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1688" y="3725863"/>
                <a:ext cx="28575" cy="17463"/>
              </a:xfrm>
              <a:custGeom>
                <a:avLst/>
                <a:gdLst>
                  <a:gd name="T0" fmla="*/ 0 w 18"/>
                  <a:gd name="T1" fmla="*/ 2 h 11"/>
                  <a:gd name="T2" fmla="*/ 2 w 18"/>
                  <a:gd name="T3" fmla="*/ 3 h 11"/>
                  <a:gd name="T4" fmla="*/ 4 w 18"/>
                  <a:gd name="T5" fmla="*/ 2 h 11"/>
                  <a:gd name="T6" fmla="*/ 8 w 18"/>
                  <a:gd name="T7" fmla="*/ 2 h 11"/>
                  <a:gd name="T8" fmla="*/ 9 w 18"/>
                  <a:gd name="T9" fmla="*/ 1 h 11"/>
                  <a:gd name="T10" fmla="*/ 11 w 18"/>
                  <a:gd name="T11" fmla="*/ 0 h 11"/>
                  <a:gd name="T12" fmla="*/ 16 w 18"/>
                  <a:gd name="T13" fmla="*/ 0 h 11"/>
                  <a:gd name="T14" fmla="*/ 18 w 18"/>
                  <a:gd name="T15" fmla="*/ 0 h 11"/>
                  <a:gd name="T16" fmla="*/ 18 w 18"/>
                  <a:gd name="T17" fmla="*/ 2 h 11"/>
                  <a:gd name="T18" fmla="*/ 18 w 18"/>
                  <a:gd name="T19" fmla="*/ 3 h 11"/>
                  <a:gd name="T20" fmla="*/ 18 w 18"/>
                  <a:gd name="T21" fmla="*/ 5 h 11"/>
                  <a:gd name="T22" fmla="*/ 18 w 18"/>
                  <a:gd name="T23" fmla="*/ 6 h 11"/>
                  <a:gd name="T24" fmla="*/ 18 w 18"/>
                  <a:gd name="T25" fmla="*/ 7 h 11"/>
                  <a:gd name="T26" fmla="*/ 18 w 18"/>
                  <a:gd name="T27" fmla="*/ 8 h 11"/>
                  <a:gd name="T28" fmla="*/ 16 w 18"/>
                  <a:gd name="T29" fmla="*/ 8 h 11"/>
                  <a:gd name="T30" fmla="*/ 14 w 18"/>
                  <a:gd name="T31" fmla="*/ 9 h 11"/>
                  <a:gd name="T32" fmla="*/ 13 w 18"/>
                  <a:gd name="T33" fmla="*/ 9 h 11"/>
                  <a:gd name="T34" fmla="*/ 12 w 18"/>
                  <a:gd name="T35" fmla="*/ 11 h 11"/>
                  <a:gd name="T36" fmla="*/ 10 w 18"/>
                  <a:gd name="T37" fmla="*/ 11 h 11"/>
                  <a:gd name="T38" fmla="*/ 10 w 18"/>
                  <a:gd name="T39" fmla="*/ 11 h 11"/>
                  <a:gd name="T40" fmla="*/ 10 w 18"/>
                  <a:gd name="T41" fmla="*/ 10 h 11"/>
                  <a:gd name="T42" fmla="*/ 8 w 18"/>
                  <a:gd name="T43" fmla="*/ 10 h 11"/>
                  <a:gd name="T44" fmla="*/ 9 w 18"/>
                  <a:gd name="T45" fmla="*/ 9 h 11"/>
                  <a:gd name="T46" fmla="*/ 8 w 18"/>
                  <a:gd name="T47" fmla="*/ 9 h 11"/>
                  <a:gd name="T48" fmla="*/ 9 w 18"/>
                  <a:gd name="T49" fmla="*/ 8 h 11"/>
                  <a:gd name="T50" fmla="*/ 8 w 18"/>
                  <a:gd name="T51" fmla="*/ 7 h 11"/>
                  <a:gd name="T52" fmla="*/ 7 w 18"/>
                  <a:gd name="T53" fmla="*/ 7 h 11"/>
                  <a:gd name="T54" fmla="*/ 7 w 18"/>
                  <a:gd name="T55" fmla="*/ 7 h 11"/>
                  <a:gd name="T56" fmla="*/ 10 w 18"/>
                  <a:gd name="T57" fmla="*/ 7 h 11"/>
                  <a:gd name="T58" fmla="*/ 10 w 18"/>
                  <a:gd name="T59" fmla="*/ 6 h 11"/>
                  <a:gd name="T60" fmla="*/ 9 w 18"/>
                  <a:gd name="T61" fmla="*/ 6 h 11"/>
                  <a:gd name="T62" fmla="*/ 7 w 18"/>
                  <a:gd name="T63" fmla="*/ 6 h 11"/>
                  <a:gd name="T64" fmla="*/ 6 w 18"/>
                  <a:gd name="T65" fmla="*/ 6 h 11"/>
                  <a:gd name="T66" fmla="*/ 5 w 18"/>
                  <a:gd name="T67" fmla="*/ 6 h 11"/>
                  <a:gd name="T68" fmla="*/ 5 w 18"/>
                  <a:gd name="T69" fmla="*/ 6 h 11"/>
                  <a:gd name="T70" fmla="*/ 4 w 18"/>
                  <a:gd name="T71" fmla="*/ 6 h 11"/>
                  <a:gd name="T72" fmla="*/ 2 w 18"/>
                  <a:gd name="T73" fmla="*/ 4 h 11"/>
                  <a:gd name="T74" fmla="*/ 4 w 18"/>
                  <a:gd name="T75" fmla="*/ 3 h 11"/>
                  <a:gd name="T76" fmla="*/ 3 w 18"/>
                  <a:gd name="T77" fmla="*/ 3 h 11"/>
                  <a:gd name="T78" fmla="*/ 1 w 18"/>
                  <a:gd name="T79" fmla="*/ 3 h 11"/>
                  <a:gd name="T80" fmla="*/ 0 w 18"/>
                  <a:gd name="T81" fmla="*/ 2 h 11"/>
                  <a:gd name="T82" fmla="*/ 0 w 18"/>
                  <a:gd name="T8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11">
                    <a:moveTo>
                      <a:pt x="0" y="2"/>
                    </a:moveTo>
                    <a:lnTo>
                      <a:pt x="2" y="3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1" name="Freeform 127">
                <a:extLst>
                  <a:ext uri="{FF2B5EF4-FFF2-40B4-BE49-F238E27FC236}">
                    <a16:creationId xmlns:a16="http://schemas.microsoft.com/office/drawing/2014/main" id="{793879A4-946F-46B8-A7C5-13C8154D43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738" y="3725863"/>
                <a:ext cx="66675" cy="66675"/>
              </a:xfrm>
              <a:custGeom>
                <a:avLst/>
                <a:gdLst>
                  <a:gd name="T0" fmla="*/ 1 w 42"/>
                  <a:gd name="T1" fmla="*/ 9 h 42"/>
                  <a:gd name="T2" fmla="*/ 4 w 42"/>
                  <a:gd name="T3" fmla="*/ 8 h 42"/>
                  <a:gd name="T4" fmla="*/ 6 w 42"/>
                  <a:gd name="T5" fmla="*/ 7 h 42"/>
                  <a:gd name="T6" fmla="*/ 6 w 42"/>
                  <a:gd name="T7" fmla="*/ 5 h 42"/>
                  <a:gd name="T8" fmla="*/ 6 w 42"/>
                  <a:gd name="T9" fmla="*/ 2 h 42"/>
                  <a:gd name="T10" fmla="*/ 7 w 42"/>
                  <a:gd name="T11" fmla="*/ 0 h 42"/>
                  <a:gd name="T12" fmla="*/ 13 w 42"/>
                  <a:gd name="T13" fmla="*/ 1 h 42"/>
                  <a:gd name="T14" fmla="*/ 16 w 42"/>
                  <a:gd name="T15" fmla="*/ 2 h 42"/>
                  <a:gd name="T16" fmla="*/ 19 w 42"/>
                  <a:gd name="T17" fmla="*/ 2 h 42"/>
                  <a:gd name="T18" fmla="*/ 21 w 42"/>
                  <a:gd name="T19" fmla="*/ 3 h 42"/>
                  <a:gd name="T20" fmla="*/ 22 w 42"/>
                  <a:gd name="T21" fmla="*/ 4 h 42"/>
                  <a:gd name="T22" fmla="*/ 24 w 42"/>
                  <a:gd name="T23" fmla="*/ 4 h 42"/>
                  <a:gd name="T24" fmla="*/ 26 w 42"/>
                  <a:gd name="T25" fmla="*/ 5 h 42"/>
                  <a:gd name="T26" fmla="*/ 29 w 42"/>
                  <a:gd name="T27" fmla="*/ 4 h 42"/>
                  <a:gd name="T28" fmla="*/ 31 w 42"/>
                  <a:gd name="T29" fmla="*/ 2 h 42"/>
                  <a:gd name="T30" fmla="*/ 34 w 42"/>
                  <a:gd name="T31" fmla="*/ 3 h 42"/>
                  <a:gd name="T32" fmla="*/ 35 w 42"/>
                  <a:gd name="T33" fmla="*/ 2 h 42"/>
                  <a:gd name="T34" fmla="*/ 37 w 42"/>
                  <a:gd name="T35" fmla="*/ 4 h 42"/>
                  <a:gd name="T36" fmla="*/ 37 w 42"/>
                  <a:gd name="T37" fmla="*/ 7 h 42"/>
                  <a:gd name="T38" fmla="*/ 39 w 42"/>
                  <a:gd name="T39" fmla="*/ 8 h 42"/>
                  <a:gd name="T40" fmla="*/ 38 w 42"/>
                  <a:gd name="T41" fmla="*/ 10 h 42"/>
                  <a:gd name="T42" fmla="*/ 39 w 42"/>
                  <a:gd name="T43" fmla="*/ 11 h 42"/>
                  <a:gd name="T44" fmla="*/ 40 w 42"/>
                  <a:gd name="T45" fmla="*/ 11 h 42"/>
                  <a:gd name="T46" fmla="*/ 40 w 42"/>
                  <a:gd name="T47" fmla="*/ 12 h 42"/>
                  <a:gd name="T48" fmla="*/ 42 w 42"/>
                  <a:gd name="T49" fmla="*/ 13 h 42"/>
                  <a:gd name="T50" fmla="*/ 42 w 42"/>
                  <a:gd name="T51" fmla="*/ 15 h 42"/>
                  <a:gd name="T52" fmla="*/ 40 w 42"/>
                  <a:gd name="T53" fmla="*/ 16 h 42"/>
                  <a:gd name="T54" fmla="*/ 40 w 42"/>
                  <a:gd name="T55" fmla="*/ 17 h 42"/>
                  <a:gd name="T56" fmla="*/ 40 w 42"/>
                  <a:gd name="T57" fmla="*/ 21 h 42"/>
                  <a:gd name="T58" fmla="*/ 41 w 42"/>
                  <a:gd name="T59" fmla="*/ 24 h 42"/>
                  <a:gd name="T60" fmla="*/ 42 w 42"/>
                  <a:gd name="T61" fmla="*/ 26 h 42"/>
                  <a:gd name="T62" fmla="*/ 40 w 42"/>
                  <a:gd name="T63" fmla="*/ 26 h 42"/>
                  <a:gd name="T64" fmla="*/ 41 w 42"/>
                  <a:gd name="T65" fmla="*/ 28 h 42"/>
                  <a:gd name="T66" fmla="*/ 41 w 42"/>
                  <a:gd name="T67" fmla="*/ 30 h 42"/>
                  <a:gd name="T68" fmla="*/ 39 w 42"/>
                  <a:gd name="T69" fmla="*/ 34 h 42"/>
                  <a:gd name="T70" fmla="*/ 39 w 42"/>
                  <a:gd name="T71" fmla="*/ 35 h 42"/>
                  <a:gd name="T72" fmla="*/ 37 w 42"/>
                  <a:gd name="T73" fmla="*/ 38 h 42"/>
                  <a:gd name="T74" fmla="*/ 28 w 42"/>
                  <a:gd name="T75" fmla="*/ 42 h 42"/>
                  <a:gd name="T76" fmla="*/ 25 w 42"/>
                  <a:gd name="T77" fmla="*/ 40 h 42"/>
                  <a:gd name="T78" fmla="*/ 22 w 42"/>
                  <a:gd name="T79" fmla="*/ 38 h 42"/>
                  <a:gd name="T80" fmla="*/ 22 w 42"/>
                  <a:gd name="T81" fmla="*/ 37 h 42"/>
                  <a:gd name="T82" fmla="*/ 25 w 42"/>
                  <a:gd name="T83" fmla="*/ 27 h 42"/>
                  <a:gd name="T84" fmla="*/ 25 w 42"/>
                  <a:gd name="T85" fmla="*/ 26 h 42"/>
                  <a:gd name="T86" fmla="*/ 26 w 42"/>
                  <a:gd name="T87" fmla="*/ 25 h 42"/>
                  <a:gd name="T88" fmla="*/ 25 w 42"/>
                  <a:gd name="T89" fmla="*/ 22 h 42"/>
                  <a:gd name="T90" fmla="*/ 23 w 42"/>
                  <a:gd name="T91" fmla="*/ 19 h 42"/>
                  <a:gd name="T92" fmla="*/ 22 w 42"/>
                  <a:gd name="T93" fmla="*/ 17 h 42"/>
                  <a:gd name="T94" fmla="*/ 15 w 42"/>
                  <a:gd name="T95" fmla="*/ 17 h 42"/>
                  <a:gd name="T96" fmla="*/ 13 w 42"/>
                  <a:gd name="T97" fmla="*/ 19 h 42"/>
                  <a:gd name="T98" fmla="*/ 11 w 42"/>
                  <a:gd name="T99" fmla="*/ 21 h 42"/>
                  <a:gd name="T100" fmla="*/ 9 w 42"/>
                  <a:gd name="T101" fmla="*/ 21 h 42"/>
                  <a:gd name="T102" fmla="*/ 7 w 42"/>
                  <a:gd name="T103" fmla="*/ 18 h 42"/>
                  <a:gd name="T104" fmla="*/ 5 w 42"/>
                  <a:gd name="T105" fmla="*/ 17 h 42"/>
                  <a:gd name="T106" fmla="*/ 6 w 42"/>
                  <a:gd name="T107" fmla="*/ 16 h 42"/>
                  <a:gd name="T108" fmla="*/ 4 w 42"/>
                  <a:gd name="T109" fmla="*/ 16 h 42"/>
                  <a:gd name="T110" fmla="*/ 2 w 42"/>
                  <a:gd name="T111" fmla="*/ 16 h 42"/>
                  <a:gd name="T112" fmla="*/ 1 w 42"/>
                  <a:gd name="T113" fmla="*/ 12 h 42"/>
                  <a:gd name="T114" fmla="*/ 0 w 42"/>
                  <a:gd name="T115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42">
                    <a:moveTo>
                      <a:pt x="0" y="11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1" y="24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9" y="35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28" y="42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5" y="35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2" name="Freeform 128">
                <a:extLst>
                  <a:ext uri="{FF2B5EF4-FFF2-40B4-BE49-F238E27FC236}">
                    <a16:creationId xmlns:a16="http://schemas.microsoft.com/office/drawing/2014/main" id="{316C5CED-1BEF-4C53-9D93-EC4DEE805DF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16613" y="3752851"/>
                <a:ext cx="25400" cy="31750"/>
              </a:xfrm>
              <a:custGeom>
                <a:avLst/>
                <a:gdLst>
                  <a:gd name="T0" fmla="*/ 4 w 16"/>
                  <a:gd name="T1" fmla="*/ 17 h 20"/>
                  <a:gd name="T2" fmla="*/ 4 w 16"/>
                  <a:gd name="T3" fmla="*/ 16 h 20"/>
                  <a:gd name="T4" fmla="*/ 3 w 16"/>
                  <a:gd name="T5" fmla="*/ 16 h 20"/>
                  <a:gd name="T6" fmla="*/ 3 w 16"/>
                  <a:gd name="T7" fmla="*/ 16 h 20"/>
                  <a:gd name="T8" fmla="*/ 2 w 16"/>
                  <a:gd name="T9" fmla="*/ 16 h 20"/>
                  <a:gd name="T10" fmla="*/ 2 w 16"/>
                  <a:gd name="T11" fmla="*/ 17 h 20"/>
                  <a:gd name="T12" fmla="*/ 3 w 16"/>
                  <a:gd name="T13" fmla="*/ 17 h 20"/>
                  <a:gd name="T14" fmla="*/ 4 w 16"/>
                  <a:gd name="T15" fmla="*/ 17 h 20"/>
                  <a:gd name="T16" fmla="*/ 0 w 16"/>
                  <a:gd name="T17" fmla="*/ 4 h 20"/>
                  <a:gd name="T18" fmla="*/ 1 w 16"/>
                  <a:gd name="T19" fmla="*/ 4 h 20"/>
                  <a:gd name="T20" fmla="*/ 3 w 16"/>
                  <a:gd name="T21" fmla="*/ 3 h 20"/>
                  <a:gd name="T22" fmla="*/ 3 w 16"/>
                  <a:gd name="T23" fmla="*/ 2 h 20"/>
                  <a:gd name="T24" fmla="*/ 4 w 16"/>
                  <a:gd name="T25" fmla="*/ 1 h 20"/>
                  <a:gd name="T26" fmla="*/ 5 w 16"/>
                  <a:gd name="T27" fmla="*/ 0 h 20"/>
                  <a:gd name="T28" fmla="*/ 7 w 16"/>
                  <a:gd name="T29" fmla="*/ 0 h 20"/>
                  <a:gd name="T30" fmla="*/ 12 w 16"/>
                  <a:gd name="T31" fmla="*/ 0 h 20"/>
                  <a:gd name="T32" fmla="*/ 13 w 16"/>
                  <a:gd name="T33" fmla="*/ 1 h 20"/>
                  <a:gd name="T34" fmla="*/ 13 w 16"/>
                  <a:gd name="T35" fmla="*/ 2 h 20"/>
                  <a:gd name="T36" fmla="*/ 15 w 16"/>
                  <a:gd name="T37" fmla="*/ 4 h 20"/>
                  <a:gd name="T38" fmla="*/ 15 w 16"/>
                  <a:gd name="T39" fmla="*/ 5 h 20"/>
                  <a:gd name="T40" fmla="*/ 16 w 16"/>
                  <a:gd name="T41" fmla="*/ 7 h 20"/>
                  <a:gd name="T42" fmla="*/ 16 w 16"/>
                  <a:gd name="T43" fmla="*/ 8 h 20"/>
                  <a:gd name="T44" fmla="*/ 15 w 16"/>
                  <a:gd name="T45" fmla="*/ 8 h 20"/>
                  <a:gd name="T46" fmla="*/ 15 w 16"/>
                  <a:gd name="T47" fmla="*/ 9 h 20"/>
                  <a:gd name="T48" fmla="*/ 15 w 16"/>
                  <a:gd name="T49" fmla="*/ 9 h 20"/>
                  <a:gd name="T50" fmla="*/ 15 w 16"/>
                  <a:gd name="T51" fmla="*/ 10 h 20"/>
                  <a:gd name="T52" fmla="*/ 15 w 16"/>
                  <a:gd name="T53" fmla="*/ 18 h 20"/>
                  <a:gd name="T54" fmla="*/ 12 w 16"/>
                  <a:gd name="T55" fmla="*/ 20 h 20"/>
                  <a:gd name="T56" fmla="*/ 12 w 16"/>
                  <a:gd name="T57" fmla="*/ 20 h 20"/>
                  <a:gd name="T58" fmla="*/ 10 w 16"/>
                  <a:gd name="T59" fmla="*/ 20 h 20"/>
                  <a:gd name="T60" fmla="*/ 6 w 16"/>
                  <a:gd name="T61" fmla="*/ 18 h 20"/>
                  <a:gd name="T62" fmla="*/ 5 w 16"/>
                  <a:gd name="T63" fmla="*/ 18 h 20"/>
                  <a:gd name="T64" fmla="*/ 5 w 16"/>
                  <a:gd name="T65" fmla="*/ 17 h 20"/>
                  <a:gd name="T66" fmla="*/ 4 w 16"/>
                  <a:gd name="T67" fmla="*/ 16 h 20"/>
                  <a:gd name="T68" fmla="*/ 4 w 16"/>
                  <a:gd name="T69" fmla="*/ 15 h 20"/>
                  <a:gd name="T70" fmla="*/ 4 w 16"/>
                  <a:gd name="T71" fmla="*/ 14 h 20"/>
                  <a:gd name="T72" fmla="*/ 4 w 16"/>
                  <a:gd name="T73" fmla="*/ 14 h 20"/>
                  <a:gd name="T74" fmla="*/ 3 w 16"/>
                  <a:gd name="T75" fmla="*/ 14 h 20"/>
                  <a:gd name="T76" fmla="*/ 2 w 16"/>
                  <a:gd name="T77" fmla="*/ 13 h 20"/>
                  <a:gd name="T78" fmla="*/ 2 w 16"/>
                  <a:gd name="T79" fmla="*/ 11 h 20"/>
                  <a:gd name="T80" fmla="*/ 1 w 16"/>
                  <a:gd name="T81" fmla="*/ 10 h 20"/>
                  <a:gd name="T82" fmla="*/ 0 w 16"/>
                  <a:gd name="T83" fmla="*/ 9 h 20"/>
                  <a:gd name="T84" fmla="*/ 0 w 16"/>
                  <a:gd name="T85" fmla="*/ 9 h 20"/>
                  <a:gd name="T86" fmla="*/ 0 w 16"/>
                  <a:gd name="T87" fmla="*/ 7 h 20"/>
                  <a:gd name="T88" fmla="*/ 0 w 16"/>
                  <a:gd name="T89" fmla="*/ 7 h 20"/>
                  <a:gd name="T90" fmla="*/ 0 w 16"/>
                  <a:gd name="T91" fmla="*/ 5 h 20"/>
                  <a:gd name="T92" fmla="*/ 0 w 16"/>
                  <a:gd name="T93" fmla="*/ 4 h 20"/>
                  <a:gd name="T94" fmla="*/ 0 w 16"/>
                  <a:gd name="T9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20">
                    <a:moveTo>
                      <a:pt x="4" y="17"/>
                    </a:move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close/>
                    <a:moveTo>
                      <a:pt x="0" y="4"/>
                    </a:move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3" name="Freeform 129">
                <a:extLst>
                  <a:ext uri="{FF2B5EF4-FFF2-40B4-BE49-F238E27FC236}">
                    <a16:creationId xmlns:a16="http://schemas.microsoft.com/office/drawing/2014/main" id="{46078253-D3B3-4B81-AAD4-3EE1FCD039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2488" y="3767138"/>
                <a:ext cx="38100" cy="41275"/>
              </a:xfrm>
              <a:custGeom>
                <a:avLst/>
                <a:gdLst>
                  <a:gd name="T0" fmla="*/ 0 w 24"/>
                  <a:gd name="T1" fmla="*/ 11 h 26"/>
                  <a:gd name="T2" fmla="*/ 0 w 24"/>
                  <a:gd name="T3" fmla="*/ 10 h 26"/>
                  <a:gd name="T4" fmla="*/ 1 w 24"/>
                  <a:gd name="T5" fmla="*/ 8 h 26"/>
                  <a:gd name="T6" fmla="*/ 2 w 24"/>
                  <a:gd name="T7" fmla="*/ 8 h 26"/>
                  <a:gd name="T8" fmla="*/ 4 w 24"/>
                  <a:gd name="T9" fmla="*/ 6 h 26"/>
                  <a:gd name="T10" fmla="*/ 3 w 24"/>
                  <a:gd name="T11" fmla="*/ 5 h 26"/>
                  <a:gd name="T12" fmla="*/ 4 w 24"/>
                  <a:gd name="T13" fmla="*/ 3 h 26"/>
                  <a:gd name="T14" fmla="*/ 5 w 24"/>
                  <a:gd name="T15" fmla="*/ 3 h 26"/>
                  <a:gd name="T16" fmla="*/ 5 w 24"/>
                  <a:gd name="T17" fmla="*/ 2 h 26"/>
                  <a:gd name="T18" fmla="*/ 5 w 24"/>
                  <a:gd name="T19" fmla="*/ 1 h 26"/>
                  <a:gd name="T20" fmla="*/ 7 w 24"/>
                  <a:gd name="T21" fmla="*/ 0 h 26"/>
                  <a:gd name="T22" fmla="*/ 8 w 24"/>
                  <a:gd name="T23" fmla="*/ 1 h 26"/>
                  <a:gd name="T24" fmla="*/ 10 w 24"/>
                  <a:gd name="T25" fmla="*/ 0 h 26"/>
                  <a:gd name="T26" fmla="*/ 11 w 24"/>
                  <a:gd name="T27" fmla="*/ 0 h 26"/>
                  <a:gd name="T28" fmla="*/ 12 w 24"/>
                  <a:gd name="T29" fmla="*/ 2 h 26"/>
                  <a:gd name="T30" fmla="*/ 13 w 24"/>
                  <a:gd name="T31" fmla="*/ 2 h 26"/>
                  <a:gd name="T32" fmla="*/ 13 w 24"/>
                  <a:gd name="T33" fmla="*/ 4 h 26"/>
                  <a:gd name="T34" fmla="*/ 13 w 24"/>
                  <a:gd name="T35" fmla="*/ 6 h 26"/>
                  <a:gd name="T36" fmla="*/ 14 w 24"/>
                  <a:gd name="T37" fmla="*/ 8 h 26"/>
                  <a:gd name="T38" fmla="*/ 15 w 24"/>
                  <a:gd name="T39" fmla="*/ 8 h 26"/>
                  <a:gd name="T40" fmla="*/ 17 w 24"/>
                  <a:gd name="T41" fmla="*/ 6 h 26"/>
                  <a:gd name="T42" fmla="*/ 18 w 24"/>
                  <a:gd name="T43" fmla="*/ 6 h 26"/>
                  <a:gd name="T44" fmla="*/ 18 w 24"/>
                  <a:gd name="T45" fmla="*/ 7 h 26"/>
                  <a:gd name="T46" fmla="*/ 19 w 24"/>
                  <a:gd name="T47" fmla="*/ 8 h 26"/>
                  <a:gd name="T48" fmla="*/ 18 w 24"/>
                  <a:gd name="T49" fmla="*/ 8 h 26"/>
                  <a:gd name="T50" fmla="*/ 19 w 24"/>
                  <a:gd name="T51" fmla="*/ 9 h 26"/>
                  <a:gd name="T52" fmla="*/ 18 w 24"/>
                  <a:gd name="T53" fmla="*/ 12 h 26"/>
                  <a:gd name="T54" fmla="*/ 17 w 24"/>
                  <a:gd name="T55" fmla="*/ 12 h 26"/>
                  <a:gd name="T56" fmla="*/ 17 w 24"/>
                  <a:gd name="T57" fmla="*/ 14 h 26"/>
                  <a:gd name="T58" fmla="*/ 18 w 24"/>
                  <a:gd name="T59" fmla="*/ 14 h 26"/>
                  <a:gd name="T60" fmla="*/ 19 w 24"/>
                  <a:gd name="T61" fmla="*/ 14 h 26"/>
                  <a:gd name="T62" fmla="*/ 20 w 24"/>
                  <a:gd name="T63" fmla="*/ 14 h 26"/>
                  <a:gd name="T64" fmla="*/ 20 w 24"/>
                  <a:gd name="T65" fmla="*/ 14 h 26"/>
                  <a:gd name="T66" fmla="*/ 21 w 24"/>
                  <a:gd name="T67" fmla="*/ 14 h 26"/>
                  <a:gd name="T68" fmla="*/ 22 w 24"/>
                  <a:gd name="T69" fmla="*/ 15 h 26"/>
                  <a:gd name="T70" fmla="*/ 22 w 24"/>
                  <a:gd name="T71" fmla="*/ 16 h 26"/>
                  <a:gd name="T72" fmla="*/ 23 w 24"/>
                  <a:gd name="T73" fmla="*/ 17 h 26"/>
                  <a:gd name="T74" fmla="*/ 24 w 24"/>
                  <a:gd name="T75" fmla="*/ 17 h 26"/>
                  <a:gd name="T76" fmla="*/ 24 w 24"/>
                  <a:gd name="T77" fmla="*/ 18 h 26"/>
                  <a:gd name="T78" fmla="*/ 23 w 24"/>
                  <a:gd name="T79" fmla="*/ 19 h 26"/>
                  <a:gd name="T80" fmla="*/ 24 w 24"/>
                  <a:gd name="T81" fmla="*/ 19 h 26"/>
                  <a:gd name="T82" fmla="*/ 23 w 24"/>
                  <a:gd name="T83" fmla="*/ 20 h 26"/>
                  <a:gd name="T84" fmla="*/ 23 w 24"/>
                  <a:gd name="T85" fmla="*/ 21 h 26"/>
                  <a:gd name="T86" fmla="*/ 23 w 24"/>
                  <a:gd name="T87" fmla="*/ 22 h 26"/>
                  <a:gd name="T88" fmla="*/ 23 w 24"/>
                  <a:gd name="T89" fmla="*/ 23 h 26"/>
                  <a:gd name="T90" fmla="*/ 23 w 24"/>
                  <a:gd name="T91" fmla="*/ 25 h 26"/>
                  <a:gd name="T92" fmla="*/ 23 w 24"/>
                  <a:gd name="T93" fmla="*/ 26 h 26"/>
                  <a:gd name="T94" fmla="*/ 18 w 24"/>
                  <a:gd name="T95" fmla="*/ 23 h 26"/>
                  <a:gd name="T96" fmla="*/ 13 w 24"/>
                  <a:gd name="T97" fmla="*/ 20 h 26"/>
                  <a:gd name="T98" fmla="*/ 12 w 24"/>
                  <a:gd name="T99" fmla="*/ 20 h 26"/>
                  <a:gd name="T100" fmla="*/ 8 w 24"/>
                  <a:gd name="T101" fmla="*/ 16 h 26"/>
                  <a:gd name="T102" fmla="*/ 5 w 24"/>
                  <a:gd name="T103" fmla="*/ 14 h 26"/>
                  <a:gd name="T104" fmla="*/ 5 w 24"/>
                  <a:gd name="T105" fmla="*/ 14 h 26"/>
                  <a:gd name="T106" fmla="*/ 3 w 24"/>
                  <a:gd name="T107" fmla="*/ 12 h 26"/>
                  <a:gd name="T108" fmla="*/ 2 w 24"/>
                  <a:gd name="T109" fmla="*/ 12 h 26"/>
                  <a:gd name="T110" fmla="*/ 3 w 24"/>
                  <a:gd name="T111" fmla="*/ 11 h 26"/>
                  <a:gd name="T112" fmla="*/ 2 w 24"/>
                  <a:gd name="T113" fmla="*/ 11 h 26"/>
                  <a:gd name="T114" fmla="*/ 0 w 24"/>
                  <a:gd name="T1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" h="26">
                    <a:moveTo>
                      <a:pt x="0" y="11"/>
                    </a:moveTo>
                    <a:lnTo>
                      <a:pt x="0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18" y="23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4" name="Freeform 130">
                <a:extLst>
                  <a:ext uri="{FF2B5EF4-FFF2-40B4-BE49-F238E27FC236}">
                    <a16:creationId xmlns:a16="http://schemas.microsoft.com/office/drawing/2014/main" id="{D0D8C1EA-904D-4B42-B013-01AF12F371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59475" y="3746501"/>
                <a:ext cx="58738" cy="61913"/>
              </a:xfrm>
              <a:custGeom>
                <a:avLst/>
                <a:gdLst>
                  <a:gd name="T0" fmla="*/ 6 w 37"/>
                  <a:gd name="T1" fmla="*/ 38 h 39"/>
                  <a:gd name="T2" fmla="*/ 6 w 37"/>
                  <a:gd name="T3" fmla="*/ 35 h 39"/>
                  <a:gd name="T4" fmla="*/ 6 w 37"/>
                  <a:gd name="T5" fmla="*/ 33 h 39"/>
                  <a:gd name="T6" fmla="*/ 6 w 37"/>
                  <a:gd name="T7" fmla="*/ 32 h 39"/>
                  <a:gd name="T8" fmla="*/ 7 w 37"/>
                  <a:gd name="T9" fmla="*/ 30 h 39"/>
                  <a:gd name="T10" fmla="*/ 5 w 37"/>
                  <a:gd name="T11" fmla="*/ 29 h 39"/>
                  <a:gd name="T12" fmla="*/ 4 w 37"/>
                  <a:gd name="T13" fmla="*/ 27 h 39"/>
                  <a:gd name="T14" fmla="*/ 3 w 37"/>
                  <a:gd name="T15" fmla="*/ 27 h 39"/>
                  <a:gd name="T16" fmla="*/ 1 w 37"/>
                  <a:gd name="T17" fmla="*/ 27 h 39"/>
                  <a:gd name="T18" fmla="*/ 0 w 37"/>
                  <a:gd name="T19" fmla="*/ 25 h 39"/>
                  <a:gd name="T20" fmla="*/ 2 w 37"/>
                  <a:gd name="T21" fmla="*/ 22 h 39"/>
                  <a:gd name="T22" fmla="*/ 2 w 37"/>
                  <a:gd name="T23" fmla="*/ 21 h 39"/>
                  <a:gd name="T24" fmla="*/ 4 w 37"/>
                  <a:gd name="T25" fmla="*/ 17 h 39"/>
                  <a:gd name="T26" fmla="*/ 4 w 37"/>
                  <a:gd name="T27" fmla="*/ 15 h 39"/>
                  <a:gd name="T28" fmla="*/ 3 w 37"/>
                  <a:gd name="T29" fmla="*/ 13 h 39"/>
                  <a:gd name="T30" fmla="*/ 5 w 37"/>
                  <a:gd name="T31" fmla="*/ 13 h 39"/>
                  <a:gd name="T32" fmla="*/ 4 w 37"/>
                  <a:gd name="T33" fmla="*/ 11 h 39"/>
                  <a:gd name="T34" fmla="*/ 3 w 37"/>
                  <a:gd name="T35" fmla="*/ 8 h 39"/>
                  <a:gd name="T36" fmla="*/ 3 w 37"/>
                  <a:gd name="T37" fmla="*/ 4 h 39"/>
                  <a:gd name="T38" fmla="*/ 3 w 37"/>
                  <a:gd name="T39" fmla="*/ 3 h 39"/>
                  <a:gd name="T40" fmla="*/ 7 w 37"/>
                  <a:gd name="T41" fmla="*/ 0 h 39"/>
                  <a:gd name="T42" fmla="*/ 10 w 37"/>
                  <a:gd name="T43" fmla="*/ 2 h 39"/>
                  <a:gd name="T44" fmla="*/ 12 w 37"/>
                  <a:gd name="T45" fmla="*/ 1 h 39"/>
                  <a:gd name="T46" fmla="*/ 14 w 37"/>
                  <a:gd name="T47" fmla="*/ 0 h 39"/>
                  <a:gd name="T48" fmla="*/ 15 w 37"/>
                  <a:gd name="T49" fmla="*/ 1 h 39"/>
                  <a:gd name="T50" fmla="*/ 18 w 37"/>
                  <a:gd name="T51" fmla="*/ 2 h 39"/>
                  <a:gd name="T52" fmla="*/ 20 w 37"/>
                  <a:gd name="T53" fmla="*/ 0 h 39"/>
                  <a:gd name="T54" fmla="*/ 24 w 37"/>
                  <a:gd name="T55" fmla="*/ 2 h 39"/>
                  <a:gd name="T56" fmla="*/ 25 w 37"/>
                  <a:gd name="T57" fmla="*/ 3 h 39"/>
                  <a:gd name="T58" fmla="*/ 28 w 37"/>
                  <a:gd name="T59" fmla="*/ 3 h 39"/>
                  <a:gd name="T60" fmla="*/ 30 w 37"/>
                  <a:gd name="T61" fmla="*/ 5 h 39"/>
                  <a:gd name="T62" fmla="*/ 33 w 37"/>
                  <a:gd name="T63" fmla="*/ 4 h 39"/>
                  <a:gd name="T64" fmla="*/ 34 w 37"/>
                  <a:gd name="T65" fmla="*/ 5 h 39"/>
                  <a:gd name="T66" fmla="*/ 36 w 37"/>
                  <a:gd name="T67" fmla="*/ 5 h 39"/>
                  <a:gd name="T68" fmla="*/ 36 w 37"/>
                  <a:gd name="T69" fmla="*/ 8 h 39"/>
                  <a:gd name="T70" fmla="*/ 37 w 37"/>
                  <a:gd name="T71" fmla="*/ 11 h 39"/>
                  <a:gd name="T72" fmla="*/ 37 w 37"/>
                  <a:gd name="T73" fmla="*/ 13 h 39"/>
                  <a:gd name="T74" fmla="*/ 35 w 37"/>
                  <a:gd name="T75" fmla="*/ 15 h 39"/>
                  <a:gd name="T76" fmla="*/ 34 w 37"/>
                  <a:gd name="T77" fmla="*/ 20 h 39"/>
                  <a:gd name="T78" fmla="*/ 33 w 37"/>
                  <a:gd name="T79" fmla="*/ 22 h 39"/>
                  <a:gd name="T80" fmla="*/ 33 w 37"/>
                  <a:gd name="T81" fmla="*/ 25 h 39"/>
                  <a:gd name="T82" fmla="*/ 32 w 37"/>
                  <a:gd name="T83" fmla="*/ 26 h 39"/>
                  <a:gd name="T84" fmla="*/ 34 w 37"/>
                  <a:gd name="T85" fmla="*/ 29 h 39"/>
                  <a:gd name="T86" fmla="*/ 35 w 37"/>
                  <a:gd name="T87" fmla="*/ 31 h 39"/>
                  <a:gd name="T88" fmla="*/ 35 w 37"/>
                  <a:gd name="T89" fmla="*/ 33 h 39"/>
                  <a:gd name="T90" fmla="*/ 34 w 37"/>
                  <a:gd name="T91" fmla="*/ 34 h 39"/>
                  <a:gd name="T92" fmla="*/ 32 w 37"/>
                  <a:gd name="T93" fmla="*/ 33 h 39"/>
                  <a:gd name="T94" fmla="*/ 31 w 37"/>
                  <a:gd name="T95" fmla="*/ 34 h 39"/>
                  <a:gd name="T96" fmla="*/ 25 w 37"/>
                  <a:gd name="T97" fmla="*/ 34 h 39"/>
                  <a:gd name="T98" fmla="*/ 15 w 37"/>
                  <a:gd name="T99" fmla="*/ 34 h 39"/>
                  <a:gd name="T100" fmla="*/ 11 w 37"/>
                  <a:gd name="T101" fmla="*/ 36 h 39"/>
                  <a:gd name="T102" fmla="*/ 9 w 37"/>
                  <a:gd name="T103" fmla="*/ 37 h 39"/>
                  <a:gd name="T104" fmla="*/ 6 w 37"/>
                  <a:gd name="T10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39">
                    <a:moveTo>
                      <a:pt x="6" y="39"/>
                    </a:move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3" y="18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5" y="34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7" y="39"/>
                    </a:lnTo>
                    <a:lnTo>
                      <a:pt x="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5" name="Freeform 131">
                <a:extLst>
                  <a:ext uri="{FF2B5EF4-FFF2-40B4-BE49-F238E27FC236}">
                    <a16:creationId xmlns:a16="http://schemas.microsoft.com/office/drawing/2014/main" id="{321F076C-6B35-42E0-AEAF-227D0CDB7F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0275" y="3740151"/>
                <a:ext cx="39688" cy="63500"/>
              </a:xfrm>
              <a:custGeom>
                <a:avLst/>
                <a:gdLst>
                  <a:gd name="T0" fmla="*/ 2 w 25"/>
                  <a:gd name="T1" fmla="*/ 38 h 40"/>
                  <a:gd name="T2" fmla="*/ 3 w 25"/>
                  <a:gd name="T3" fmla="*/ 37 h 40"/>
                  <a:gd name="T4" fmla="*/ 3 w 25"/>
                  <a:gd name="T5" fmla="*/ 35 h 40"/>
                  <a:gd name="T6" fmla="*/ 2 w 25"/>
                  <a:gd name="T7" fmla="*/ 33 h 40"/>
                  <a:gd name="T8" fmla="*/ 0 w 25"/>
                  <a:gd name="T9" fmla="*/ 30 h 40"/>
                  <a:gd name="T10" fmla="*/ 1 w 25"/>
                  <a:gd name="T11" fmla="*/ 29 h 40"/>
                  <a:gd name="T12" fmla="*/ 1 w 25"/>
                  <a:gd name="T13" fmla="*/ 26 h 40"/>
                  <a:gd name="T14" fmla="*/ 2 w 25"/>
                  <a:gd name="T15" fmla="*/ 24 h 40"/>
                  <a:gd name="T16" fmla="*/ 3 w 25"/>
                  <a:gd name="T17" fmla="*/ 19 h 40"/>
                  <a:gd name="T18" fmla="*/ 5 w 25"/>
                  <a:gd name="T19" fmla="*/ 17 h 40"/>
                  <a:gd name="T20" fmla="*/ 5 w 25"/>
                  <a:gd name="T21" fmla="*/ 15 h 40"/>
                  <a:gd name="T22" fmla="*/ 4 w 25"/>
                  <a:gd name="T23" fmla="*/ 12 h 40"/>
                  <a:gd name="T24" fmla="*/ 4 w 25"/>
                  <a:gd name="T25" fmla="*/ 9 h 40"/>
                  <a:gd name="T26" fmla="*/ 3 w 25"/>
                  <a:gd name="T27" fmla="*/ 6 h 40"/>
                  <a:gd name="T28" fmla="*/ 2 w 25"/>
                  <a:gd name="T29" fmla="*/ 3 h 40"/>
                  <a:gd name="T30" fmla="*/ 4 w 25"/>
                  <a:gd name="T31" fmla="*/ 2 h 40"/>
                  <a:gd name="T32" fmla="*/ 9 w 25"/>
                  <a:gd name="T33" fmla="*/ 1 h 40"/>
                  <a:gd name="T34" fmla="*/ 15 w 25"/>
                  <a:gd name="T35" fmla="*/ 1 h 40"/>
                  <a:gd name="T36" fmla="*/ 17 w 25"/>
                  <a:gd name="T37" fmla="*/ 0 h 40"/>
                  <a:gd name="T38" fmla="*/ 18 w 25"/>
                  <a:gd name="T39" fmla="*/ 2 h 40"/>
                  <a:gd name="T40" fmla="*/ 19 w 25"/>
                  <a:gd name="T41" fmla="*/ 3 h 40"/>
                  <a:gd name="T42" fmla="*/ 21 w 25"/>
                  <a:gd name="T43" fmla="*/ 6 h 40"/>
                  <a:gd name="T44" fmla="*/ 21 w 25"/>
                  <a:gd name="T45" fmla="*/ 8 h 40"/>
                  <a:gd name="T46" fmla="*/ 23 w 25"/>
                  <a:gd name="T47" fmla="*/ 11 h 40"/>
                  <a:gd name="T48" fmla="*/ 23 w 25"/>
                  <a:gd name="T49" fmla="*/ 13 h 40"/>
                  <a:gd name="T50" fmla="*/ 23 w 25"/>
                  <a:gd name="T51" fmla="*/ 15 h 40"/>
                  <a:gd name="T52" fmla="*/ 23 w 25"/>
                  <a:gd name="T53" fmla="*/ 16 h 40"/>
                  <a:gd name="T54" fmla="*/ 23 w 25"/>
                  <a:gd name="T55" fmla="*/ 18 h 40"/>
                  <a:gd name="T56" fmla="*/ 24 w 25"/>
                  <a:gd name="T57" fmla="*/ 21 h 40"/>
                  <a:gd name="T58" fmla="*/ 23 w 25"/>
                  <a:gd name="T59" fmla="*/ 26 h 40"/>
                  <a:gd name="T60" fmla="*/ 23 w 25"/>
                  <a:gd name="T61" fmla="*/ 28 h 40"/>
                  <a:gd name="T62" fmla="*/ 24 w 25"/>
                  <a:gd name="T63" fmla="*/ 31 h 40"/>
                  <a:gd name="T64" fmla="*/ 25 w 25"/>
                  <a:gd name="T65" fmla="*/ 32 h 40"/>
                  <a:gd name="T66" fmla="*/ 22 w 25"/>
                  <a:gd name="T67" fmla="*/ 34 h 40"/>
                  <a:gd name="T68" fmla="*/ 16 w 25"/>
                  <a:gd name="T69" fmla="*/ 37 h 40"/>
                  <a:gd name="T70" fmla="*/ 7 w 25"/>
                  <a:gd name="T71" fmla="*/ 40 h 40"/>
                  <a:gd name="T72" fmla="*/ 2 w 25"/>
                  <a:gd name="T73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40">
                    <a:moveTo>
                      <a:pt x="1" y="38"/>
                    </a:moveTo>
                    <a:lnTo>
                      <a:pt x="2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lnTo>
                      <a:pt x="22" y="7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4" y="21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6" y="37"/>
                    </a:lnTo>
                    <a:lnTo>
                      <a:pt x="12" y="38"/>
                    </a:lnTo>
                    <a:lnTo>
                      <a:pt x="7" y="40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1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6" name="Freeform 132">
                <a:extLst>
                  <a:ext uri="{FF2B5EF4-FFF2-40B4-BE49-F238E27FC236}">
                    <a16:creationId xmlns:a16="http://schemas.microsoft.com/office/drawing/2014/main" id="{321147E6-F782-428A-BD35-7F5BFE9F7B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38850" y="3740151"/>
                <a:ext cx="19050" cy="52388"/>
              </a:xfrm>
              <a:custGeom>
                <a:avLst/>
                <a:gdLst>
                  <a:gd name="T0" fmla="*/ 7 w 12"/>
                  <a:gd name="T1" fmla="*/ 2 h 33"/>
                  <a:gd name="T2" fmla="*/ 0 w 12"/>
                  <a:gd name="T3" fmla="*/ 0 h 33"/>
                  <a:gd name="T4" fmla="*/ 0 w 12"/>
                  <a:gd name="T5" fmla="*/ 1 h 33"/>
                  <a:gd name="T6" fmla="*/ 0 w 12"/>
                  <a:gd name="T7" fmla="*/ 2 h 33"/>
                  <a:gd name="T8" fmla="*/ 1 w 12"/>
                  <a:gd name="T9" fmla="*/ 3 h 33"/>
                  <a:gd name="T10" fmla="*/ 1 w 12"/>
                  <a:gd name="T11" fmla="*/ 3 h 33"/>
                  <a:gd name="T12" fmla="*/ 2 w 12"/>
                  <a:gd name="T13" fmla="*/ 5 h 33"/>
                  <a:gd name="T14" fmla="*/ 3 w 12"/>
                  <a:gd name="T15" fmla="*/ 6 h 33"/>
                  <a:gd name="T16" fmla="*/ 4 w 12"/>
                  <a:gd name="T17" fmla="*/ 7 h 33"/>
                  <a:gd name="T18" fmla="*/ 3 w 12"/>
                  <a:gd name="T19" fmla="*/ 8 h 33"/>
                  <a:gd name="T20" fmla="*/ 4 w 12"/>
                  <a:gd name="T21" fmla="*/ 10 h 33"/>
                  <a:gd name="T22" fmla="*/ 5 w 12"/>
                  <a:gd name="T23" fmla="*/ 11 h 33"/>
                  <a:gd name="T24" fmla="*/ 5 w 12"/>
                  <a:gd name="T25" fmla="*/ 11 h 33"/>
                  <a:gd name="T26" fmla="*/ 5 w 12"/>
                  <a:gd name="T27" fmla="*/ 13 h 33"/>
                  <a:gd name="T28" fmla="*/ 5 w 12"/>
                  <a:gd name="T29" fmla="*/ 14 h 33"/>
                  <a:gd name="T30" fmla="*/ 5 w 12"/>
                  <a:gd name="T31" fmla="*/ 15 h 33"/>
                  <a:gd name="T32" fmla="*/ 5 w 12"/>
                  <a:gd name="T33" fmla="*/ 15 h 33"/>
                  <a:gd name="T34" fmla="*/ 5 w 12"/>
                  <a:gd name="T35" fmla="*/ 16 h 33"/>
                  <a:gd name="T36" fmla="*/ 5 w 12"/>
                  <a:gd name="T37" fmla="*/ 17 h 33"/>
                  <a:gd name="T38" fmla="*/ 5 w 12"/>
                  <a:gd name="T39" fmla="*/ 18 h 33"/>
                  <a:gd name="T40" fmla="*/ 5 w 12"/>
                  <a:gd name="T41" fmla="*/ 20 h 33"/>
                  <a:gd name="T42" fmla="*/ 6 w 12"/>
                  <a:gd name="T43" fmla="*/ 21 h 33"/>
                  <a:gd name="T44" fmla="*/ 6 w 12"/>
                  <a:gd name="T45" fmla="*/ 25 h 33"/>
                  <a:gd name="T46" fmla="*/ 5 w 12"/>
                  <a:gd name="T47" fmla="*/ 26 h 33"/>
                  <a:gd name="T48" fmla="*/ 5 w 12"/>
                  <a:gd name="T49" fmla="*/ 27 h 33"/>
                  <a:gd name="T50" fmla="*/ 5 w 12"/>
                  <a:gd name="T51" fmla="*/ 28 h 33"/>
                  <a:gd name="T52" fmla="*/ 5 w 12"/>
                  <a:gd name="T53" fmla="*/ 29 h 33"/>
                  <a:gd name="T54" fmla="*/ 6 w 12"/>
                  <a:gd name="T55" fmla="*/ 31 h 33"/>
                  <a:gd name="T56" fmla="*/ 6 w 12"/>
                  <a:gd name="T57" fmla="*/ 31 h 33"/>
                  <a:gd name="T58" fmla="*/ 7 w 12"/>
                  <a:gd name="T59" fmla="*/ 32 h 33"/>
                  <a:gd name="T60" fmla="*/ 7 w 12"/>
                  <a:gd name="T61" fmla="*/ 33 h 33"/>
                  <a:gd name="T62" fmla="*/ 8 w 12"/>
                  <a:gd name="T63" fmla="*/ 33 h 33"/>
                  <a:gd name="T64" fmla="*/ 11 w 12"/>
                  <a:gd name="T65" fmla="*/ 31 h 33"/>
                  <a:gd name="T66" fmla="*/ 12 w 12"/>
                  <a:gd name="T67" fmla="*/ 31 h 33"/>
                  <a:gd name="T68" fmla="*/ 12 w 12"/>
                  <a:gd name="T69" fmla="*/ 30 h 33"/>
                  <a:gd name="T70" fmla="*/ 11 w 12"/>
                  <a:gd name="T71" fmla="*/ 28 h 33"/>
                  <a:gd name="T72" fmla="*/ 11 w 12"/>
                  <a:gd name="T73" fmla="*/ 27 h 33"/>
                  <a:gd name="T74" fmla="*/ 11 w 12"/>
                  <a:gd name="T75" fmla="*/ 25 h 33"/>
                  <a:gd name="T76" fmla="*/ 11 w 12"/>
                  <a:gd name="T77" fmla="*/ 18 h 33"/>
                  <a:gd name="T78" fmla="*/ 11 w 12"/>
                  <a:gd name="T79" fmla="*/ 17 h 33"/>
                  <a:gd name="T80" fmla="*/ 11 w 12"/>
                  <a:gd name="T81" fmla="*/ 16 h 33"/>
                  <a:gd name="T82" fmla="*/ 11 w 12"/>
                  <a:gd name="T83" fmla="*/ 15 h 33"/>
                  <a:gd name="T84" fmla="*/ 11 w 12"/>
                  <a:gd name="T85" fmla="*/ 14 h 33"/>
                  <a:gd name="T86" fmla="*/ 11 w 12"/>
                  <a:gd name="T87" fmla="*/ 12 h 33"/>
                  <a:gd name="T88" fmla="*/ 10 w 12"/>
                  <a:gd name="T89" fmla="*/ 10 h 33"/>
                  <a:gd name="T90" fmla="*/ 9 w 12"/>
                  <a:gd name="T91" fmla="*/ 7 h 33"/>
                  <a:gd name="T92" fmla="*/ 9 w 12"/>
                  <a:gd name="T93" fmla="*/ 6 h 33"/>
                  <a:gd name="T94" fmla="*/ 8 w 12"/>
                  <a:gd name="T95" fmla="*/ 6 h 33"/>
                  <a:gd name="T96" fmla="*/ 7 w 12"/>
                  <a:gd name="T97" fmla="*/ 4 h 33"/>
                  <a:gd name="T98" fmla="*/ 6 w 12"/>
                  <a:gd name="T99" fmla="*/ 3 h 33"/>
                  <a:gd name="T100" fmla="*/ 7 w 12"/>
                  <a:gd name="T10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" h="33">
                    <a:moveTo>
                      <a:pt x="7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0" y="10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7" name="Freeform 133">
                <a:extLst>
                  <a:ext uri="{FF2B5EF4-FFF2-40B4-BE49-F238E27FC236}">
                    <a16:creationId xmlns:a16="http://schemas.microsoft.com/office/drawing/2014/main" id="{DFD32BFB-3095-45DF-9E29-16ED379E1C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48375" y="3727451"/>
                <a:ext cx="30163" cy="61913"/>
              </a:xfrm>
              <a:custGeom>
                <a:avLst/>
                <a:gdLst>
                  <a:gd name="T0" fmla="*/ 9 w 19"/>
                  <a:gd name="T1" fmla="*/ 3 h 39"/>
                  <a:gd name="T2" fmla="*/ 6 w 19"/>
                  <a:gd name="T3" fmla="*/ 5 h 39"/>
                  <a:gd name="T4" fmla="*/ 4 w 19"/>
                  <a:gd name="T5" fmla="*/ 6 h 39"/>
                  <a:gd name="T6" fmla="*/ 3 w 19"/>
                  <a:gd name="T7" fmla="*/ 7 h 39"/>
                  <a:gd name="T8" fmla="*/ 2 w 19"/>
                  <a:gd name="T9" fmla="*/ 9 h 39"/>
                  <a:gd name="T10" fmla="*/ 0 w 19"/>
                  <a:gd name="T11" fmla="*/ 11 h 39"/>
                  <a:gd name="T12" fmla="*/ 2 w 19"/>
                  <a:gd name="T13" fmla="*/ 14 h 39"/>
                  <a:gd name="T14" fmla="*/ 3 w 19"/>
                  <a:gd name="T15" fmla="*/ 15 h 39"/>
                  <a:gd name="T16" fmla="*/ 5 w 19"/>
                  <a:gd name="T17" fmla="*/ 20 h 39"/>
                  <a:gd name="T18" fmla="*/ 5 w 19"/>
                  <a:gd name="T19" fmla="*/ 23 h 39"/>
                  <a:gd name="T20" fmla="*/ 5 w 19"/>
                  <a:gd name="T21" fmla="*/ 25 h 39"/>
                  <a:gd name="T22" fmla="*/ 5 w 19"/>
                  <a:gd name="T23" fmla="*/ 33 h 39"/>
                  <a:gd name="T24" fmla="*/ 5 w 19"/>
                  <a:gd name="T25" fmla="*/ 36 h 39"/>
                  <a:gd name="T26" fmla="*/ 6 w 19"/>
                  <a:gd name="T27" fmla="*/ 39 h 39"/>
                  <a:gd name="T28" fmla="*/ 12 w 19"/>
                  <a:gd name="T29" fmla="*/ 38 h 39"/>
                  <a:gd name="T30" fmla="*/ 12 w 19"/>
                  <a:gd name="T31" fmla="*/ 37 h 39"/>
                  <a:gd name="T32" fmla="*/ 12 w 19"/>
                  <a:gd name="T33" fmla="*/ 33 h 39"/>
                  <a:gd name="T34" fmla="*/ 12 w 19"/>
                  <a:gd name="T35" fmla="*/ 29 h 39"/>
                  <a:gd name="T36" fmla="*/ 12 w 19"/>
                  <a:gd name="T37" fmla="*/ 28 h 39"/>
                  <a:gd name="T38" fmla="*/ 12 w 19"/>
                  <a:gd name="T39" fmla="*/ 27 h 39"/>
                  <a:gd name="T40" fmla="*/ 12 w 19"/>
                  <a:gd name="T41" fmla="*/ 25 h 39"/>
                  <a:gd name="T42" fmla="*/ 12 w 19"/>
                  <a:gd name="T43" fmla="*/ 23 h 39"/>
                  <a:gd name="T44" fmla="*/ 12 w 19"/>
                  <a:gd name="T45" fmla="*/ 21 h 39"/>
                  <a:gd name="T46" fmla="*/ 14 w 19"/>
                  <a:gd name="T47" fmla="*/ 21 h 39"/>
                  <a:gd name="T48" fmla="*/ 15 w 19"/>
                  <a:gd name="T49" fmla="*/ 19 h 39"/>
                  <a:gd name="T50" fmla="*/ 16 w 19"/>
                  <a:gd name="T51" fmla="*/ 17 h 39"/>
                  <a:gd name="T52" fmla="*/ 18 w 19"/>
                  <a:gd name="T53" fmla="*/ 16 h 39"/>
                  <a:gd name="T54" fmla="*/ 17 w 19"/>
                  <a:gd name="T55" fmla="*/ 15 h 39"/>
                  <a:gd name="T56" fmla="*/ 18 w 19"/>
                  <a:gd name="T57" fmla="*/ 13 h 39"/>
                  <a:gd name="T58" fmla="*/ 19 w 19"/>
                  <a:gd name="T59" fmla="*/ 12 h 39"/>
                  <a:gd name="T60" fmla="*/ 18 w 19"/>
                  <a:gd name="T61" fmla="*/ 9 h 39"/>
                  <a:gd name="T62" fmla="*/ 17 w 19"/>
                  <a:gd name="T63" fmla="*/ 7 h 39"/>
                  <a:gd name="T64" fmla="*/ 17 w 19"/>
                  <a:gd name="T65" fmla="*/ 5 h 39"/>
                  <a:gd name="T66" fmla="*/ 14 w 19"/>
                  <a:gd name="T67" fmla="*/ 3 h 39"/>
                  <a:gd name="T68" fmla="*/ 11 w 19"/>
                  <a:gd name="T69" fmla="*/ 0 h 39"/>
                  <a:gd name="T70" fmla="*/ 11 w 19"/>
                  <a:gd name="T71" fmla="*/ 2 h 39"/>
                  <a:gd name="T72" fmla="*/ 9 w 19"/>
                  <a:gd name="T73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9" y="2"/>
                    </a:moveTo>
                    <a:lnTo>
                      <a:pt x="9" y="3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8" name="Freeform 134">
                <a:extLst>
                  <a:ext uri="{FF2B5EF4-FFF2-40B4-BE49-F238E27FC236}">
                    <a16:creationId xmlns:a16="http://schemas.microsoft.com/office/drawing/2014/main" id="{666BC7DF-5C86-4B62-810D-367C1DC9C0D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53150" y="3621088"/>
                <a:ext cx="111125" cy="158750"/>
              </a:xfrm>
              <a:custGeom>
                <a:avLst/>
                <a:gdLst>
                  <a:gd name="T0" fmla="*/ 70 w 70"/>
                  <a:gd name="T1" fmla="*/ 24 h 100"/>
                  <a:gd name="T2" fmla="*/ 68 w 70"/>
                  <a:gd name="T3" fmla="*/ 49 h 100"/>
                  <a:gd name="T4" fmla="*/ 65 w 70"/>
                  <a:gd name="T5" fmla="*/ 49 h 100"/>
                  <a:gd name="T6" fmla="*/ 65 w 70"/>
                  <a:gd name="T7" fmla="*/ 53 h 100"/>
                  <a:gd name="T8" fmla="*/ 61 w 70"/>
                  <a:gd name="T9" fmla="*/ 56 h 100"/>
                  <a:gd name="T10" fmla="*/ 61 w 70"/>
                  <a:gd name="T11" fmla="*/ 59 h 100"/>
                  <a:gd name="T12" fmla="*/ 61 w 70"/>
                  <a:gd name="T13" fmla="*/ 62 h 100"/>
                  <a:gd name="T14" fmla="*/ 58 w 70"/>
                  <a:gd name="T15" fmla="*/ 66 h 100"/>
                  <a:gd name="T16" fmla="*/ 61 w 70"/>
                  <a:gd name="T17" fmla="*/ 67 h 100"/>
                  <a:gd name="T18" fmla="*/ 61 w 70"/>
                  <a:gd name="T19" fmla="*/ 68 h 100"/>
                  <a:gd name="T20" fmla="*/ 62 w 70"/>
                  <a:gd name="T21" fmla="*/ 70 h 100"/>
                  <a:gd name="T22" fmla="*/ 64 w 70"/>
                  <a:gd name="T23" fmla="*/ 74 h 100"/>
                  <a:gd name="T24" fmla="*/ 64 w 70"/>
                  <a:gd name="T25" fmla="*/ 76 h 100"/>
                  <a:gd name="T26" fmla="*/ 62 w 70"/>
                  <a:gd name="T27" fmla="*/ 77 h 100"/>
                  <a:gd name="T28" fmla="*/ 57 w 70"/>
                  <a:gd name="T29" fmla="*/ 79 h 100"/>
                  <a:gd name="T30" fmla="*/ 56 w 70"/>
                  <a:gd name="T31" fmla="*/ 81 h 100"/>
                  <a:gd name="T32" fmla="*/ 54 w 70"/>
                  <a:gd name="T33" fmla="*/ 83 h 100"/>
                  <a:gd name="T34" fmla="*/ 53 w 70"/>
                  <a:gd name="T35" fmla="*/ 85 h 100"/>
                  <a:gd name="T36" fmla="*/ 52 w 70"/>
                  <a:gd name="T37" fmla="*/ 87 h 100"/>
                  <a:gd name="T38" fmla="*/ 48 w 70"/>
                  <a:gd name="T39" fmla="*/ 90 h 100"/>
                  <a:gd name="T40" fmla="*/ 44 w 70"/>
                  <a:gd name="T41" fmla="*/ 89 h 100"/>
                  <a:gd name="T42" fmla="*/ 40 w 70"/>
                  <a:gd name="T43" fmla="*/ 90 h 100"/>
                  <a:gd name="T44" fmla="*/ 42 w 70"/>
                  <a:gd name="T45" fmla="*/ 92 h 100"/>
                  <a:gd name="T46" fmla="*/ 40 w 70"/>
                  <a:gd name="T47" fmla="*/ 94 h 100"/>
                  <a:gd name="T48" fmla="*/ 33 w 70"/>
                  <a:gd name="T49" fmla="*/ 96 h 100"/>
                  <a:gd name="T50" fmla="*/ 29 w 70"/>
                  <a:gd name="T51" fmla="*/ 99 h 100"/>
                  <a:gd name="T52" fmla="*/ 27 w 70"/>
                  <a:gd name="T53" fmla="*/ 96 h 100"/>
                  <a:gd name="T54" fmla="*/ 26 w 70"/>
                  <a:gd name="T55" fmla="*/ 99 h 100"/>
                  <a:gd name="T56" fmla="*/ 22 w 70"/>
                  <a:gd name="T57" fmla="*/ 100 h 100"/>
                  <a:gd name="T58" fmla="*/ 21 w 70"/>
                  <a:gd name="T59" fmla="*/ 96 h 100"/>
                  <a:gd name="T60" fmla="*/ 18 w 70"/>
                  <a:gd name="T61" fmla="*/ 93 h 100"/>
                  <a:gd name="T62" fmla="*/ 13 w 70"/>
                  <a:gd name="T63" fmla="*/ 88 h 100"/>
                  <a:gd name="T64" fmla="*/ 12 w 70"/>
                  <a:gd name="T65" fmla="*/ 86 h 100"/>
                  <a:gd name="T66" fmla="*/ 12 w 70"/>
                  <a:gd name="T67" fmla="*/ 84 h 100"/>
                  <a:gd name="T68" fmla="*/ 15 w 70"/>
                  <a:gd name="T69" fmla="*/ 84 h 100"/>
                  <a:gd name="T70" fmla="*/ 18 w 70"/>
                  <a:gd name="T71" fmla="*/ 84 h 100"/>
                  <a:gd name="T72" fmla="*/ 20 w 70"/>
                  <a:gd name="T73" fmla="*/ 84 h 100"/>
                  <a:gd name="T74" fmla="*/ 19 w 70"/>
                  <a:gd name="T75" fmla="*/ 82 h 100"/>
                  <a:gd name="T76" fmla="*/ 17 w 70"/>
                  <a:gd name="T77" fmla="*/ 79 h 100"/>
                  <a:gd name="T78" fmla="*/ 18 w 70"/>
                  <a:gd name="T79" fmla="*/ 75 h 100"/>
                  <a:gd name="T80" fmla="*/ 17 w 70"/>
                  <a:gd name="T81" fmla="*/ 74 h 100"/>
                  <a:gd name="T82" fmla="*/ 17 w 70"/>
                  <a:gd name="T83" fmla="*/ 70 h 100"/>
                  <a:gd name="T84" fmla="*/ 15 w 70"/>
                  <a:gd name="T85" fmla="*/ 66 h 100"/>
                  <a:gd name="T86" fmla="*/ 10 w 70"/>
                  <a:gd name="T87" fmla="*/ 64 h 100"/>
                  <a:gd name="T88" fmla="*/ 8 w 70"/>
                  <a:gd name="T89" fmla="*/ 54 h 100"/>
                  <a:gd name="T90" fmla="*/ 9 w 70"/>
                  <a:gd name="T91" fmla="*/ 53 h 100"/>
                  <a:gd name="T92" fmla="*/ 19 w 70"/>
                  <a:gd name="T93" fmla="*/ 33 h 100"/>
                  <a:gd name="T94" fmla="*/ 22 w 70"/>
                  <a:gd name="T95" fmla="*/ 19 h 100"/>
                  <a:gd name="T96" fmla="*/ 18 w 70"/>
                  <a:gd name="T97" fmla="*/ 11 h 100"/>
                  <a:gd name="T98" fmla="*/ 2 w 70"/>
                  <a:gd name="T99" fmla="*/ 64 h 100"/>
                  <a:gd name="T100" fmla="*/ 0 w 70"/>
                  <a:gd name="T101" fmla="*/ 6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100">
                    <a:moveTo>
                      <a:pt x="15" y="2"/>
                    </a:moveTo>
                    <a:lnTo>
                      <a:pt x="21" y="0"/>
                    </a:lnTo>
                    <a:lnTo>
                      <a:pt x="70" y="2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68" y="49"/>
                    </a:lnTo>
                    <a:lnTo>
                      <a:pt x="67" y="48"/>
                    </a:lnTo>
                    <a:lnTo>
                      <a:pt x="66" y="48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3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1" y="57"/>
                    </a:lnTo>
                    <a:lnTo>
                      <a:pt x="62" y="58"/>
                    </a:lnTo>
                    <a:lnTo>
                      <a:pt x="61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60" y="64"/>
                    </a:lnTo>
                    <a:lnTo>
                      <a:pt x="58" y="66"/>
                    </a:lnTo>
                    <a:lnTo>
                      <a:pt x="58" y="67"/>
                    </a:lnTo>
                    <a:lnTo>
                      <a:pt x="59" y="68"/>
                    </a:lnTo>
                    <a:lnTo>
                      <a:pt x="61" y="67"/>
                    </a:lnTo>
                    <a:lnTo>
                      <a:pt x="61" y="67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4" y="74"/>
                    </a:lnTo>
                    <a:lnTo>
                      <a:pt x="65" y="75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7"/>
                    </a:lnTo>
                    <a:lnTo>
                      <a:pt x="62" y="78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59" y="78"/>
                    </a:lnTo>
                    <a:lnTo>
                      <a:pt x="57" y="79"/>
                    </a:lnTo>
                    <a:lnTo>
                      <a:pt x="57" y="80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4" y="84"/>
                    </a:lnTo>
                    <a:lnTo>
                      <a:pt x="53" y="85"/>
                    </a:lnTo>
                    <a:lnTo>
                      <a:pt x="53" y="86"/>
                    </a:lnTo>
                    <a:lnTo>
                      <a:pt x="53" y="87"/>
                    </a:lnTo>
                    <a:lnTo>
                      <a:pt x="52" y="87"/>
                    </a:lnTo>
                    <a:lnTo>
                      <a:pt x="51" y="88"/>
                    </a:lnTo>
                    <a:lnTo>
                      <a:pt x="50" y="89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5" y="90"/>
                    </a:lnTo>
                    <a:lnTo>
                      <a:pt x="44" y="89"/>
                    </a:lnTo>
                    <a:lnTo>
                      <a:pt x="42" y="89"/>
                    </a:lnTo>
                    <a:lnTo>
                      <a:pt x="42" y="89"/>
                    </a:lnTo>
                    <a:lnTo>
                      <a:pt x="40" y="90"/>
                    </a:lnTo>
                    <a:lnTo>
                      <a:pt x="40" y="9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8" y="94"/>
                    </a:lnTo>
                    <a:lnTo>
                      <a:pt x="35" y="95"/>
                    </a:lnTo>
                    <a:lnTo>
                      <a:pt x="33" y="96"/>
                    </a:lnTo>
                    <a:lnTo>
                      <a:pt x="31" y="97"/>
                    </a:lnTo>
                    <a:lnTo>
                      <a:pt x="30" y="98"/>
                    </a:lnTo>
                    <a:lnTo>
                      <a:pt x="29" y="99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8"/>
                    </a:lnTo>
                    <a:lnTo>
                      <a:pt x="26" y="99"/>
                    </a:lnTo>
                    <a:lnTo>
                      <a:pt x="24" y="99"/>
                    </a:lnTo>
                    <a:lnTo>
                      <a:pt x="24" y="100"/>
                    </a:lnTo>
                    <a:lnTo>
                      <a:pt x="22" y="100"/>
                    </a:lnTo>
                    <a:lnTo>
                      <a:pt x="22" y="98"/>
                    </a:lnTo>
                    <a:lnTo>
                      <a:pt x="21" y="97"/>
                    </a:lnTo>
                    <a:lnTo>
                      <a:pt x="21" y="96"/>
                    </a:lnTo>
                    <a:lnTo>
                      <a:pt x="20" y="95"/>
                    </a:lnTo>
                    <a:lnTo>
                      <a:pt x="19" y="93"/>
                    </a:lnTo>
                    <a:lnTo>
                      <a:pt x="18" y="93"/>
                    </a:lnTo>
                    <a:lnTo>
                      <a:pt x="16" y="90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7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3" y="83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7" y="84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21" y="84"/>
                    </a:lnTo>
                    <a:lnTo>
                      <a:pt x="20" y="84"/>
                    </a:lnTo>
                    <a:lnTo>
                      <a:pt x="19" y="82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7" y="77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54"/>
                    </a:lnTo>
                    <a:lnTo>
                      <a:pt x="8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19" y="42"/>
                    </a:lnTo>
                    <a:lnTo>
                      <a:pt x="19" y="33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6" y="3"/>
                    </a:lnTo>
                    <a:lnTo>
                      <a:pt x="15" y="2"/>
                    </a:lnTo>
                    <a:close/>
                    <a:moveTo>
                      <a:pt x="2" y="64"/>
                    </a:moveTo>
                    <a:lnTo>
                      <a:pt x="2" y="65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2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69" name="Freeform 135">
                <a:extLst>
                  <a:ext uri="{FF2B5EF4-FFF2-40B4-BE49-F238E27FC236}">
                    <a16:creationId xmlns:a16="http://schemas.microsoft.com/office/drawing/2014/main" id="{9D34D310-0578-4F5F-B97B-CE563EAB95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42025" y="3622676"/>
                <a:ext cx="146050" cy="112713"/>
              </a:xfrm>
              <a:custGeom>
                <a:avLst/>
                <a:gdLst>
                  <a:gd name="T0" fmla="*/ 19 w 92"/>
                  <a:gd name="T1" fmla="*/ 69 h 71"/>
                  <a:gd name="T2" fmla="*/ 17 w 92"/>
                  <a:gd name="T3" fmla="*/ 68 h 71"/>
                  <a:gd name="T4" fmla="*/ 15 w 92"/>
                  <a:gd name="T5" fmla="*/ 67 h 71"/>
                  <a:gd name="T6" fmla="*/ 14 w 92"/>
                  <a:gd name="T7" fmla="*/ 68 h 71"/>
                  <a:gd name="T8" fmla="*/ 12 w 92"/>
                  <a:gd name="T9" fmla="*/ 66 h 71"/>
                  <a:gd name="T10" fmla="*/ 12 w 92"/>
                  <a:gd name="T11" fmla="*/ 65 h 71"/>
                  <a:gd name="T12" fmla="*/ 11 w 92"/>
                  <a:gd name="T13" fmla="*/ 63 h 71"/>
                  <a:gd name="T14" fmla="*/ 8 w 92"/>
                  <a:gd name="T15" fmla="*/ 64 h 71"/>
                  <a:gd name="T16" fmla="*/ 6 w 92"/>
                  <a:gd name="T17" fmla="*/ 61 h 71"/>
                  <a:gd name="T18" fmla="*/ 0 w 92"/>
                  <a:gd name="T19" fmla="*/ 55 h 71"/>
                  <a:gd name="T20" fmla="*/ 1 w 92"/>
                  <a:gd name="T21" fmla="*/ 52 h 71"/>
                  <a:gd name="T22" fmla="*/ 3 w 92"/>
                  <a:gd name="T23" fmla="*/ 52 h 71"/>
                  <a:gd name="T24" fmla="*/ 8 w 92"/>
                  <a:gd name="T25" fmla="*/ 51 h 71"/>
                  <a:gd name="T26" fmla="*/ 13 w 92"/>
                  <a:gd name="T27" fmla="*/ 50 h 71"/>
                  <a:gd name="T28" fmla="*/ 16 w 92"/>
                  <a:gd name="T29" fmla="*/ 49 h 71"/>
                  <a:gd name="T30" fmla="*/ 19 w 92"/>
                  <a:gd name="T31" fmla="*/ 48 h 71"/>
                  <a:gd name="T32" fmla="*/ 23 w 92"/>
                  <a:gd name="T33" fmla="*/ 45 h 71"/>
                  <a:gd name="T34" fmla="*/ 24 w 92"/>
                  <a:gd name="T35" fmla="*/ 43 h 71"/>
                  <a:gd name="T36" fmla="*/ 24 w 92"/>
                  <a:gd name="T37" fmla="*/ 26 h 71"/>
                  <a:gd name="T38" fmla="*/ 41 w 92"/>
                  <a:gd name="T39" fmla="*/ 17 h 71"/>
                  <a:gd name="T40" fmla="*/ 78 w 92"/>
                  <a:gd name="T41" fmla="*/ 2 h 71"/>
                  <a:gd name="T42" fmla="*/ 85 w 92"/>
                  <a:gd name="T43" fmla="*/ 1 h 71"/>
                  <a:gd name="T44" fmla="*/ 88 w 92"/>
                  <a:gd name="T45" fmla="*/ 10 h 71"/>
                  <a:gd name="T46" fmla="*/ 88 w 92"/>
                  <a:gd name="T47" fmla="*/ 13 h 71"/>
                  <a:gd name="T48" fmla="*/ 92 w 92"/>
                  <a:gd name="T49" fmla="*/ 20 h 71"/>
                  <a:gd name="T50" fmla="*/ 89 w 92"/>
                  <a:gd name="T51" fmla="*/ 32 h 71"/>
                  <a:gd name="T52" fmla="*/ 79 w 92"/>
                  <a:gd name="T53" fmla="*/ 51 h 71"/>
                  <a:gd name="T54" fmla="*/ 79 w 92"/>
                  <a:gd name="T55" fmla="*/ 52 h 71"/>
                  <a:gd name="T56" fmla="*/ 78 w 92"/>
                  <a:gd name="T57" fmla="*/ 53 h 71"/>
                  <a:gd name="T58" fmla="*/ 77 w 92"/>
                  <a:gd name="T59" fmla="*/ 59 h 71"/>
                  <a:gd name="T60" fmla="*/ 76 w 92"/>
                  <a:gd name="T61" fmla="*/ 62 h 71"/>
                  <a:gd name="T62" fmla="*/ 74 w 92"/>
                  <a:gd name="T63" fmla="*/ 62 h 71"/>
                  <a:gd name="T64" fmla="*/ 73 w 92"/>
                  <a:gd name="T65" fmla="*/ 62 h 71"/>
                  <a:gd name="T66" fmla="*/ 72 w 92"/>
                  <a:gd name="T67" fmla="*/ 63 h 71"/>
                  <a:gd name="T68" fmla="*/ 70 w 92"/>
                  <a:gd name="T69" fmla="*/ 63 h 71"/>
                  <a:gd name="T70" fmla="*/ 66 w 92"/>
                  <a:gd name="T71" fmla="*/ 62 h 71"/>
                  <a:gd name="T72" fmla="*/ 62 w 92"/>
                  <a:gd name="T73" fmla="*/ 63 h 71"/>
                  <a:gd name="T74" fmla="*/ 58 w 92"/>
                  <a:gd name="T75" fmla="*/ 63 h 71"/>
                  <a:gd name="T76" fmla="*/ 54 w 92"/>
                  <a:gd name="T77" fmla="*/ 66 h 71"/>
                  <a:gd name="T78" fmla="*/ 51 w 92"/>
                  <a:gd name="T79" fmla="*/ 65 h 71"/>
                  <a:gd name="T80" fmla="*/ 48 w 92"/>
                  <a:gd name="T81" fmla="*/ 64 h 71"/>
                  <a:gd name="T82" fmla="*/ 46 w 92"/>
                  <a:gd name="T83" fmla="*/ 63 h 71"/>
                  <a:gd name="T84" fmla="*/ 44 w 92"/>
                  <a:gd name="T85" fmla="*/ 62 h 71"/>
                  <a:gd name="T86" fmla="*/ 43 w 92"/>
                  <a:gd name="T87" fmla="*/ 62 h 71"/>
                  <a:gd name="T88" fmla="*/ 41 w 92"/>
                  <a:gd name="T89" fmla="*/ 63 h 71"/>
                  <a:gd name="T90" fmla="*/ 40 w 92"/>
                  <a:gd name="T91" fmla="*/ 64 h 71"/>
                  <a:gd name="T92" fmla="*/ 37 w 92"/>
                  <a:gd name="T93" fmla="*/ 61 h 71"/>
                  <a:gd name="T94" fmla="*/ 35 w 92"/>
                  <a:gd name="T95" fmla="*/ 60 h 71"/>
                  <a:gd name="T96" fmla="*/ 33 w 92"/>
                  <a:gd name="T97" fmla="*/ 59 h 71"/>
                  <a:gd name="T98" fmla="*/ 31 w 92"/>
                  <a:gd name="T99" fmla="*/ 59 h 71"/>
                  <a:gd name="T100" fmla="*/ 30 w 92"/>
                  <a:gd name="T101" fmla="*/ 59 h 71"/>
                  <a:gd name="T102" fmla="*/ 27 w 92"/>
                  <a:gd name="T103" fmla="*/ 59 h 71"/>
                  <a:gd name="T104" fmla="*/ 25 w 92"/>
                  <a:gd name="T105" fmla="*/ 59 h 71"/>
                  <a:gd name="T106" fmla="*/ 24 w 92"/>
                  <a:gd name="T107" fmla="*/ 60 h 71"/>
                  <a:gd name="T108" fmla="*/ 22 w 92"/>
                  <a:gd name="T109" fmla="*/ 62 h 71"/>
                  <a:gd name="T110" fmla="*/ 22 w 92"/>
                  <a:gd name="T111" fmla="*/ 63 h 71"/>
                  <a:gd name="T112" fmla="*/ 22 w 92"/>
                  <a:gd name="T113" fmla="*/ 64 h 71"/>
                  <a:gd name="T114" fmla="*/ 23 w 92"/>
                  <a:gd name="T115" fmla="*/ 65 h 71"/>
                  <a:gd name="T116" fmla="*/ 21 w 92"/>
                  <a:gd name="T117" fmla="*/ 67 h 71"/>
                  <a:gd name="T118" fmla="*/ 21 w 92"/>
                  <a:gd name="T119" fmla="*/ 68 h 71"/>
                  <a:gd name="T120" fmla="*/ 22 w 92"/>
                  <a:gd name="T121" fmla="*/ 70 h 71"/>
                  <a:gd name="T122" fmla="*/ 21 w 92"/>
                  <a:gd name="T12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" h="71">
                    <a:moveTo>
                      <a:pt x="21" y="71"/>
                    </a:moveTo>
                    <a:lnTo>
                      <a:pt x="19" y="69"/>
                    </a:lnTo>
                    <a:lnTo>
                      <a:pt x="18" y="69"/>
                    </a:lnTo>
                    <a:lnTo>
                      <a:pt x="17" y="68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5" y="68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8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3" y="52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10" y="50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2" y="47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4" y="43"/>
                    </a:lnTo>
                    <a:lnTo>
                      <a:pt x="24" y="37"/>
                    </a:lnTo>
                    <a:lnTo>
                      <a:pt x="24" y="26"/>
                    </a:lnTo>
                    <a:lnTo>
                      <a:pt x="33" y="23"/>
                    </a:lnTo>
                    <a:lnTo>
                      <a:pt x="41" y="17"/>
                    </a:lnTo>
                    <a:lnTo>
                      <a:pt x="68" y="0"/>
                    </a:lnTo>
                    <a:lnTo>
                      <a:pt x="78" y="2"/>
                    </a:lnTo>
                    <a:lnTo>
                      <a:pt x="79" y="3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92" y="18"/>
                    </a:lnTo>
                    <a:lnTo>
                      <a:pt x="92" y="20"/>
                    </a:lnTo>
                    <a:lnTo>
                      <a:pt x="91" y="21"/>
                    </a:lnTo>
                    <a:lnTo>
                      <a:pt x="89" y="32"/>
                    </a:lnTo>
                    <a:lnTo>
                      <a:pt x="89" y="41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8" y="60"/>
                    </a:lnTo>
                    <a:lnTo>
                      <a:pt x="77" y="59"/>
                    </a:lnTo>
                    <a:lnTo>
                      <a:pt x="76" y="61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0" y="64"/>
                    </a:lnTo>
                    <a:lnTo>
                      <a:pt x="70" y="63"/>
                    </a:lnTo>
                    <a:lnTo>
                      <a:pt x="68" y="63"/>
                    </a:lnTo>
                    <a:lnTo>
                      <a:pt x="66" y="62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5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5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39" y="63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5" y="60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2" y="61"/>
                    </a:lnTo>
                    <a:lnTo>
                      <a:pt x="22" y="62"/>
                    </a:lnTo>
                    <a:lnTo>
                      <a:pt x="23" y="62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4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2" y="65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8"/>
                    </a:lnTo>
                    <a:lnTo>
                      <a:pt x="21" y="69"/>
                    </a:lnTo>
                    <a:lnTo>
                      <a:pt x="22" y="70"/>
                    </a:lnTo>
                    <a:lnTo>
                      <a:pt x="22" y="71"/>
                    </a:lnTo>
                    <a:lnTo>
                      <a:pt x="2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0" name="Freeform 136">
                <a:extLst>
                  <a:ext uri="{FF2B5EF4-FFF2-40B4-BE49-F238E27FC236}">
                    <a16:creationId xmlns:a16="http://schemas.microsoft.com/office/drawing/2014/main" id="{89A6C69A-C3F7-4DCA-8A04-6866087BE3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7425" y="3716338"/>
                <a:ext cx="109538" cy="93663"/>
              </a:xfrm>
              <a:custGeom>
                <a:avLst/>
                <a:gdLst>
                  <a:gd name="T0" fmla="*/ 64 w 69"/>
                  <a:gd name="T1" fmla="*/ 4 h 59"/>
                  <a:gd name="T2" fmla="*/ 60 w 69"/>
                  <a:gd name="T3" fmla="*/ 2 h 59"/>
                  <a:gd name="T4" fmla="*/ 58 w 69"/>
                  <a:gd name="T5" fmla="*/ 3 h 59"/>
                  <a:gd name="T6" fmla="*/ 56 w 69"/>
                  <a:gd name="T7" fmla="*/ 4 h 59"/>
                  <a:gd name="T8" fmla="*/ 54 w 69"/>
                  <a:gd name="T9" fmla="*/ 4 h 59"/>
                  <a:gd name="T10" fmla="*/ 47 w 69"/>
                  <a:gd name="T11" fmla="*/ 3 h 59"/>
                  <a:gd name="T12" fmla="*/ 42 w 69"/>
                  <a:gd name="T13" fmla="*/ 4 h 59"/>
                  <a:gd name="T14" fmla="*/ 37 w 69"/>
                  <a:gd name="T15" fmla="*/ 7 h 59"/>
                  <a:gd name="T16" fmla="*/ 32 w 69"/>
                  <a:gd name="T17" fmla="*/ 5 h 59"/>
                  <a:gd name="T18" fmla="*/ 29 w 69"/>
                  <a:gd name="T19" fmla="*/ 3 h 59"/>
                  <a:gd name="T20" fmla="*/ 27 w 69"/>
                  <a:gd name="T21" fmla="*/ 3 h 59"/>
                  <a:gd name="T22" fmla="*/ 24 w 69"/>
                  <a:gd name="T23" fmla="*/ 5 h 59"/>
                  <a:gd name="T24" fmla="*/ 21 w 69"/>
                  <a:gd name="T25" fmla="*/ 2 h 59"/>
                  <a:gd name="T26" fmla="*/ 18 w 69"/>
                  <a:gd name="T27" fmla="*/ 0 h 59"/>
                  <a:gd name="T28" fmla="*/ 15 w 69"/>
                  <a:gd name="T29" fmla="*/ 0 h 59"/>
                  <a:gd name="T30" fmla="*/ 11 w 69"/>
                  <a:gd name="T31" fmla="*/ 0 h 59"/>
                  <a:gd name="T32" fmla="*/ 9 w 69"/>
                  <a:gd name="T33" fmla="*/ 0 h 59"/>
                  <a:gd name="T34" fmla="*/ 6 w 69"/>
                  <a:gd name="T35" fmla="*/ 2 h 59"/>
                  <a:gd name="T36" fmla="*/ 6 w 69"/>
                  <a:gd name="T37" fmla="*/ 4 h 59"/>
                  <a:gd name="T38" fmla="*/ 7 w 69"/>
                  <a:gd name="T39" fmla="*/ 6 h 59"/>
                  <a:gd name="T40" fmla="*/ 5 w 69"/>
                  <a:gd name="T41" fmla="*/ 8 h 59"/>
                  <a:gd name="T42" fmla="*/ 5 w 69"/>
                  <a:gd name="T43" fmla="*/ 10 h 59"/>
                  <a:gd name="T44" fmla="*/ 5 w 69"/>
                  <a:gd name="T45" fmla="*/ 12 h 59"/>
                  <a:gd name="T46" fmla="*/ 6 w 69"/>
                  <a:gd name="T47" fmla="*/ 16 h 59"/>
                  <a:gd name="T48" fmla="*/ 7 w 69"/>
                  <a:gd name="T49" fmla="*/ 20 h 59"/>
                  <a:gd name="T50" fmla="*/ 5 w 69"/>
                  <a:gd name="T51" fmla="*/ 22 h 59"/>
                  <a:gd name="T52" fmla="*/ 5 w 69"/>
                  <a:gd name="T53" fmla="*/ 23 h 59"/>
                  <a:gd name="T54" fmla="*/ 3 w 69"/>
                  <a:gd name="T55" fmla="*/ 26 h 59"/>
                  <a:gd name="T56" fmla="*/ 1 w 69"/>
                  <a:gd name="T57" fmla="*/ 28 h 59"/>
                  <a:gd name="T58" fmla="*/ 0 w 69"/>
                  <a:gd name="T59" fmla="*/ 30 h 59"/>
                  <a:gd name="T60" fmla="*/ 0 w 69"/>
                  <a:gd name="T61" fmla="*/ 33 h 59"/>
                  <a:gd name="T62" fmla="*/ 0 w 69"/>
                  <a:gd name="T63" fmla="*/ 35 h 59"/>
                  <a:gd name="T64" fmla="*/ 0 w 69"/>
                  <a:gd name="T65" fmla="*/ 39 h 59"/>
                  <a:gd name="T66" fmla="*/ 0 w 69"/>
                  <a:gd name="T67" fmla="*/ 44 h 59"/>
                  <a:gd name="T68" fmla="*/ 5 w 69"/>
                  <a:gd name="T69" fmla="*/ 45 h 59"/>
                  <a:gd name="T70" fmla="*/ 13 w 69"/>
                  <a:gd name="T71" fmla="*/ 52 h 59"/>
                  <a:gd name="T72" fmla="*/ 14 w 69"/>
                  <a:gd name="T73" fmla="*/ 57 h 59"/>
                  <a:gd name="T74" fmla="*/ 24 w 69"/>
                  <a:gd name="T75" fmla="*/ 59 h 59"/>
                  <a:gd name="T76" fmla="*/ 29 w 69"/>
                  <a:gd name="T77" fmla="*/ 57 h 59"/>
                  <a:gd name="T78" fmla="*/ 32 w 69"/>
                  <a:gd name="T79" fmla="*/ 55 h 59"/>
                  <a:gd name="T80" fmla="*/ 33 w 69"/>
                  <a:gd name="T81" fmla="*/ 57 h 59"/>
                  <a:gd name="T82" fmla="*/ 35 w 69"/>
                  <a:gd name="T83" fmla="*/ 52 h 59"/>
                  <a:gd name="T84" fmla="*/ 36 w 69"/>
                  <a:gd name="T85" fmla="*/ 49 h 59"/>
                  <a:gd name="T86" fmla="*/ 38 w 69"/>
                  <a:gd name="T87" fmla="*/ 46 h 59"/>
                  <a:gd name="T88" fmla="*/ 40 w 69"/>
                  <a:gd name="T89" fmla="*/ 43 h 59"/>
                  <a:gd name="T90" fmla="*/ 42 w 69"/>
                  <a:gd name="T91" fmla="*/ 42 h 59"/>
                  <a:gd name="T92" fmla="*/ 45 w 69"/>
                  <a:gd name="T93" fmla="*/ 43 h 59"/>
                  <a:gd name="T94" fmla="*/ 47 w 69"/>
                  <a:gd name="T95" fmla="*/ 45 h 59"/>
                  <a:gd name="T96" fmla="*/ 51 w 69"/>
                  <a:gd name="T97" fmla="*/ 43 h 59"/>
                  <a:gd name="T98" fmla="*/ 52 w 69"/>
                  <a:gd name="T99" fmla="*/ 42 h 59"/>
                  <a:gd name="T100" fmla="*/ 53 w 69"/>
                  <a:gd name="T101" fmla="*/ 39 h 59"/>
                  <a:gd name="T102" fmla="*/ 55 w 69"/>
                  <a:gd name="T103" fmla="*/ 35 h 59"/>
                  <a:gd name="T104" fmla="*/ 58 w 69"/>
                  <a:gd name="T105" fmla="*/ 32 h 59"/>
                  <a:gd name="T106" fmla="*/ 58 w 69"/>
                  <a:gd name="T107" fmla="*/ 27 h 59"/>
                  <a:gd name="T108" fmla="*/ 62 w 69"/>
                  <a:gd name="T109" fmla="*/ 25 h 59"/>
                  <a:gd name="T110" fmla="*/ 62 w 69"/>
                  <a:gd name="T111" fmla="*/ 21 h 59"/>
                  <a:gd name="T112" fmla="*/ 64 w 69"/>
                  <a:gd name="T113" fmla="*/ 17 h 59"/>
                  <a:gd name="T114" fmla="*/ 66 w 69"/>
                  <a:gd name="T115" fmla="*/ 16 h 59"/>
                  <a:gd name="T116" fmla="*/ 69 w 69"/>
                  <a:gd name="T117" fmla="*/ 14 h 59"/>
                  <a:gd name="T118" fmla="*/ 67 w 69"/>
                  <a:gd name="T119" fmla="*/ 10 h 59"/>
                  <a:gd name="T120" fmla="*/ 66 w 69"/>
                  <a:gd name="T121" fmla="*/ 7 h 59"/>
                  <a:gd name="T122" fmla="*/ 65 w 69"/>
                  <a:gd name="T123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" h="59">
                    <a:moveTo>
                      <a:pt x="65" y="5"/>
                    </a:moveTo>
                    <a:lnTo>
                      <a:pt x="65" y="5"/>
                    </a:lnTo>
                    <a:lnTo>
                      <a:pt x="64" y="4"/>
                    </a:lnTo>
                    <a:lnTo>
                      <a:pt x="63" y="2"/>
                    </a:lnTo>
                    <a:lnTo>
                      <a:pt x="61" y="0"/>
                    </a:lnTo>
                    <a:lnTo>
                      <a:pt x="60" y="2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7" y="3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6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2" y="5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5" y="45"/>
                    </a:lnTo>
                    <a:lnTo>
                      <a:pt x="9" y="47"/>
                    </a:lnTo>
                    <a:lnTo>
                      <a:pt x="11" y="50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7"/>
                    </a:lnTo>
                    <a:lnTo>
                      <a:pt x="16" y="58"/>
                    </a:lnTo>
                    <a:lnTo>
                      <a:pt x="18" y="59"/>
                    </a:lnTo>
                    <a:lnTo>
                      <a:pt x="24" y="59"/>
                    </a:lnTo>
                    <a:lnTo>
                      <a:pt x="25" y="58"/>
                    </a:lnTo>
                    <a:lnTo>
                      <a:pt x="26" y="58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31" y="57"/>
                    </a:lnTo>
                    <a:lnTo>
                      <a:pt x="32" y="55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7" y="48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5" y="43"/>
                    </a:lnTo>
                    <a:lnTo>
                      <a:pt x="46" y="43"/>
                    </a:lnTo>
                    <a:lnTo>
                      <a:pt x="46" y="44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1" y="42"/>
                    </a:lnTo>
                    <a:lnTo>
                      <a:pt x="52" y="42"/>
                    </a:lnTo>
                    <a:lnTo>
                      <a:pt x="53" y="41"/>
                    </a:lnTo>
                    <a:lnTo>
                      <a:pt x="52" y="40"/>
                    </a:lnTo>
                    <a:lnTo>
                      <a:pt x="53" y="39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5" y="34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61" y="26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62" y="22"/>
                    </a:lnTo>
                    <a:lnTo>
                      <a:pt x="62" y="21"/>
                    </a:lnTo>
                    <a:lnTo>
                      <a:pt x="63" y="20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4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7" y="10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1" name="Freeform 137">
                <a:extLst>
                  <a:ext uri="{FF2B5EF4-FFF2-40B4-BE49-F238E27FC236}">
                    <a16:creationId xmlns:a16="http://schemas.microsoft.com/office/drawing/2014/main" id="{F6CFD0B8-E3EF-4F55-8BDB-F38A218350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99175" y="3846513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1 h 2"/>
                  <a:gd name="T10" fmla="*/ 1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2" name="Freeform 138">
                <a:extLst>
                  <a:ext uri="{FF2B5EF4-FFF2-40B4-BE49-F238E27FC236}">
                    <a16:creationId xmlns:a16="http://schemas.microsoft.com/office/drawing/2014/main" id="{4B73F6FD-8CE0-4E56-8974-441D27B260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8225" y="3813176"/>
                <a:ext cx="4763" cy="6350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2 h 4"/>
                  <a:gd name="T4" fmla="*/ 1 w 3"/>
                  <a:gd name="T5" fmla="*/ 2 h 4"/>
                  <a:gd name="T6" fmla="*/ 1 w 3"/>
                  <a:gd name="T7" fmla="*/ 1 h 4"/>
                  <a:gd name="T8" fmla="*/ 2 w 3"/>
                  <a:gd name="T9" fmla="*/ 0 h 4"/>
                  <a:gd name="T10" fmla="*/ 3 w 3"/>
                  <a:gd name="T11" fmla="*/ 0 h 4"/>
                  <a:gd name="T12" fmla="*/ 3 w 3"/>
                  <a:gd name="T13" fmla="*/ 2 h 4"/>
                  <a:gd name="T14" fmla="*/ 2 w 3"/>
                  <a:gd name="T15" fmla="*/ 4 h 4"/>
                  <a:gd name="T16" fmla="*/ 1 w 3"/>
                  <a:gd name="T17" fmla="*/ 4 h 4"/>
                  <a:gd name="T18" fmla="*/ 0 w 3"/>
                  <a:gd name="T1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3" name="Freeform 139">
                <a:extLst>
                  <a:ext uri="{FF2B5EF4-FFF2-40B4-BE49-F238E27FC236}">
                    <a16:creationId xmlns:a16="http://schemas.microsoft.com/office/drawing/2014/main" id="{523CB943-F4A9-444A-8BB9-3D8231C2D6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9813" y="3724276"/>
                <a:ext cx="73025" cy="107950"/>
              </a:xfrm>
              <a:custGeom>
                <a:avLst/>
                <a:gdLst>
                  <a:gd name="T0" fmla="*/ 2 w 46"/>
                  <a:gd name="T1" fmla="*/ 49 h 68"/>
                  <a:gd name="T2" fmla="*/ 2 w 46"/>
                  <a:gd name="T3" fmla="*/ 45 h 68"/>
                  <a:gd name="T4" fmla="*/ 4 w 46"/>
                  <a:gd name="T5" fmla="*/ 43 h 68"/>
                  <a:gd name="T6" fmla="*/ 7 w 46"/>
                  <a:gd name="T7" fmla="*/ 40 h 68"/>
                  <a:gd name="T8" fmla="*/ 9 w 46"/>
                  <a:gd name="T9" fmla="*/ 38 h 68"/>
                  <a:gd name="T10" fmla="*/ 11 w 46"/>
                  <a:gd name="T11" fmla="*/ 38 h 68"/>
                  <a:gd name="T12" fmla="*/ 13 w 46"/>
                  <a:gd name="T13" fmla="*/ 39 h 68"/>
                  <a:gd name="T14" fmla="*/ 16 w 46"/>
                  <a:gd name="T15" fmla="*/ 40 h 68"/>
                  <a:gd name="T16" fmla="*/ 18 w 46"/>
                  <a:gd name="T17" fmla="*/ 37 h 68"/>
                  <a:gd name="T18" fmla="*/ 19 w 46"/>
                  <a:gd name="T19" fmla="*/ 35 h 68"/>
                  <a:gd name="T20" fmla="*/ 22 w 46"/>
                  <a:gd name="T21" fmla="*/ 31 h 68"/>
                  <a:gd name="T22" fmla="*/ 24 w 46"/>
                  <a:gd name="T23" fmla="*/ 27 h 68"/>
                  <a:gd name="T24" fmla="*/ 25 w 46"/>
                  <a:gd name="T25" fmla="*/ 25 h 68"/>
                  <a:gd name="T26" fmla="*/ 28 w 46"/>
                  <a:gd name="T27" fmla="*/ 21 h 68"/>
                  <a:gd name="T28" fmla="*/ 29 w 46"/>
                  <a:gd name="T29" fmla="*/ 17 h 68"/>
                  <a:gd name="T30" fmla="*/ 31 w 46"/>
                  <a:gd name="T31" fmla="*/ 13 h 68"/>
                  <a:gd name="T32" fmla="*/ 32 w 46"/>
                  <a:gd name="T33" fmla="*/ 11 h 68"/>
                  <a:gd name="T34" fmla="*/ 36 w 46"/>
                  <a:gd name="T35" fmla="*/ 10 h 68"/>
                  <a:gd name="T36" fmla="*/ 35 w 46"/>
                  <a:gd name="T37" fmla="*/ 7 h 68"/>
                  <a:gd name="T38" fmla="*/ 33 w 46"/>
                  <a:gd name="T39" fmla="*/ 4 h 68"/>
                  <a:gd name="T40" fmla="*/ 32 w 46"/>
                  <a:gd name="T41" fmla="*/ 0 h 68"/>
                  <a:gd name="T42" fmla="*/ 37 w 46"/>
                  <a:gd name="T43" fmla="*/ 4 h 68"/>
                  <a:gd name="T44" fmla="*/ 39 w 46"/>
                  <a:gd name="T45" fmla="*/ 8 h 68"/>
                  <a:gd name="T46" fmla="*/ 38 w 46"/>
                  <a:gd name="T47" fmla="*/ 10 h 68"/>
                  <a:gd name="T48" fmla="*/ 38 w 46"/>
                  <a:gd name="T49" fmla="*/ 13 h 68"/>
                  <a:gd name="T50" fmla="*/ 40 w 46"/>
                  <a:gd name="T51" fmla="*/ 16 h 68"/>
                  <a:gd name="T52" fmla="*/ 42 w 46"/>
                  <a:gd name="T53" fmla="*/ 19 h 68"/>
                  <a:gd name="T54" fmla="*/ 40 w 46"/>
                  <a:gd name="T55" fmla="*/ 19 h 68"/>
                  <a:gd name="T56" fmla="*/ 37 w 46"/>
                  <a:gd name="T57" fmla="*/ 18 h 68"/>
                  <a:gd name="T58" fmla="*/ 34 w 46"/>
                  <a:gd name="T59" fmla="*/ 18 h 68"/>
                  <a:gd name="T60" fmla="*/ 33 w 46"/>
                  <a:gd name="T61" fmla="*/ 20 h 68"/>
                  <a:gd name="T62" fmla="*/ 34 w 46"/>
                  <a:gd name="T63" fmla="*/ 22 h 68"/>
                  <a:gd name="T64" fmla="*/ 37 w 46"/>
                  <a:gd name="T65" fmla="*/ 25 h 68"/>
                  <a:gd name="T66" fmla="*/ 41 w 46"/>
                  <a:gd name="T67" fmla="*/ 30 h 68"/>
                  <a:gd name="T68" fmla="*/ 41 w 46"/>
                  <a:gd name="T69" fmla="*/ 35 h 68"/>
                  <a:gd name="T70" fmla="*/ 39 w 46"/>
                  <a:gd name="T71" fmla="*/ 38 h 68"/>
                  <a:gd name="T72" fmla="*/ 36 w 46"/>
                  <a:gd name="T73" fmla="*/ 41 h 68"/>
                  <a:gd name="T74" fmla="*/ 36 w 46"/>
                  <a:gd name="T75" fmla="*/ 45 h 68"/>
                  <a:gd name="T76" fmla="*/ 37 w 46"/>
                  <a:gd name="T77" fmla="*/ 49 h 68"/>
                  <a:gd name="T78" fmla="*/ 39 w 46"/>
                  <a:gd name="T79" fmla="*/ 53 h 68"/>
                  <a:gd name="T80" fmla="*/ 42 w 46"/>
                  <a:gd name="T81" fmla="*/ 58 h 68"/>
                  <a:gd name="T82" fmla="*/ 45 w 46"/>
                  <a:gd name="T83" fmla="*/ 62 h 68"/>
                  <a:gd name="T84" fmla="*/ 46 w 46"/>
                  <a:gd name="T85" fmla="*/ 64 h 68"/>
                  <a:gd name="T86" fmla="*/ 45 w 46"/>
                  <a:gd name="T87" fmla="*/ 65 h 68"/>
                  <a:gd name="T88" fmla="*/ 45 w 46"/>
                  <a:gd name="T89" fmla="*/ 68 h 68"/>
                  <a:gd name="T90" fmla="*/ 44 w 46"/>
                  <a:gd name="T91" fmla="*/ 68 h 68"/>
                  <a:gd name="T92" fmla="*/ 42 w 46"/>
                  <a:gd name="T93" fmla="*/ 68 h 68"/>
                  <a:gd name="T94" fmla="*/ 40 w 46"/>
                  <a:gd name="T95" fmla="*/ 67 h 68"/>
                  <a:gd name="T96" fmla="*/ 39 w 46"/>
                  <a:gd name="T97" fmla="*/ 68 h 68"/>
                  <a:gd name="T98" fmla="*/ 37 w 46"/>
                  <a:gd name="T99" fmla="*/ 67 h 68"/>
                  <a:gd name="T100" fmla="*/ 36 w 46"/>
                  <a:gd name="T101" fmla="*/ 67 h 68"/>
                  <a:gd name="T102" fmla="*/ 27 w 46"/>
                  <a:gd name="T103" fmla="*/ 66 h 68"/>
                  <a:gd name="T104" fmla="*/ 24 w 46"/>
                  <a:gd name="T105" fmla="*/ 66 h 68"/>
                  <a:gd name="T106" fmla="*/ 22 w 46"/>
                  <a:gd name="T107" fmla="*/ 66 h 68"/>
                  <a:gd name="T108" fmla="*/ 20 w 46"/>
                  <a:gd name="T109" fmla="*/ 66 h 68"/>
                  <a:gd name="T110" fmla="*/ 16 w 46"/>
                  <a:gd name="T111" fmla="*/ 66 h 68"/>
                  <a:gd name="T112" fmla="*/ 16 w 46"/>
                  <a:gd name="T113" fmla="*/ 67 h 68"/>
                  <a:gd name="T114" fmla="*/ 8 w 46"/>
                  <a:gd name="T115" fmla="*/ 66 h 68"/>
                  <a:gd name="T116" fmla="*/ 7 w 46"/>
                  <a:gd name="T117" fmla="*/ 65 h 68"/>
                  <a:gd name="T118" fmla="*/ 6 w 46"/>
                  <a:gd name="T119" fmla="*/ 59 h 68"/>
                  <a:gd name="T120" fmla="*/ 6 w 46"/>
                  <a:gd name="T121" fmla="*/ 55 h 68"/>
                  <a:gd name="T122" fmla="*/ 3 w 46"/>
                  <a:gd name="T123" fmla="*/ 55 h 68"/>
                  <a:gd name="T124" fmla="*/ 0 w 46"/>
                  <a:gd name="T125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" h="68">
                    <a:moveTo>
                      <a:pt x="0" y="52"/>
                    </a:moveTo>
                    <a:lnTo>
                      <a:pt x="0" y="50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9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40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39" y="38"/>
                    </a:lnTo>
                    <a:lnTo>
                      <a:pt x="38" y="39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3" y="60"/>
                    </a:lnTo>
                    <a:lnTo>
                      <a:pt x="45" y="62"/>
                    </a:lnTo>
                    <a:lnTo>
                      <a:pt x="46" y="63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5" y="66"/>
                    </a:lnTo>
                    <a:lnTo>
                      <a:pt x="45" y="67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8" y="63"/>
                    </a:lnTo>
                    <a:lnTo>
                      <a:pt x="7" y="60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6" y="55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2" y="51"/>
                    </a:lnTo>
                    <a:lnTo>
                      <a:pt x="1" y="5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4" name="Freeform 140">
                <a:extLst>
                  <a:ext uri="{FF2B5EF4-FFF2-40B4-BE49-F238E27FC236}">
                    <a16:creationId xmlns:a16="http://schemas.microsoft.com/office/drawing/2014/main" id="{F2BED3BB-0DA8-4BD3-BE51-41091849D0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1400" y="3829051"/>
                <a:ext cx="53975" cy="58738"/>
              </a:xfrm>
              <a:custGeom>
                <a:avLst/>
                <a:gdLst>
                  <a:gd name="T0" fmla="*/ 15 w 34"/>
                  <a:gd name="T1" fmla="*/ 0 h 37"/>
                  <a:gd name="T2" fmla="*/ 16 w 34"/>
                  <a:gd name="T3" fmla="*/ 0 h 37"/>
                  <a:gd name="T4" fmla="*/ 19 w 34"/>
                  <a:gd name="T5" fmla="*/ 0 h 37"/>
                  <a:gd name="T6" fmla="*/ 21 w 34"/>
                  <a:gd name="T7" fmla="*/ 0 h 37"/>
                  <a:gd name="T8" fmla="*/ 22 w 34"/>
                  <a:gd name="T9" fmla="*/ 0 h 37"/>
                  <a:gd name="T10" fmla="*/ 23 w 34"/>
                  <a:gd name="T11" fmla="*/ 0 h 37"/>
                  <a:gd name="T12" fmla="*/ 25 w 34"/>
                  <a:gd name="T13" fmla="*/ 0 h 37"/>
                  <a:gd name="T14" fmla="*/ 26 w 34"/>
                  <a:gd name="T15" fmla="*/ 0 h 37"/>
                  <a:gd name="T16" fmla="*/ 26 w 34"/>
                  <a:gd name="T17" fmla="*/ 2 h 37"/>
                  <a:gd name="T18" fmla="*/ 26 w 34"/>
                  <a:gd name="T19" fmla="*/ 5 h 37"/>
                  <a:gd name="T20" fmla="*/ 26 w 34"/>
                  <a:gd name="T21" fmla="*/ 6 h 37"/>
                  <a:gd name="T22" fmla="*/ 28 w 34"/>
                  <a:gd name="T23" fmla="*/ 6 h 37"/>
                  <a:gd name="T24" fmla="*/ 30 w 34"/>
                  <a:gd name="T25" fmla="*/ 6 h 37"/>
                  <a:gd name="T26" fmla="*/ 33 w 34"/>
                  <a:gd name="T27" fmla="*/ 6 h 37"/>
                  <a:gd name="T28" fmla="*/ 34 w 34"/>
                  <a:gd name="T29" fmla="*/ 8 h 37"/>
                  <a:gd name="T30" fmla="*/ 34 w 34"/>
                  <a:gd name="T31" fmla="*/ 9 h 37"/>
                  <a:gd name="T32" fmla="*/ 32 w 34"/>
                  <a:gd name="T33" fmla="*/ 10 h 37"/>
                  <a:gd name="T34" fmla="*/ 31 w 34"/>
                  <a:gd name="T35" fmla="*/ 12 h 37"/>
                  <a:gd name="T36" fmla="*/ 32 w 34"/>
                  <a:gd name="T37" fmla="*/ 13 h 37"/>
                  <a:gd name="T38" fmla="*/ 31 w 34"/>
                  <a:gd name="T39" fmla="*/ 14 h 37"/>
                  <a:gd name="T40" fmla="*/ 30 w 34"/>
                  <a:gd name="T41" fmla="*/ 14 h 37"/>
                  <a:gd name="T42" fmla="*/ 31 w 34"/>
                  <a:gd name="T43" fmla="*/ 15 h 37"/>
                  <a:gd name="T44" fmla="*/ 32 w 34"/>
                  <a:gd name="T45" fmla="*/ 16 h 37"/>
                  <a:gd name="T46" fmla="*/ 33 w 34"/>
                  <a:gd name="T47" fmla="*/ 18 h 37"/>
                  <a:gd name="T48" fmla="*/ 33 w 34"/>
                  <a:gd name="T49" fmla="*/ 19 h 37"/>
                  <a:gd name="T50" fmla="*/ 32 w 34"/>
                  <a:gd name="T51" fmla="*/ 26 h 37"/>
                  <a:gd name="T52" fmla="*/ 32 w 34"/>
                  <a:gd name="T53" fmla="*/ 28 h 37"/>
                  <a:gd name="T54" fmla="*/ 31 w 34"/>
                  <a:gd name="T55" fmla="*/ 27 h 37"/>
                  <a:gd name="T56" fmla="*/ 29 w 34"/>
                  <a:gd name="T57" fmla="*/ 27 h 37"/>
                  <a:gd name="T58" fmla="*/ 27 w 34"/>
                  <a:gd name="T59" fmla="*/ 27 h 37"/>
                  <a:gd name="T60" fmla="*/ 25 w 34"/>
                  <a:gd name="T61" fmla="*/ 27 h 37"/>
                  <a:gd name="T62" fmla="*/ 23 w 34"/>
                  <a:gd name="T63" fmla="*/ 24 h 37"/>
                  <a:gd name="T64" fmla="*/ 22 w 34"/>
                  <a:gd name="T65" fmla="*/ 26 h 37"/>
                  <a:gd name="T66" fmla="*/ 20 w 34"/>
                  <a:gd name="T67" fmla="*/ 27 h 37"/>
                  <a:gd name="T68" fmla="*/ 19 w 34"/>
                  <a:gd name="T69" fmla="*/ 28 h 37"/>
                  <a:gd name="T70" fmla="*/ 17 w 34"/>
                  <a:gd name="T71" fmla="*/ 28 h 37"/>
                  <a:gd name="T72" fmla="*/ 15 w 34"/>
                  <a:gd name="T73" fmla="*/ 29 h 37"/>
                  <a:gd name="T74" fmla="*/ 15 w 34"/>
                  <a:gd name="T75" fmla="*/ 30 h 37"/>
                  <a:gd name="T76" fmla="*/ 17 w 34"/>
                  <a:gd name="T77" fmla="*/ 30 h 37"/>
                  <a:gd name="T78" fmla="*/ 19 w 34"/>
                  <a:gd name="T79" fmla="*/ 32 h 37"/>
                  <a:gd name="T80" fmla="*/ 19 w 34"/>
                  <a:gd name="T81" fmla="*/ 35 h 37"/>
                  <a:gd name="T82" fmla="*/ 17 w 34"/>
                  <a:gd name="T83" fmla="*/ 34 h 37"/>
                  <a:gd name="T84" fmla="*/ 15 w 34"/>
                  <a:gd name="T85" fmla="*/ 35 h 37"/>
                  <a:gd name="T86" fmla="*/ 14 w 34"/>
                  <a:gd name="T87" fmla="*/ 36 h 37"/>
                  <a:gd name="T88" fmla="*/ 13 w 34"/>
                  <a:gd name="T89" fmla="*/ 37 h 37"/>
                  <a:gd name="T90" fmla="*/ 12 w 34"/>
                  <a:gd name="T91" fmla="*/ 35 h 37"/>
                  <a:gd name="T92" fmla="*/ 10 w 34"/>
                  <a:gd name="T93" fmla="*/ 33 h 37"/>
                  <a:gd name="T94" fmla="*/ 5 w 34"/>
                  <a:gd name="T95" fmla="*/ 29 h 37"/>
                  <a:gd name="T96" fmla="*/ 4 w 34"/>
                  <a:gd name="T97" fmla="*/ 28 h 37"/>
                  <a:gd name="T98" fmla="*/ 3 w 34"/>
                  <a:gd name="T99" fmla="*/ 25 h 37"/>
                  <a:gd name="T100" fmla="*/ 2 w 34"/>
                  <a:gd name="T101" fmla="*/ 22 h 37"/>
                  <a:gd name="T102" fmla="*/ 1 w 34"/>
                  <a:gd name="T103" fmla="*/ 20 h 37"/>
                  <a:gd name="T104" fmla="*/ 0 w 34"/>
                  <a:gd name="T105" fmla="*/ 17 h 37"/>
                  <a:gd name="T106" fmla="*/ 2 w 34"/>
                  <a:gd name="T107" fmla="*/ 17 h 37"/>
                  <a:gd name="T108" fmla="*/ 3 w 34"/>
                  <a:gd name="T109" fmla="*/ 12 h 37"/>
                  <a:gd name="T110" fmla="*/ 6 w 34"/>
                  <a:gd name="T111" fmla="*/ 12 h 37"/>
                  <a:gd name="T112" fmla="*/ 3 w 34"/>
                  <a:gd name="T113" fmla="*/ 9 h 37"/>
                  <a:gd name="T114" fmla="*/ 4 w 34"/>
                  <a:gd name="T115" fmla="*/ 8 h 37"/>
                  <a:gd name="T116" fmla="*/ 6 w 34"/>
                  <a:gd name="T117" fmla="*/ 8 h 37"/>
                  <a:gd name="T118" fmla="*/ 7 w 34"/>
                  <a:gd name="T119" fmla="*/ 8 h 37"/>
                  <a:gd name="T120" fmla="*/ 15 w 34"/>
                  <a:gd name="T121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" h="37">
                    <a:moveTo>
                      <a:pt x="15" y="1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3" y="22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7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5" name="Freeform 141">
                <a:extLst>
                  <a:ext uri="{FF2B5EF4-FFF2-40B4-BE49-F238E27FC236}">
                    <a16:creationId xmlns:a16="http://schemas.microsoft.com/office/drawing/2014/main" id="{E301D844-BDD0-45AD-9A27-DE0B19F68E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6163" y="3829051"/>
                <a:ext cx="19050" cy="12700"/>
              </a:xfrm>
              <a:custGeom>
                <a:avLst/>
                <a:gdLst>
                  <a:gd name="T0" fmla="*/ 1 w 12"/>
                  <a:gd name="T1" fmla="*/ 8 h 8"/>
                  <a:gd name="T2" fmla="*/ 2 w 12"/>
                  <a:gd name="T3" fmla="*/ 8 h 8"/>
                  <a:gd name="T4" fmla="*/ 3 w 12"/>
                  <a:gd name="T5" fmla="*/ 8 h 8"/>
                  <a:gd name="T6" fmla="*/ 3 w 12"/>
                  <a:gd name="T7" fmla="*/ 7 h 8"/>
                  <a:gd name="T8" fmla="*/ 4 w 12"/>
                  <a:gd name="T9" fmla="*/ 8 h 8"/>
                  <a:gd name="T10" fmla="*/ 12 w 12"/>
                  <a:gd name="T11" fmla="*/ 8 h 8"/>
                  <a:gd name="T12" fmla="*/ 12 w 12"/>
                  <a:gd name="T13" fmla="*/ 1 h 8"/>
                  <a:gd name="T14" fmla="*/ 5 w 12"/>
                  <a:gd name="T15" fmla="*/ 1 h 8"/>
                  <a:gd name="T16" fmla="*/ 5 w 12"/>
                  <a:gd name="T17" fmla="*/ 0 h 8"/>
                  <a:gd name="T18" fmla="*/ 4 w 12"/>
                  <a:gd name="T19" fmla="*/ 0 h 8"/>
                  <a:gd name="T20" fmla="*/ 3 w 12"/>
                  <a:gd name="T21" fmla="*/ 0 h 8"/>
                  <a:gd name="T22" fmla="*/ 3 w 12"/>
                  <a:gd name="T23" fmla="*/ 1 h 8"/>
                  <a:gd name="T24" fmla="*/ 3 w 12"/>
                  <a:gd name="T25" fmla="*/ 2 h 8"/>
                  <a:gd name="T26" fmla="*/ 1 w 12"/>
                  <a:gd name="T27" fmla="*/ 4 h 8"/>
                  <a:gd name="T28" fmla="*/ 0 w 12"/>
                  <a:gd name="T29" fmla="*/ 7 h 8"/>
                  <a:gd name="T30" fmla="*/ 1 w 12"/>
                  <a:gd name="T31" fmla="*/ 8 h 8"/>
                  <a:gd name="T32" fmla="*/ 1 w 12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6" name="Freeform 142">
                <a:extLst>
                  <a:ext uri="{FF2B5EF4-FFF2-40B4-BE49-F238E27FC236}">
                    <a16:creationId xmlns:a16="http://schemas.microsoft.com/office/drawing/2014/main" id="{78539751-6A47-4933-A5D7-94271FF9D5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3625" y="3813176"/>
                <a:ext cx="73025" cy="85725"/>
              </a:xfrm>
              <a:custGeom>
                <a:avLst/>
                <a:gdLst>
                  <a:gd name="T0" fmla="*/ 1 w 46"/>
                  <a:gd name="T1" fmla="*/ 45 h 54"/>
                  <a:gd name="T2" fmla="*/ 3 w 46"/>
                  <a:gd name="T3" fmla="*/ 44 h 54"/>
                  <a:gd name="T4" fmla="*/ 5 w 46"/>
                  <a:gd name="T5" fmla="*/ 44 h 54"/>
                  <a:gd name="T6" fmla="*/ 3 w 46"/>
                  <a:gd name="T7" fmla="*/ 40 h 54"/>
                  <a:gd name="T8" fmla="*/ 1 w 46"/>
                  <a:gd name="T9" fmla="*/ 39 h 54"/>
                  <a:gd name="T10" fmla="*/ 3 w 46"/>
                  <a:gd name="T11" fmla="*/ 38 h 54"/>
                  <a:gd name="T12" fmla="*/ 5 w 46"/>
                  <a:gd name="T13" fmla="*/ 37 h 54"/>
                  <a:gd name="T14" fmla="*/ 8 w 46"/>
                  <a:gd name="T15" fmla="*/ 36 h 54"/>
                  <a:gd name="T16" fmla="*/ 10 w 46"/>
                  <a:gd name="T17" fmla="*/ 34 h 54"/>
                  <a:gd name="T18" fmla="*/ 13 w 46"/>
                  <a:gd name="T19" fmla="*/ 37 h 54"/>
                  <a:gd name="T20" fmla="*/ 16 w 46"/>
                  <a:gd name="T21" fmla="*/ 37 h 54"/>
                  <a:gd name="T22" fmla="*/ 18 w 46"/>
                  <a:gd name="T23" fmla="*/ 38 h 54"/>
                  <a:gd name="T24" fmla="*/ 19 w 46"/>
                  <a:gd name="T25" fmla="*/ 32 h 54"/>
                  <a:gd name="T26" fmla="*/ 19 w 46"/>
                  <a:gd name="T27" fmla="*/ 28 h 54"/>
                  <a:gd name="T28" fmla="*/ 18 w 46"/>
                  <a:gd name="T29" fmla="*/ 26 h 54"/>
                  <a:gd name="T30" fmla="*/ 16 w 46"/>
                  <a:gd name="T31" fmla="*/ 24 h 54"/>
                  <a:gd name="T32" fmla="*/ 17 w 46"/>
                  <a:gd name="T33" fmla="*/ 23 h 54"/>
                  <a:gd name="T34" fmla="*/ 17 w 46"/>
                  <a:gd name="T35" fmla="*/ 22 h 54"/>
                  <a:gd name="T36" fmla="*/ 19 w 46"/>
                  <a:gd name="T37" fmla="*/ 20 h 54"/>
                  <a:gd name="T38" fmla="*/ 20 w 46"/>
                  <a:gd name="T39" fmla="*/ 18 h 54"/>
                  <a:gd name="T40" fmla="*/ 17 w 46"/>
                  <a:gd name="T41" fmla="*/ 15 h 54"/>
                  <a:gd name="T42" fmla="*/ 14 w 46"/>
                  <a:gd name="T43" fmla="*/ 16 h 54"/>
                  <a:gd name="T44" fmla="*/ 13 w 46"/>
                  <a:gd name="T45" fmla="*/ 16 h 54"/>
                  <a:gd name="T46" fmla="*/ 12 w 46"/>
                  <a:gd name="T47" fmla="*/ 12 h 54"/>
                  <a:gd name="T48" fmla="*/ 21 w 46"/>
                  <a:gd name="T49" fmla="*/ 11 h 54"/>
                  <a:gd name="T50" fmla="*/ 22 w 46"/>
                  <a:gd name="T51" fmla="*/ 11 h 54"/>
                  <a:gd name="T52" fmla="*/ 24 w 46"/>
                  <a:gd name="T53" fmla="*/ 12 h 54"/>
                  <a:gd name="T54" fmla="*/ 25 w 46"/>
                  <a:gd name="T55" fmla="*/ 11 h 54"/>
                  <a:gd name="T56" fmla="*/ 27 w 46"/>
                  <a:gd name="T57" fmla="*/ 12 h 54"/>
                  <a:gd name="T58" fmla="*/ 29 w 46"/>
                  <a:gd name="T59" fmla="*/ 12 h 54"/>
                  <a:gd name="T60" fmla="*/ 30 w 46"/>
                  <a:gd name="T61" fmla="*/ 12 h 54"/>
                  <a:gd name="T62" fmla="*/ 30 w 46"/>
                  <a:gd name="T63" fmla="*/ 9 h 54"/>
                  <a:gd name="T64" fmla="*/ 35 w 46"/>
                  <a:gd name="T65" fmla="*/ 2 h 54"/>
                  <a:gd name="T66" fmla="*/ 39 w 46"/>
                  <a:gd name="T67" fmla="*/ 1 h 54"/>
                  <a:gd name="T68" fmla="*/ 42 w 46"/>
                  <a:gd name="T69" fmla="*/ 0 h 54"/>
                  <a:gd name="T70" fmla="*/ 44 w 46"/>
                  <a:gd name="T71" fmla="*/ 1 h 54"/>
                  <a:gd name="T72" fmla="*/ 45 w 46"/>
                  <a:gd name="T73" fmla="*/ 1 h 54"/>
                  <a:gd name="T74" fmla="*/ 45 w 46"/>
                  <a:gd name="T75" fmla="*/ 6 h 54"/>
                  <a:gd name="T76" fmla="*/ 42 w 46"/>
                  <a:gd name="T77" fmla="*/ 12 h 54"/>
                  <a:gd name="T78" fmla="*/ 41 w 46"/>
                  <a:gd name="T79" fmla="*/ 16 h 54"/>
                  <a:gd name="T80" fmla="*/ 41 w 46"/>
                  <a:gd name="T81" fmla="*/ 20 h 54"/>
                  <a:gd name="T82" fmla="*/ 40 w 46"/>
                  <a:gd name="T83" fmla="*/ 22 h 54"/>
                  <a:gd name="T84" fmla="*/ 37 w 46"/>
                  <a:gd name="T85" fmla="*/ 29 h 54"/>
                  <a:gd name="T86" fmla="*/ 34 w 46"/>
                  <a:gd name="T87" fmla="*/ 30 h 54"/>
                  <a:gd name="T88" fmla="*/ 32 w 46"/>
                  <a:gd name="T89" fmla="*/ 34 h 54"/>
                  <a:gd name="T90" fmla="*/ 30 w 46"/>
                  <a:gd name="T91" fmla="*/ 39 h 54"/>
                  <a:gd name="T92" fmla="*/ 30 w 46"/>
                  <a:gd name="T93" fmla="*/ 45 h 54"/>
                  <a:gd name="T94" fmla="*/ 27 w 46"/>
                  <a:gd name="T95" fmla="*/ 47 h 54"/>
                  <a:gd name="T96" fmla="*/ 24 w 46"/>
                  <a:gd name="T97" fmla="*/ 52 h 54"/>
                  <a:gd name="T98" fmla="*/ 20 w 46"/>
                  <a:gd name="T99" fmla="*/ 53 h 54"/>
                  <a:gd name="T100" fmla="*/ 20 w 46"/>
                  <a:gd name="T101" fmla="*/ 50 h 54"/>
                  <a:gd name="T102" fmla="*/ 17 w 46"/>
                  <a:gd name="T103" fmla="*/ 51 h 54"/>
                  <a:gd name="T104" fmla="*/ 15 w 46"/>
                  <a:gd name="T105" fmla="*/ 52 h 54"/>
                  <a:gd name="T106" fmla="*/ 14 w 46"/>
                  <a:gd name="T107" fmla="*/ 52 h 54"/>
                  <a:gd name="T108" fmla="*/ 12 w 46"/>
                  <a:gd name="T109" fmla="*/ 52 h 54"/>
                  <a:gd name="T110" fmla="*/ 10 w 46"/>
                  <a:gd name="T111" fmla="*/ 51 h 54"/>
                  <a:gd name="T112" fmla="*/ 8 w 46"/>
                  <a:gd name="T113" fmla="*/ 51 h 54"/>
                  <a:gd name="T114" fmla="*/ 6 w 46"/>
                  <a:gd name="T115" fmla="*/ 53 h 54"/>
                  <a:gd name="T116" fmla="*/ 5 w 46"/>
                  <a:gd name="T117" fmla="*/ 54 h 54"/>
                  <a:gd name="T118" fmla="*/ 3 w 46"/>
                  <a:gd name="T119" fmla="*/ 51 h 54"/>
                  <a:gd name="T120" fmla="*/ 1 w 46"/>
                  <a:gd name="T121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" h="54">
                    <a:moveTo>
                      <a:pt x="0" y="47"/>
                    </a:moveTo>
                    <a:lnTo>
                      <a:pt x="0" y="46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4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7"/>
                    </a:lnTo>
                    <a:lnTo>
                      <a:pt x="12" y="38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4" y="4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6" y="5"/>
                    </a:lnTo>
                    <a:lnTo>
                      <a:pt x="45" y="6"/>
                    </a:lnTo>
                    <a:lnTo>
                      <a:pt x="44" y="7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5" y="31"/>
                    </a:lnTo>
                    <a:lnTo>
                      <a:pt x="34" y="30"/>
                    </a:lnTo>
                    <a:lnTo>
                      <a:pt x="33" y="31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28" y="47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24" y="52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19" y="52"/>
                    </a:lnTo>
                    <a:lnTo>
                      <a:pt x="19" y="51"/>
                    </a:lnTo>
                    <a:lnTo>
                      <a:pt x="20" y="50"/>
                    </a:lnTo>
                    <a:lnTo>
                      <a:pt x="20" y="49"/>
                    </a:lnTo>
                    <a:lnTo>
                      <a:pt x="18" y="50"/>
                    </a:lnTo>
                    <a:lnTo>
                      <a:pt x="17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7" y="52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7" name="Freeform 143">
                <a:extLst>
                  <a:ext uri="{FF2B5EF4-FFF2-40B4-BE49-F238E27FC236}">
                    <a16:creationId xmlns:a16="http://schemas.microsoft.com/office/drawing/2014/main" id="{A0AF61D3-C0EA-4654-96B6-AB6941E656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1563" y="3892551"/>
                <a:ext cx="11113" cy="12700"/>
              </a:xfrm>
              <a:custGeom>
                <a:avLst/>
                <a:gdLst>
                  <a:gd name="T0" fmla="*/ 7 w 7"/>
                  <a:gd name="T1" fmla="*/ 2 h 8"/>
                  <a:gd name="T2" fmla="*/ 7 w 7"/>
                  <a:gd name="T3" fmla="*/ 1 h 8"/>
                  <a:gd name="T4" fmla="*/ 5 w 7"/>
                  <a:gd name="T5" fmla="*/ 1 h 8"/>
                  <a:gd name="T6" fmla="*/ 5 w 7"/>
                  <a:gd name="T7" fmla="*/ 0 h 8"/>
                  <a:gd name="T8" fmla="*/ 4 w 7"/>
                  <a:gd name="T9" fmla="*/ 0 h 8"/>
                  <a:gd name="T10" fmla="*/ 3 w 7"/>
                  <a:gd name="T11" fmla="*/ 1 h 8"/>
                  <a:gd name="T12" fmla="*/ 3 w 7"/>
                  <a:gd name="T13" fmla="*/ 1 h 8"/>
                  <a:gd name="T14" fmla="*/ 2 w 7"/>
                  <a:gd name="T15" fmla="*/ 2 h 8"/>
                  <a:gd name="T16" fmla="*/ 1 w 7"/>
                  <a:gd name="T17" fmla="*/ 3 h 8"/>
                  <a:gd name="T18" fmla="*/ 1 w 7"/>
                  <a:gd name="T19" fmla="*/ 3 h 8"/>
                  <a:gd name="T20" fmla="*/ 0 w 7"/>
                  <a:gd name="T21" fmla="*/ 4 h 8"/>
                  <a:gd name="T22" fmla="*/ 0 w 7"/>
                  <a:gd name="T23" fmla="*/ 4 h 8"/>
                  <a:gd name="T24" fmla="*/ 1 w 7"/>
                  <a:gd name="T25" fmla="*/ 5 h 8"/>
                  <a:gd name="T26" fmla="*/ 1 w 7"/>
                  <a:gd name="T27" fmla="*/ 7 h 8"/>
                  <a:gd name="T28" fmla="*/ 0 w 7"/>
                  <a:gd name="T29" fmla="*/ 8 h 8"/>
                  <a:gd name="T30" fmla="*/ 1 w 7"/>
                  <a:gd name="T31" fmla="*/ 8 h 8"/>
                  <a:gd name="T32" fmla="*/ 2 w 7"/>
                  <a:gd name="T33" fmla="*/ 8 h 8"/>
                  <a:gd name="T34" fmla="*/ 3 w 7"/>
                  <a:gd name="T35" fmla="*/ 8 h 8"/>
                  <a:gd name="T36" fmla="*/ 3 w 7"/>
                  <a:gd name="T37" fmla="*/ 7 h 8"/>
                  <a:gd name="T38" fmla="*/ 3 w 7"/>
                  <a:gd name="T39" fmla="*/ 5 h 8"/>
                  <a:gd name="T40" fmla="*/ 4 w 7"/>
                  <a:gd name="T41" fmla="*/ 4 h 8"/>
                  <a:gd name="T42" fmla="*/ 5 w 7"/>
                  <a:gd name="T43" fmla="*/ 3 h 8"/>
                  <a:gd name="T44" fmla="*/ 7 w 7"/>
                  <a:gd name="T4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8" name="Freeform 144">
                <a:extLst>
                  <a:ext uri="{FF2B5EF4-FFF2-40B4-BE49-F238E27FC236}">
                    <a16:creationId xmlns:a16="http://schemas.microsoft.com/office/drawing/2014/main" id="{78AE2BC0-EED5-4543-A1E3-71DABD1583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6663" y="3859213"/>
                <a:ext cx="107950" cy="109538"/>
              </a:xfrm>
              <a:custGeom>
                <a:avLst/>
                <a:gdLst>
                  <a:gd name="T0" fmla="*/ 9 w 68"/>
                  <a:gd name="T1" fmla="*/ 1 h 69"/>
                  <a:gd name="T2" fmla="*/ 29 w 68"/>
                  <a:gd name="T3" fmla="*/ 0 h 69"/>
                  <a:gd name="T4" fmla="*/ 52 w 68"/>
                  <a:gd name="T5" fmla="*/ 15 h 69"/>
                  <a:gd name="T6" fmla="*/ 60 w 68"/>
                  <a:gd name="T7" fmla="*/ 22 h 69"/>
                  <a:gd name="T8" fmla="*/ 60 w 68"/>
                  <a:gd name="T9" fmla="*/ 23 h 69"/>
                  <a:gd name="T10" fmla="*/ 58 w 68"/>
                  <a:gd name="T11" fmla="*/ 30 h 69"/>
                  <a:gd name="T12" fmla="*/ 60 w 68"/>
                  <a:gd name="T13" fmla="*/ 34 h 69"/>
                  <a:gd name="T14" fmla="*/ 62 w 68"/>
                  <a:gd name="T15" fmla="*/ 37 h 69"/>
                  <a:gd name="T16" fmla="*/ 60 w 68"/>
                  <a:gd name="T17" fmla="*/ 39 h 69"/>
                  <a:gd name="T18" fmla="*/ 61 w 68"/>
                  <a:gd name="T19" fmla="*/ 44 h 69"/>
                  <a:gd name="T20" fmla="*/ 61 w 68"/>
                  <a:gd name="T21" fmla="*/ 47 h 69"/>
                  <a:gd name="T22" fmla="*/ 61 w 68"/>
                  <a:gd name="T23" fmla="*/ 49 h 69"/>
                  <a:gd name="T24" fmla="*/ 62 w 68"/>
                  <a:gd name="T25" fmla="*/ 51 h 69"/>
                  <a:gd name="T26" fmla="*/ 64 w 68"/>
                  <a:gd name="T27" fmla="*/ 56 h 69"/>
                  <a:gd name="T28" fmla="*/ 67 w 68"/>
                  <a:gd name="T29" fmla="*/ 58 h 69"/>
                  <a:gd name="T30" fmla="*/ 67 w 68"/>
                  <a:gd name="T31" fmla="*/ 59 h 69"/>
                  <a:gd name="T32" fmla="*/ 64 w 68"/>
                  <a:gd name="T33" fmla="*/ 60 h 69"/>
                  <a:gd name="T34" fmla="*/ 61 w 68"/>
                  <a:gd name="T35" fmla="*/ 61 h 69"/>
                  <a:gd name="T36" fmla="*/ 58 w 68"/>
                  <a:gd name="T37" fmla="*/ 62 h 69"/>
                  <a:gd name="T38" fmla="*/ 54 w 68"/>
                  <a:gd name="T39" fmla="*/ 63 h 69"/>
                  <a:gd name="T40" fmla="*/ 52 w 68"/>
                  <a:gd name="T41" fmla="*/ 62 h 69"/>
                  <a:gd name="T42" fmla="*/ 51 w 68"/>
                  <a:gd name="T43" fmla="*/ 64 h 69"/>
                  <a:gd name="T44" fmla="*/ 48 w 68"/>
                  <a:gd name="T45" fmla="*/ 64 h 69"/>
                  <a:gd name="T46" fmla="*/ 46 w 68"/>
                  <a:gd name="T47" fmla="*/ 64 h 69"/>
                  <a:gd name="T48" fmla="*/ 43 w 68"/>
                  <a:gd name="T49" fmla="*/ 65 h 69"/>
                  <a:gd name="T50" fmla="*/ 41 w 68"/>
                  <a:gd name="T51" fmla="*/ 64 h 69"/>
                  <a:gd name="T52" fmla="*/ 39 w 68"/>
                  <a:gd name="T53" fmla="*/ 64 h 69"/>
                  <a:gd name="T54" fmla="*/ 38 w 68"/>
                  <a:gd name="T55" fmla="*/ 64 h 69"/>
                  <a:gd name="T56" fmla="*/ 30 w 68"/>
                  <a:gd name="T57" fmla="*/ 69 h 69"/>
                  <a:gd name="T58" fmla="*/ 28 w 68"/>
                  <a:gd name="T59" fmla="*/ 54 h 69"/>
                  <a:gd name="T60" fmla="*/ 26 w 68"/>
                  <a:gd name="T61" fmla="*/ 52 h 69"/>
                  <a:gd name="T62" fmla="*/ 25 w 68"/>
                  <a:gd name="T63" fmla="*/ 52 h 69"/>
                  <a:gd name="T64" fmla="*/ 23 w 68"/>
                  <a:gd name="T65" fmla="*/ 52 h 69"/>
                  <a:gd name="T66" fmla="*/ 22 w 68"/>
                  <a:gd name="T67" fmla="*/ 51 h 69"/>
                  <a:gd name="T68" fmla="*/ 21 w 68"/>
                  <a:gd name="T69" fmla="*/ 50 h 69"/>
                  <a:gd name="T70" fmla="*/ 19 w 68"/>
                  <a:gd name="T71" fmla="*/ 48 h 69"/>
                  <a:gd name="T72" fmla="*/ 14 w 68"/>
                  <a:gd name="T73" fmla="*/ 47 h 69"/>
                  <a:gd name="T74" fmla="*/ 13 w 68"/>
                  <a:gd name="T75" fmla="*/ 45 h 69"/>
                  <a:gd name="T76" fmla="*/ 10 w 68"/>
                  <a:gd name="T77" fmla="*/ 45 h 69"/>
                  <a:gd name="T78" fmla="*/ 3 w 68"/>
                  <a:gd name="T79" fmla="*/ 34 h 69"/>
                  <a:gd name="T80" fmla="*/ 3 w 68"/>
                  <a:gd name="T81" fmla="*/ 22 h 69"/>
                  <a:gd name="T82" fmla="*/ 8 w 68"/>
                  <a:gd name="T83" fmla="*/ 18 h 69"/>
                  <a:gd name="T84" fmla="*/ 10 w 68"/>
                  <a:gd name="T85" fmla="*/ 15 h 69"/>
                  <a:gd name="T86" fmla="*/ 9 w 68"/>
                  <a:gd name="T87" fmla="*/ 13 h 69"/>
                  <a:gd name="T88" fmla="*/ 8 w 68"/>
                  <a:gd name="T89" fmla="*/ 10 h 69"/>
                  <a:gd name="T90" fmla="*/ 8 w 68"/>
                  <a:gd name="T91" fmla="*/ 10 h 69"/>
                  <a:gd name="T92" fmla="*/ 10 w 68"/>
                  <a:gd name="T93" fmla="*/ 9 h 69"/>
                  <a:gd name="T94" fmla="*/ 10 w 68"/>
                  <a:gd name="T95" fmla="*/ 6 h 69"/>
                  <a:gd name="T96" fmla="*/ 9 w 68"/>
                  <a:gd name="T97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8" y="1"/>
                    </a:move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9" y="0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59" y="28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9" y="33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9"/>
                    </a:lnTo>
                    <a:lnTo>
                      <a:pt x="62" y="50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7" y="57"/>
                    </a:lnTo>
                    <a:lnTo>
                      <a:pt x="67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7" y="59"/>
                    </a:lnTo>
                    <a:lnTo>
                      <a:pt x="65" y="59"/>
                    </a:lnTo>
                    <a:lnTo>
                      <a:pt x="65" y="60"/>
                    </a:lnTo>
                    <a:lnTo>
                      <a:pt x="64" y="60"/>
                    </a:lnTo>
                    <a:lnTo>
                      <a:pt x="63" y="60"/>
                    </a:lnTo>
                    <a:lnTo>
                      <a:pt x="62" y="61"/>
                    </a:lnTo>
                    <a:lnTo>
                      <a:pt x="61" y="61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52" y="62"/>
                    </a:lnTo>
                    <a:lnTo>
                      <a:pt x="51" y="63"/>
                    </a:lnTo>
                    <a:lnTo>
                      <a:pt x="52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3" y="65"/>
                    </a:lnTo>
                    <a:lnTo>
                      <a:pt x="42" y="66"/>
                    </a:lnTo>
                    <a:lnTo>
                      <a:pt x="42" y="65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0" y="64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4"/>
                    </a:lnTo>
                    <a:lnTo>
                      <a:pt x="37" y="64"/>
                    </a:lnTo>
                    <a:lnTo>
                      <a:pt x="31" y="64"/>
                    </a:lnTo>
                    <a:lnTo>
                      <a:pt x="30" y="69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8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39"/>
                    </a:lnTo>
                    <a:lnTo>
                      <a:pt x="3" y="34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79" name="Freeform 145">
                <a:extLst>
                  <a:ext uri="{FF2B5EF4-FFF2-40B4-BE49-F238E27FC236}">
                    <a16:creationId xmlns:a16="http://schemas.microsoft.com/office/drawing/2014/main" id="{9C275007-A46D-4BBD-87FB-580FE5B0C2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3488" y="3860801"/>
                <a:ext cx="19050" cy="15875"/>
              </a:xfrm>
              <a:custGeom>
                <a:avLst/>
                <a:gdLst>
                  <a:gd name="T0" fmla="*/ 4 w 12"/>
                  <a:gd name="T1" fmla="*/ 1 h 10"/>
                  <a:gd name="T2" fmla="*/ 4 w 12"/>
                  <a:gd name="T3" fmla="*/ 1 h 10"/>
                  <a:gd name="T4" fmla="*/ 5 w 12"/>
                  <a:gd name="T5" fmla="*/ 1 h 10"/>
                  <a:gd name="T6" fmla="*/ 6 w 12"/>
                  <a:gd name="T7" fmla="*/ 1 h 10"/>
                  <a:gd name="T8" fmla="*/ 7 w 12"/>
                  <a:gd name="T9" fmla="*/ 1 h 10"/>
                  <a:gd name="T10" fmla="*/ 7 w 12"/>
                  <a:gd name="T11" fmla="*/ 1 h 10"/>
                  <a:gd name="T12" fmla="*/ 8 w 12"/>
                  <a:gd name="T13" fmla="*/ 1 h 10"/>
                  <a:gd name="T14" fmla="*/ 9 w 12"/>
                  <a:gd name="T15" fmla="*/ 1 h 10"/>
                  <a:gd name="T16" fmla="*/ 9 w 12"/>
                  <a:gd name="T17" fmla="*/ 0 h 10"/>
                  <a:gd name="T18" fmla="*/ 9 w 12"/>
                  <a:gd name="T19" fmla="*/ 0 h 10"/>
                  <a:gd name="T20" fmla="*/ 10 w 12"/>
                  <a:gd name="T21" fmla="*/ 1 h 10"/>
                  <a:gd name="T22" fmla="*/ 11 w 12"/>
                  <a:gd name="T23" fmla="*/ 2 h 10"/>
                  <a:gd name="T24" fmla="*/ 11 w 12"/>
                  <a:gd name="T25" fmla="*/ 3 h 10"/>
                  <a:gd name="T26" fmla="*/ 12 w 12"/>
                  <a:gd name="T27" fmla="*/ 4 h 10"/>
                  <a:gd name="T28" fmla="*/ 12 w 12"/>
                  <a:gd name="T29" fmla="*/ 5 h 10"/>
                  <a:gd name="T30" fmla="*/ 12 w 12"/>
                  <a:gd name="T31" fmla="*/ 6 h 10"/>
                  <a:gd name="T32" fmla="*/ 12 w 12"/>
                  <a:gd name="T33" fmla="*/ 7 h 10"/>
                  <a:gd name="T34" fmla="*/ 12 w 12"/>
                  <a:gd name="T35" fmla="*/ 8 h 10"/>
                  <a:gd name="T36" fmla="*/ 11 w 12"/>
                  <a:gd name="T37" fmla="*/ 8 h 10"/>
                  <a:gd name="T38" fmla="*/ 11 w 12"/>
                  <a:gd name="T39" fmla="*/ 9 h 10"/>
                  <a:gd name="T40" fmla="*/ 10 w 12"/>
                  <a:gd name="T41" fmla="*/ 9 h 10"/>
                  <a:gd name="T42" fmla="*/ 10 w 12"/>
                  <a:gd name="T43" fmla="*/ 8 h 10"/>
                  <a:gd name="T44" fmla="*/ 10 w 12"/>
                  <a:gd name="T45" fmla="*/ 8 h 10"/>
                  <a:gd name="T46" fmla="*/ 9 w 12"/>
                  <a:gd name="T47" fmla="*/ 8 h 10"/>
                  <a:gd name="T48" fmla="*/ 9 w 12"/>
                  <a:gd name="T49" fmla="*/ 7 h 10"/>
                  <a:gd name="T50" fmla="*/ 8 w 12"/>
                  <a:gd name="T51" fmla="*/ 7 h 10"/>
                  <a:gd name="T52" fmla="*/ 8 w 12"/>
                  <a:gd name="T53" fmla="*/ 6 h 10"/>
                  <a:gd name="T54" fmla="*/ 7 w 12"/>
                  <a:gd name="T55" fmla="*/ 6 h 10"/>
                  <a:gd name="T56" fmla="*/ 7 w 12"/>
                  <a:gd name="T57" fmla="*/ 7 h 10"/>
                  <a:gd name="T58" fmla="*/ 7 w 12"/>
                  <a:gd name="T59" fmla="*/ 9 h 10"/>
                  <a:gd name="T60" fmla="*/ 7 w 12"/>
                  <a:gd name="T61" fmla="*/ 10 h 10"/>
                  <a:gd name="T62" fmla="*/ 6 w 12"/>
                  <a:gd name="T63" fmla="*/ 10 h 10"/>
                  <a:gd name="T64" fmla="*/ 5 w 12"/>
                  <a:gd name="T65" fmla="*/ 9 h 10"/>
                  <a:gd name="T66" fmla="*/ 5 w 12"/>
                  <a:gd name="T67" fmla="*/ 10 h 10"/>
                  <a:gd name="T68" fmla="*/ 4 w 12"/>
                  <a:gd name="T69" fmla="*/ 10 h 10"/>
                  <a:gd name="T70" fmla="*/ 3 w 12"/>
                  <a:gd name="T71" fmla="*/ 10 h 10"/>
                  <a:gd name="T72" fmla="*/ 2 w 12"/>
                  <a:gd name="T73" fmla="*/ 9 h 10"/>
                  <a:gd name="T74" fmla="*/ 2 w 12"/>
                  <a:gd name="T75" fmla="*/ 8 h 10"/>
                  <a:gd name="T76" fmla="*/ 1 w 12"/>
                  <a:gd name="T77" fmla="*/ 8 h 10"/>
                  <a:gd name="T78" fmla="*/ 0 w 12"/>
                  <a:gd name="T79" fmla="*/ 9 h 10"/>
                  <a:gd name="T80" fmla="*/ 0 w 12"/>
                  <a:gd name="T81" fmla="*/ 8 h 10"/>
                  <a:gd name="T82" fmla="*/ 1 w 12"/>
                  <a:gd name="T83" fmla="*/ 4 h 10"/>
                  <a:gd name="T84" fmla="*/ 2 w 12"/>
                  <a:gd name="T85" fmla="*/ 3 h 10"/>
                  <a:gd name="T86" fmla="*/ 4 w 12"/>
                  <a:gd name="T8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0">
                    <a:moveTo>
                      <a:pt x="4" y="1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0" name="Freeform 146">
                <a:extLst>
                  <a:ext uri="{FF2B5EF4-FFF2-40B4-BE49-F238E27FC236}">
                    <a16:creationId xmlns:a16="http://schemas.microsoft.com/office/drawing/2014/main" id="{6372A918-127F-45D3-B6FB-688D69E63D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3488" y="3870326"/>
                <a:ext cx="19050" cy="23813"/>
              </a:xfrm>
              <a:custGeom>
                <a:avLst/>
                <a:gdLst>
                  <a:gd name="T0" fmla="*/ 2 w 12"/>
                  <a:gd name="T1" fmla="*/ 15 h 15"/>
                  <a:gd name="T2" fmla="*/ 5 w 12"/>
                  <a:gd name="T3" fmla="*/ 15 h 15"/>
                  <a:gd name="T4" fmla="*/ 7 w 12"/>
                  <a:gd name="T5" fmla="*/ 14 h 15"/>
                  <a:gd name="T6" fmla="*/ 8 w 12"/>
                  <a:gd name="T7" fmla="*/ 12 h 15"/>
                  <a:gd name="T8" fmla="*/ 10 w 12"/>
                  <a:gd name="T9" fmla="*/ 11 h 15"/>
                  <a:gd name="T10" fmla="*/ 10 w 12"/>
                  <a:gd name="T11" fmla="*/ 10 h 15"/>
                  <a:gd name="T12" fmla="*/ 11 w 12"/>
                  <a:gd name="T13" fmla="*/ 9 h 15"/>
                  <a:gd name="T14" fmla="*/ 12 w 12"/>
                  <a:gd name="T15" fmla="*/ 8 h 15"/>
                  <a:gd name="T16" fmla="*/ 12 w 12"/>
                  <a:gd name="T17" fmla="*/ 8 h 15"/>
                  <a:gd name="T18" fmla="*/ 12 w 12"/>
                  <a:gd name="T19" fmla="*/ 6 h 15"/>
                  <a:gd name="T20" fmla="*/ 11 w 12"/>
                  <a:gd name="T21" fmla="*/ 6 h 15"/>
                  <a:gd name="T22" fmla="*/ 11 w 12"/>
                  <a:gd name="T23" fmla="*/ 5 h 15"/>
                  <a:gd name="T24" fmla="*/ 10 w 12"/>
                  <a:gd name="T25" fmla="*/ 4 h 15"/>
                  <a:gd name="T26" fmla="*/ 10 w 12"/>
                  <a:gd name="T27" fmla="*/ 3 h 15"/>
                  <a:gd name="T28" fmla="*/ 10 w 12"/>
                  <a:gd name="T29" fmla="*/ 3 h 15"/>
                  <a:gd name="T30" fmla="*/ 10 w 12"/>
                  <a:gd name="T31" fmla="*/ 2 h 15"/>
                  <a:gd name="T32" fmla="*/ 9 w 12"/>
                  <a:gd name="T33" fmla="*/ 2 h 15"/>
                  <a:gd name="T34" fmla="*/ 9 w 12"/>
                  <a:gd name="T35" fmla="*/ 1 h 15"/>
                  <a:gd name="T36" fmla="*/ 8 w 12"/>
                  <a:gd name="T37" fmla="*/ 1 h 15"/>
                  <a:gd name="T38" fmla="*/ 8 w 12"/>
                  <a:gd name="T39" fmla="*/ 0 h 15"/>
                  <a:gd name="T40" fmla="*/ 7 w 12"/>
                  <a:gd name="T41" fmla="*/ 0 h 15"/>
                  <a:gd name="T42" fmla="*/ 7 w 12"/>
                  <a:gd name="T43" fmla="*/ 1 h 15"/>
                  <a:gd name="T44" fmla="*/ 7 w 12"/>
                  <a:gd name="T45" fmla="*/ 3 h 15"/>
                  <a:gd name="T46" fmla="*/ 7 w 12"/>
                  <a:gd name="T47" fmla="*/ 4 h 15"/>
                  <a:gd name="T48" fmla="*/ 6 w 12"/>
                  <a:gd name="T49" fmla="*/ 4 h 15"/>
                  <a:gd name="T50" fmla="*/ 5 w 12"/>
                  <a:gd name="T51" fmla="*/ 3 h 15"/>
                  <a:gd name="T52" fmla="*/ 5 w 12"/>
                  <a:gd name="T53" fmla="*/ 4 h 15"/>
                  <a:gd name="T54" fmla="*/ 4 w 12"/>
                  <a:gd name="T55" fmla="*/ 4 h 15"/>
                  <a:gd name="T56" fmla="*/ 3 w 12"/>
                  <a:gd name="T57" fmla="*/ 4 h 15"/>
                  <a:gd name="T58" fmla="*/ 2 w 12"/>
                  <a:gd name="T59" fmla="*/ 3 h 15"/>
                  <a:gd name="T60" fmla="*/ 2 w 12"/>
                  <a:gd name="T61" fmla="*/ 2 h 15"/>
                  <a:gd name="T62" fmla="*/ 1 w 12"/>
                  <a:gd name="T63" fmla="*/ 2 h 15"/>
                  <a:gd name="T64" fmla="*/ 0 w 12"/>
                  <a:gd name="T65" fmla="*/ 3 h 15"/>
                  <a:gd name="T66" fmla="*/ 0 w 12"/>
                  <a:gd name="T67" fmla="*/ 3 h 15"/>
                  <a:gd name="T68" fmla="*/ 1 w 12"/>
                  <a:gd name="T69" fmla="*/ 4 h 15"/>
                  <a:gd name="T70" fmla="*/ 1 w 12"/>
                  <a:gd name="T71" fmla="*/ 6 h 15"/>
                  <a:gd name="T72" fmla="*/ 1 w 12"/>
                  <a:gd name="T73" fmla="*/ 8 h 15"/>
                  <a:gd name="T74" fmla="*/ 2 w 12"/>
                  <a:gd name="T7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15">
                    <a:moveTo>
                      <a:pt x="2" y="15"/>
                    </a:moveTo>
                    <a:lnTo>
                      <a:pt x="5" y="15"/>
                    </a:lnTo>
                    <a:lnTo>
                      <a:pt x="7" y="14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1" name="Freeform 147">
                <a:extLst>
                  <a:ext uri="{FF2B5EF4-FFF2-40B4-BE49-F238E27FC236}">
                    <a16:creationId xmlns:a16="http://schemas.microsoft.com/office/drawing/2014/main" id="{9AF73497-E022-4A2F-B2FC-9C03C82FF0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3150" y="3798888"/>
                <a:ext cx="182563" cy="179388"/>
              </a:xfrm>
              <a:custGeom>
                <a:avLst/>
                <a:gdLst>
                  <a:gd name="T0" fmla="*/ 3 w 115"/>
                  <a:gd name="T1" fmla="*/ 63 h 113"/>
                  <a:gd name="T2" fmla="*/ 8 w 115"/>
                  <a:gd name="T3" fmla="*/ 62 h 113"/>
                  <a:gd name="T4" fmla="*/ 12 w 115"/>
                  <a:gd name="T5" fmla="*/ 59 h 113"/>
                  <a:gd name="T6" fmla="*/ 15 w 115"/>
                  <a:gd name="T7" fmla="*/ 62 h 113"/>
                  <a:gd name="T8" fmla="*/ 22 w 115"/>
                  <a:gd name="T9" fmla="*/ 56 h 113"/>
                  <a:gd name="T10" fmla="*/ 24 w 115"/>
                  <a:gd name="T11" fmla="*/ 46 h 113"/>
                  <a:gd name="T12" fmla="*/ 29 w 115"/>
                  <a:gd name="T13" fmla="*/ 40 h 113"/>
                  <a:gd name="T14" fmla="*/ 35 w 115"/>
                  <a:gd name="T15" fmla="*/ 31 h 113"/>
                  <a:gd name="T16" fmla="*/ 36 w 115"/>
                  <a:gd name="T17" fmla="*/ 24 h 113"/>
                  <a:gd name="T18" fmla="*/ 40 w 115"/>
                  <a:gd name="T19" fmla="*/ 14 h 113"/>
                  <a:gd name="T20" fmla="*/ 39 w 115"/>
                  <a:gd name="T21" fmla="*/ 6 h 113"/>
                  <a:gd name="T22" fmla="*/ 41 w 115"/>
                  <a:gd name="T23" fmla="*/ 3 h 113"/>
                  <a:gd name="T24" fmla="*/ 45 w 115"/>
                  <a:gd name="T25" fmla="*/ 1 h 113"/>
                  <a:gd name="T26" fmla="*/ 51 w 115"/>
                  <a:gd name="T27" fmla="*/ 6 h 113"/>
                  <a:gd name="T28" fmla="*/ 57 w 115"/>
                  <a:gd name="T29" fmla="*/ 6 h 113"/>
                  <a:gd name="T30" fmla="*/ 62 w 115"/>
                  <a:gd name="T31" fmla="*/ 6 h 113"/>
                  <a:gd name="T32" fmla="*/ 66 w 115"/>
                  <a:gd name="T33" fmla="*/ 4 h 113"/>
                  <a:gd name="T34" fmla="*/ 74 w 115"/>
                  <a:gd name="T35" fmla="*/ 1 h 113"/>
                  <a:gd name="T36" fmla="*/ 78 w 115"/>
                  <a:gd name="T37" fmla="*/ 2 h 113"/>
                  <a:gd name="T38" fmla="*/ 81 w 115"/>
                  <a:gd name="T39" fmla="*/ 0 h 113"/>
                  <a:gd name="T40" fmla="*/ 85 w 115"/>
                  <a:gd name="T41" fmla="*/ 1 h 113"/>
                  <a:gd name="T42" fmla="*/ 93 w 115"/>
                  <a:gd name="T43" fmla="*/ 2 h 113"/>
                  <a:gd name="T44" fmla="*/ 98 w 115"/>
                  <a:gd name="T45" fmla="*/ 6 h 113"/>
                  <a:gd name="T46" fmla="*/ 102 w 115"/>
                  <a:gd name="T47" fmla="*/ 5 h 113"/>
                  <a:gd name="T48" fmla="*/ 107 w 115"/>
                  <a:gd name="T49" fmla="*/ 3 h 113"/>
                  <a:gd name="T50" fmla="*/ 111 w 115"/>
                  <a:gd name="T51" fmla="*/ 9 h 113"/>
                  <a:gd name="T52" fmla="*/ 114 w 115"/>
                  <a:gd name="T53" fmla="*/ 11 h 113"/>
                  <a:gd name="T54" fmla="*/ 113 w 115"/>
                  <a:gd name="T55" fmla="*/ 18 h 113"/>
                  <a:gd name="T56" fmla="*/ 109 w 115"/>
                  <a:gd name="T57" fmla="*/ 28 h 113"/>
                  <a:gd name="T58" fmla="*/ 105 w 115"/>
                  <a:gd name="T59" fmla="*/ 40 h 113"/>
                  <a:gd name="T60" fmla="*/ 102 w 115"/>
                  <a:gd name="T61" fmla="*/ 51 h 113"/>
                  <a:gd name="T62" fmla="*/ 110 w 115"/>
                  <a:gd name="T63" fmla="*/ 82 h 113"/>
                  <a:gd name="T64" fmla="*/ 100 w 115"/>
                  <a:gd name="T65" fmla="*/ 92 h 113"/>
                  <a:gd name="T66" fmla="*/ 99 w 115"/>
                  <a:gd name="T67" fmla="*/ 96 h 113"/>
                  <a:gd name="T68" fmla="*/ 98 w 115"/>
                  <a:gd name="T69" fmla="*/ 104 h 113"/>
                  <a:gd name="T70" fmla="*/ 103 w 115"/>
                  <a:gd name="T71" fmla="*/ 108 h 113"/>
                  <a:gd name="T72" fmla="*/ 105 w 115"/>
                  <a:gd name="T73" fmla="*/ 113 h 113"/>
                  <a:gd name="T74" fmla="*/ 101 w 115"/>
                  <a:gd name="T75" fmla="*/ 113 h 113"/>
                  <a:gd name="T76" fmla="*/ 92 w 115"/>
                  <a:gd name="T77" fmla="*/ 107 h 113"/>
                  <a:gd name="T78" fmla="*/ 89 w 115"/>
                  <a:gd name="T79" fmla="*/ 103 h 113"/>
                  <a:gd name="T80" fmla="*/ 85 w 115"/>
                  <a:gd name="T81" fmla="*/ 106 h 113"/>
                  <a:gd name="T82" fmla="*/ 79 w 115"/>
                  <a:gd name="T83" fmla="*/ 103 h 113"/>
                  <a:gd name="T84" fmla="*/ 76 w 115"/>
                  <a:gd name="T85" fmla="*/ 101 h 113"/>
                  <a:gd name="T86" fmla="*/ 73 w 115"/>
                  <a:gd name="T87" fmla="*/ 101 h 113"/>
                  <a:gd name="T88" fmla="*/ 70 w 115"/>
                  <a:gd name="T89" fmla="*/ 99 h 113"/>
                  <a:gd name="T90" fmla="*/ 65 w 115"/>
                  <a:gd name="T91" fmla="*/ 100 h 113"/>
                  <a:gd name="T92" fmla="*/ 61 w 115"/>
                  <a:gd name="T93" fmla="*/ 100 h 113"/>
                  <a:gd name="T94" fmla="*/ 60 w 115"/>
                  <a:gd name="T95" fmla="*/ 98 h 113"/>
                  <a:gd name="T96" fmla="*/ 59 w 115"/>
                  <a:gd name="T97" fmla="*/ 94 h 113"/>
                  <a:gd name="T98" fmla="*/ 58 w 115"/>
                  <a:gd name="T99" fmla="*/ 91 h 113"/>
                  <a:gd name="T100" fmla="*/ 57 w 115"/>
                  <a:gd name="T101" fmla="*/ 85 h 113"/>
                  <a:gd name="T102" fmla="*/ 57 w 115"/>
                  <a:gd name="T103" fmla="*/ 80 h 113"/>
                  <a:gd name="T104" fmla="*/ 51 w 115"/>
                  <a:gd name="T105" fmla="*/ 75 h 113"/>
                  <a:gd name="T106" fmla="*/ 43 w 115"/>
                  <a:gd name="T107" fmla="*/ 76 h 113"/>
                  <a:gd name="T108" fmla="*/ 37 w 115"/>
                  <a:gd name="T109" fmla="*/ 81 h 113"/>
                  <a:gd name="T110" fmla="*/ 30 w 115"/>
                  <a:gd name="T111" fmla="*/ 79 h 113"/>
                  <a:gd name="T112" fmla="*/ 28 w 115"/>
                  <a:gd name="T113" fmla="*/ 74 h 113"/>
                  <a:gd name="T114" fmla="*/ 27 w 115"/>
                  <a:gd name="T115" fmla="*/ 69 h 113"/>
                  <a:gd name="T116" fmla="*/ 12 w 115"/>
                  <a:gd name="T117" fmla="*/ 68 h 113"/>
                  <a:gd name="T118" fmla="*/ 6 w 115"/>
                  <a:gd name="T119" fmla="*/ 68 h 113"/>
                  <a:gd name="T120" fmla="*/ 2 w 115"/>
                  <a:gd name="T121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" h="113">
                    <a:moveTo>
                      <a:pt x="0" y="67"/>
                    </a:moveTo>
                    <a:lnTo>
                      <a:pt x="1" y="67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4" y="58"/>
                    </a:lnTo>
                    <a:lnTo>
                      <a:pt x="14" y="59"/>
                    </a:lnTo>
                    <a:lnTo>
                      <a:pt x="13" y="60"/>
                    </a:lnTo>
                    <a:lnTo>
                      <a:pt x="13" y="61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8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1" y="56"/>
                    </a:lnTo>
                    <a:lnTo>
                      <a:pt x="22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8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8" y="16"/>
                    </a:lnTo>
                    <a:lnTo>
                      <a:pt x="39" y="15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5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4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7" y="5"/>
                    </a:lnTo>
                    <a:lnTo>
                      <a:pt x="108" y="6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0" y="8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3" y="12"/>
                    </a:lnTo>
                    <a:lnTo>
                      <a:pt x="113" y="13"/>
                    </a:lnTo>
                    <a:lnTo>
                      <a:pt x="113" y="15"/>
                    </a:lnTo>
                    <a:lnTo>
                      <a:pt x="113" y="17"/>
                    </a:lnTo>
                    <a:lnTo>
                      <a:pt x="112" y="18"/>
                    </a:lnTo>
                    <a:lnTo>
                      <a:pt x="113" y="18"/>
                    </a:lnTo>
                    <a:lnTo>
                      <a:pt x="114" y="19"/>
                    </a:lnTo>
                    <a:lnTo>
                      <a:pt x="115" y="20"/>
                    </a:lnTo>
                    <a:lnTo>
                      <a:pt x="114" y="21"/>
                    </a:lnTo>
                    <a:lnTo>
                      <a:pt x="111" y="25"/>
                    </a:lnTo>
                    <a:lnTo>
                      <a:pt x="109" y="27"/>
                    </a:lnTo>
                    <a:lnTo>
                      <a:pt x="109" y="28"/>
                    </a:lnTo>
                    <a:lnTo>
                      <a:pt x="107" y="32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5" y="39"/>
                    </a:lnTo>
                    <a:lnTo>
                      <a:pt x="105" y="40"/>
                    </a:lnTo>
                    <a:lnTo>
                      <a:pt x="103" y="42"/>
                    </a:lnTo>
                    <a:lnTo>
                      <a:pt x="102" y="43"/>
                    </a:lnTo>
                    <a:lnTo>
                      <a:pt x="101" y="47"/>
                    </a:lnTo>
                    <a:lnTo>
                      <a:pt x="101" y="48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2" y="53"/>
                    </a:lnTo>
                    <a:lnTo>
                      <a:pt x="104" y="65"/>
                    </a:lnTo>
                    <a:lnTo>
                      <a:pt x="106" y="72"/>
                    </a:lnTo>
                    <a:lnTo>
                      <a:pt x="110" y="77"/>
                    </a:lnTo>
                    <a:lnTo>
                      <a:pt x="111" y="82"/>
                    </a:lnTo>
                    <a:lnTo>
                      <a:pt x="110" y="82"/>
                    </a:lnTo>
                    <a:lnTo>
                      <a:pt x="101" y="84"/>
                    </a:lnTo>
                    <a:lnTo>
                      <a:pt x="98" y="89"/>
                    </a:lnTo>
                    <a:lnTo>
                      <a:pt x="99" y="90"/>
                    </a:lnTo>
                    <a:lnTo>
                      <a:pt x="99" y="91"/>
                    </a:lnTo>
                    <a:lnTo>
                      <a:pt x="100" y="91"/>
                    </a:lnTo>
                    <a:lnTo>
                      <a:pt x="100" y="92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9" y="95"/>
                    </a:lnTo>
                    <a:lnTo>
                      <a:pt x="99" y="96"/>
                    </a:lnTo>
                    <a:lnTo>
                      <a:pt x="99" y="96"/>
                    </a:lnTo>
                    <a:lnTo>
                      <a:pt x="99" y="97"/>
                    </a:lnTo>
                    <a:lnTo>
                      <a:pt x="99" y="97"/>
                    </a:lnTo>
                    <a:lnTo>
                      <a:pt x="97" y="98"/>
                    </a:lnTo>
                    <a:lnTo>
                      <a:pt x="97" y="99"/>
                    </a:lnTo>
                    <a:lnTo>
                      <a:pt x="97" y="102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0" y="107"/>
                    </a:lnTo>
                    <a:lnTo>
                      <a:pt x="100" y="107"/>
                    </a:lnTo>
                    <a:lnTo>
                      <a:pt x="101" y="108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3" y="107"/>
                    </a:lnTo>
                    <a:lnTo>
                      <a:pt x="103" y="107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13"/>
                    </a:lnTo>
                    <a:lnTo>
                      <a:pt x="105" y="113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3" y="113"/>
                    </a:lnTo>
                    <a:lnTo>
                      <a:pt x="102" y="113"/>
                    </a:lnTo>
                    <a:lnTo>
                      <a:pt x="102" y="113"/>
                    </a:lnTo>
                    <a:lnTo>
                      <a:pt x="101" y="113"/>
                    </a:lnTo>
                    <a:lnTo>
                      <a:pt x="100" y="112"/>
                    </a:lnTo>
                    <a:lnTo>
                      <a:pt x="99" y="111"/>
                    </a:lnTo>
                    <a:lnTo>
                      <a:pt x="97" y="110"/>
                    </a:lnTo>
                    <a:lnTo>
                      <a:pt x="96" y="109"/>
                    </a:lnTo>
                    <a:lnTo>
                      <a:pt x="95" y="108"/>
                    </a:lnTo>
                    <a:lnTo>
                      <a:pt x="92" y="107"/>
                    </a:lnTo>
                    <a:lnTo>
                      <a:pt x="91" y="106"/>
                    </a:lnTo>
                    <a:lnTo>
                      <a:pt x="91" y="106"/>
                    </a:lnTo>
                    <a:lnTo>
                      <a:pt x="90" y="104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89" y="103"/>
                    </a:lnTo>
                    <a:lnTo>
                      <a:pt x="88" y="103"/>
                    </a:lnTo>
                    <a:lnTo>
                      <a:pt x="88" y="104"/>
                    </a:lnTo>
                    <a:lnTo>
                      <a:pt x="88" y="105"/>
                    </a:lnTo>
                    <a:lnTo>
                      <a:pt x="86" y="106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83" y="105"/>
                    </a:lnTo>
                    <a:lnTo>
                      <a:pt x="82" y="105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79" y="103"/>
                    </a:lnTo>
                    <a:lnTo>
                      <a:pt x="79" y="103"/>
                    </a:lnTo>
                    <a:lnTo>
                      <a:pt x="79" y="103"/>
                    </a:lnTo>
                    <a:lnTo>
                      <a:pt x="79" y="102"/>
                    </a:lnTo>
                    <a:lnTo>
                      <a:pt x="78" y="101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75" y="101"/>
                    </a:lnTo>
                    <a:lnTo>
                      <a:pt x="74" y="101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3" y="101"/>
                    </a:lnTo>
                    <a:lnTo>
                      <a:pt x="73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1" y="100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69" y="99"/>
                    </a:lnTo>
                    <a:lnTo>
                      <a:pt x="69" y="100"/>
                    </a:lnTo>
                    <a:lnTo>
                      <a:pt x="67" y="100"/>
                    </a:lnTo>
                    <a:lnTo>
                      <a:pt x="67" y="100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4" y="100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2" y="100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0" y="99"/>
                    </a:lnTo>
                    <a:lnTo>
                      <a:pt x="60" y="99"/>
                    </a:lnTo>
                    <a:lnTo>
                      <a:pt x="60" y="98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59" y="94"/>
                    </a:lnTo>
                    <a:lnTo>
                      <a:pt x="59" y="9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59" y="91"/>
                    </a:lnTo>
                    <a:lnTo>
                      <a:pt x="58" y="91"/>
                    </a:lnTo>
                    <a:lnTo>
                      <a:pt x="58" y="91"/>
                    </a:lnTo>
                    <a:lnTo>
                      <a:pt x="58" y="90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7" y="88"/>
                    </a:lnTo>
                    <a:lnTo>
                      <a:pt x="57" y="87"/>
                    </a:lnTo>
                    <a:lnTo>
                      <a:pt x="57" y="85"/>
                    </a:lnTo>
                    <a:lnTo>
                      <a:pt x="57" y="84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1" y="76"/>
                    </a:lnTo>
                    <a:lnTo>
                      <a:pt x="51" y="75"/>
                    </a:lnTo>
                    <a:lnTo>
                      <a:pt x="51" y="75"/>
                    </a:lnTo>
                    <a:lnTo>
                      <a:pt x="51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3" y="77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3" y="81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3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29" y="77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7" y="73"/>
                    </a:lnTo>
                    <a:lnTo>
                      <a:pt x="27" y="72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7" y="70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1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0" y="68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3" y="68"/>
                    </a:lnTo>
                    <a:lnTo>
                      <a:pt x="3" y="68"/>
                    </a:lnTo>
                    <a:lnTo>
                      <a:pt x="3" y="68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2" name="Freeform 148">
                <a:extLst>
                  <a:ext uri="{FF2B5EF4-FFF2-40B4-BE49-F238E27FC236}">
                    <a16:creationId xmlns:a16="http://schemas.microsoft.com/office/drawing/2014/main" id="{A59C56D3-AA81-4C35-8FD7-2CE72CDC64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8413" y="3940176"/>
                <a:ext cx="30163" cy="76200"/>
              </a:xfrm>
              <a:custGeom>
                <a:avLst/>
                <a:gdLst>
                  <a:gd name="T0" fmla="*/ 2 w 19"/>
                  <a:gd name="T1" fmla="*/ 0 h 48"/>
                  <a:gd name="T2" fmla="*/ 3 w 19"/>
                  <a:gd name="T3" fmla="*/ 1 h 48"/>
                  <a:gd name="T4" fmla="*/ 4 w 19"/>
                  <a:gd name="T5" fmla="*/ 1 h 48"/>
                  <a:gd name="T6" fmla="*/ 5 w 19"/>
                  <a:gd name="T7" fmla="*/ 1 h 48"/>
                  <a:gd name="T8" fmla="*/ 6 w 19"/>
                  <a:gd name="T9" fmla="*/ 1 h 48"/>
                  <a:gd name="T10" fmla="*/ 7 w 19"/>
                  <a:gd name="T11" fmla="*/ 2 h 48"/>
                  <a:gd name="T12" fmla="*/ 10 w 19"/>
                  <a:gd name="T13" fmla="*/ 5 h 48"/>
                  <a:gd name="T14" fmla="*/ 10 w 19"/>
                  <a:gd name="T15" fmla="*/ 18 h 48"/>
                  <a:gd name="T16" fmla="*/ 11 w 19"/>
                  <a:gd name="T17" fmla="*/ 24 h 48"/>
                  <a:gd name="T18" fmla="*/ 13 w 19"/>
                  <a:gd name="T19" fmla="*/ 26 h 48"/>
                  <a:gd name="T20" fmla="*/ 14 w 19"/>
                  <a:gd name="T21" fmla="*/ 27 h 48"/>
                  <a:gd name="T22" fmla="*/ 17 w 19"/>
                  <a:gd name="T23" fmla="*/ 30 h 48"/>
                  <a:gd name="T24" fmla="*/ 19 w 19"/>
                  <a:gd name="T25" fmla="*/ 33 h 48"/>
                  <a:gd name="T26" fmla="*/ 19 w 19"/>
                  <a:gd name="T27" fmla="*/ 34 h 48"/>
                  <a:gd name="T28" fmla="*/ 18 w 19"/>
                  <a:gd name="T29" fmla="*/ 35 h 48"/>
                  <a:gd name="T30" fmla="*/ 17 w 19"/>
                  <a:gd name="T31" fmla="*/ 36 h 48"/>
                  <a:gd name="T32" fmla="*/ 17 w 19"/>
                  <a:gd name="T33" fmla="*/ 37 h 48"/>
                  <a:gd name="T34" fmla="*/ 18 w 19"/>
                  <a:gd name="T35" fmla="*/ 40 h 48"/>
                  <a:gd name="T36" fmla="*/ 17 w 19"/>
                  <a:gd name="T37" fmla="*/ 41 h 48"/>
                  <a:gd name="T38" fmla="*/ 15 w 19"/>
                  <a:gd name="T39" fmla="*/ 43 h 48"/>
                  <a:gd name="T40" fmla="*/ 14 w 19"/>
                  <a:gd name="T41" fmla="*/ 46 h 48"/>
                  <a:gd name="T42" fmla="*/ 14 w 19"/>
                  <a:gd name="T43" fmla="*/ 48 h 48"/>
                  <a:gd name="T44" fmla="*/ 13 w 19"/>
                  <a:gd name="T45" fmla="*/ 47 h 48"/>
                  <a:gd name="T46" fmla="*/ 13 w 19"/>
                  <a:gd name="T47" fmla="*/ 46 h 48"/>
                  <a:gd name="T48" fmla="*/ 11 w 19"/>
                  <a:gd name="T49" fmla="*/ 45 h 48"/>
                  <a:gd name="T50" fmla="*/ 9 w 19"/>
                  <a:gd name="T51" fmla="*/ 42 h 48"/>
                  <a:gd name="T52" fmla="*/ 8 w 19"/>
                  <a:gd name="T53" fmla="*/ 40 h 48"/>
                  <a:gd name="T54" fmla="*/ 9 w 19"/>
                  <a:gd name="T55" fmla="*/ 38 h 48"/>
                  <a:gd name="T56" fmla="*/ 11 w 19"/>
                  <a:gd name="T57" fmla="*/ 36 h 48"/>
                  <a:gd name="T58" fmla="*/ 11 w 19"/>
                  <a:gd name="T59" fmla="*/ 32 h 48"/>
                  <a:gd name="T60" fmla="*/ 8 w 19"/>
                  <a:gd name="T61" fmla="*/ 31 h 48"/>
                  <a:gd name="T62" fmla="*/ 7 w 19"/>
                  <a:gd name="T63" fmla="*/ 31 h 48"/>
                  <a:gd name="T64" fmla="*/ 5 w 19"/>
                  <a:gd name="T65" fmla="*/ 32 h 48"/>
                  <a:gd name="T66" fmla="*/ 4 w 19"/>
                  <a:gd name="T67" fmla="*/ 30 h 48"/>
                  <a:gd name="T68" fmla="*/ 4 w 19"/>
                  <a:gd name="T69" fmla="*/ 29 h 48"/>
                  <a:gd name="T70" fmla="*/ 2 w 19"/>
                  <a:gd name="T71" fmla="*/ 29 h 48"/>
                  <a:gd name="T72" fmla="*/ 1 w 19"/>
                  <a:gd name="T73" fmla="*/ 27 h 48"/>
                  <a:gd name="T74" fmla="*/ 0 w 19"/>
                  <a:gd name="T75" fmla="*/ 25 h 48"/>
                  <a:gd name="T76" fmla="*/ 2 w 19"/>
                  <a:gd name="T77" fmla="*/ 24 h 48"/>
                  <a:gd name="T78" fmla="*/ 2 w 19"/>
                  <a:gd name="T79" fmla="*/ 23 h 48"/>
                  <a:gd name="T80" fmla="*/ 2 w 19"/>
                  <a:gd name="T81" fmla="*/ 22 h 48"/>
                  <a:gd name="T82" fmla="*/ 3 w 19"/>
                  <a:gd name="T83" fmla="*/ 20 h 48"/>
                  <a:gd name="T84" fmla="*/ 4 w 19"/>
                  <a:gd name="T85" fmla="*/ 19 h 48"/>
                  <a:gd name="T86" fmla="*/ 5 w 19"/>
                  <a:gd name="T87" fmla="*/ 19 h 48"/>
                  <a:gd name="T88" fmla="*/ 4 w 19"/>
                  <a:gd name="T89" fmla="*/ 18 h 48"/>
                  <a:gd name="T90" fmla="*/ 4 w 19"/>
                  <a:gd name="T91" fmla="*/ 17 h 48"/>
                  <a:gd name="T92" fmla="*/ 4 w 19"/>
                  <a:gd name="T93" fmla="*/ 15 h 48"/>
                  <a:gd name="T94" fmla="*/ 4 w 19"/>
                  <a:gd name="T95" fmla="*/ 13 h 48"/>
                  <a:gd name="T96" fmla="*/ 4 w 19"/>
                  <a:gd name="T97" fmla="*/ 11 h 48"/>
                  <a:gd name="T98" fmla="*/ 5 w 19"/>
                  <a:gd name="T99" fmla="*/ 9 h 48"/>
                  <a:gd name="T100" fmla="*/ 5 w 19"/>
                  <a:gd name="T101" fmla="*/ 8 h 48"/>
                  <a:gd name="T102" fmla="*/ 5 w 19"/>
                  <a:gd name="T103" fmla="*/ 6 h 48"/>
                  <a:gd name="T104" fmla="*/ 4 w 19"/>
                  <a:gd name="T105" fmla="*/ 5 h 48"/>
                  <a:gd name="T106" fmla="*/ 5 w 19"/>
                  <a:gd name="T107" fmla="*/ 3 h 48"/>
                  <a:gd name="T108" fmla="*/ 3 w 19"/>
                  <a:gd name="T109" fmla="*/ 2 h 48"/>
                  <a:gd name="T110" fmla="*/ 2 w 19"/>
                  <a:gd name="T1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" h="48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1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8" y="31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7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5" y="47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3" name="Freeform 149">
                <a:extLst>
                  <a:ext uri="{FF2B5EF4-FFF2-40B4-BE49-F238E27FC236}">
                    <a16:creationId xmlns:a16="http://schemas.microsoft.com/office/drawing/2014/main" id="{C10813E4-0159-4604-AF76-3055EC7E8D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3638" y="3929063"/>
                <a:ext cx="112713" cy="95250"/>
              </a:xfrm>
              <a:custGeom>
                <a:avLst/>
                <a:gdLst>
                  <a:gd name="T0" fmla="*/ 15 w 71"/>
                  <a:gd name="T1" fmla="*/ 18 h 60"/>
                  <a:gd name="T2" fmla="*/ 16 w 71"/>
                  <a:gd name="T3" fmla="*/ 20 h 60"/>
                  <a:gd name="T4" fmla="*/ 19 w 71"/>
                  <a:gd name="T5" fmla="*/ 19 h 60"/>
                  <a:gd name="T6" fmla="*/ 22 w 71"/>
                  <a:gd name="T7" fmla="*/ 20 h 60"/>
                  <a:gd name="T8" fmla="*/ 23 w 71"/>
                  <a:gd name="T9" fmla="*/ 22 h 60"/>
                  <a:gd name="T10" fmla="*/ 28 w 71"/>
                  <a:gd name="T11" fmla="*/ 24 h 60"/>
                  <a:gd name="T12" fmla="*/ 31 w 71"/>
                  <a:gd name="T13" fmla="*/ 22 h 60"/>
                  <a:gd name="T14" fmla="*/ 33 w 71"/>
                  <a:gd name="T15" fmla="*/ 20 h 60"/>
                  <a:gd name="T16" fmla="*/ 35 w 71"/>
                  <a:gd name="T17" fmla="*/ 25 h 60"/>
                  <a:gd name="T18" fmla="*/ 42 w 71"/>
                  <a:gd name="T19" fmla="*/ 29 h 60"/>
                  <a:gd name="T20" fmla="*/ 45 w 71"/>
                  <a:gd name="T21" fmla="*/ 31 h 60"/>
                  <a:gd name="T22" fmla="*/ 48 w 71"/>
                  <a:gd name="T23" fmla="*/ 31 h 60"/>
                  <a:gd name="T24" fmla="*/ 46 w 71"/>
                  <a:gd name="T25" fmla="*/ 25 h 60"/>
                  <a:gd name="T26" fmla="*/ 44 w 71"/>
                  <a:gd name="T27" fmla="*/ 26 h 60"/>
                  <a:gd name="T28" fmla="*/ 41 w 71"/>
                  <a:gd name="T29" fmla="*/ 22 h 60"/>
                  <a:gd name="T30" fmla="*/ 42 w 71"/>
                  <a:gd name="T31" fmla="*/ 15 h 60"/>
                  <a:gd name="T32" fmla="*/ 42 w 71"/>
                  <a:gd name="T33" fmla="*/ 13 h 60"/>
                  <a:gd name="T34" fmla="*/ 43 w 71"/>
                  <a:gd name="T35" fmla="*/ 10 h 60"/>
                  <a:gd name="T36" fmla="*/ 41 w 71"/>
                  <a:gd name="T37" fmla="*/ 7 h 60"/>
                  <a:gd name="T38" fmla="*/ 57 w 71"/>
                  <a:gd name="T39" fmla="*/ 1 h 60"/>
                  <a:gd name="T40" fmla="*/ 60 w 71"/>
                  <a:gd name="T41" fmla="*/ 2 h 60"/>
                  <a:gd name="T42" fmla="*/ 65 w 71"/>
                  <a:gd name="T43" fmla="*/ 4 h 60"/>
                  <a:gd name="T44" fmla="*/ 68 w 71"/>
                  <a:gd name="T45" fmla="*/ 7 h 60"/>
                  <a:gd name="T46" fmla="*/ 69 w 71"/>
                  <a:gd name="T47" fmla="*/ 9 h 60"/>
                  <a:gd name="T48" fmla="*/ 70 w 71"/>
                  <a:gd name="T49" fmla="*/ 12 h 60"/>
                  <a:gd name="T50" fmla="*/ 71 w 71"/>
                  <a:gd name="T51" fmla="*/ 15 h 60"/>
                  <a:gd name="T52" fmla="*/ 70 w 71"/>
                  <a:gd name="T53" fmla="*/ 18 h 60"/>
                  <a:gd name="T54" fmla="*/ 70 w 71"/>
                  <a:gd name="T55" fmla="*/ 22 h 60"/>
                  <a:gd name="T56" fmla="*/ 70 w 71"/>
                  <a:gd name="T57" fmla="*/ 25 h 60"/>
                  <a:gd name="T58" fmla="*/ 70 w 71"/>
                  <a:gd name="T59" fmla="*/ 26 h 60"/>
                  <a:gd name="T60" fmla="*/ 68 w 71"/>
                  <a:gd name="T61" fmla="*/ 29 h 60"/>
                  <a:gd name="T62" fmla="*/ 68 w 71"/>
                  <a:gd name="T63" fmla="*/ 31 h 60"/>
                  <a:gd name="T64" fmla="*/ 67 w 71"/>
                  <a:gd name="T65" fmla="*/ 34 h 60"/>
                  <a:gd name="T66" fmla="*/ 66 w 71"/>
                  <a:gd name="T67" fmla="*/ 37 h 60"/>
                  <a:gd name="T68" fmla="*/ 54 w 71"/>
                  <a:gd name="T69" fmla="*/ 41 h 60"/>
                  <a:gd name="T70" fmla="*/ 52 w 71"/>
                  <a:gd name="T71" fmla="*/ 45 h 60"/>
                  <a:gd name="T72" fmla="*/ 49 w 71"/>
                  <a:gd name="T73" fmla="*/ 46 h 60"/>
                  <a:gd name="T74" fmla="*/ 45 w 71"/>
                  <a:gd name="T75" fmla="*/ 46 h 60"/>
                  <a:gd name="T76" fmla="*/ 42 w 71"/>
                  <a:gd name="T77" fmla="*/ 48 h 60"/>
                  <a:gd name="T78" fmla="*/ 41 w 71"/>
                  <a:gd name="T79" fmla="*/ 50 h 60"/>
                  <a:gd name="T80" fmla="*/ 31 w 71"/>
                  <a:gd name="T81" fmla="*/ 59 h 60"/>
                  <a:gd name="T82" fmla="*/ 27 w 71"/>
                  <a:gd name="T83" fmla="*/ 59 h 60"/>
                  <a:gd name="T84" fmla="*/ 25 w 71"/>
                  <a:gd name="T85" fmla="*/ 59 h 60"/>
                  <a:gd name="T86" fmla="*/ 22 w 71"/>
                  <a:gd name="T87" fmla="*/ 58 h 60"/>
                  <a:gd name="T88" fmla="*/ 18 w 71"/>
                  <a:gd name="T89" fmla="*/ 57 h 60"/>
                  <a:gd name="T90" fmla="*/ 17 w 71"/>
                  <a:gd name="T91" fmla="*/ 57 h 60"/>
                  <a:gd name="T92" fmla="*/ 8 w 71"/>
                  <a:gd name="T93" fmla="*/ 58 h 60"/>
                  <a:gd name="T94" fmla="*/ 6 w 71"/>
                  <a:gd name="T95" fmla="*/ 55 h 60"/>
                  <a:gd name="T96" fmla="*/ 3 w 71"/>
                  <a:gd name="T97" fmla="*/ 53 h 60"/>
                  <a:gd name="T98" fmla="*/ 0 w 71"/>
                  <a:gd name="T99" fmla="*/ 49 h 60"/>
                  <a:gd name="T100" fmla="*/ 14 w 71"/>
                  <a:gd name="T101" fmla="*/ 27 h 60"/>
                  <a:gd name="T102" fmla="*/ 13 w 71"/>
                  <a:gd name="T103" fmla="*/ 23 h 60"/>
                  <a:gd name="T104" fmla="*/ 13 w 71"/>
                  <a:gd name="T10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1" h="60">
                    <a:moveTo>
                      <a:pt x="13" y="17"/>
                    </a:moveTo>
                    <a:lnTo>
                      <a:pt x="14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0" y="28"/>
                    </a:lnTo>
                    <a:lnTo>
                      <a:pt x="42" y="29"/>
                    </a:lnTo>
                    <a:lnTo>
                      <a:pt x="43" y="30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0" y="20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1" y="7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6" y="5"/>
                    </a:lnTo>
                    <a:lnTo>
                      <a:pt x="67" y="6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0" y="26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6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1" y="43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50"/>
                    </a:lnTo>
                    <a:lnTo>
                      <a:pt x="41" y="50"/>
                    </a:lnTo>
                    <a:lnTo>
                      <a:pt x="39" y="51"/>
                    </a:lnTo>
                    <a:lnTo>
                      <a:pt x="36" y="54"/>
                    </a:lnTo>
                    <a:lnTo>
                      <a:pt x="33" y="57"/>
                    </a:lnTo>
                    <a:lnTo>
                      <a:pt x="31" y="59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4" name="Freeform 150">
                <a:extLst>
                  <a:ext uri="{FF2B5EF4-FFF2-40B4-BE49-F238E27FC236}">
                    <a16:creationId xmlns:a16="http://schemas.microsoft.com/office/drawing/2014/main" id="{448236ED-DBB0-45A5-9905-4252F81985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5213" y="3906838"/>
                <a:ext cx="120650" cy="117475"/>
              </a:xfrm>
              <a:custGeom>
                <a:avLst/>
                <a:gdLst>
                  <a:gd name="T0" fmla="*/ 69 w 76"/>
                  <a:gd name="T1" fmla="*/ 70 h 74"/>
                  <a:gd name="T2" fmla="*/ 66 w 76"/>
                  <a:gd name="T3" fmla="*/ 67 h 74"/>
                  <a:gd name="T4" fmla="*/ 62 w 76"/>
                  <a:gd name="T5" fmla="*/ 64 h 74"/>
                  <a:gd name="T6" fmla="*/ 75 w 76"/>
                  <a:gd name="T7" fmla="*/ 43 h 74"/>
                  <a:gd name="T8" fmla="*/ 75 w 76"/>
                  <a:gd name="T9" fmla="*/ 39 h 74"/>
                  <a:gd name="T10" fmla="*/ 75 w 76"/>
                  <a:gd name="T11" fmla="*/ 32 h 74"/>
                  <a:gd name="T12" fmla="*/ 74 w 76"/>
                  <a:gd name="T13" fmla="*/ 32 h 74"/>
                  <a:gd name="T14" fmla="*/ 70 w 76"/>
                  <a:gd name="T15" fmla="*/ 32 h 74"/>
                  <a:gd name="T16" fmla="*/ 67 w 76"/>
                  <a:gd name="T17" fmla="*/ 32 h 74"/>
                  <a:gd name="T18" fmla="*/ 65 w 76"/>
                  <a:gd name="T19" fmla="*/ 32 h 74"/>
                  <a:gd name="T20" fmla="*/ 65 w 76"/>
                  <a:gd name="T21" fmla="*/ 30 h 74"/>
                  <a:gd name="T22" fmla="*/ 65 w 76"/>
                  <a:gd name="T23" fmla="*/ 27 h 74"/>
                  <a:gd name="T24" fmla="*/ 65 w 76"/>
                  <a:gd name="T25" fmla="*/ 24 h 74"/>
                  <a:gd name="T26" fmla="*/ 63 w 76"/>
                  <a:gd name="T27" fmla="*/ 23 h 74"/>
                  <a:gd name="T28" fmla="*/ 62 w 76"/>
                  <a:gd name="T29" fmla="*/ 20 h 74"/>
                  <a:gd name="T30" fmla="*/ 62 w 76"/>
                  <a:gd name="T31" fmla="*/ 15 h 74"/>
                  <a:gd name="T32" fmla="*/ 62 w 76"/>
                  <a:gd name="T33" fmla="*/ 12 h 74"/>
                  <a:gd name="T34" fmla="*/ 62 w 76"/>
                  <a:gd name="T35" fmla="*/ 9 h 74"/>
                  <a:gd name="T36" fmla="*/ 56 w 76"/>
                  <a:gd name="T37" fmla="*/ 6 h 74"/>
                  <a:gd name="T38" fmla="*/ 48 w 76"/>
                  <a:gd name="T39" fmla="*/ 8 h 74"/>
                  <a:gd name="T40" fmla="*/ 48 w 76"/>
                  <a:gd name="T41" fmla="*/ 13 h 74"/>
                  <a:gd name="T42" fmla="*/ 39 w 76"/>
                  <a:gd name="T43" fmla="*/ 13 h 74"/>
                  <a:gd name="T44" fmla="*/ 35 w 76"/>
                  <a:gd name="T45" fmla="*/ 11 h 74"/>
                  <a:gd name="T46" fmla="*/ 34 w 76"/>
                  <a:gd name="T47" fmla="*/ 8 h 74"/>
                  <a:gd name="T48" fmla="*/ 32 w 76"/>
                  <a:gd name="T49" fmla="*/ 4 h 74"/>
                  <a:gd name="T50" fmla="*/ 32 w 76"/>
                  <a:gd name="T51" fmla="*/ 1 h 74"/>
                  <a:gd name="T52" fmla="*/ 22 w 76"/>
                  <a:gd name="T53" fmla="*/ 0 h 74"/>
                  <a:gd name="T54" fmla="*/ 15 w 76"/>
                  <a:gd name="T55" fmla="*/ 0 h 74"/>
                  <a:gd name="T56" fmla="*/ 11 w 76"/>
                  <a:gd name="T57" fmla="*/ 0 h 74"/>
                  <a:gd name="T58" fmla="*/ 8 w 76"/>
                  <a:gd name="T59" fmla="*/ 0 h 74"/>
                  <a:gd name="T60" fmla="*/ 6 w 76"/>
                  <a:gd name="T61" fmla="*/ 2 h 74"/>
                  <a:gd name="T62" fmla="*/ 9 w 76"/>
                  <a:gd name="T63" fmla="*/ 12 h 74"/>
                  <a:gd name="T64" fmla="*/ 11 w 76"/>
                  <a:gd name="T65" fmla="*/ 20 h 74"/>
                  <a:gd name="T66" fmla="*/ 14 w 76"/>
                  <a:gd name="T67" fmla="*/ 29 h 74"/>
                  <a:gd name="T68" fmla="*/ 12 w 76"/>
                  <a:gd name="T69" fmla="*/ 40 h 74"/>
                  <a:gd name="T70" fmla="*/ 5 w 76"/>
                  <a:gd name="T71" fmla="*/ 46 h 74"/>
                  <a:gd name="T72" fmla="*/ 3 w 76"/>
                  <a:gd name="T73" fmla="*/ 56 h 74"/>
                  <a:gd name="T74" fmla="*/ 1 w 76"/>
                  <a:gd name="T75" fmla="*/ 64 h 74"/>
                  <a:gd name="T76" fmla="*/ 0 w 76"/>
                  <a:gd name="T77" fmla="*/ 70 h 74"/>
                  <a:gd name="T78" fmla="*/ 3 w 76"/>
                  <a:gd name="T79" fmla="*/ 69 h 74"/>
                  <a:gd name="T80" fmla="*/ 6 w 76"/>
                  <a:gd name="T81" fmla="*/ 69 h 74"/>
                  <a:gd name="T82" fmla="*/ 9 w 76"/>
                  <a:gd name="T83" fmla="*/ 68 h 74"/>
                  <a:gd name="T84" fmla="*/ 11 w 76"/>
                  <a:gd name="T85" fmla="*/ 68 h 74"/>
                  <a:gd name="T86" fmla="*/ 12 w 76"/>
                  <a:gd name="T87" fmla="*/ 69 h 74"/>
                  <a:gd name="T88" fmla="*/ 16 w 76"/>
                  <a:gd name="T89" fmla="*/ 70 h 74"/>
                  <a:gd name="T90" fmla="*/ 41 w 76"/>
                  <a:gd name="T91" fmla="*/ 70 h 74"/>
                  <a:gd name="T92" fmla="*/ 43 w 76"/>
                  <a:gd name="T93" fmla="*/ 72 h 74"/>
                  <a:gd name="T94" fmla="*/ 46 w 76"/>
                  <a:gd name="T95" fmla="*/ 73 h 74"/>
                  <a:gd name="T96" fmla="*/ 50 w 76"/>
                  <a:gd name="T97" fmla="*/ 73 h 74"/>
                  <a:gd name="T98" fmla="*/ 52 w 76"/>
                  <a:gd name="T99" fmla="*/ 72 h 74"/>
                  <a:gd name="T100" fmla="*/ 57 w 76"/>
                  <a:gd name="T101" fmla="*/ 74 h 74"/>
                  <a:gd name="T102" fmla="*/ 58 w 76"/>
                  <a:gd name="T103" fmla="*/ 74 h 74"/>
                  <a:gd name="T104" fmla="*/ 60 w 76"/>
                  <a:gd name="T105" fmla="*/ 74 h 74"/>
                  <a:gd name="T106" fmla="*/ 70 w 76"/>
                  <a:gd name="T107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74">
                    <a:moveTo>
                      <a:pt x="70" y="72"/>
                    </a:moveTo>
                    <a:lnTo>
                      <a:pt x="70" y="71"/>
                    </a:lnTo>
                    <a:lnTo>
                      <a:pt x="69" y="71"/>
                    </a:lnTo>
                    <a:lnTo>
                      <a:pt x="69" y="70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4" y="66"/>
                    </a:lnTo>
                    <a:lnTo>
                      <a:pt x="63" y="65"/>
                    </a:lnTo>
                    <a:lnTo>
                      <a:pt x="62" y="64"/>
                    </a:lnTo>
                    <a:lnTo>
                      <a:pt x="62" y="63"/>
                    </a:lnTo>
                    <a:lnTo>
                      <a:pt x="63" y="43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0"/>
                    </a:lnTo>
                    <a:lnTo>
                      <a:pt x="75" y="39"/>
                    </a:lnTo>
                    <a:lnTo>
                      <a:pt x="75" y="37"/>
                    </a:lnTo>
                    <a:lnTo>
                      <a:pt x="76" y="35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1" y="33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6" y="29"/>
                    </a:lnTo>
                    <a:lnTo>
                      <a:pt x="65" y="29"/>
                    </a:lnTo>
                    <a:lnTo>
                      <a:pt x="65" y="27"/>
                    </a:lnTo>
                    <a:lnTo>
                      <a:pt x="65" y="27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4" y="25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2" y="13"/>
                    </a:lnTo>
                    <a:lnTo>
                      <a:pt x="62" y="12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48" y="7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9" y="7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5" y="46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54"/>
                    </a:lnTo>
                    <a:lnTo>
                      <a:pt x="3" y="56"/>
                    </a:lnTo>
                    <a:lnTo>
                      <a:pt x="3" y="58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1" y="64"/>
                    </a:lnTo>
                    <a:lnTo>
                      <a:pt x="1" y="67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0" y="68"/>
                    </a:lnTo>
                    <a:lnTo>
                      <a:pt x="11" y="67"/>
                    </a:lnTo>
                    <a:lnTo>
                      <a:pt x="11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4" y="70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41" y="70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42" y="72"/>
                    </a:lnTo>
                    <a:lnTo>
                      <a:pt x="43" y="72"/>
                    </a:lnTo>
                    <a:lnTo>
                      <a:pt x="44" y="72"/>
                    </a:lnTo>
                    <a:lnTo>
                      <a:pt x="45" y="72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7" y="73"/>
                    </a:lnTo>
                    <a:lnTo>
                      <a:pt x="48" y="73"/>
                    </a:lnTo>
                    <a:lnTo>
                      <a:pt x="49" y="72"/>
                    </a:lnTo>
                    <a:lnTo>
                      <a:pt x="50" y="73"/>
                    </a:lnTo>
                    <a:lnTo>
                      <a:pt x="51" y="73"/>
                    </a:lnTo>
                    <a:lnTo>
                      <a:pt x="51" y="72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3" y="73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8" y="73"/>
                    </a:lnTo>
                    <a:lnTo>
                      <a:pt x="58" y="74"/>
                    </a:lnTo>
                    <a:lnTo>
                      <a:pt x="59" y="73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70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5" name="Freeform 151">
                <a:extLst>
                  <a:ext uri="{FF2B5EF4-FFF2-40B4-BE49-F238E27FC236}">
                    <a16:creationId xmlns:a16="http://schemas.microsoft.com/office/drawing/2014/main" id="{C7048C33-F7E9-4D0A-9DD6-F034402353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3800" y="4000501"/>
                <a:ext cx="76200" cy="68263"/>
              </a:xfrm>
              <a:custGeom>
                <a:avLst/>
                <a:gdLst>
                  <a:gd name="T0" fmla="*/ 3 w 48"/>
                  <a:gd name="T1" fmla="*/ 13 h 43"/>
                  <a:gd name="T2" fmla="*/ 5 w 48"/>
                  <a:gd name="T3" fmla="*/ 14 h 43"/>
                  <a:gd name="T4" fmla="*/ 8 w 48"/>
                  <a:gd name="T5" fmla="*/ 14 h 43"/>
                  <a:gd name="T6" fmla="*/ 8 w 48"/>
                  <a:gd name="T7" fmla="*/ 14 h 43"/>
                  <a:gd name="T8" fmla="*/ 12 w 48"/>
                  <a:gd name="T9" fmla="*/ 14 h 43"/>
                  <a:gd name="T10" fmla="*/ 20 w 48"/>
                  <a:gd name="T11" fmla="*/ 6 h 43"/>
                  <a:gd name="T12" fmla="*/ 23 w 48"/>
                  <a:gd name="T13" fmla="*/ 4 h 43"/>
                  <a:gd name="T14" fmla="*/ 23 w 48"/>
                  <a:gd name="T15" fmla="*/ 3 h 43"/>
                  <a:gd name="T16" fmla="*/ 26 w 48"/>
                  <a:gd name="T17" fmla="*/ 1 h 43"/>
                  <a:gd name="T18" fmla="*/ 30 w 48"/>
                  <a:gd name="T19" fmla="*/ 0 h 43"/>
                  <a:gd name="T20" fmla="*/ 32 w 48"/>
                  <a:gd name="T21" fmla="*/ 1 h 43"/>
                  <a:gd name="T22" fmla="*/ 33 w 48"/>
                  <a:gd name="T23" fmla="*/ 3 h 43"/>
                  <a:gd name="T24" fmla="*/ 36 w 48"/>
                  <a:gd name="T25" fmla="*/ 3 h 43"/>
                  <a:gd name="T26" fmla="*/ 39 w 48"/>
                  <a:gd name="T27" fmla="*/ 3 h 43"/>
                  <a:gd name="T28" fmla="*/ 43 w 48"/>
                  <a:gd name="T29" fmla="*/ 5 h 43"/>
                  <a:gd name="T30" fmla="*/ 46 w 48"/>
                  <a:gd name="T31" fmla="*/ 8 h 43"/>
                  <a:gd name="T32" fmla="*/ 47 w 48"/>
                  <a:gd name="T33" fmla="*/ 10 h 43"/>
                  <a:gd name="T34" fmla="*/ 47 w 48"/>
                  <a:gd name="T35" fmla="*/ 12 h 43"/>
                  <a:gd name="T36" fmla="*/ 46 w 48"/>
                  <a:gd name="T37" fmla="*/ 16 h 43"/>
                  <a:gd name="T38" fmla="*/ 48 w 48"/>
                  <a:gd name="T39" fmla="*/ 17 h 43"/>
                  <a:gd name="T40" fmla="*/ 46 w 48"/>
                  <a:gd name="T41" fmla="*/ 19 h 43"/>
                  <a:gd name="T42" fmla="*/ 45 w 48"/>
                  <a:gd name="T43" fmla="*/ 21 h 43"/>
                  <a:gd name="T44" fmla="*/ 45 w 48"/>
                  <a:gd name="T45" fmla="*/ 24 h 43"/>
                  <a:gd name="T46" fmla="*/ 46 w 48"/>
                  <a:gd name="T47" fmla="*/ 27 h 43"/>
                  <a:gd name="T48" fmla="*/ 44 w 48"/>
                  <a:gd name="T49" fmla="*/ 29 h 43"/>
                  <a:gd name="T50" fmla="*/ 44 w 48"/>
                  <a:gd name="T51" fmla="*/ 31 h 43"/>
                  <a:gd name="T52" fmla="*/ 43 w 48"/>
                  <a:gd name="T53" fmla="*/ 34 h 43"/>
                  <a:gd name="T54" fmla="*/ 35 w 48"/>
                  <a:gd name="T55" fmla="*/ 42 h 43"/>
                  <a:gd name="T56" fmla="*/ 31 w 48"/>
                  <a:gd name="T57" fmla="*/ 42 h 43"/>
                  <a:gd name="T58" fmla="*/ 28 w 48"/>
                  <a:gd name="T59" fmla="*/ 41 h 43"/>
                  <a:gd name="T60" fmla="*/ 24 w 48"/>
                  <a:gd name="T61" fmla="*/ 40 h 43"/>
                  <a:gd name="T62" fmla="*/ 23 w 48"/>
                  <a:gd name="T63" fmla="*/ 39 h 43"/>
                  <a:gd name="T64" fmla="*/ 21 w 48"/>
                  <a:gd name="T65" fmla="*/ 38 h 43"/>
                  <a:gd name="T66" fmla="*/ 18 w 48"/>
                  <a:gd name="T67" fmla="*/ 37 h 43"/>
                  <a:gd name="T68" fmla="*/ 15 w 48"/>
                  <a:gd name="T69" fmla="*/ 35 h 43"/>
                  <a:gd name="T70" fmla="*/ 14 w 48"/>
                  <a:gd name="T71" fmla="*/ 32 h 43"/>
                  <a:gd name="T72" fmla="*/ 12 w 48"/>
                  <a:gd name="T73" fmla="*/ 30 h 43"/>
                  <a:gd name="T74" fmla="*/ 12 w 48"/>
                  <a:gd name="T75" fmla="*/ 29 h 43"/>
                  <a:gd name="T76" fmla="*/ 9 w 48"/>
                  <a:gd name="T77" fmla="*/ 27 h 43"/>
                  <a:gd name="T78" fmla="*/ 6 w 48"/>
                  <a:gd name="T79" fmla="*/ 23 h 43"/>
                  <a:gd name="T80" fmla="*/ 5 w 48"/>
                  <a:gd name="T81" fmla="*/ 21 h 43"/>
                  <a:gd name="T82" fmla="*/ 4 w 48"/>
                  <a:gd name="T83" fmla="*/ 19 h 43"/>
                  <a:gd name="T84" fmla="*/ 3 w 48"/>
                  <a:gd name="T85" fmla="*/ 17 h 43"/>
                  <a:gd name="T86" fmla="*/ 0 w 48"/>
                  <a:gd name="T87" fmla="*/ 16 h 43"/>
                  <a:gd name="T88" fmla="*/ 0 w 48"/>
                  <a:gd name="T89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1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20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4" y="31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3" y="36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3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6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6" name="Freeform 152">
                <a:extLst>
                  <a:ext uri="{FF2B5EF4-FFF2-40B4-BE49-F238E27FC236}">
                    <a16:creationId xmlns:a16="http://schemas.microsoft.com/office/drawing/2014/main" id="{D229E864-B78C-4275-AFD2-9D6A27E28C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3000" y="4021138"/>
                <a:ext cx="88900" cy="88900"/>
              </a:xfrm>
              <a:custGeom>
                <a:avLst/>
                <a:gdLst>
                  <a:gd name="T0" fmla="*/ 32 w 56"/>
                  <a:gd name="T1" fmla="*/ 1 h 56"/>
                  <a:gd name="T2" fmla="*/ 33 w 56"/>
                  <a:gd name="T3" fmla="*/ 3 h 56"/>
                  <a:gd name="T4" fmla="*/ 35 w 56"/>
                  <a:gd name="T5" fmla="*/ 5 h 56"/>
                  <a:gd name="T6" fmla="*/ 36 w 56"/>
                  <a:gd name="T7" fmla="*/ 7 h 56"/>
                  <a:gd name="T8" fmla="*/ 37 w 56"/>
                  <a:gd name="T9" fmla="*/ 9 h 56"/>
                  <a:gd name="T10" fmla="*/ 39 w 56"/>
                  <a:gd name="T11" fmla="*/ 10 h 56"/>
                  <a:gd name="T12" fmla="*/ 42 w 56"/>
                  <a:gd name="T13" fmla="*/ 15 h 56"/>
                  <a:gd name="T14" fmla="*/ 44 w 56"/>
                  <a:gd name="T15" fmla="*/ 16 h 56"/>
                  <a:gd name="T16" fmla="*/ 45 w 56"/>
                  <a:gd name="T17" fmla="*/ 17 h 56"/>
                  <a:gd name="T18" fmla="*/ 46 w 56"/>
                  <a:gd name="T19" fmla="*/ 20 h 56"/>
                  <a:gd name="T20" fmla="*/ 48 w 56"/>
                  <a:gd name="T21" fmla="*/ 23 h 56"/>
                  <a:gd name="T22" fmla="*/ 50 w 56"/>
                  <a:gd name="T23" fmla="*/ 24 h 56"/>
                  <a:gd name="T24" fmla="*/ 54 w 56"/>
                  <a:gd name="T25" fmla="*/ 25 h 56"/>
                  <a:gd name="T26" fmla="*/ 55 w 56"/>
                  <a:gd name="T27" fmla="*/ 26 h 56"/>
                  <a:gd name="T28" fmla="*/ 56 w 56"/>
                  <a:gd name="T29" fmla="*/ 28 h 56"/>
                  <a:gd name="T30" fmla="*/ 53 w 56"/>
                  <a:gd name="T31" fmla="*/ 29 h 56"/>
                  <a:gd name="T32" fmla="*/ 52 w 56"/>
                  <a:gd name="T33" fmla="*/ 31 h 56"/>
                  <a:gd name="T34" fmla="*/ 50 w 56"/>
                  <a:gd name="T35" fmla="*/ 32 h 56"/>
                  <a:gd name="T36" fmla="*/ 47 w 56"/>
                  <a:gd name="T37" fmla="*/ 32 h 56"/>
                  <a:gd name="T38" fmla="*/ 45 w 56"/>
                  <a:gd name="T39" fmla="*/ 34 h 56"/>
                  <a:gd name="T40" fmla="*/ 44 w 56"/>
                  <a:gd name="T41" fmla="*/ 35 h 56"/>
                  <a:gd name="T42" fmla="*/ 41 w 56"/>
                  <a:gd name="T43" fmla="*/ 39 h 56"/>
                  <a:gd name="T44" fmla="*/ 40 w 56"/>
                  <a:gd name="T45" fmla="*/ 41 h 56"/>
                  <a:gd name="T46" fmla="*/ 38 w 56"/>
                  <a:gd name="T47" fmla="*/ 42 h 56"/>
                  <a:gd name="T48" fmla="*/ 37 w 56"/>
                  <a:gd name="T49" fmla="*/ 44 h 56"/>
                  <a:gd name="T50" fmla="*/ 35 w 56"/>
                  <a:gd name="T51" fmla="*/ 44 h 56"/>
                  <a:gd name="T52" fmla="*/ 33 w 56"/>
                  <a:gd name="T53" fmla="*/ 47 h 56"/>
                  <a:gd name="T54" fmla="*/ 33 w 56"/>
                  <a:gd name="T55" fmla="*/ 50 h 56"/>
                  <a:gd name="T56" fmla="*/ 31 w 56"/>
                  <a:gd name="T57" fmla="*/ 50 h 56"/>
                  <a:gd name="T58" fmla="*/ 27 w 56"/>
                  <a:gd name="T59" fmla="*/ 50 h 56"/>
                  <a:gd name="T60" fmla="*/ 23 w 56"/>
                  <a:gd name="T61" fmla="*/ 49 h 56"/>
                  <a:gd name="T62" fmla="*/ 20 w 56"/>
                  <a:gd name="T63" fmla="*/ 48 h 56"/>
                  <a:gd name="T64" fmla="*/ 16 w 56"/>
                  <a:gd name="T65" fmla="*/ 52 h 56"/>
                  <a:gd name="T66" fmla="*/ 12 w 56"/>
                  <a:gd name="T67" fmla="*/ 54 h 56"/>
                  <a:gd name="T68" fmla="*/ 9 w 56"/>
                  <a:gd name="T69" fmla="*/ 56 h 56"/>
                  <a:gd name="T70" fmla="*/ 5 w 56"/>
                  <a:gd name="T71" fmla="*/ 56 h 56"/>
                  <a:gd name="T72" fmla="*/ 4 w 56"/>
                  <a:gd name="T73" fmla="*/ 53 h 56"/>
                  <a:gd name="T74" fmla="*/ 2 w 56"/>
                  <a:gd name="T75" fmla="*/ 47 h 56"/>
                  <a:gd name="T76" fmla="*/ 0 w 56"/>
                  <a:gd name="T77" fmla="*/ 45 h 56"/>
                  <a:gd name="T78" fmla="*/ 7 w 56"/>
                  <a:gd name="T79" fmla="*/ 26 h 56"/>
                  <a:gd name="T80" fmla="*/ 18 w 56"/>
                  <a:gd name="T81" fmla="*/ 4 h 56"/>
                  <a:gd name="T82" fmla="*/ 21 w 56"/>
                  <a:gd name="T83" fmla="*/ 3 h 56"/>
                  <a:gd name="T84" fmla="*/ 22 w 56"/>
                  <a:gd name="T85" fmla="*/ 4 h 56"/>
                  <a:gd name="T86" fmla="*/ 22 w 56"/>
                  <a:gd name="T87" fmla="*/ 6 h 56"/>
                  <a:gd name="T88" fmla="*/ 26 w 56"/>
                  <a:gd name="T89" fmla="*/ 1 h 56"/>
                  <a:gd name="T90" fmla="*/ 28 w 56"/>
                  <a:gd name="T91" fmla="*/ 2 h 56"/>
                  <a:gd name="T92" fmla="*/ 32 w 56"/>
                  <a:gd name="T9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" h="56">
                    <a:moveTo>
                      <a:pt x="32" y="0"/>
                    </a:moveTo>
                    <a:lnTo>
                      <a:pt x="32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4" y="29"/>
                    </a:lnTo>
                    <a:lnTo>
                      <a:pt x="53" y="30"/>
                    </a:lnTo>
                    <a:lnTo>
                      <a:pt x="52" y="31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7" y="3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8" y="42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5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7" y="50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2" y="54"/>
                    </a:lnTo>
                    <a:lnTo>
                      <a:pt x="11" y="55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8" y="56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26"/>
                    </a:lnTo>
                    <a:lnTo>
                      <a:pt x="7" y="26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7" name="Freeform 153">
                <a:extLst>
                  <a:ext uri="{FF2B5EF4-FFF2-40B4-BE49-F238E27FC236}">
                    <a16:creationId xmlns:a16="http://schemas.microsoft.com/office/drawing/2014/main" id="{0257F074-6A9B-410B-B354-CF6E0193DA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5213" y="4013201"/>
                <a:ext cx="128588" cy="120650"/>
              </a:xfrm>
              <a:custGeom>
                <a:avLst/>
                <a:gdLst>
                  <a:gd name="T0" fmla="*/ 50 w 81"/>
                  <a:gd name="T1" fmla="*/ 31 h 76"/>
                  <a:gd name="T2" fmla="*/ 61 w 81"/>
                  <a:gd name="T3" fmla="*/ 10 h 76"/>
                  <a:gd name="T4" fmla="*/ 69 w 81"/>
                  <a:gd name="T5" fmla="*/ 8 h 76"/>
                  <a:gd name="T6" fmla="*/ 70 w 81"/>
                  <a:gd name="T7" fmla="*/ 9 h 76"/>
                  <a:gd name="T8" fmla="*/ 70 w 81"/>
                  <a:gd name="T9" fmla="*/ 11 h 76"/>
                  <a:gd name="T10" fmla="*/ 74 w 81"/>
                  <a:gd name="T11" fmla="*/ 8 h 76"/>
                  <a:gd name="T12" fmla="*/ 77 w 81"/>
                  <a:gd name="T13" fmla="*/ 7 h 76"/>
                  <a:gd name="T14" fmla="*/ 80 w 81"/>
                  <a:gd name="T15" fmla="*/ 6 h 76"/>
                  <a:gd name="T16" fmla="*/ 80 w 81"/>
                  <a:gd name="T17" fmla="*/ 4 h 76"/>
                  <a:gd name="T18" fmla="*/ 79 w 81"/>
                  <a:gd name="T19" fmla="*/ 4 h 76"/>
                  <a:gd name="T20" fmla="*/ 77 w 81"/>
                  <a:gd name="T21" fmla="*/ 4 h 76"/>
                  <a:gd name="T22" fmla="*/ 61 w 81"/>
                  <a:gd name="T23" fmla="*/ 7 h 76"/>
                  <a:gd name="T24" fmla="*/ 59 w 81"/>
                  <a:gd name="T25" fmla="*/ 7 h 76"/>
                  <a:gd name="T26" fmla="*/ 58 w 81"/>
                  <a:gd name="T27" fmla="*/ 7 h 76"/>
                  <a:gd name="T28" fmla="*/ 57 w 81"/>
                  <a:gd name="T29" fmla="*/ 6 h 76"/>
                  <a:gd name="T30" fmla="*/ 54 w 81"/>
                  <a:gd name="T31" fmla="*/ 7 h 76"/>
                  <a:gd name="T32" fmla="*/ 52 w 81"/>
                  <a:gd name="T33" fmla="*/ 5 h 76"/>
                  <a:gd name="T34" fmla="*/ 50 w 81"/>
                  <a:gd name="T35" fmla="*/ 6 h 76"/>
                  <a:gd name="T36" fmla="*/ 47 w 81"/>
                  <a:gd name="T37" fmla="*/ 6 h 76"/>
                  <a:gd name="T38" fmla="*/ 45 w 81"/>
                  <a:gd name="T39" fmla="*/ 5 h 76"/>
                  <a:gd name="T40" fmla="*/ 42 w 81"/>
                  <a:gd name="T41" fmla="*/ 5 h 76"/>
                  <a:gd name="T42" fmla="*/ 41 w 81"/>
                  <a:gd name="T43" fmla="*/ 3 h 76"/>
                  <a:gd name="T44" fmla="*/ 17 w 81"/>
                  <a:gd name="T45" fmla="*/ 3 h 76"/>
                  <a:gd name="T46" fmla="*/ 15 w 81"/>
                  <a:gd name="T47" fmla="*/ 4 h 76"/>
                  <a:gd name="T48" fmla="*/ 12 w 81"/>
                  <a:gd name="T49" fmla="*/ 2 h 76"/>
                  <a:gd name="T50" fmla="*/ 11 w 81"/>
                  <a:gd name="T51" fmla="*/ 1 h 76"/>
                  <a:gd name="T52" fmla="*/ 9 w 81"/>
                  <a:gd name="T53" fmla="*/ 1 h 76"/>
                  <a:gd name="T54" fmla="*/ 8 w 81"/>
                  <a:gd name="T55" fmla="*/ 0 h 76"/>
                  <a:gd name="T56" fmla="*/ 5 w 81"/>
                  <a:gd name="T57" fmla="*/ 3 h 76"/>
                  <a:gd name="T58" fmla="*/ 3 w 81"/>
                  <a:gd name="T59" fmla="*/ 2 h 76"/>
                  <a:gd name="T60" fmla="*/ 2 w 81"/>
                  <a:gd name="T61" fmla="*/ 3 h 76"/>
                  <a:gd name="T62" fmla="*/ 1 w 81"/>
                  <a:gd name="T63" fmla="*/ 8 h 76"/>
                  <a:gd name="T64" fmla="*/ 9 w 81"/>
                  <a:gd name="T65" fmla="*/ 21 h 76"/>
                  <a:gd name="T66" fmla="*/ 13 w 81"/>
                  <a:gd name="T67" fmla="*/ 30 h 76"/>
                  <a:gd name="T68" fmla="*/ 15 w 81"/>
                  <a:gd name="T69" fmla="*/ 37 h 76"/>
                  <a:gd name="T70" fmla="*/ 18 w 81"/>
                  <a:gd name="T71" fmla="*/ 50 h 76"/>
                  <a:gd name="T72" fmla="*/ 17 w 81"/>
                  <a:gd name="T73" fmla="*/ 55 h 76"/>
                  <a:gd name="T74" fmla="*/ 20 w 81"/>
                  <a:gd name="T75" fmla="*/ 59 h 76"/>
                  <a:gd name="T76" fmla="*/ 20 w 81"/>
                  <a:gd name="T77" fmla="*/ 62 h 76"/>
                  <a:gd name="T78" fmla="*/ 22 w 81"/>
                  <a:gd name="T79" fmla="*/ 67 h 76"/>
                  <a:gd name="T80" fmla="*/ 25 w 81"/>
                  <a:gd name="T81" fmla="*/ 72 h 76"/>
                  <a:gd name="T82" fmla="*/ 29 w 81"/>
                  <a:gd name="T83" fmla="*/ 73 h 76"/>
                  <a:gd name="T84" fmla="*/ 29 w 81"/>
                  <a:gd name="T85" fmla="*/ 70 h 76"/>
                  <a:gd name="T86" fmla="*/ 33 w 81"/>
                  <a:gd name="T87" fmla="*/ 71 h 76"/>
                  <a:gd name="T88" fmla="*/ 35 w 81"/>
                  <a:gd name="T89" fmla="*/ 75 h 76"/>
                  <a:gd name="T90" fmla="*/ 38 w 81"/>
                  <a:gd name="T91" fmla="*/ 75 h 76"/>
                  <a:gd name="T92" fmla="*/ 40 w 81"/>
                  <a:gd name="T93" fmla="*/ 75 h 76"/>
                  <a:gd name="T94" fmla="*/ 42 w 81"/>
                  <a:gd name="T95" fmla="*/ 76 h 76"/>
                  <a:gd name="T96" fmla="*/ 43 w 81"/>
                  <a:gd name="T97" fmla="*/ 74 h 76"/>
                  <a:gd name="T98" fmla="*/ 48 w 81"/>
                  <a:gd name="T99" fmla="*/ 72 h 76"/>
                  <a:gd name="T100" fmla="*/ 49 w 81"/>
                  <a:gd name="T101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" h="76">
                    <a:moveTo>
                      <a:pt x="49" y="50"/>
                    </a:moveTo>
                    <a:lnTo>
                      <a:pt x="49" y="50"/>
                    </a:lnTo>
                    <a:lnTo>
                      <a:pt x="50" y="31"/>
                    </a:lnTo>
                    <a:lnTo>
                      <a:pt x="56" y="31"/>
                    </a:lnTo>
                    <a:lnTo>
                      <a:pt x="57" y="10"/>
                    </a:lnTo>
                    <a:lnTo>
                      <a:pt x="61" y="10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3" y="9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1" y="5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6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9" y="21"/>
                    </a:lnTo>
                    <a:lnTo>
                      <a:pt x="10" y="24"/>
                    </a:lnTo>
                    <a:lnTo>
                      <a:pt x="13" y="28"/>
                    </a:lnTo>
                    <a:lnTo>
                      <a:pt x="13" y="30"/>
                    </a:lnTo>
                    <a:lnTo>
                      <a:pt x="16" y="34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16" y="45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8" y="59"/>
                    </a:lnTo>
                    <a:lnTo>
                      <a:pt x="20" y="59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22" y="67"/>
                    </a:lnTo>
                    <a:lnTo>
                      <a:pt x="23" y="69"/>
                    </a:lnTo>
                    <a:lnTo>
                      <a:pt x="24" y="71"/>
                    </a:lnTo>
                    <a:lnTo>
                      <a:pt x="25" y="72"/>
                    </a:lnTo>
                    <a:lnTo>
                      <a:pt x="27" y="73"/>
                    </a:lnTo>
                    <a:lnTo>
                      <a:pt x="28" y="73"/>
                    </a:lnTo>
                    <a:lnTo>
                      <a:pt x="29" y="73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2" y="73"/>
                    </a:lnTo>
                    <a:lnTo>
                      <a:pt x="33" y="74"/>
                    </a:lnTo>
                    <a:lnTo>
                      <a:pt x="35" y="75"/>
                    </a:lnTo>
                    <a:lnTo>
                      <a:pt x="36" y="75"/>
                    </a:lnTo>
                    <a:lnTo>
                      <a:pt x="37" y="75"/>
                    </a:lnTo>
                    <a:lnTo>
                      <a:pt x="38" y="75"/>
                    </a:lnTo>
                    <a:lnTo>
                      <a:pt x="39" y="76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3" y="74"/>
                    </a:lnTo>
                    <a:lnTo>
                      <a:pt x="43" y="74"/>
                    </a:lnTo>
                    <a:lnTo>
                      <a:pt x="44" y="73"/>
                    </a:lnTo>
                    <a:lnTo>
                      <a:pt x="45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9" y="50"/>
                    </a:lnTo>
                    <a:lnTo>
                      <a:pt x="49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8" name="Freeform 154">
                <a:extLst>
                  <a:ext uri="{FF2B5EF4-FFF2-40B4-BE49-F238E27FC236}">
                    <a16:creationId xmlns:a16="http://schemas.microsoft.com/office/drawing/2014/main" id="{C16CE9C2-FC67-46D5-8597-37BC0E1B06E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96188" y="4062413"/>
                <a:ext cx="36513" cy="28575"/>
              </a:xfrm>
              <a:custGeom>
                <a:avLst/>
                <a:gdLst>
                  <a:gd name="T0" fmla="*/ 0 w 23"/>
                  <a:gd name="T1" fmla="*/ 0 h 18"/>
                  <a:gd name="T2" fmla="*/ 1 w 23"/>
                  <a:gd name="T3" fmla="*/ 2 h 18"/>
                  <a:gd name="T4" fmla="*/ 2 w 23"/>
                  <a:gd name="T5" fmla="*/ 1 h 18"/>
                  <a:gd name="T6" fmla="*/ 3 w 23"/>
                  <a:gd name="T7" fmla="*/ 2 h 18"/>
                  <a:gd name="T8" fmla="*/ 3 w 23"/>
                  <a:gd name="T9" fmla="*/ 3 h 18"/>
                  <a:gd name="T10" fmla="*/ 4 w 23"/>
                  <a:gd name="T11" fmla="*/ 4 h 18"/>
                  <a:gd name="T12" fmla="*/ 5 w 23"/>
                  <a:gd name="T13" fmla="*/ 6 h 18"/>
                  <a:gd name="T14" fmla="*/ 5 w 23"/>
                  <a:gd name="T15" fmla="*/ 6 h 18"/>
                  <a:gd name="T16" fmla="*/ 8 w 23"/>
                  <a:gd name="T17" fmla="*/ 9 h 18"/>
                  <a:gd name="T18" fmla="*/ 9 w 23"/>
                  <a:gd name="T19" fmla="*/ 11 h 18"/>
                  <a:gd name="T20" fmla="*/ 10 w 23"/>
                  <a:gd name="T21" fmla="*/ 10 h 18"/>
                  <a:gd name="T22" fmla="*/ 11 w 23"/>
                  <a:gd name="T23" fmla="*/ 11 h 18"/>
                  <a:gd name="T24" fmla="*/ 12 w 23"/>
                  <a:gd name="T25" fmla="*/ 14 h 18"/>
                  <a:gd name="T26" fmla="*/ 14 w 23"/>
                  <a:gd name="T27" fmla="*/ 16 h 18"/>
                  <a:gd name="T28" fmla="*/ 16 w 23"/>
                  <a:gd name="T29" fmla="*/ 16 h 18"/>
                  <a:gd name="T30" fmla="*/ 16 w 23"/>
                  <a:gd name="T31" fmla="*/ 18 h 18"/>
                  <a:gd name="T32" fmla="*/ 14 w 23"/>
                  <a:gd name="T33" fmla="*/ 17 h 18"/>
                  <a:gd name="T34" fmla="*/ 14 w 23"/>
                  <a:gd name="T35" fmla="*/ 17 h 18"/>
                  <a:gd name="T36" fmla="*/ 13 w 23"/>
                  <a:gd name="T37" fmla="*/ 16 h 18"/>
                  <a:gd name="T38" fmla="*/ 12 w 23"/>
                  <a:gd name="T39" fmla="*/ 17 h 18"/>
                  <a:gd name="T40" fmla="*/ 11 w 23"/>
                  <a:gd name="T41" fmla="*/ 16 h 18"/>
                  <a:gd name="T42" fmla="*/ 10 w 23"/>
                  <a:gd name="T43" fmla="*/ 15 h 18"/>
                  <a:gd name="T44" fmla="*/ 9 w 23"/>
                  <a:gd name="T45" fmla="*/ 15 h 18"/>
                  <a:gd name="T46" fmla="*/ 8 w 23"/>
                  <a:gd name="T47" fmla="*/ 13 h 18"/>
                  <a:gd name="T48" fmla="*/ 8 w 23"/>
                  <a:gd name="T49" fmla="*/ 13 h 18"/>
                  <a:gd name="T50" fmla="*/ 7 w 23"/>
                  <a:gd name="T51" fmla="*/ 13 h 18"/>
                  <a:gd name="T52" fmla="*/ 7 w 23"/>
                  <a:gd name="T53" fmla="*/ 11 h 18"/>
                  <a:gd name="T54" fmla="*/ 5 w 23"/>
                  <a:gd name="T55" fmla="*/ 10 h 18"/>
                  <a:gd name="T56" fmla="*/ 5 w 23"/>
                  <a:gd name="T57" fmla="*/ 9 h 18"/>
                  <a:gd name="T58" fmla="*/ 4 w 23"/>
                  <a:gd name="T59" fmla="*/ 9 h 18"/>
                  <a:gd name="T60" fmla="*/ 3 w 23"/>
                  <a:gd name="T61" fmla="*/ 8 h 18"/>
                  <a:gd name="T62" fmla="*/ 3 w 23"/>
                  <a:gd name="T63" fmla="*/ 7 h 18"/>
                  <a:gd name="T64" fmla="*/ 2 w 23"/>
                  <a:gd name="T65" fmla="*/ 7 h 18"/>
                  <a:gd name="T66" fmla="*/ 0 w 23"/>
                  <a:gd name="T67" fmla="*/ 3 h 18"/>
                  <a:gd name="T68" fmla="*/ 0 w 23"/>
                  <a:gd name="T69" fmla="*/ 2 h 18"/>
                  <a:gd name="T70" fmla="*/ 0 w 23"/>
                  <a:gd name="T71" fmla="*/ 1 h 18"/>
                  <a:gd name="T72" fmla="*/ 0 w 23"/>
                  <a:gd name="T73" fmla="*/ 0 h 18"/>
                  <a:gd name="T74" fmla="*/ 21 w 23"/>
                  <a:gd name="T75" fmla="*/ 11 h 18"/>
                  <a:gd name="T76" fmla="*/ 22 w 23"/>
                  <a:gd name="T77" fmla="*/ 10 h 18"/>
                  <a:gd name="T78" fmla="*/ 23 w 23"/>
                  <a:gd name="T79" fmla="*/ 11 h 18"/>
                  <a:gd name="T80" fmla="*/ 23 w 23"/>
                  <a:gd name="T81" fmla="*/ 12 h 18"/>
                  <a:gd name="T82" fmla="*/ 23 w 23"/>
                  <a:gd name="T83" fmla="*/ 12 h 18"/>
                  <a:gd name="T84" fmla="*/ 22 w 23"/>
                  <a:gd name="T85" fmla="*/ 13 h 18"/>
                  <a:gd name="T86" fmla="*/ 21 w 23"/>
                  <a:gd name="T87" fmla="*/ 12 h 18"/>
                  <a:gd name="T88" fmla="*/ 21 w 23"/>
                  <a:gd name="T89" fmla="*/ 11 h 18"/>
                  <a:gd name="T90" fmla="*/ 19 w 23"/>
                  <a:gd name="T91" fmla="*/ 5 h 18"/>
                  <a:gd name="T92" fmla="*/ 17 w 23"/>
                  <a:gd name="T93" fmla="*/ 6 h 18"/>
                  <a:gd name="T94" fmla="*/ 18 w 23"/>
                  <a:gd name="T95" fmla="*/ 6 h 18"/>
                  <a:gd name="T96" fmla="*/ 17 w 23"/>
                  <a:gd name="T97" fmla="*/ 7 h 18"/>
                  <a:gd name="T98" fmla="*/ 18 w 23"/>
                  <a:gd name="T99" fmla="*/ 8 h 18"/>
                  <a:gd name="T100" fmla="*/ 19 w 23"/>
                  <a:gd name="T101" fmla="*/ 8 h 18"/>
                  <a:gd name="T102" fmla="*/ 20 w 23"/>
                  <a:gd name="T103" fmla="*/ 8 h 18"/>
                  <a:gd name="T104" fmla="*/ 19 w 23"/>
                  <a:gd name="T105" fmla="*/ 7 h 18"/>
                  <a:gd name="T106" fmla="*/ 19 w 23"/>
                  <a:gd name="T107" fmla="*/ 6 h 18"/>
                  <a:gd name="T108" fmla="*/ 19 w 23"/>
                  <a:gd name="T109" fmla="*/ 5 h 18"/>
                  <a:gd name="T110" fmla="*/ 19 w 23"/>
                  <a:gd name="T111" fmla="*/ 5 h 18"/>
                  <a:gd name="T112" fmla="*/ 14 w 23"/>
                  <a:gd name="T113" fmla="*/ 3 h 18"/>
                  <a:gd name="T114" fmla="*/ 14 w 23"/>
                  <a:gd name="T115" fmla="*/ 4 h 18"/>
                  <a:gd name="T116" fmla="*/ 14 w 23"/>
                  <a:gd name="T117" fmla="*/ 5 h 18"/>
                  <a:gd name="T118" fmla="*/ 15 w 23"/>
                  <a:gd name="T119" fmla="*/ 5 h 18"/>
                  <a:gd name="T120" fmla="*/ 16 w 23"/>
                  <a:gd name="T121" fmla="*/ 4 h 18"/>
                  <a:gd name="T122" fmla="*/ 16 w 23"/>
                  <a:gd name="T123" fmla="*/ 3 h 18"/>
                  <a:gd name="T124" fmla="*/ 14 w 23"/>
                  <a:gd name="T12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8" y="9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11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1" y="11"/>
                    </a:moveTo>
                    <a:lnTo>
                      <a:pt x="22" y="10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21" y="11"/>
                    </a:lnTo>
                    <a:close/>
                    <a:moveTo>
                      <a:pt x="19" y="5"/>
                    </a:moveTo>
                    <a:lnTo>
                      <a:pt x="17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  <a:moveTo>
                      <a:pt x="14" y="3"/>
                    </a:move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89" name="Freeform 155">
                <a:extLst>
                  <a:ext uri="{FF2B5EF4-FFF2-40B4-BE49-F238E27FC236}">
                    <a16:creationId xmlns:a16="http://schemas.microsoft.com/office/drawing/2014/main" id="{4D28EF57-99F9-4109-98B9-76C4A4102E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62738" y="443547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3 w 3"/>
                  <a:gd name="T11" fmla="*/ 2 h 2"/>
                  <a:gd name="T12" fmla="*/ 1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0" name="Freeform 156">
                <a:extLst>
                  <a:ext uri="{FF2B5EF4-FFF2-40B4-BE49-F238E27FC236}">
                    <a16:creationId xmlns:a16="http://schemas.microsoft.com/office/drawing/2014/main" id="{46962378-0B08-4063-9260-C6957AB2C8E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34163" y="4375151"/>
                <a:ext cx="15875" cy="12700"/>
              </a:xfrm>
              <a:custGeom>
                <a:avLst/>
                <a:gdLst>
                  <a:gd name="T0" fmla="*/ 4 w 10"/>
                  <a:gd name="T1" fmla="*/ 2 h 8"/>
                  <a:gd name="T2" fmla="*/ 4 w 10"/>
                  <a:gd name="T3" fmla="*/ 2 h 8"/>
                  <a:gd name="T4" fmla="*/ 5 w 10"/>
                  <a:gd name="T5" fmla="*/ 1 h 8"/>
                  <a:gd name="T6" fmla="*/ 5 w 10"/>
                  <a:gd name="T7" fmla="*/ 2 h 8"/>
                  <a:gd name="T8" fmla="*/ 5 w 10"/>
                  <a:gd name="T9" fmla="*/ 3 h 8"/>
                  <a:gd name="T10" fmla="*/ 4 w 10"/>
                  <a:gd name="T11" fmla="*/ 3 h 8"/>
                  <a:gd name="T12" fmla="*/ 4 w 10"/>
                  <a:gd name="T13" fmla="*/ 2 h 8"/>
                  <a:gd name="T14" fmla="*/ 1 w 10"/>
                  <a:gd name="T15" fmla="*/ 7 h 8"/>
                  <a:gd name="T16" fmla="*/ 1 w 10"/>
                  <a:gd name="T17" fmla="*/ 7 h 8"/>
                  <a:gd name="T18" fmla="*/ 3 w 10"/>
                  <a:gd name="T19" fmla="*/ 6 h 8"/>
                  <a:gd name="T20" fmla="*/ 4 w 10"/>
                  <a:gd name="T21" fmla="*/ 6 h 8"/>
                  <a:gd name="T22" fmla="*/ 4 w 10"/>
                  <a:gd name="T23" fmla="*/ 6 h 8"/>
                  <a:gd name="T24" fmla="*/ 5 w 10"/>
                  <a:gd name="T25" fmla="*/ 7 h 8"/>
                  <a:gd name="T26" fmla="*/ 6 w 10"/>
                  <a:gd name="T27" fmla="*/ 7 h 8"/>
                  <a:gd name="T28" fmla="*/ 6 w 10"/>
                  <a:gd name="T29" fmla="*/ 6 h 8"/>
                  <a:gd name="T30" fmla="*/ 6 w 10"/>
                  <a:gd name="T31" fmla="*/ 6 h 8"/>
                  <a:gd name="T32" fmla="*/ 6 w 10"/>
                  <a:gd name="T33" fmla="*/ 7 h 8"/>
                  <a:gd name="T34" fmla="*/ 7 w 10"/>
                  <a:gd name="T35" fmla="*/ 8 h 8"/>
                  <a:gd name="T36" fmla="*/ 8 w 10"/>
                  <a:gd name="T37" fmla="*/ 8 h 8"/>
                  <a:gd name="T38" fmla="*/ 9 w 10"/>
                  <a:gd name="T39" fmla="*/ 7 h 8"/>
                  <a:gd name="T40" fmla="*/ 9 w 10"/>
                  <a:gd name="T41" fmla="*/ 6 h 8"/>
                  <a:gd name="T42" fmla="*/ 8 w 10"/>
                  <a:gd name="T43" fmla="*/ 7 h 8"/>
                  <a:gd name="T44" fmla="*/ 7 w 10"/>
                  <a:gd name="T45" fmla="*/ 6 h 8"/>
                  <a:gd name="T46" fmla="*/ 8 w 10"/>
                  <a:gd name="T47" fmla="*/ 5 h 8"/>
                  <a:gd name="T48" fmla="*/ 8 w 10"/>
                  <a:gd name="T49" fmla="*/ 5 h 8"/>
                  <a:gd name="T50" fmla="*/ 10 w 10"/>
                  <a:gd name="T51" fmla="*/ 5 h 8"/>
                  <a:gd name="T52" fmla="*/ 10 w 10"/>
                  <a:gd name="T53" fmla="*/ 4 h 8"/>
                  <a:gd name="T54" fmla="*/ 10 w 10"/>
                  <a:gd name="T55" fmla="*/ 3 h 8"/>
                  <a:gd name="T56" fmla="*/ 9 w 10"/>
                  <a:gd name="T57" fmla="*/ 4 h 8"/>
                  <a:gd name="T58" fmla="*/ 8 w 10"/>
                  <a:gd name="T59" fmla="*/ 3 h 8"/>
                  <a:gd name="T60" fmla="*/ 7 w 10"/>
                  <a:gd name="T61" fmla="*/ 5 h 8"/>
                  <a:gd name="T62" fmla="*/ 6 w 10"/>
                  <a:gd name="T63" fmla="*/ 5 h 8"/>
                  <a:gd name="T64" fmla="*/ 6 w 10"/>
                  <a:gd name="T65" fmla="*/ 3 h 8"/>
                  <a:gd name="T66" fmla="*/ 7 w 10"/>
                  <a:gd name="T67" fmla="*/ 3 h 8"/>
                  <a:gd name="T68" fmla="*/ 7 w 10"/>
                  <a:gd name="T69" fmla="*/ 2 h 8"/>
                  <a:gd name="T70" fmla="*/ 6 w 10"/>
                  <a:gd name="T71" fmla="*/ 2 h 8"/>
                  <a:gd name="T72" fmla="*/ 6 w 10"/>
                  <a:gd name="T73" fmla="*/ 3 h 8"/>
                  <a:gd name="T74" fmla="*/ 5 w 10"/>
                  <a:gd name="T75" fmla="*/ 4 h 8"/>
                  <a:gd name="T76" fmla="*/ 4 w 10"/>
                  <a:gd name="T77" fmla="*/ 3 h 8"/>
                  <a:gd name="T78" fmla="*/ 3 w 10"/>
                  <a:gd name="T79" fmla="*/ 3 h 8"/>
                  <a:gd name="T80" fmla="*/ 3 w 10"/>
                  <a:gd name="T81" fmla="*/ 3 h 8"/>
                  <a:gd name="T82" fmla="*/ 3 w 10"/>
                  <a:gd name="T83" fmla="*/ 1 h 8"/>
                  <a:gd name="T84" fmla="*/ 3 w 10"/>
                  <a:gd name="T85" fmla="*/ 1 h 8"/>
                  <a:gd name="T86" fmla="*/ 3 w 10"/>
                  <a:gd name="T87" fmla="*/ 0 h 8"/>
                  <a:gd name="T88" fmla="*/ 3 w 10"/>
                  <a:gd name="T89" fmla="*/ 0 h 8"/>
                  <a:gd name="T90" fmla="*/ 3 w 10"/>
                  <a:gd name="T91" fmla="*/ 1 h 8"/>
                  <a:gd name="T92" fmla="*/ 2 w 10"/>
                  <a:gd name="T93" fmla="*/ 1 h 8"/>
                  <a:gd name="T94" fmla="*/ 2 w 10"/>
                  <a:gd name="T95" fmla="*/ 2 h 8"/>
                  <a:gd name="T96" fmla="*/ 2 w 10"/>
                  <a:gd name="T97" fmla="*/ 3 h 8"/>
                  <a:gd name="T98" fmla="*/ 3 w 10"/>
                  <a:gd name="T99" fmla="*/ 3 h 8"/>
                  <a:gd name="T100" fmla="*/ 3 w 10"/>
                  <a:gd name="T101" fmla="*/ 4 h 8"/>
                  <a:gd name="T102" fmla="*/ 1 w 10"/>
                  <a:gd name="T103" fmla="*/ 5 h 8"/>
                  <a:gd name="T104" fmla="*/ 0 w 10"/>
                  <a:gd name="T105" fmla="*/ 6 h 8"/>
                  <a:gd name="T106" fmla="*/ 1 w 10"/>
                  <a:gd name="T10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4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  <a:moveTo>
                      <a:pt x="1" y="7"/>
                    </a:move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1" name="Freeform 157">
                <a:extLst>
                  <a:ext uri="{FF2B5EF4-FFF2-40B4-BE49-F238E27FC236}">
                    <a16:creationId xmlns:a16="http://schemas.microsoft.com/office/drawing/2014/main" id="{2337810B-ACB4-419F-B47A-77BB697EB6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78600" y="4044951"/>
                <a:ext cx="6350" cy="635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3 h 4"/>
                  <a:gd name="T10" fmla="*/ 3 w 4"/>
                  <a:gd name="T11" fmla="*/ 2 h 4"/>
                  <a:gd name="T12" fmla="*/ 4 w 4"/>
                  <a:gd name="T13" fmla="*/ 1 h 4"/>
                  <a:gd name="T14" fmla="*/ 4 w 4"/>
                  <a:gd name="T15" fmla="*/ 1 h 4"/>
                  <a:gd name="T16" fmla="*/ 3 w 4"/>
                  <a:gd name="T17" fmla="*/ 0 h 4"/>
                  <a:gd name="T18" fmla="*/ 2 w 4"/>
                  <a:gd name="T19" fmla="*/ 1 h 4"/>
                  <a:gd name="T20" fmla="*/ 1 w 4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2" name="Freeform 158">
                <a:extLst>
                  <a:ext uri="{FF2B5EF4-FFF2-40B4-BE49-F238E27FC236}">
                    <a16:creationId xmlns:a16="http://schemas.microsoft.com/office/drawing/2014/main" id="{3DCB13B1-5E7E-4134-B283-8AABF89C3B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59550" y="4052888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2 w 3"/>
                  <a:gd name="T7" fmla="*/ 4 h 4"/>
                  <a:gd name="T8" fmla="*/ 3 w 3"/>
                  <a:gd name="T9" fmla="*/ 3 h 4"/>
                  <a:gd name="T10" fmla="*/ 3 w 3"/>
                  <a:gd name="T11" fmla="*/ 2 h 4"/>
                  <a:gd name="T12" fmla="*/ 2 w 3"/>
                  <a:gd name="T13" fmla="*/ 1 h 4"/>
                  <a:gd name="T14" fmla="*/ 1 w 3"/>
                  <a:gd name="T15" fmla="*/ 0 h 4"/>
                  <a:gd name="T16" fmla="*/ 0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3" name="Freeform 159">
                <a:extLst>
                  <a:ext uri="{FF2B5EF4-FFF2-40B4-BE49-F238E27FC236}">
                    <a16:creationId xmlns:a16="http://schemas.microsoft.com/office/drawing/2014/main" id="{7C3C818C-3490-4EED-9A53-2BE384B4050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42075" y="3965576"/>
                <a:ext cx="73025" cy="134938"/>
              </a:xfrm>
              <a:custGeom>
                <a:avLst/>
                <a:gdLst>
                  <a:gd name="T0" fmla="*/ 13 w 46"/>
                  <a:gd name="T1" fmla="*/ 84 h 85"/>
                  <a:gd name="T2" fmla="*/ 21 w 46"/>
                  <a:gd name="T3" fmla="*/ 82 h 85"/>
                  <a:gd name="T4" fmla="*/ 25 w 46"/>
                  <a:gd name="T5" fmla="*/ 77 h 85"/>
                  <a:gd name="T6" fmla="*/ 25 w 46"/>
                  <a:gd name="T7" fmla="*/ 73 h 85"/>
                  <a:gd name="T8" fmla="*/ 27 w 46"/>
                  <a:gd name="T9" fmla="*/ 70 h 85"/>
                  <a:gd name="T10" fmla="*/ 30 w 46"/>
                  <a:gd name="T11" fmla="*/ 61 h 85"/>
                  <a:gd name="T12" fmla="*/ 35 w 46"/>
                  <a:gd name="T13" fmla="*/ 50 h 85"/>
                  <a:gd name="T14" fmla="*/ 38 w 46"/>
                  <a:gd name="T15" fmla="*/ 42 h 85"/>
                  <a:gd name="T16" fmla="*/ 40 w 46"/>
                  <a:gd name="T17" fmla="*/ 34 h 85"/>
                  <a:gd name="T18" fmla="*/ 41 w 46"/>
                  <a:gd name="T19" fmla="*/ 29 h 85"/>
                  <a:gd name="T20" fmla="*/ 42 w 46"/>
                  <a:gd name="T21" fmla="*/ 25 h 85"/>
                  <a:gd name="T22" fmla="*/ 42 w 46"/>
                  <a:gd name="T23" fmla="*/ 22 h 85"/>
                  <a:gd name="T24" fmla="*/ 45 w 46"/>
                  <a:gd name="T25" fmla="*/ 25 h 85"/>
                  <a:gd name="T26" fmla="*/ 45 w 46"/>
                  <a:gd name="T27" fmla="*/ 22 h 85"/>
                  <a:gd name="T28" fmla="*/ 44 w 46"/>
                  <a:gd name="T29" fmla="*/ 17 h 85"/>
                  <a:gd name="T30" fmla="*/ 45 w 46"/>
                  <a:gd name="T31" fmla="*/ 13 h 85"/>
                  <a:gd name="T32" fmla="*/ 43 w 46"/>
                  <a:gd name="T33" fmla="*/ 5 h 85"/>
                  <a:gd name="T34" fmla="*/ 40 w 46"/>
                  <a:gd name="T35" fmla="*/ 3 h 85"/>
                  <a:gd name="T36" fmla="*/ 39 w 46"/>
                  <a:gd name="T37" fmla="*/ 2 h 85"/>
                  <a:gd name="T38" fmla="*/ 38 w 46"/>
                  <a:gd name="T39" fmla="*/ 4 h 85"/>
                  <a:gd name="T40" fmla="*/ 37 w 46"/>
                  <a:gd name="T41" fmla="*/ 7 h 85"/>
                  <a:gd name="T42" fmla="*/ 35 w 46"/>
                  <a:gd name="T43" fmla="*/ 11 h 85"/>
                  <a:gd name="T44" fmla="*/ 33 w 46"/>
                  <a:gd name="T45" fmla="*/ 11 h 85"/>
                  <a:gd name="T46" fmla="*/ 33 w 46"/>
                  <a:gd name="T47" fmla="*/ 13 h 85"/>
                  <a:gd name="T48" fmla="*/ 31 w 46"/>
                  <a:gd name="T49" fmla="*/ 14 h 85"/>
                  <a:gd name="T50" fmla="*/ 32 w 46"/>
                  <a:gd name="T51" fmla="*/ 17 h 85"/>
                  <a:gd name="T52" fmla="*/ 29 w 46"/>
                  <a:gd name="T53" fmla="*/ 19 h 85"/>
                  <a:gd name="T54" fmla="*/ 27 w 46"/>
                  <a:gd name="T55" fmla="*/ 18 h 85"/>
                  <a:gd name="T56" fmla="*/ 27 w 46"/>
                  <a:gd name="T57" fmla="*/ 21 h 85"/>
                  <a:gd name="T58" fmla="*/ 26 w 46"/>
                  <a:gd name="T59" fmla="*/ 22 h 85"/>
                  <a:gd name="T60" fmla="*/ 25 w 46"/>
                  <a:gd name="T61" fmla="*/ 20 h 85"/>
                  <a:gd name="T62" fmla="*/ 22 w 46"/>
                  <a:gd name="T63" fmla="*/ 25 h 85"/>
                  <a:gd name="T64" fmla="*/ 21 w 46"/>
                  <a:gd name="T65" fmla="*/ 23 h 85"/>
                  <a:gd name="T66" fmla="*/ 17 w 46"/>
                  <a:gd name="T67" fmla="*/ 24 h 85"/>
                  <a:gd name="T68" fmla="*/ 16 w 46"/>
                  <a:gd name="T69" fmla="*/ 24 h 85"/>
                  <a:gd name="T70" fmla="*/ 12 w 46"/>
                  <a:gd name="T71" fmla="*/ 26 h 85"/>
                  <a:gd name="T72" fmla="*/ 9 w 46"/>
                  <a:gd name="T73" fmla="*/ 27 h 85"/>
                  <a:gd name="T74" fmla="*/ 6 w 46"/>
                  <a:gd name="T75" fmla="*/ 34 h 85"/>
                  <a:gd name="T76" fmla="*/ 7 w 46"/>
                  <a:gd name="T77" fmla="*/ 38 h 85"/>
                  <a:gd name="T78" fmla="*/ 9 w 46"/>
                  <a:gd name="T79" fmla="*/ 45 h 85"/>
                  <a:gd name="T80" fmla="*/ 8 w 46"/>
                  <a:gd name="T81" fmla="*/ 50 h 85"/>
                  <a:gd name="T82" fmla="*/ 6 w 46"/>
                  <a:gd name="T83" fmla="*/ 53 h 85"/>
                  <a:gd name="T84" fmla="*/ 2 w 46"/>
                  <a:gd name="T85" fmla="*/ 58 h 85"/>
                  <a:gd name="T86" fmla="*/ 0 w 46"/>
                  <a:gd name="T87" fmla="*/ 63 h 85"/>
                  <a:gd name="T88" fmla="*/ 2 w 46"/>
                  <a:gd name="T89" fmla="*/ 69 h 85"/>
                  <a:gd name="T90" fmla="*/ 3 w 46"/>
                  <a:gd name="T91" fmla="*/ 71 h 85"/>
                  <a:gd name="T92" fmla="*/ 2 w 46"/>
                  <a:gd name="T93" fmla="*/ 75 h 85"/>
                  <a:gd name="T94" fmla="*/ 3 w 46"/>
                  <a:gd name="T95" fmla="*/ 79 h 85"/>
                  <a:gd name="T96" fmla="*/ 6 w 46"/>
                  <a:gd name="T97" fmla="*/ 82 h 85"/>
                  <a:gd name="T98" fmla="*/ 9 w 46"/>
                  <a:gd name="T99" fmla="*/ 84 h 85"/>
                  <a:gd name="T100" fmla="*/ 36 w 46"/>
                  <a:gd name="T101" fmla="*/ 6 h 85"/>
                  <a:gd name="T102" fmla="*/ 36 w 46"/>
                  <a:gd name="T103" fmla="*/ 6 h 85"/>
                  <a:gd name="T104" fmla="*/ 36 w 46"/>
                  <a:gd name="T105" fmla="*/ 8 h 85"/>
                  <a:gd name="T106" fmla="*/ 34 w 46"/>
                  <a:gd name="T107" fmla="*/ 8 h 85"/>
                  <a:gd name="T108" fmla="*/ 33 w 46"/>
                  <a:gd name="T109" fmla="*/ 9 h 85"/>
                  <a:gd name="T110" fmla="*/ 42 w 46"/>
                  <a:gd name="T111" fmla="*/ 30 h 85"/>
                  <a:gd name="T112" fmla="*/ 43 w 46"/>
                  <a:gd name="T113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" h="85">
                    <a:moveTo>
                      <a:pt x="10" y="85"/>
                    </a:moveTo>
                    <a:lnTo>
                      <a:pt x="11" y="85"/>
                    </a:lnTo>
                    <a:lnTo>
                      <a:pt x="12" y="85"/>
                    </a:lnTo>
                    <a:lnTo>
                      <a:pt x="13" y="84"/>
                    </a:lnTo>
                    <a:lnTo>
                      <a:pt x="15" y="82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2" y="81"/>
                    </a:lnTo>
                    <a:lnTo>
                      <a:pt x="23" y="81"/>
                    </a:lnTo>
                    <a:lnTo>
                      <a:pt x="24" y="79"/>
                    </a:lnTo>
                    <a:lnTo>
                      <a:pt x="25" y="77"/>
                    </a:lnTo>
                    <a:lnTo>
                      <a:pt x="25" y="76"/>
                    </a:lnTo>
                    <a:lnTo>
                      <a:pt x="26" y="76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6" y="73"/>
                    </a:lnTo>
                    <a:lnTo>
                      <a:pt x="27" y="71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8" y="69"/>
                    </a:lnTo>
                    <a:lnTo>
                      <a:pt x="29" y="64"/>
                    </a:lnTo>
                    <a:lnTo>
                      <a:pt x="29" y="62"/>
                    </a:lnTo>
                    <a:lnTo>
                      <a:pt x="30" y="61"/>
                    </a:lnTo>
                    <a:lnTo>
                      <a:pt x="31" y="59"/>
                    </a:lnTo>
                    <a:lnTo>
                      <a:pt x="33" y="56"/>
                    </a:lnTo>
                    <a:lnTo>
                      <a:pt x="34" y="51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6" y="45"/>
                    </a:lnTo>
                    <a:lnTo>
                      <a:pt x="37" y="44"/>
                    </a:lnTo>
                    <a:lnTo>
                      <a:pt x="38" y="42"/>
                    </a:lnTo>
                    <a:lnTo>
                      <a:pt x="39" y="39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39" y="33"/>
                    </a:lnTo>
                    <a:lnTo>
                      <a:pt x="40" y="32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6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1" y="23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6" y="21"/>
                    </a:lnTo>
                    <a:lnTo>
                      <a:pt x="46" y="20"/>
                    </a:lnTo>
                    <a:lnTo>
                      <a:pt x="45" y="18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4" y="14"/>
                    </a:lnTo>
                    <a:lnTo>
                      <a:pt x="45" y="13"/>
                    </a:lnTo>
                    <a:lnTo>
                      <a:pt x="45" y="10"/>
                    </a:lnTo>
                    <a:lnTo>
                      <a:pt x="44" y="9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20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8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6" y="53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2" y="60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2" y="70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2" y="72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3" y="80"/>
                    </a:lnTo>
                    <a:lnTo>
                      <a:pt x="4" y="81"/>
                    </a:lnTo>
                    <a:lnTo>
                      <a:pt x="5" y="82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7" y="83"/>
                    </a:lnTo>
                    <a:lnTo>
                      <a:pt x="8" y="83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0" y="85"/>
                    </a:lnTo>
                    <a:close/>
                    <a:moveTo>
                      <a:pt x="36" y="6"/>
                    </a:moveTo>
                    <a:lnTo>
                      <a:pt x="36" y="6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6" y="6"/>
                    </a:lnTo>
                    <a:close/>
                    <a:moveTo>
                      <a:pt x="36" y="8"/>
                    </a:move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close/>
                    <a:moveTo>
                      <a:pt x="34" y="8"/>
                    </a:moveTo>
                    <a:lnTo>
                      <a:pt x="34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4" y="8"/>
                    </a:lnTo>
                    <a:close/>
                    <a:moveTo>
                      <a:pt x="42" y="32"/>
                    </a:moveTo>
                    <a:lnTo>
                      <a:pt x="42" y="31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4" name="Freeform 160">
                <a:extLst>
                  <a:ext uri="{FF2B5EF4-FFF2-40B4-BE49-F238E27FC236}">
                    <a16:creationId xmlns:a16="http://schemas.microsoft.com/office/drawing/2014/main" id="{4C52CB30-3AFA-4AFB-88EB-3C4AF0CFD1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24600" y="3951288"/>
                <a:ext cx="100013" cy="160338"/>
              </a:xfrm>
              <a:custGeom>
                <a:avLst/>
                <a:gdLst>
                  <a:gd name="T0" fmla="*/ 11 w 63"/>
                  <a:gd name="T1" fmla="*/ 63 h 101"/>
                  <a:gd name="T2" fmla="*/ 13 w 63"/>
                  <a:gd name="T3" fmla="*/ 59 h 101"/>
                  <a:gd name="T4" fmla="*/ 13 w 63"/>
                  <a:gd name="T5" fmla="*/ 55 h 101"/>
                  <a:gd name="T6" fmla="*/ 14 w 63"/>
                  <a:gd name="T7" fmla="*/ 52 h 101"/>
                  <a:gd name="T8" fmla="*/ 14 w 63"/>
                  <a:gd name="T9" fmla="*/ 48 h 101"/>
                  <a:gd name="T10" fmla="*/ 15 w 63"/>
                  <a:gd name="T11" fmla="*/ 43 h 101"/>
                  <a:gd name="T12" fmla="*/ 16 w 63"/>
                  <a:gd name="T13" fmla="*/ 39 h 101"/>
                  <a:gd name="T14" fmla="*/ 9 w 63"/>
                  <a:gd name="T15" fmla="*/ 36 h 101"/>
                  <a:gd name="T16" fmla="*/ 4 w 63"/>
                  <a:gd name="T17" fmla="*/ 34 h 101"/>
                  <a:gd name="T18" fmla="*/ 0 w 63"/>
                  <a:gd name="T19" fmla="*/ 29 h 101"/>
                  <a:gd name="T20" fmla="*/ 11 w 63"/>
                  <a:gd name="T21" fmla="*/ 24 h 101"/>
                  <a:gd name="T22" fmla="*/ 19 w 63"/>
                  <a:gd name="T23" fmla="*/ 23 h 101"/>
                  <a:gd name="T24" fmla="*/ 22 w 63"/>
                  <a:gd name="T25" fmla="*/ 24 h 101"/>
                  <a:gd name="T26" fmla="*/ 26 w 63"/>
                  <a:gd name="T27" fmla="*/ 27 h 101"/>
                  <a:gd name="T28" fmla="*/ 23 w 63"/>
                  <a:gd name="T29" fmla="*/ 33 h 101"/>
                  <a:gd name="T30" fmla="*/ 27 w 63"/>
                  <a:gd name="T31" fmla="*/ 38 h 101"/>
                  <a:gd name="T32" fmla="*/ 29 w 63"/>
                  <a:gd name="T33" fmla="*/ 41 h 101"/>
                  <a:gd name="T34" fmla="*/ 30 w 63"/>
                  <a:gd name="T35" fmla="*/ 35 h 101"/>
                  <a:gd name="T36" fmla="*/ 32 w 63"/>
                  <a:gd name="T37" fmla="*/ 30 h 101"/>
                  <a:gd name="T38" fmla="*/ 34 w 63"/>
                  <a:gd name="T39" fmla="*/ 27 h 101"/>
                  <a:gd name="T40" fmla="*/ 32 w 63"/>
                  <a:gd name="T41" fmla="*/ 23 h 101"/>
                  <a:gd name="T42" fmla="*/ 28 w 63"/>
                  <a:gd name="T43" fmla="*/ 18 h 101"/>
                  <a:gd name="T44" fmla="*/ 33 w 63"/>
                  <a:gd name="T45" fmla="*/ 6 h 101"/>
                  <a:gd name="T46" fmla="*/ 36 w 63"/>
                  <a:gd name="T47" fmla="*/ 6 h 101"/>
                  <a:gd name="T48" fmla="*/ 40 w 63"/>
                  <a:gd name="T49" fmla="*/ 6 h 101"/>
                  <a:gd name="T50" fmla="*/ 43 w 63"/>
                  <a:gd name="T51" fmla="*/ 6 h 101"/>
                  <a:gd name="T52" fmla="*/ 46 w 63"/>
                  <a:gd name="T53" fmla="*/ 5 h 101"/>
                  <a:gd name="T54" fmla="*/ 50 w 63"/>
                  <a:gd name="T55" fmla="*/ 5 h 101"/>
                  <a:gd name="T56" fmla="*/ 56 w 63"/>
                  <a:gd name="T57" fmla="*/ 3 h 101"/>
                  <a:gd name="T58" fmla="*/ 60 w 63"/>
                  <a:gd name="T59" fmla="*/ 1 h 101"/>
                  <a:gd name="T60" fmla="*/ 63 w 63"/>
                  <a:gd name="T61" fmla="*/ 2 h 101"/>
                  <a:gd name="T62" fmla="*/ 62 w 63"/>
                  <a:gd name="T63" fmla="*/ 6 h 101"/>
                  <a:gd name="T64" fmla="*/ 62 w 63"/>
                  <a:gd name="T65" fmla="*/ 10 h 101"/>
                  <a:gd name="T66" fmla="*/ 62 w 63"/>
                  <a:gd name="T67" fmla="*/ 16 h 101"/>
                  <a:gd name="T68" fmla="*/ 60 w 63"/>
                  <a:gd name="T69" fmla="*/ 22 h 101"/>
                  <a:gd name="T70" fmla="*/ 63 w 63"/>
                  <a:gd name="T71" fmla="*/ 25 h 101"/>
                  <a:gd name="T72" fmla="*/ 60 w 63"/>
                  <a:gd name="T73" fmla="*/ 28 h 101"/>
                  <a:gd name="T74" fmla="*/ 60 w 63"/>
                  <a:gd name="T75" fmla="*/ 30 h 101"/>
                  <a:gd name="T76" fmla="*/ 57 w 63"/>
                  <a:gd name="T77" fmla="*/ 35 h 101"/>
                  <a:gd name="T78" fmla="*/ 51 w 63"/>
                  <a:gd name="T79" fmla="*/ 40 h 101"/>
                  <a:gd name="T80" fmla="*/ 42 w 63"/>
                  <a:gd name="T81" fmla="*/ 44 h 101"/>
                  <a:gd name="T82" fmla="*/ 39 w 63"/>
                  <a:gd name="T83" fmla="*/ 45 h 101"/>
                  <a:gd name="T84" fmla="*/ 35 w 63"/>
                  <a:gd name="T85" fmla="*/ 50 h 101"/>
                  <a:gd name="T86" fmla="*/ 29 w 63"/>
                  <a:gd name="T87" fmla="*/ 54 h 101"/>
                  <a:gd name="T88" fmla="*/ 25 w 63"/>
                  <a:gd name="T89" fmla="*/ 56 h 101"/>
                  <a:gd name="T90" fmla="*/ 25 w 63"/>
                  <a:gd name="T91" fmla="*/ 59 h 101"/>
                  <a:gd name="T92" fmla="*/ 25 w 63"/>
                  <a:gd name="T93" fmla="*/ 65 h 101"/>
                  <a:gd name="T94" fmla="*/ 27 w 63"/>
                  <a:gd name="T95" fmla="*/ 72 h 101"/>
                  <a:gd name="T96" fmla="*/ 28 w 63"/>
                  <a:gd name="T97" fmla="*/ 72 h 101"/>
                  <a:gd name="T98" fmla="*/ 28 w 63"/>
                  <a:gd name="T99" fmla="*/ 76 h 101"/>
                  <a:gd name="T100" fmla="*/ 27 w 63"/>
                  <a:gd name="T101" fmla="*/ 81 h 101"/>
                  <a:gd name="T102" fmla="*/ 27 w 63"/>
                  <a:gd name="T103" fmla="*/ 85 h 101"/>
                  <a:gd name="T104" fmla="*/ 12 w 63"/>
                  <a:gd name="T105" fmla="*/ 93 h 101"/>
                  <a:gd name="T106" fmla="*/ 9 w 63"/>
                  <a:gd name="T107" fmla="*/ 96 h 101"/>
                  <a:gd name="T108" fmla="*/ 11 w 63"/>
                  <a:gd name="T109" fmla="*/ 98 h 101"/>
                  <a:gd name="T110" fmla="*/ 11 w 63"/>
                  <a:gd name="T111" fmla="*/ 100 h 101"/>
                  <a:gd name="T112" fmla="*/ 7 w 63"/>
                  <a:gd name="T113" fmla="*/ 100 h 101"/>
                  <a:gd name="T114" fmla="*/ 7 w 63"/>
                  <a:gd name="T115" fmla="*/ 96 h 101"/>
                  <a:gd name="T116" fmla="*/ 7 w 63"/>
                  <a:gd name="T117" fmla="*/ 90 h 101"/>
                  <a:gd name="T118" fmla="*/ 6 w 63"/>
                  <a:gd name="T119" fmla="*/ 81 h 101"/>
                  <a:gd name="T120" fmla="*/ 4 w 63"/>
                  <a:gd name="T121" fmla="*/ 7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" h="101">
                    <a:moveTo>
                      <a:pt x="4" y="74"/>
                    </a:moveTo>
                    <a:lnTo>
                      <a:pt x="11" y="67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2" y="62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1" y="34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5" y="36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8" y="39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9" y="41"/>
                    </a:lnTo>
                    <a:lnTo>
                      <a:pt x="30" y="40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3" y="24"/>
                    </a:lnTo>
                    <a:lnTo>
                      <a:pt x="32" y="23"/>
                    </a:lnTo>
                    <a:lnTo>
                      <a:pt x="31" y="22"/>
                    </a:lnTo>
                    <a:lnTo>
                      <a:pt x="29" y="20"/>
                    </a:lnTo>
                    <a:lnTo>
                      <a:pt x="29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1" y="6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8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48" y="41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41" y="43"/>
                    </a:lnTo>
                    <a:lnTo>
                      <a:pt x="41" y="44"/>
                    </a:lnTo>
                    <a:lnTo>
                      <a:pt x="40" y="46"/>
                    </a:lnTo>
                    <a:lnTo>
                      <a:pt x="39" y="47"/>
                    </a:lnTo>
                    <a:lnTo>
                      <a:pt x="39" y="45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7" y="48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6" y="57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24" y="61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8" y="73"/>
                    </a:lnTo>
                    <a:lnTo>
                      <a:pt x="28" y="72"/>
                    </a:lnTo>
                    <a:lnTo>
                      <a:pt x="28" y="71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8" y="75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8"/>
                    </a:lnTo>
                    <a:lnTo>
                      <a:pt x="28" y="79"/>
                    </a:lnTo>
                    <a:lnTo>
                      <a:pt x="27" y="80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7" y="84"/>
                    </a:lnTo>
                    <a:lnTo>
                      <a:pt x="27" y="85"/>
                    </a:lnTo>
                    <a:lnTo>
                      <a:pt x="25" y="87"/>
                    </a:lnTo>
                    <a:lnTo>
                      <a:pt x="21" y="89"/>
                    </a:lnTo>
                    <a:lnTo>
                      <a:pt x="16" y="90"/>
                    </a:lnTo>
                    <a:lnTo>
                      <a:pt x="13" y="92"/>
                    </a:lnTo>
                    <a:lnTo>
                      <a:pt x="12" y="93"/>
                    </a:lnTo>
                    <a:lnTo>
                      <a:pt x="11" y="93"/>
                    </a:lnTo>
                    <a:lnTo>
                      <a:pt x="11" y="94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0" y="97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8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99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10" y="101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7" y="100"/>
                    </a:lnTo>
                    <a:lnTo>
                      <a:pt x="8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7" y="97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7" y="90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5" y="77"/>
                    </a:lnTo>
                    <a:lnTo>
                      <a:pt x="5" y="76"/>
                    </a:lnTo>
                    <a:lnTo>
                      <a:pt x="4" y="74"/>
                    </a:lnTo>
                    <a:lnTo>
                      <a:pt x="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5" name="Freeform 161">
                <a:extLst>
                  <a:ext uri="{FF2B5EF4-FFF2-40B4-BE49-F238E27FC236}">
                    <a16:creationId xmlns:a16="http://schemas.microsoft.com/office/drawing/2014/main" id="{31DFE3BC-26FA-4CAB-A347-ECFF706428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23013" y="4100513"/>
                <a:ext cx="14288" cy="14288"/>
              </a:xfrm>
              <a:custGeom>
                <a:avLst/>
                <a:gdLst>
                  <a:gd name="T0" fmla="*/ 7 w 9"/>
                  <a:gd name="T1" fmla="*/ 2 h 9"/>
                  <a:gd name="T2" fmla="*/ 7 w 9"/>
                  <a:gd name="T3" fmla="*/ 2 h 9"/>
                  <a:gd name="T4" fmla="*/ 8 w 9"/>
                  <a:gd name="T5" fmla="*/ 2 h 9"/>
                  <a:gd name="T6" fmla="*/ 8 w 9"/>
                  <a:gd name="T7" fmla="*/ 3 h 9"/>
                  <a:gd name="T8" fmla="*/ 9 w 9"/>
                  <a:gd name="T9" fmla="*/ 4 h 9"/>
                  <a:gd name="T10" fmla="*/ 9 w 9"/>
                  <a:gd name="T11" fmla="*/ 4 h 9"/>
                  <a:gd name="T12" fmla="*/ 9 w 9"/>
                  <a:gd name="T13" fmla="*/ 5 h 9"/>
                  <a:gd name="T14" fmla="*/ 8 w 9"/>
                  <a:gd name="T15" fmla="*/ 6 h 9"/>
                  <a:gd name="T16" fmla="*/ 9 w 9"/>
                  <a:gd name="T17" fmla="*/ 6 h 9"/>
                  <a:gd name="T18" fmla="*/ 8 w 9"/>
                  <a:gd name="T19" fmla="*/ 6 h 9"/>
                  <a:gd name="T20" fmla="*/ 7 w 9"/>
                  <a:gd name="T21" fmla="*/ 7 h 9"/>
                  <a:gd name="T22" fmla="*/ 8 w 9"/>
                  <a:gd name="T23" fmla="*/ 8 h 9"/>
                  <a:gd name="T24" fmla="*/ 7 w 9"/>
                  <a:gd name="T25" fmla="*/ 9 h 9"/>
                  <a:gd name="T26" fmla="*/ 6 w 9"/>
                  <a:gd name="T27" fmla="*/ 9 h 9"/>
                  <a:gd name="T28" fmla="*/ 4 w 9"/>
                  <a:gd name="T29" fmla="*/ 9 h 9"/>
                  <a:gd name="T30" fmla="*/ 2 w 9"/>
                  <a:gd name="T31" fmla="*/ 8 h 9"/>
                  <a:gd name="T32" fmla="*/ 1 w 9"/>
                  <a:gd name="T33" fmla="*/ 7 h 9"/>
                  <a:gd name="T34" fmla="*/ 1 w 9"/>
                  <a:gd name="T35" fmla="*/ 6 h 9"/>
                  <a:gd name="T36" fmla="*/ 0 w 9"/>
                  <a:gd name="T37" fmla="*/ 5 h 9"/>
                  <a:gd name="T38" fmla="*/ 1 w 9"/>
                  <a:gd name="T39" fmla="*/ 4 h 9"/>
                  <a:gd name="T40" fmla="*/ 2 w 9"/>
                  <a:gd name="T41" fmla="*/ 1 h 9"/>
                  <a:gd name="T42" fmla="*/ 2 w 9"/>
                  <a:gd name="T43" fmla="*/ 0 h 9"/>
                  <a:gd name="T44" fmla="*/ 3 w 9"/>
                  <a:gd name="T45" fmla="*/ 0 h 9"/>
                  <a:gd name="T46" fmla="*/ 5 w 9"/>
                  <a:gd name="T47" fmla="*/ 1 h 9"/>
                  <a:gd name="T48" fmla="*/ 6 w 9"/>
                  <a:gd name="T49" fmla="*/ 1 h 9"/>
                  <a:gd name="T50" fmla="*/ 7 w 9"/>
                  <a:gd name="T51" fmla="*/ 2 h 9"/>
                  <a:gd name="T52" fmla="*/ 7 w 9"/>
                  <a:gd name="T5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6" name="Freeform 162">
                <a:extLst>
                  <a:ext uri="{FF2B5EF4-FFF2-40B4-BE49-F238E27FC236}">
                    <a16:creationId xmlns:a16="http://schemas.microsoft.com/office/drawing/2014/main" id="{2ADB7C68-33D5-40F5-BA5E-F97D58C89D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88075" y="4064001"/>
                <a:ext cx="153988" cy="131763"/>
              </a:xfrm>
              <a:custGeom>
                <a:avLst/>
                <a:gdLst>
                  <a:gd name="T0" fmla="*/ 2 w 97"/>
                  <a:gd name="T1" fmla="*/ 40 h 83"/>
                  <a:gd name="T2" fmla="*/ 5 w 97"/>
                  <a:gd name="T3" fmla="*/ 41 h 83"/>
                  <a:gd name="T4" fmla="*/ 11 w 97"/>
                  <a:gd name="T5" fmla="*/ 43 h 83"/>
                  <a:gd name="T6" fmla="*/ 15 w 97"/>
                  <a:gd name="T7" fmla="*/ 44 h 83"/>
                  <a:gd name="T8" fmla="*/ 17 w 97"/>
                  <a:gd name="T9" fmla="*/ 41 h 83"/>
                  <a:gd name="T10" fmla="*/ 24 w 97"/>
                  <a:gd name="T11" fmla="*/ 20 h 83"/>
                  <a:gd name="T12" fmla="*/ 25 w 97"/>
                  <a:gd name="T13" fmla="*/ 29 h 83"/>
                  <a:gd name="T14" fmla="*/ 32 w 97"/>
                  <a:gd name="T15" fmla="*/ 29 h 83"/>
                  <a:gd name="T16" fmla="*/ 38 w 97"/>
                  <a:gd name="T17" fmla="*/ 25 h 83"/>
                  <a:gd name="T18" fmla="*/ 44 w 97"/>
                  <a:gd name="T19" fmla="*/ 22 h 83"/>
                  <a:gd name="T20" fmla="*/ 51 w 97"/>
                  <a:gd name="T21" fmla="*/ 23 h 83"/>
                  <a:gd name="T22" fmla="*/ 55 w 97"/>
                  <a:gd name="T23" fmla="*/ 23 h 83"/>
                  <a:gd name="T24" fmla="*/ 56 w 97"/>
                  <a:gd name="T25" fmla="*/ 18 h 83"/>
                  <a:gd name="T26" fmla="*/ 60 w 97"/>
                  <a:gd name="T27" fmla="*/ 16 h 83"/>
                  <a:gd name="T28" fmla="*/ 62 w 97"/>
                  <a:gd name="T29" fmla="*/ 14 h 83"/>
                  <a:gd name="T30" fmla="*/ 64 w 97"/>
                  <a:gd name="T31" fmla="*/ 8 h 83"/>
                  <a:gd name="T32" fmla="*/ 68 w 97"/>
                  <a:gd name="T33" fmla="*/ 6 h 83"/>
                  <a:gd name="T34" fmla="*/ 72 w 97"/>
                  <a:gd name="T35" fmla="*/ 5 h 83"/>
                  <a:gd name="T36" fmla="*/ 76 w 97"/>
                  <a:gd name="T37" fmla="*/ 2 h 83"/>
                  <a:gd name="T38" fmla="*/ 80 w 97"/>
                  <a:gd name="T39" fmla="*/ 0 h 83"/>
                  <a:gd name="T40" fmla="*/ 85 w 97"/>
                  <a:gd name="T41" fmla="*/ 2 h 83"/>
                  <a:gd name="T42" fmla="*/ 91 w 97"/>
                  <a:gd name="T43" fmla="*/ 5 h 83"/>
                  <a:gd name="T44" fmla="*/ 92 w 97"/>
                  <a:gd name="T45" fmla="*/ 12 h 83"/>
                  <a:gd name="T46" fmla="*/ 92 w 97"/>
                  <a:gd name="T47" fmla="*/ 23 h 83"/>
                  <a:gd name="T48" fmla="*/ 87 w 97"/>
                  <a:gd name="T49" fmla="*/ 23 h 83"/>
                  <a:gd name="T50" fmla="*/ 86 w 97"/>
                  <a:gd name="T51" fmla="*/ 30 h 83"/>
                  <a:gd name="T52" fmla="*/ 93 w 97"/>
                  <a:gd name="T53" fmla="*/ 31 h 83"/>
                  <a:gd name="T54" fmla="*/ 97 w 97"/>
                  <a:gd name="T55" fmla="*/ 30 h 83"/>
                  <a:gd name="T56" fmla="*/ 96 w 97"/>
                  <a:gd name="T57" fmla="*/ 35 h 83"/>
                  <a:gd name="T58" fmla="*/ 91 w 97"/>
                  <a:gd name="T59" fmla="*/ 43 h 83"/>
                  <a:gd name="T60" fmla="*/ 88 w 97"/>
                  <a:gd name="T61" fmla="*/ 46 h 83"/>
                  <a:gd name="T62" fmla="*/ 84 w 97"/>
                  <a:gd name="T63" fmla="*/ 51 h 83"/>
                  <a:gd name="T64" fmla="*/ 77 w 97"/>
                  <a:gd name="T65" fmla="*/ 61 h 83"/>
                  <a:gd name="T66" fmla="*/ 68 w 97"/>
                  <a:gd name="T67" fmla="*/ 69 h 83"/>
                  <a:gd name="T68" fmla="*/ 61 w 97"/>
                  <a:gd name="T69" fmla="*/ 74 h 83"/>
                  <a:gd name="T70" fmla="*/ 55 w 97"/>
                  <a:gd name="T71" fmla="*/ 75 h 83"/>
                  <a:gd name="T72" fmla="*/ 52 w 97"/>
                  <a:gd name="T73" fmla="*/ 79 h 83"/>
                  <a:gd name="T74" fmla="*/ 47 w 97"/>
                  <a:gd name="T75" fmla="*/ 79 h 83"/>
                  <a:gd name="T76" fmla="*/ 39 w 97"/>
                  <a:gd name="T77" fmla="*/ 78 h 83"/>
                  <a:gd name="T78" fmla="*/ 32 w 97"/>
                  <a:gd name="T79" fmla="*/ 79 h 83"/>
                  <a:gd name="T80" fmla="*/ 29 w 97"/>
                  <a:gd name="T81" fmla="*/ 80 h 83"/>
                  <a:gd name="T82" fmla="*/ 23 w 97"/>
                  <a:gd name="T83" fmla="*/ 81 h 83"/>
                  <a:gd name="T84" fmla="*/ 18 w 97"/>
                  <a:gd name="T85" fmla="*/ 83 h 83"/>
                  <a:gd name="T86" fmla="*/ 13 w 97"/>
                  <a:gd name="T87" fmla="*/ 80 h 83"/>
                  <a:gd name="T88" fmla="*/ 11 w 97"/>
                  <a:gd name="T89" fmla="*/ 78 h 83"/>
                  <a:gd name="T90" fmla="*/ 9 w 97"/>
                  <a:gd name="T91" fmla="*/ 78 h 83"/>
                  <a:gd name="T92" fmla="*/ 7 w 97"/>
                  <a:gd name="T93" fmla="*/ 70 h 83"/>
                  <a:gd name="T94" fmla="*/ 9 w 97"/>
                  <a:gd name="T95" fmla="*/ 68 h 83"/>
                  <a:gd name="T96" fmla="*/ 7 w 97"/>
                  <a:gd name="T97" fmla="*/ 59 h 83"/>
                  <a:gd name="T98" fmla="*/ 2 w 97"/>
                  <a:gd name="T99" fmla="*/ 45 h 83"/>
                  <a:gd name="T100" fmla="*/ 65 w 97"/>
                  <a:gd name="T101" fmla="*/ 54 h 83"/>
                  <a:gd name="T102" fmla="*/ 69 w 97"/>
                  <a:gd name="T103" fmla="*/ 54 h 83"/>
                  <a:gd name="T104" fmla="*/ 73 w 97"/>
                  <a:gd name="T105" fmla="*/ 52 h 83"/>
                  <a:gd name="T106" fmla="*/ 75 w 97"/>
                  <a:gd name="T107" fmla="*/ 49 h 83"/>
                  <a:gd name="T108" fmla="*/ 72 w 97"/>
                  <a:gd name="T109" fmla="*/ 43 h 83"/>
                  <a:gd name="T110" fmla="*/ 70 w 97"/>
                  <a:gd name="T111" fmla="*/ 43 h 83"/>
                  <a:gd name="T112" fmla="*/ 64 w 97"/>
                  <a:gd name="T113" fmla="*/ 46 h 83"/>
                  <a:gd name="T114" fmla="*/ 63 w 97"/>
                  <a:gd name="T115" fmla="*/ 5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83">
                    <a:moveTo>
                      <a:pt x="0" y="41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2" y="18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6" y="26"/>
                    </a:lnTo>
                    <a:lnTo>
                      <a:pt x="38" y="25"/>
                    </a:lnTo>
                    <a:lnTo>
                      <a:pt x="39" y="23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9" y="5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76" y="2"/>
                    </a:lnTo>
                    <a:lnTo>
                      <a:pt x="75" y="2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7" y="1"/>
                    </a:lnTo>
                    <a:lnTo>
                      <a:pt x="89" y="2"/>
                    </a:lnTo>
                    <a:lnTo>
                      <a:pt x="90" y="3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3" y="15"/>
                    </a:lnTo>
                    <a:lnTo>
                      <a:pt x="93" y="19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6" y="27"/>
                    </a:lnTo>
                    <a:lnTo>
                      <a:pt x="85" y="28"/>
                    </a:lnTo>
                    <a:lnTo>
                      <a:pt x="86" y="29"/>
                    </a:lnTo>
                    <a:lnTo>
                      <a:pt x="86" y="30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1"/>
                    </a:lnTo>
                    <a:lnTo>
                      <a:pt x="92" y="30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6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6" y="31"/>
                    </a:lnTo>
                    <a:lnTo>
                      <a:pt x="97" y="31"/>
                    </a:lnTo>
                    <a:lnTo>
                      <a:pt x="96" y="33"/>
                    </a:lnTo>
                    <a:lnTo>
                      <a:pt x="96" y="35"/>
                    </a:lnTo>
                    <a:lnTo>
                      <a:pt x="95" y="37"/>
                    </a:lnTo>
                    <a:lnTo>
                      <a:pt x="95" y="40"/>
                    </a:lnTo>
                    <a:lnTo>
                      <a:pt x="94" y="41"/>
                    </a:lnTo>
                    <a:lnTo>
                      <a:pt x="93" y="42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1" y="44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88" y="46"/>
                    </a:lnTo>
                    <a:lnTo>
                      <a:pt x="87" y="47"/>
                    </a:lnTo>
                    <a:lnTo>
                      <a:pt x="86" y="49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3"/>
                    </a:lnTo>
                    <a:lnTo>
                      <a:pt x="80" y="57"/>
                    </a:lnTo>
                    <a:lnTo>
                      <a:pt x="78" y="59"/>
                    </a:lnTo>
                    <a:lnTo>
                      <a:pt x="78" y="60"/>
                    </a:lnTo>
                    <a:lnTo>
                      <a:pt x="77" y="61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75" y="62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67" y="70"/>
                    </a:lnTo>
                    <a:lnTo>
                      <a:pt x="63" y="73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58" y="75"/>
                    </a:lnTo>
                    <a:lnTo>
                      <a:pt x="57" y="76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7"/>
                    </a:lnTo>
                    <a:lnTo>
                      <a:pt x="52" y="78"/>
                    </a:lnTo>
                    <a:lnTo>
                      <a:pt x="52" y="79"/>
                    </a:lnTo>
                    <a:lnTo>
                      <a:pt x="50" y="79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7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4" y="79"/>
                    </a:lnTo>
                    <a:lnTo>
                      <a:pt x="43" y="79"/>
                    </a:lnTo>
                    <a:lnTo>
                      <a:pt x="40" y="78"/>
                    </a:lnTo>
                    <a:lnTo>
                      <a:pt x="39" y="78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36" y="78"/>
                    </a:lnTo>
                    <a:lnTo>
                      <a:pt x="33" y="78"/>
                    </a:lnTo>
                    <a:lnTo>
                      <a:pt x="32" y="79"/>
                    </a:lnTo>
                    <a:lnTo>
                      <a:pt x="32" y="80"/>
                    </a:lnTo>
                    <a:lnTo>
                      <a:pt x="31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29" y="80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5" y="80"/>
                    </a:lnTo>
                    <a:lnTo>
                      <a:pt x="24" y="80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19" y="83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5" y="82"/>
                    </a:lnTo>
                    <a:lnTo>
                      <a:pt x="14" y="82"/>
                    </a:lnTo>
                    <a:lnTo>
                      <a:pt x="14" y="81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79"/>
                    </a:lnTo>
                    <a:lnTo>
                      <a:pt x="11" y="78"/>
                    </a:lnTo>
                    <a:lnTo>
                      <a:pt x="9" y="79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8" y="73"/>
                    </a:lnTo>
                    <a:lnTo>
                      <a:pt x="7" y="72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9" y="63"/>
                    </a:lnTo>
                    <a:lnTo>
                      <a:pt x="7" y="60"/>
                    </a:lnTo>
                    <a:lnTo>
                      <a:pt x="7" y="59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  <a:moveTo>
                      <a:pt x="64" y="53"/>
                    </a:moveTo>
                    <a:lnTo>
                      <a:pt x="65" y="54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4"/>
                    </a:lnTo>
                    <a:lnTo>
                      <a:pt x="69" y="54"/>
                    </a:lnTo>
                    <a:lnTo>
                      <a:pt x="69" y="53"/>
                    </a:lnTo>
                    <a:lnTo>
                      <a:pt x="70" y="52"/>
                    </a:lnTo>
                    <a:lnTo>
                      <a:pt x="71" y="52"/>
                    </a:lnTo>
                    <a:lnTo>
                      <a:pt x="72" y="52"/>
                    </a:lnTo>
                    <a:lnTo>
                      <a:pt x="73" y="52"/>
                    </a:lnTo>
                    <a:lnTo>
                      <a:pt x="74" y="51"/>
                    </a:lnTo>
                    <a:lnTo>
                      <a:pt x="74" y="50"/>
                    </a:lnTo>
                    <a:lnTo>
                      <a:pt x="73" y="50"/>
                    </a:lnTo>
                    <a:lnTo>
                      <a:pt x="73" y="49"/>
                    </a:lnTo>
                    <a:lnTo>
                      <a:pt x="75" y="49"/>
                    </a:lnTo>
                    <a:lnTo>
                      <a:pt x="76" y="47"/>
                    </a:lnTo>
                    <a:lnTo>
                      <a:pt x="76" y="46"/>
                    </a:lnTo>
                    <a:lnTo>
                      <a:pt x="75" y="44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2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0" y="42"/>
                    </a:lnTo>
                    <a:lnTo>
                      <a:pt x="70" y="43"/>
                    </a:lnTo>
                    <a:lnTo>
                      <a:pt x="69" y="43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4" y="52"/>
                    </a:ln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7" name="Freeform 163">
                <a:extLst>
                  <a:ext uri="{FF2B5EF4-FFF2-40B4-BE49-F238E27FC236}">
                    <a16:creationId xmlns:a16="http://schemas.microsoft.com/office/drawing/2014/main" id="{A4B69928-23C9-45C9-B58D-8609C39A4D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86500" y="4130676"/>
                <a:ext cx="22225" cy="20638"/>
              </a:xfrm>
              <a:custGeom>
                <a:avLst/>
                <a:gdLst>
                  <a:gd name="T0" fmla="*/ 2 w 14"/>
                  <a:gd name="T1" fmla="*/ 11 h 13"/>
                  <a:gd name="T2" fmla="*/ 2 w 14"/>
                  <a:gd name="T3" fmla="*/ 10 h 13"/>
                  <a:gd name="T4" fmla="*/ 1 w 14"/>
                  <a:gd name="T5" fmla="*/ 9 h 13"/>
                  <a:gd name="T6" fmla="*/ 1 w 14"/>
                  <a:gd name="T7" fmla="*/ 8 h 13"/>
                  <a:gd name="T8" fmla="*/ 0 w 14"/>
                  <a:gd name="T9" fmla="*/ 8 h 13"/>
                  <a:gd name="T10" fmla="*/ 0 w 14"/>
                  <a:gd name="T11" fmla="*/ 7 h 13"/>
                  <a:gd name="T12" fmla="*/ 0 w 14"/>
                  <a:gd name="T13" fmla="*/ 6 h 13"/>
                  <a:gd name="T14" fmla="*/ 2 w 14"/>
                  <a:gd name="T15" fmla="*/ 4 h 13"/>
                  <a:gd name="T16" fmla="*/ 2 w 14"/>
                  <a:gd name="T17" fmla="*/ 3 h 13"/>
                  <a:gd name="T18" fmla="*/ 4 w 14"/>
                  <a:gd name="T19" fmla="*/ 2 h 13"/>
                  <a:gd name="T20" fmla="*/ 6 w 14"/>
                  <a:gd name="T21" fmla="*/ 2 h 13"/>
                  <a:gd name="T22" fmla="*/ 7 w 14"/>
                  <a:gd name="T23" fmla="*/ 1 h 13"/>
                  <a:gd name="T24" fmla="*/ 8 w 14"/>
                  <a:gd name="T25" fmla="*/ 1 h 13"/>
                  <a:gd name="T26" fmla="*/ 8 w 14"/>
                  <a:gd name="T27" fmla="*/ 0 h 13"/>
                  <a:gd name="T28" fmla="*/ 9 w 14"/>
                  <a:gd name="T29" fmla="*/ 0 h 13"/>
                  <a:gd name="T30" fmla="*/ 9 w 14"/>
                  <a:gd name="T31" fmla="*/ 1 h 13"/>
                  <a:gd name="T32" fmla="*/ 9 w 14"/>
                  <a:gd name="T33" fmla="*/ 0 h 13"/>
                  <a:gd name="T34" fmla="*/ 10 w 14"/>
                  <a:gd name="T35" fmla="*/ 1 h 13"/>
                  <a:gd name="T36" fmla="*/ 11 w 14"/>
                  <a:gd name="T37" fmla="*/ 1 h 13"/>
                  <a:gd name="T38" fmla="*/ 13 w 14"/>
                  <a:gd name="T39" fmla="*/ 2 h 13"/>
                  <a:gd name="T40" fmla="*/ 14 w 14"/>
                  <a:gd name="T41" fmla="*/ 4 h 13"/>
                  <a:gd name="T42" fmla="*/ 14 w 14"/>
                  <a:gd name="T43" fmla="*/ 5 h 13"/>
                  <a:gd name="T44" fmla="*/ 13 w 14"/>
                  <a:gd name="T45" fmla="*/ 7 h 13"/>
                  <a:gd name="T46" fmla="*/ 11 w 14"/>
                  <a:gd name="T47" fmla="*/ 7 h 13"/>
                  <a:gd name="T48" fmla="*/ 11 w 14"/>
                  <a:gd name="T49" fmla="*/ 8 h 13"/>
                  <a:gd name="T50" fmla="*/ 12 w 14"/>
                  <a:gd name="T51" fmla="*/ 8 h 13"/>
                  <a:gd name="T52" fmla="*/ 12 w 14"/>
                  <a:gd name="T53" fmla="*/ 9 h 13"/>
                  <a:gd name="T54" fmla="*/ 11 w 14"/>
                  <a:gd name="T55" fmla="*/ 10 h 13"/>
                  <a:gd name="T56" fmla="*/ 10 w 14"/>
                  <a:gd name="T57" fmla="*/ 10 h 13"/>
                  <a:gd name="T58" fmla="*/ 9 w 14"/>
                  <a:gd name="T59" fmla="*/ 10 h 13"/>
                  <a:gd name="T60" fmla="*/ 8 w 14"/>
                  <a:gd name="T61" fmla="*/ 10 h 13"/>
                  <a:gd name="T62" fmla="*/ 7 w 14"/>
                  <a:gd name="T63" fmla="*/ 11 h 13"/>
                  <a:gd name="T64" fmla="*/ 7 w 14"/>
                  <a:gd name="T65" fmla="*/ 12 h 13"/>
                  <a:gd name="T66" fmla="*/ 6 w 14"/>
                  <a:gd name="T67" fmla="*/ 12 h 13"/>
                  <a:gd name="T68" fmla="*/ 6 w 14"/>
                  <a:gd name="T69" fmla="*/ 13 h 13"/>
                  <a:gd name="T70" fmla="*/ 5 w 14"/>
                  <a:gd name="T71" fmla="*/ 13 h 13"/>
                  <a:gd name="T72" fmla="*/ 4 w 14"/>
                  <a:gd name="T73" fmla="*/ 12 h 13"/>
                  <a:gd name="T74" fmla="*/ 3 w 14"/>
                  <a:gd name="T75" fmla="*/ 12 h 13"/>
                  <a:gd name="T76" fmla="*/ 2 w 14"/>
                  <a:gd name="T7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13">
                    <a:moveTo>
                      <a:pt x="2" y="11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8" name="Freeform 164">
                <a:extLst>
                  <a:ext uri="{FF2B5EF4-FFF2-40B4-BE49-F238E27FC236}">
                    <a16:creationId xmlns:a16="http://schemas.microsoft.com/office/drawing/2014/main" id="{D354FCA1-105C-4E3A-BE20-938480CD6C6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99300" y="3952876"/>
                <a:ext cx="387350" cy="414338"/>
              </a:xfrm>
              <a:custGeom>
                <a:avLst/>
                <a:gdLst>
                  <a:gd name="T0" fmla="*/ 457 w 461"/>
                  <a:gd name="T1" fmla="*/ 207 h 494"/>
                  <a:gd name="T2" fmla="*/ 394 w 461"/>
                  <a:gd name="T3" fmla="*/ 107 h 494"/>
                  <a:gd name="T4" fmla="*/ 315 w 461"/>
                  <a:gd name="T5" fmla="*/ 83 h 494"/>
                  <a:gd name="T6" fmla="*/ 283 w 461"/>
                  <a:gd name="T7" fmla="*/ 47 h 494"/>
                  <a:gd name="T8" fmla="*/ 286 w 461"/>
                  <a:gd name="T9" fmla="*/ 50 h 494"/>
                  <a:gd name="T10" fmla="*/ 280 w 461"/>
                  <a:gd name="T11" fmla="*/ 20 h 494"/>
                  <a:gd name="T12" fmla="*/ 219 w 461"/>
                  <a:gd name="T13" fmla="*/ 14 h 494"/>
                  <a:gd name="T14" fmla="*/ 219 w 461"/>
                  <a:gd name="T15" fmla="*/ 13 h 494"/>
                  <a:gd name="T16" fmla="*/ 149 w 461"/>
                  <a:gd name="T17" fmla="*/ 64 h 494"/>
                  <a:gd name="T18" fmla="*/ 3 w 461"/>
                  <a:gd name="T19" fmla="*/ 186 h 494"/>
                  <a:gd name="T20" fmla="*/ 251 w 461"/>
                  <a:gd name="T21" fmla="*/ 353 h 494"/>
                  <a:gd name="T22" fmla="*/ 338 w 461"/>
                  <a:gd name="T23" fmla="*/ 408 h 494"/>
                  <a:gd name="T24" fmla="*/ 311 w 461"/>
                  <a:gd name="T25" fmla="*/ 435 h 494"/>
                  <a:gd name="T26" fmla="*/ 349 w 461"/>
                  <a:gd name="T27" fmla="*/ 427 h 494"/>
                  <a:gd name="T28" fmla="*/ 336 w 461"/>
                  <a:gd name="T29" fmla="*/ 477 h 494"/>
                  <a:gd name="T30" fmla="*/ 307 w 461"/>
                  <a:gd name="T31" fmla="*/ 474 h 494"/>
                  <a:gd name="T32" fmla="*/ 313 w 461"/>
                  <a:gd name="T33" fmla="*/ 441 h 494"/>
                  <a:gd name="T34" fmla="*/ 345 w 461"/>
                  <a:gd name="T35" fmla="*/ 445 h 494"/>
                  <a:gd name="T36" fmla="*/ 333 w 461"/>
                  <a:gd name="T37" fmla="*/ 481 h 494"/>
                  <a:gd name="T38" fmla="*/ 320 w 461"/>
                  <a:gd name="T39" fmla="*/ 491 h 494"/>
                  <a:gd name="T40" fmla="*/ 23 w 461"/>
                  <a:gd name="T41" fmla="*/ 326 h 494"/>
                  <a:gd name="T42" fmla="*/ 55 w 461"/>
                  <a:gd name="T43" fmla="*/ 315 h 494"/>
                  <a:gd name="T44" fmla="*/ 97 w 461"/>
                  <a:gd name="T45" fmla="*/ 311 h 494"/>
                  <a:gd name="T46" fmla="*/ 149 w 461"/>
                  <a:gd name="T47" fmla="*/ 290 h 494"/>
                  <a:gd name="T48" fmla="*/ 212 w 461"/>
                  <a:gd name="T49" fmla="*/ 289 h 494"/>
                  <a:gd name="T50" fmla="*/ 232 w 461"/>
                  <a:gd name="T51" fmla="*/ 327 h 494"/>
                  <a:gd name="T52" fmla="*/ 252 w 461"/>
                  <a:gd name="T53" fmla="*/ 316 h 494"/>
                  <a:gd name="T54" fmla="*/ 255 w 461"/>
                  <a:gd name="T55" fmla="*/ 330 h 494"/>
                  <a:gd name="T56" fmla="*/ 259 w 461"/>
                  <a:gd name="T57" fmla="*/ 348 h 494"/>
                  <a:gd name="T58" fmla="*/ 270 w 461"/>
                  <a:gd name="T59" fmla="*/ 377 h 494"/>
                  <a:gd name="T60" fmla="*/ 307 w 461"/>
                  <a:gd name="T61" fmla="*/ 405 h 494"/>
                  <a:gd name="T62" fmla="*/ 331 w 461"/>
                  <a:gd name="T63" fmla="*/ 401 h 494"/>
                  <a:gd name="T64" fmla="*/ 355 w 461"/>
                  <a:gd name="T65" fmla="*/ 397 h 494"/>
                  <a:gd name="T66" fmla="*/ 390 w 461"/>
                  <a:gd name="T67" fmla="*/ 366 h 494"/>
                  <a:gd name="T68" fmla="*/ 426 w 461"/>
                  <a:gd name="T69" fmla="*/ 311 h 494"/>
                  <a:gd name="T70" fmla="*/ 449 w 461"/>
                  <a:gd name="T71" fmla="*/ 261 h 494"/>
                  <a:gd name="T72" fmla="*/ 455 w 461"/>
                  <a:gd name="T73" fmla="*/ 203 h 494"/>
                  <a:gd name="T74" fmla="*/ 434 w 461"/>
                  <a:gd name="T75" fmla="*/ 169 h 494"/>
                  <a:gd name="T76" fmla="*/ 423 w 461"/>
                  <a:gd name="T77" fmla="*/ 150 h 494"/>
                  <a:gd name="T78" fmla="*/ 406 w 461"/>
                  <a:gd name="T79" fmla="*/ 123 h 494"/>
                  <a:gd name="T80" fmla="*/ 389 w 461"/>
                  <a:gd name="T81" fmla="*/ 88 h 494"/>
                  <a:gd name="T82" fmla="*/ 374 w 461"/>
                  <a:gd name="T83" fmla="*/ 51 h 494"/>
                  <a:gd name="T84" fmla="*/ 361 w 461"/>
                  <a:gd name="T85" fmla="*/ 16 h 494"/>
                  <a:gd name="T86" fmla="*/ 346 w 461"/>
                  <a:gd name="T87" fmla="*/ 38 h 494"/>
                  <a:gd name="T88" fmla="*/ 332 w 461"/>
                  <a:gd name="T89" fmla="*/ 94 h 494"/>
                  <a:gd name="T90" fmla="*/ 289 w 461"/>
                  <a:gd name="T91" fmla="*/ 72 h 494"/>
                  <a:gd name="T92" fmla="*/ 281 w 461"/>
                  <a:gd name="T93" fmla="*/ 39 h 494"/>
                  <a:gd name="T94" fmla="*/ 285 w 461"/>
                  <a:gd name="T95" fmla="*/ 26 h 494"/>
                  <a:gd name="T96" fmla="*/ 268 w 461"/>
                  <a:gd name="T97" fmla="*/ 22 h 494"/>
                  <a:gd name="T98" fmla="*/ 238 w 461"/>
                  <a:gd name="T99" fmla="*/ 14 h 494"/>
                  <a:gd name="T100" fmla="*/ 225 w 461"/>
                  <a:gd name="T101" fmla="*/ 28 h 494"/>
                  <a:gd name="T102" fmla="*/ 209 w 461"/>
                  <a:gd name="T103" fmla="*/ 44 h 494"/>
                  <a:gd name="T104" fmla="*/ 202 w 461"/>
                  <a:gd name="T105" fmla="*/ 59 h 494"/>
                  <a:gd name="T106" fmla="*/ 188 w 461"/>
                  <a:gd name="T107" fmla="*/ 63 h 494"/>
                  <a:gd name="T108" fmla="*/ 166 w 461"/>
                  <a:gd name="T109" fmla="*/ 48 h 494"/>
                  <a:gd name="T110" fmla="*/ 152 w 461"/>
                  <a:gd name="T111" fmla="*/ 63 h 494"/>
                  <a:gd name="T112" fmla="*/ 142 w 461"/>
                  <a:gd name="T113" fmla="*/ 77 h 494"/>
                  <a:gd name="T114" fmla="*/ 130 w 461"/>
                  <a:gd name="T115" fmla="*/ 81 h 494"/>
                  <a:gd name="T116" fmla="*/ 110 w 461"/>
                  <a:gd name="T117" fmla="*/ 106 h 494"/>
                  <a:gd name="T118" fmla="*/ 54 w 461"/>
                  <a:gd name="T119" fmla="*/ 130 h 494"/>
                  <a:gd name="T120" fmla="*/ 18 w 461"/>
                  <a:gd name="T121" fmla="*/ 148 h 494"/>
                  <a:gd name="T122" fmla="*/ 10 w 461"/>
                  <a:gd name="T123" fmla="*/ 197 h 494"/>
                  <a:gd name="T124" fmla="*/ 16 w 461"/>
                  <a:gd name="T125" fmla="*/ 26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494">
                    <a:moveTo>
                      <a:pt x="456" y="236"/>
                    </a:moveTo>
                    <a:cubicBezTo>
                      <a:pt x="457" y="232"/>
                      <a:pt x="457" y="232"/>
                      <a:pt x="457" y="232"/>
                    </a:cubicBezTo>
                    <a:cubicBezTo>
                      <a:pt x="457" y="234"/>
                      <a:pt x="457" y="234"/>
                      <a:pt x="457" y="234"/>
                    </a:cubicBezTo>
                    <a:lnTo>
                      <a:pt x="456" y="236"/>
                    </a:lnTo>
                    <a:close/>
                    <a:moveTo>
                      <a:pt x="457" y="207"/>
                    </a:moveTo>
                    <a:cubicBezTo>
                      <a:pt x="456" y="204"/>
                      <a:pt x="456" y="204"/>
                      <a:pt x="456" y="204"/>
                    </a:cubicBezTo>
                    <a:cubicBezTo>
                      <a:pt x="456" y="202"/>
                      <a:pt x="456" y="202"/>
                      <a:pt x="456" y="202"/>
                    </a:cubicBezTo>
                    <a:cubicBezTo>
                      <a:pt x="456" y="200"/>
                      <a:pt x="456" y="200"/>
                      <a:pt x="456" y="200"/>
                    </a:cubicBezTo>
                    <a:cubicBezTo>
                      <a:pt x="458" y="197"/>
                      <a:pt x="458" y="197"/>
                      <a:pt x="458" y="197"/>
                    </a:cubicBezTo>
                    <a:cubicBezTo>
                      <a:pt x="460" y="195"/>
                      <a:pt x="460" y="195"/>
                      <a:pt x="460" y="195"/>
                    </a:cubicBezTo>
                    <a:cubicBezTo>
                      <a:pt x="459" y="193"/>
                      <a:pt x="459" y="193"/>
                      <a:pt x="459" y="193"/>
                    </a:cubicBezTo>
                    <a:cubicBezTo>
                      <a:pt x="460" y="192"/>
                      <a:pt x="460" y="192"/>
                      <a:pt x="460" y="192"/>
                    </a:cubicBezTo>
                    <a:cubicBezTo>
                      <a:pt x="461" y="192"/>
                      <a:pt x="461" y="192"/>
                      <a:pt x="461" y="192"/>
                    </a:cubicBezTo>
                    <a:cubicBezTo>
                      <a:pt x="461" y="194"/>
                      <a:pt x="461" y="194"/>
                      <a:pt x="461" y="194"/>
                    </a:cubicBezTo>
                    <a:cubicBezTo>
                      <a:pt x="461" y="198"/>
                      <a:pt x="461" y="198"/>
                      <a:pt x="461" y="198"/>
                    </a:cubicBezTo>
                    <a:cubicBezTo>
                      <a:pt x="458" y="201"/>
                      <a:pt x="458" y="201"/>
                      <a:pt x="458" y="201"/>
                    </a:cubicBezTo>
                    <a:cubicBezTo>
                      <a:pt x="457" y="206"/>
                      <a:pt x="457" y="206"/>
                      <a:pt x="457" y="206"/>
                    </a:cubicBezTo>
                    <a:cubicBezTo>
                      <a:pt x="458" y="208"/>
                      <a:pt x="458" y="208"/>
                      <a:pt x="458" y="208"/>
                    </a:cubicBezTo>
                    <a:lnTo>
                      <a:pt x="457" y="207"/>
                    </a:lnTo>
                    <a:close/>
                    <a:moveTo>
                      <a:pt x="438" y="174"/>
                    </a:moveTo>
                    <a:cubicBezTo>
                      <a:pt x="440" y="177"/>
                      <a:pt x="440" y="177"/>
                      <a:pt x="440" y="177"/>
                    </a:cubicBezTo>
                    <a:cubicBezTo>
                      <a:pt x="441" y="179"/>
                      <a:pt x="441" y="179"/>
                      <a:pt x="441" y="179"/>
                    </a:cubicBezTo>
                    <a:cubicBezTo>
                      <a:pt x="441" y="177"/>
                      <a:pt x="441" y="177"/>
                      <a:pt x="441" y="177"/>
                    </a:cubicBezTo>
                    <a:cubicBezTo>
                      <a:pt x="441" y="176"/>
                      <a:pt x="441" y="176"/>
                      <a:pt x="441" y="176"/>
                    </a:cubicBezTo>
                    <a:cubicBezTo>
                      <a:pt x="441" y="174"/>
                      <a:pt x="441" y="174"/>
                      <a:pt x="441" y="174"/>
                    </a:cubicBezTo>
                    <a:cubicBezTo>
                      <a:pt x="439" y="174"/>
                      <a:pt x="439" y="174"/>
                      <a:pt x="439" y="174"/>
                    </a:cubicBezTo>
                    <a:cubicBezTo>
                      <a:pt x="438" y="173"/>
                      <a:pt x="438" y="173"/>
                      <a:pt x="438" y="173"/>
                    </a:cubicBezTo>
                    <a:lnTo>
                      <a:pt x="438" y="174"/>
                    </a:lnTo>
                    <a:close/>
                    <a:moveTo>
                      <a:pt x="435" y="158"/>
                    </a:moveTo>
                    <a:cubicBezTo>
                      <a:pt x="435" y="156"/>
                      <a:pt x="435" y="156"/>
                      <a:pt x="435" y="156"/>
                    </a:cubicBezTo>
                    <a:cubicBezTo>
                      <a:pt x="434" y="157"/>
                      <a:pt x="434" y="157"/>
                      <a:pt x="434" y="157"/>
                    </a:cubicBezTo>
                    <a:lnTo>
                      <a:pt x="435" y="158"/>
                    </a:lnTo>
                    <a:close/>
                    <a:moveTo>
                      <a:pt x="392" y="108"/>
                    </a:moveTo>
                    <a:cubicBezTo>
                      <a:pt x="393" y="106"/>
                      <a:pt x="393" y="106"/>
                      <a:pt x="393" y="106"/>
                    </a:cubicBezTo>
                    <a:cubicBezTo>
                      <a:pt x="391" y="104"/>
                      <a:pt x="391" y="104"/>
                      <a:pt x="391" y="104"/>
                    </a:cubicBezTo>
                    <a:cubicBezTo>
                      <a:pt x="393" y="103"/>
                      <a:pt x="393" y="103"/>
                      <a:pt x="393" y="103"/>
                    </a:cubicBezTo>
                    <a:cubicBezTo>
                      <a:pt x="393" y="103"/>
                      <a:pt x="393" y="103"/>
                      <a:pt x="393" y="103"/>
                    </a:cubicBezTo>
                    <a:cubicBezTo>
                      <a:pt x="394" y="107"/>
                      <a:pt x="394" y="107"/>
                      <a:pt x="394" y="107"/>
                    </a:cubicBezTo>
                    <a:cubicBezTo>
                      <a:pt x="393" y="109"/>
                      <a:pt x="393" y="109"/>
                      <a:pt x="393" y="109"/>
                    </a:cubicBezTo>
                    <a:lnTo>
                      <a:pt x="392" y="108"/>
                    </a:lnTo>
                    <a:close/>
                    <a:moveTo>
                      <a:pt x="355" y="0"/>
                    </a:moveTo>
                    <a:cubicBezTo>
                      <a:pt x="355" y="1"/>
                      <a:pt x="355" y="1"/>
                      <a:pt x="355" y="1"/>
                    </a:cubicBezTo>
                    <a:cubicBezTo>
                      <a:pt x="356" y="0"/>
                      <a:pt x="356" y="0"/>
                      <a:pt x="356" y="0"/>
                    </a:cubicBezTo>
                    <a:lnTo>
                      <a:pt x="355" y="0"/>
                    </a:lnTo>
                    <a:close/>
                    <a:moveTo>
                      <a:pt x="353" y="6"/>
                    </a:moveTo>
                    <a:cubicBezTo>
                      <a:pt x="353" y="9"/>
                      <a:pt x="353" y="9"/>
                      <a:pt x="353" y="9"/>
                    </a:cubicBezTo>
                    <a:cubicBezTo>
                      <a:pt x="354" y="8"/>
                      <a:pt x="354" y="8"/>
                      <a:pt x="354" y="8"/>
                    </a:cubicBezTo>
                    <a:cubicBezTo>
                      <a:pt x="355" y="8"/>
                      <a:pt x="355" y="8"/>
                      <a:pt x="355" y="8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3" y="6"/>
                    </a:lnTo>
                    <a:close/>
                    <a:moveTo>
                      <a:pt x="316" y="87"/>
                    </a:moveTo>
                    <a:cubicBezTo>
                      <a:pt x="317" y="88"/>
                      <a:pt x="317" y="88"/>
                      <a:pt x="317" y="88"/>
                    </a:cubicBezTo>
                    <a:cubicBezTo>
                      <a:pt x="318" y="88"/>
                      <a:pt x="318" y="88"/>
                      <a:pt x="318" y="88"/>
                    </a:cubicBezTo>
                    <a:cubicBezTo>
                      <a:pt x="318" y="87"/>
                      <a:pt x="318" y="87"/>
                      <a:pt x="318" y="87"/>
                    </a:cubicBezTo>
                    <a:lnTo>
                      <a:pt x="316" y="87"/>
                    </a:lnTo>
                    <a:close/>
                    <a:moveTo>
                      <a:pt x="314" y="82"/>
                    </a:moveTo>
                    <a:cubicBezTo>
                      <a:pt x="315" y="83"/>
                      <a:pt x="315" y="83"/>
                      <a:pt x="315" y="83"/>
                    </a:cubicBezTo>
                    <a:cubicBezTo>
                      <a:pt x="316" y="83"/>
                      <a:pt x="316" y="83"/>
                      <a:pt x="316" y="83"/>
                    </a:cubicBezTo>
                    <a:cubicBezTo>
                      <a:pt x="318" y="81"/>
                      <a:pt x="318" y="81"/>
                      <a:pt x="318" y="81"/>
                    </a:cubicBezTo>
                    <a:cubicBezTo>
                      <a:pt x="320" y="81"/>
                      <a:pt x="320" y="81"/>
                      <a:pt x="320" y="81"/>
                    </a:cubicBezTo>
                    <a:cubicBezTo>
                      <a:pt x="320" y="80"/>
                      <a:pt x="320" y="80"/>
                      <a:pt x="320" y="80"/>
                    </a:cubicBezTo>
                    <a:cubicBezTo>
                      <a:pt x="317" y="79"/>
                      <a:pt x="317" y="79"/>
                      <a:pt x="317" y="79"/>
                    </a:cubicBezTo>
                    <a:cubicBezTo>
                      <a:pt x="314" y="81"/>
                      <a:pt x="314" y="81"/>
                      <a:pt x="314" y="81"/>
                    </a:cubicBezTo>
                    <a:cubicBezTo>
                      <a:pt x="314" y="81"/>
                      <a:pt x="314" y="83"/>
                      <a:pt x="314" y="82"/>
                    </a:cubicBezTo>
                    <a:moveTo>
                      <a:pt x="291" y="72"/>
                    </a:moveTo>
                    <a:cubicBezTo>
                      <a:pt x="290" y="70"/>
                      <a:pt x="290" y="70"/>
                      <a:pt x="290" y="70"/>
                    </a:cubicBezTo>
                    <a:cubicBezTo>
                      <a:pt x="291" y="68"/>
                      <a:pt x="291" y="68"/>
                      <a:pt x="291" y="68"/>
                    </a:cubicBezTo>
                    <a:cubicBezTo>
                      <a:pt x="292" y="70"/>
                      <a:pt x="292" y="70"/>
                      <a:pt x="292" y="70"/>
                    </a:cubicBezTo>
                    <a:lnTo>
                      <a:pt x="291" y="72"/>
                    </a:lnTo>
                    <a:close/>
                    <a:moveTo>
                      <a:pt x="283" y="47"/>
                    </a:moveTo>
                    <a:cubicBezTo>
                      <a:pt x="283" y="46"/>
                      <a:pt x="283" y="46"/>
                      <a:pt x="283" y="46"/>
                    </a:cubicBezTo>
                    <a:cubicBezTo>
                      <a:pt x="282" y="47"/>
                      <a:pt x="282" y="47"/>
                      <a:pt x="282" y="47"/>
                    </a:cubicBezTo>
                    <a:cubicBezTo>
                      <a:pt x="282" y="46"/>
                      <a:pt x="282" y="46"/>
                      <a:pt x="282" y="46"/>
                    </a:cubicBezTo>
                    <a:cubicBezTo>
                      <a:pt x="283" y="44"/>
                      <a:pt x="283" y="44"/>
                      <a:pt x="283" y="44"/>
                    </a:cubicBezTo>
                    <a:cubicBezTo>
                      <a:pt x="285" y="46"/>
                      <a:pt x="285" y="46"/>
                      <a:pt x="285" y="46"/>
                    </a:cubicBezTo>
                    <a:lnTo>
                      <a:pt x="283" y="47"/>
                    </a:lnTo>
                    <a:close/>
                    <a:moveTo>
                      <a:pt x="286" y="50"/>
                    </a:moveTo>
                    <a:cubicBezTo>
                      <a:pt x="285" y="51"/>
                      <a:pt x="285" y="51"/>
                      <a:pt x="285" y="51"/>
                    </a:cubicBezTo>
                    <a:cubicBezTo>
                      <a:pt x="286" y="51"/>
                      <a:pt x="286" y="51"/>
                      <a:pt x="286" y="51"/>
                    </a:cubicBezTo>
                    <a:cubicBezTo>
                      <a:pt x="288" y="50"/>
                      <a:pt x="288" y="50"/>
                      <a:pt x="288" y="50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91" y="49"/>
                      <a:pt x="291" y="49"/>
                      <a:pt x="291" y="49"/>
                    </a:cubicBezTo>
                    <a:cubicBezTo>
                      <a:pt x="291" y="49"/>
                      <a:pt x="291" y="49"/>
                      <a:pt x="291" y="49"/>
                    </a:cubicBezTo>
                    <a:cubicBezTo>
                      <a:pt x="290" y="49"/>
                      <a:pt x="290" y="49"/>
                      <a:pt x="290" y="49"/>
                    </a:cubicBezTo>
                    <a:cubicBezTo>
                      <a:pt x="289" y="48"/>
                      <a:pt x="289" y="48"/>
                      <a:pt x="289" y="48"/>
                    </a:cubicBezTo>
                    <a:cubicBezTo>
                      <a:pt x="291" y="47"/>
                      <a:pt x="291" y="47"/>
                      <a:pt x="291" y="47"/>
                    </a:cubicBezTo>
                    <a:cubicBezTo>
                      <a:pt x="291" y="46"/>
                      <a:pt x="291" y="46"/>
                      <a:pt x="291" y="46"/>
                    </a:cubicBezTo>
                    <a:cubicBezTo>
                      <a:pt x="289" y="47"/>
                      <a:pt x="289" y="47"/>
                      <a:pt x="289" y="47"/>
                    </a:cubicBezTo>
                    <a:cubicBezTo>
                      <a:pt x="289" y="45"/>
                      <a:pt x="289" y="45"/>
                      <a:pt x="289" y="45"/>
                    </a:cubicBezTo>
                    <a:cubicBezTo>
                      <a:pt x="288" y="45"/>
                      <a:pt x="288" y="45"/>
                      <a:pt x="288" y="45"/>
                    </a:cubicBezTo>
                    <a:cubicBezTo>
                      <a:pt x="287" y="46"/>
                      <a:pt x="287" y="46"/>
                      <a:pt x="287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86" y="47"/>
                      <a:pt x="286" y="47"/>
                      <a:pt x="286" y="47"/>
                    </a:cubicBezTo>
                    <a:cubicBezTo>
                      <a:pt x="285" y="47"/>
                      <a:pt x="285" y="47"/>
                      <a:pt x="285" y="47"/>
                    </a:cubicBezTo>
                    <a:lnTo>
                      <a:pt x="286" y="50"/>
                    </a:lnTo>
                    <a:close/>
                    <a:moveTo>
                      <a:pt x="288" y="15"/>
                    </a:moveTo>
                    <a:cubicBezTo>
                      <a:pt x="289" y="16"/>
                      <a:pt x="289" y="16"/>
                      <a:pt x="289" y="16"/>
                    </a:cubicBezTo>
                    <a:cubicBezTo>
                      <a:pt x="290" y="14"/>
                      <a:pt x="290" y="14"/>
                      <a:pt x="290" y="14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1" y="11"/>
                      <a:pt x="291" y="11"/>
                      <a:pt x="291" y="11"/>
                    </a:cubicBezTo>
                    <a:cubicBezTo>
                      <a:pt x="288" y="14"/>
                      <a:pt x="288" y="14"/>
                      <a:pt x="288" y="14"/>
                    </a:cubicBezTo>
                    <a:lnTo>
                      <a:pt x="288" y="15"/>
                    </a:lnTo>
                    <a:close/>
                    <a:moveTo>
                      <a:pt x="285" y="17"/>
                    </a:moveTo>
                    <a:cubicBezTo>
                      <a:pt x="287" y="18"/>
                      <a:pt x="287" y="18"/>
                      <a:pt x="287" y="18"/>
                    </a:cubicBezTo>
                    <a:cubicBezTo>
                      <a:pt x="287" y="17"/>
                      <a:pt x="287" y="17"/>
                      <a:pt x="287" y="17"/>
                    </a:cubicBezTo>
                    <a:lnTo>
                      <a:pt x="285" y="17"/>
                    </a:lnTo>
                    <a:close/>
                    <a:moveTo>
                      <a:pt x="284" y="18"/>
                    </a:moveTo>
                    <a:cubicBezTo>
                      <a:pt x="284" y="19"/>
                      <a:pt x="284" y="19"/>
                      <a:pt x="284" y="19"/>
                    </a:cubicBezTo>
                    <a:cubicBezTo>
                      <a:pt x="285" y="18"/>
                      <a:pt x="285" y="18"/>
                      <a:pt x="285" y="18"/>
                    </a:cubicBezTo>
                    <a:lnTo>
                      <a:pt x="284" y="18"/>
                    </a:lnTo>
                    <a:close/>
                    <a:moveTo>
                      <a:pt x="280" y="20"/>
                    </a:moveTo>
                    <a:cubicBezTo>
                      <a:pt x="281" y="20"/>
                      <a:pt x="281" y="20"/>
                      <a:pt x="281" y="20"/>
                    </a:cubicBezTo>
                    <a:cubicBezTo>
                      <a:pt x="281" y="19"/>
                      <a:pt x="281" y="19"/>
                      <a:pt x="281" y="19"/>
                    </a:cubicBezTo>
                    <a:lnTo>
                      <a:pt x="280" y="20"/>
                    </a:lnTo>
                    <a:close/>
                    <a:moveTo>
                      <a:pt x="277" y="23"/>
                    </a:moveTo>
                    <a:cubicBezTo>
                      <a:pt x="276" y="22"/>
                      <a:pt x="276" y="22"/>
                      <a:pt x="276" y="2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280" y="21"/>
                      <a:pt x="280" y="21"/>
                      <a:pt x="280" y="21"/>
                    </a:cubicBezTo>
                    <a:cubicBezTo>
                      <a:pt x="280" y="22"/>
                      <a:pt x="280" y="22"/>
                      <a:pt x="280" y="22"/>
                    </a:cubicBezTo>
                    <a:cubicBezTo>
                      <a:pt x="278" y="22"/>
                      <a:pt x="278" y="22"/>
                      <a:pt x="278" y="22"/>
                    </a:cubicBezTo>
                    <a:lnTo>
                      <a:pt x="277" y="23"/>
                    </a:lnTo>
                    <a:close/>
                    <a:moveTo>
                      <a:pt x="273" y="24"/>
                    </a:moveTo>
                    <a:cubicBezTo>
                      <a:pt x="274" y="25"/>
                      <a:pt x="274" y="25"/>
                      <a:pt x="274" y="25"/>
                    </a:cubicBezTo>
                    <a:cubicBezTo>
                      <a:pt x="276" y="24"/>
                      <a:pt x="276" y="24"/>
                      <a:pt x="276" y="24"/>
                    </a:cubicBezTo>
                    <a:cubicBezTo>
                      <a:pt x="276" y="23"/>
                      <a:pt x="276" y="23"/>
                      <a:pt x="276" y="23"/>
                    </a:cubicBezTo>
                    <a:lnTo>
                      <a:pt x="273" y="24"/>
                    </a:lnTo>
                    <a:close/>
                    <a:moveTo>
                      <a:pt x="244" y="15"/>
                    </a:moveTo>
                    <a:cubicBezTo>
                      <a:pt x="243" y="13"/>
                      <a:pt x="243" y="13"/>
                      <a:pt x="243" y="13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4" y="13"/>
                      <a:pt x="244" y="13"/>
                      <a:pt x="244" y="13"/>
                    </a:cubicBezTo>
                    <a:lnTo>
                      <a:pt x="244" y="15"/>
                    </a:lnTo>
                    <a:close/>
                    <a:moveTo>
                      <a:pt x="219" y="14"/>
                    </a:moveTo>
                    <a:cubicBezTo>
                      <a:pt x="219" y="17"/>
                      <a:pt x="219" y="17"/>
                      <a:pt x="219" y="17"/>
                    </a:cubicBezTo>
                    <a:cubicBezTo>
                      <a:pt x="221" y="19"/>
                      <a:pt x="221" y="19"/>
                      <a:pt x="221" y="19"/>
                    </a:cubicBezTo>
                    <a:cubicBezTo>
                      <a:pt x="223" y="21"/>
                      <a:pt x="223" y="21"/>
                      <a:pt x="223" y="21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31" y="17"/>
                      <a:pt x="231" y="17"/>
                      <a:pt x="231" y="17"/>
                    </a:cubicBezTo>
                    <a:cubicBezTo>
                      <a:pt x="232" y="16"/>
                      <a:pt x="232" y="16"/>
                      <a:pt x="232" y="16"/>
                    </a:cubicBezTo>
                    <a:cubicBezTo>
                      <a:pt x="231" y="15"/>
                      <a:pt x="231" y="15"/>
                      <a:pt x="231" y="15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28" y="15"/>
                      <a:pt x="228" y="15"/>
                      <a:pt x="228" y="15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2" y="16"/>
                      <a:pt x="222" y="16"/>
                      <a:pt x="222" y="16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19" y="13"/>
                      <a:pt x="219" y="13"/>
                      <a:pt x="219" y="13"/>
                    </a:cubicBezTo>
                    <a:cubicBezTo>
                      <a:pt x="219" y="13"/>
                      <a:pt x="219" y="13"/>
                      <a:pt x="219" y="13"/>
                    </a:cubicBezTo>
                    <a:lnTo>
                      <a:pt x="219" y="14"/>
                    </a:lnTo>
                    <a:close/>
                    <a:moveTo>
                      <a:pt x="218" y="14"/>
                    </a:moveTo>
                    <a:cubicBezTo>
                      <a:pt x="219" y="18"/>
                      <a:pt x="219" y="18"/>
                      <a:pt x="219" y="18"/>
                    </a:cubicBezTo>
                    <a:cubicBezTo>
                      <a:pt x="221" y="19"/>
                      <a:pt x="221" y="19"/>
                      <a:pt x="221" y="19"/>
                    </a:cubicBezTo>
                    <a:cubicBezTo>
                      <a:pt x="221" y="20"/>
                      <a:pt x="221" y="20"/>
                      <a:pt x="221" y="20"/>
                    </a:cubicBezTo>
                    <a:cubicBezTo>
                      <a:pt x="219" y="19"/>
                      <a:pt x="219" y="19"/>
                      <a:pt x="219" y="19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6" y="17"/>
                      <a:pt x="216" y="17"/>
                      <a:pt x="216" y="17"/>
                    </a:cubicBezTo>
                    <a:cubicBezTo>
                      <a:pt x="216" y="17"/>
                      <a:pt x="216" y="17"/>
                      <a:pt x="216" y="17"/>
                    </a:cubicBezTo>
                    <a:cubicBezTo>
                      <a:pt x="217" y="18"/>
                      <a:pt x="217" y="18"/>
                      <a:pt x="217" y="18"/>
                    </a:cubicBezTo>
                    <a:cubicBezTo>
                      <a:pt x="217" y="17"/>
                      <a:pt x="217" y="17"/>
                      <a:pt x="217" y="17"/>
                    </a:cubicBezTo>
                    <a:cubicBezTo>
                      <a:pt x="217" y="17"/>
                      <a:pt x="217" y="17"/>
                      <a:pt x="217" y="17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5"/>
                      <a:pt x="217" y="15"/>
                      <a:pt x="217" y="15"/>
                    </a:cubicBezTo>
                    <a:lnTo>
                      <a:pt x="218" y="14"/>
                    </a:lnTo>
                    <a:close/>
                    <a:moveTo>
                      <a:pt x="146" y="63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7" y="62"/>
                      <a:pt x="147" y="62"/>
                      <a:pt x="147" y="62"/>
                    </a:cubicBezTo>
                    <a:cubicBezTo>
                      <a:pt x="147" y="62"/>
                      <a:pt x="146" y="63"/>
                      <a:pt x="146" y="63"/>
                    </a:cubicBezTo>
                    <a:moveTo>
                      <a:pt x="146" y="71"/>
                    </a:moveTo>
                    <a:cubicBezTo>
                      <a:pt x="146" y="69"/>
                      <a:pt x="146" y="69"/>
                      <a:pt x="146" y="69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5" y="70"/>
                      <a:pt x="145" y="70"/>
                      <a:pt x="145" y="70"/>
                    </a:cubicBezTo>
                    <a:lnTo>
                      <a:pt x="146" y="71"/>
                    </a:lnTo>
                    <a:close/>
                    <a:moveTo>
                      <a:pt x="156" y="54"/>
                    </a:move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53"/>
                      <a:pt x="155" y="53"/>
                      <a:pt x="155" y="53"/>
                    </a:cubicBezTo>
                    <a:cubicBezTo>
                      <a:pt x="156" y="53"/>
                      <a:pt x="156" y="53"/>
                      <a:pt x="156" y="53"/>
                    </a:cubicBezTo>
                    <a:lnTo>
                      <a:pt x="156" y="54"/>
                    </a:lnTo>
                    <a:close/>
                    <a:moveTo>
                      <a:pt x="36" y="132"/>
                    </a:moveTo>
                    <a:cubicBezTo>
                      <a:pt x="35" y="131"/>
                      <a:pt x="35" y="131"/>
                      <a:pt x="35" y="131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31"/>
                      <a:pt x="37" y="131"/>
                      <a:pt x="37" y="131"/>
                    </a:cubicBezTo>
                    <a:lnTo>
                      <a:pt x="36" y="132"/>
                    </a:lnTo>
                    <a:close/>
                    <a:moveTo>
                      <a:pt x="2" y="191"/>
                    </a:move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89"/>
                      <a:pt x="2" y="191"/>
                      <a:pt x="2" y="191"/>
                    </a:cubicBezTo>
                    <a:moveTo>
                      <a:pt x="2" y="200"/>
                    </a:moveTo>
                    <a:cubicBezTo>
                      <a:pt x="0" y="195"/>
                      <a:pt x="0" y="195"/>
                      <a:pt x="0" y="195"/>
                    </a:cubicBezTo>
                    <a:cubicBezTo>
                      <a:pt x="1" y="193"/>
                      <a:pt x="1" y="193"/>
                      <a:pt x="1" y="193"/>
                    </a:cubicBezTo>
                    <a:cubicBezTo>
                      <a:pt x="3" y="197"/>
                      <a:pt x="3" y="197"/>
                      <a:pt x="3" y="197"/>
                    </a:cubicBezTo>
                    <a:lnTo>
                      <a:pt x="2" y="200"/>
                    </a:lnTo>
                    <a:close/>
                    <a:moveTo>
                      <a:pt x="253" y="347"/>
                    </a:moveTo>
                    <a:cubicBezTo>
                      <a:pt x="253" y="349"/>
                      <a:pt x="253" y="349"/>
                      <a:pt x="253" y="349"/>
                    </a:cubicBezTo>
                    <a:cubicBezTo>
                      <a:pt x="253" y="350"/>
                      <a:pt x="253" y="350"/>
                      <a:pt x="253" y="350"/>
                    </a:cubicBezTo>
                    <a:cubicBezTo>
                      <a:pt x="255" y="350"/>
                      <a:pt x="255" y="350"/>
                      <a:pt x="255" y="350"/>
                    </a:cubicBezTo>
                    <a:cubicBezTo>
                      <a:pt x="254" y="351"/>
                      <a:pt x="254" y="351"/>
                      <a:pt x="254" y="351"/>
                    </a:cubicBezTo>
                    <a:cubicBezTo>
                      <a:pt x="256" y="351"/>
                      <a:pt x="256" y="351"/>
                      <a:pt x="256" y="351"/>
                    </a:cubicBezTo>
                    <a:cubicBezTo>
                      <a:pt x="257" y="350"/>
                      <a:pt x="257" y="350"/>
                      <a:pt x="257" y="350"/>
                    </a:cubicBezTo>
                    <a:cubicBezTo>
                      <a:pt x="259" y="351"/>
                      <a:pt x="259" y="351"/>
                      <a:pt x="259" y="351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3" y="352"/>
                      <a:pt x="253" y="352"/>
                      <a:pt x="253" y="352"/>
                    </a:cubicBezTo>
                    <a:cubicBezTo>
                      <a:pt x="252" y="353"/>
                      <a:pt x="252" y="353"/>
                      <a:pt x="252" y="353"/>
                    </a:cubicBezTo>
                    <a:cubicBezTo>
                      <a:pt x="251" y="353"/>
                      <a:pt x="251" y="353"/>
                      <a:pt x="251" y="353"/>
                    </a:cubicBezTo>
                    <a:cubicBezTo>
                      <a:pt x="251" y="354"/>
                      <a:pt x="251" y="354"/>
                      <a:pt x="251" y="354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49" y="352"/>
                      <a:pt x="249" y="352"/>
                      <a:pt x="249" y="352"/>
                    </a:cubicBezTo>
                    <a:cubicBezTo>
                      <a:pt x="248" y="353"/>
                      <a:pt x="248" y="353"/>
                      <a:pt x="248" y="353"/>
                    </a:cubicBezTo>
                    <a:cubicBezTo>
                      <a:pt x="245" y="353"/>
                      <a:pt x="245" y="353"/>
                      <a:pt x="245" y="353"/>
                    </a:cubicBezTo>
                    <a:cubicBezTo>
                      <a:pt x="245" y="353"/>
                      <a:pt x="245" y="353"/>
                      <a:pt x="245" y="353"/>
                    </a:cubicBezTo>
                    <a:cubicBezTo>
                      <a:pt x="242" y="353"/>
                      <a:pt x="242" y="353"/>
                      <a:pt x="242" y="353"/>
                    </a:cubicBezTo>
                    <a:cubicBezTo>
                      <a:pt x="240" y="352"/>
                      <a:pt x="240" y="352"/>
                      <a:pt x="240" y="352"/>
                    </a:cubicBezTo>
                    <a:cubicBezTo>
                      <a:pt x="241" y="350"/>
                      <a:pt x="241" y="350"/>
                      <a:pt x="241" y="350"/>
                    </a:cubicBezTo>
                    <a:cubicBezTo>
                      <a:pt x="243" y="349"/>
                      <a:pt x="243" y="349"/>
                      <a:pt x="243" y="349"/>
                    </a:cubicBezTo>
                    <a:cubicBezTo>
                      <a:pt x="249" y="347"/>
                      <a:pt x="249" y="347"/>
                      <a:pt x="249" y="347"/>
                    </a:cubicBezTo>
                    <a:cubicBezTo>
                      <a:pt x="251" y="347"/>
                      <a:pt x="251" y="347"/>
                      <a:pt x="251" y="347"/>
                    </a:cubicBezTo>
                    <a:lnTo>
                      <a:pt x="253" y="347"/>
                    </a:lnTo>
                    <a:close/>
                    <a:moveTo>
                      <a:pt x="327" y="401"/>
                    </a:moveTo>
                    <a:cubicBezTo>
                      <a:pt x="328" y="400"/>
                      <a:pt x="328" y="400"/>
                      <a:pt x="328" y="400"/>
                    </a:cubicBezTo>
                    <a:cubicBezTo>
                      <a:pt x="329" y="401"/>
                      <a:pt x="329" y="401"/>
                      <a:pt x="329" y="401"/>
                    </a:cubicBezTo>
                    <a:cubicBezTo>
                      <a:pt x="328" y="402"/>
                      <a:pt x="328" y="402"/>
                      <a:pt x="328" y="402"/>
                    </a:cubicBezTo>
                    <a:lnTo>
                      <a:pt x="327" y="401"/>
                    </a:lnTo>
                    <a:close/>
                    <a:moveTo>
                      <a:pt x="338" y="408"/>
                    </a:moveTo>
                    <a:cubicBezTo>
                      <a:pt x="340" y="409"/>
                      <a:pt x="340" y="409"/>
                      <a:pt x="340" y="409"/>
                    </a:cubicBezTo>
                    <a:cubicBezTo>
                      <a:pt x="340" y="408"/>
                      <a:pt x="340" y="408"/>
                      <a:pt x="340" y="408"/>
                    </a:cubicBezTo>
                    <a:lnTo>
                      <a:pt x="338" y="408"/>
                    </a:lnTo>
                    <a:close/>
                    <a:moveTo>
                      <a:pt x="311" y="439"/>
                    </a:moveTo>
                    <a:cubicBezTo>
                      <a:pt x="312" y="440"/>
                      <a:pt x="312" y="440"/>
                      <a:pt x="312" y="440"/>
                    </a:cubicBezTo>
                    <a:cubicBezTo>
                      <a:pt x="313" y="441"/>
                      <a:pt x="313" y="441"/>
                      <a:pt x="313" y="441"/>
                    </a:cubicBezTo>
                    <a:cubicBezTo>
                      <a:pt x="314" y="440"/>
                      <a:pt x="314" y="440"/>
                      <a:pt x="314" y="440"/>
                    </a:cubicBezTo>
                    <a:cubicBezTo>
                      <a:pt x="313" y="438"/>
                      <a:pt x="313" y="438"/>
                      <a:pt x="313" y="438"/>
                    </a:cubicBezTo>
                    <a:lnTo>
                      <a:pt x="311" y="439"/>
                    </a:lnTo>
                    <a:close/>
                    <a:moveTo>
                      <a:pt x="312" y="434"/>
                    </a:moveTo>
                    <a:cubicBezTo>
                      <a:pt x="312" y="436"/>
                      <a:pt x="312" y="436"/>
                      <a:pt x="312" y="436"/>
                    </a:cubicBezTo>
                    <a:cubicBezTo>
                      <a:pt x="314" y="436"/>
                      <a:pt x="314" y="436"/>
                      <a:pt x="314" y="436"/>
                    </a:cubicBezTo>
                    <a:cubicBezTo>
                      <a:pt x="314" y="434"/>
                      <a:pt x="314" y="434"/>
                      <a:pt x="314" y="434"/>
                    </a:cubicBezTo>
                    <a:lnTo>
                      <a:pt x="312" y="434"/>
                    </a:lnTo>
                    <a:close/>
                    <a:moveTo>
                      <a:pt x="311" y="437"/>
                    </a:moveTo>
                    <a:cubicBezTo>
                      <a:pt x="309" y="436"/>
                      <a:pt x="309" y="436"/>
                      <a:pt x="309" y="436"/>
                    </a:cubicBezTo>
                    <a:cubicBezTo>
                      <a:pt x="310" y="434"/>
                      <a:pt x="310" y="434"/>
                      <a:pt x="310" y="434"/>
                    </a:cubicBezTo>
                    <a:cubicBezTo>
                      <a:pt x="311" y="434"/>
                      <a:pt x="311" y="434"/>
                      <a:pt x="311" y="434"/>
                    </a:cubicBezTo>
                    <a:cubicBezTo>
                      <a:pt x="311" y="435"/>
                      <a:pt x="311" y="435"/>
                      <a:pt x="311" y="435"/>
                    </a:cubicBezTo>
                    <a:lnTo>
                      <a:pt x="311" y="437"/>
                    </a:lnTo>
                    <a:close/>
                    <a:moveTo>
                      <a:pt x="303" y="429"/>
                    </a:moveTo>
                    <a:cubicBezTo>
                      <a:pt x="304" y="427"/>
                      <a:pt x="304" y="427"/>
                      <a:pt x="304" y="427"/>
                    </a:cubicBezTo>
                    <a:cubicBezTo>
                      <a:pt x="303" y="425"/>
                      <a:pt x="303" y="425"/>
                      <a:pt x="303" y="425"/>
                    </a:cubicBezTo>
                    <a:cubicBezTo>
                      <a:pt x="305" y="423"/>
                      <a:pt x="305" y="423"/>
                      <a:pt x="305" y="423"/>
                    </a:cubicBezTo>
                    <a:cubicBezTo>
                      <a:pt x="304" y="421"/>
                      <a:pt x="304" y="421"/>
                      <a:pt x="304" y="421"/>
                    </a:cubicBezTo>
                    <a:cubicBezTo>
                      <a:pt x="306" y="420"/>
                      <a:pt x="306" y="420"/>
                      <a:pt x="306" y="420"/>
                    </a:cubicBezTo>
                    <a:cubicBezTo>
                      <a:pt x="307" y="418"/>
                      <a:pt x="307" y="418"/>
                      <a:pt x="307" y="418"/>
                    </a:cubicBezTo>
                    <a:cubicBezTo>
                      <a:pt x="308" y="420"/>
                      <a:pt x="308" y="420"/>
                      <a:pt x="308" y="420"/>
                    </a:cubicBezTo>
                    <a:cubicBezTo>
                      <a:pt x="308" y="423"/>
                      <a:pt x="308" y="423"/>
                      <a:pt x="308" y="423"/>
                    </a:cubicBezTo>
                    <a:cubicBezTo>
                      <a:pt x="309" y="424"/>
                      <a:pt x="309" y="424"/>
                      <a:pt x="309" y="424"/>
                    </a:cubicBezTo>
                    <a:cubicBezTo>
                      <a:pt x="307" y="427"/>
                      <a:pt x="307" y="427"/>
                      <a:pt x="307" y="427"/>
                    </a:cubicBezTo>
                    <a:cubicBezTo>
                      <a:pt x="307" y="428"/>
                      <a:pt x="307" y="428"/>
                      <a:pt x="307" y="428"/>
                    </a:cubicBezTo>
                    <a:cubicBezTo>
                      <a:pt x="305" y="430"/>
                      <a:pt x="305" y="430"/>
                      <a:pt x="305" y="430"/>
                    </a:cubicBezTo>
                    <a:lnTo>
                      <a:pt x="303" y="429"/>
                    </a:lnTo>
                    <a:close/>
                    <a:moveTo>
                      <a:pt x="348" y="434"/>
                    </a:moveTo>
                    <a:cubicBezTo>
                      <a:pt x="352" y="433"/>
                      <a:pt x="352" y="433"/>
                      <a:pt x="352" y="433"/>
                    </a:cubicBezTo>
                    <a:cubicBezTo>
                      <a:pt x="352" y="431"/>
                      <a:pt x="352" y="431"/>
                      <a:pt x="352" y="431"/>
                    </a:cubicBezTo>
                    <a:cubicBezTo>
                      <a:pt x="349" y="427"/>
                      <a:pt x="349" y="427"/>
                      <a:pt x="349" y="427"/>
                    </a:cubicBezTo>
                    <a:cubicBezTo>
                      <a:pt x="347" y="428"/>
                      <a:pt x="347" y="428"/>
                      <a:pt x="347" y="428"/>
                    </a:cubicBezTo>
                    <a:cubicBezTo>
                      <a:pt x="348" y="429"/>
                      <a:pt x="348" y="429"/>
                      <a:pt x="348" y="429"/>
                    </a:cubicBezTo>
                    <a:cubicBezTo>
                      <a:pt x="347" y="431"/>
                      <a:pt x="347" y="431"/>
                      <a:pt x="347" y="431"/>
                    </a:cubicBezTo>
                    <a:cubicBezTo>
                      <a:pt x="348" y="433"/>
                      <a:pt x="348" y="433"/>
                      <a:pt x="348" y="433"/>
                    </a:cubicBezTo>
                    <a:lnTo>
                      <a:pt x="348" y="434"/>
                    </a:lnTo>
                    <a:close/>
                    <a:moveTo>
                      <a:pt x="346" y="437"/>
                    </a:move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50" y="439"/>
                      <a:pt x="350" y="439"/>
                      <a:pt x="350" y="439"/>
                    </a:cubicBezTo>
                    <a:cubicBezTo>
                      <a:pt x="352" y="439"/>
                      <a:pt x="352" y="439"/>
                      <a:pt x="352" y="439"/>
                    </a:cubicBezTo>
                    <a:cubicBezTo>
                      <a:pt x="352" y="438"/>
                      <a:pt x="352" y="438"/>
                      <a:pt x="352" y="438"/>
                    </a:cubicBezTo>
                    <a:cubicBezTo>
                      <a:pt x="350" y="436"/>
                      <a:pt x="350" y="436"/>
                      <a:pt x="350" y="436"/>
                    </a:cubicBezTo>
                    <a:cubicBezTo>
                      <a:pt x="348" y="436"/>
                      <a:pt x="348" y="436"/>
                      <a:pt x="348" y="436"/>
                    </a:cubicBezTo>
                    <a:lnTo>
                      <a:pt x="346" y="437"/>
                    </a:lnTo>
                    <a:close/>
                    <a:moveTo>
                      <a:pt x="348" y="442"/>
                    </a:moveTo>
                    <a:cubicBezTo>
                      <a:pt x="347" y="441"/>
                      <a:pt x="347" y="441"/>
                      <a:pt x="347" y="441"/>
                    </a:cubicBezTo>
                    <a:cubicBezTo>
                      <a:pt x="349" y="441"/>
                      <a:pt x="349" y="441"/>
                      <a:pt x="349" y="441"/>
                    </a:cubicBezTo>
                    <a:lnTo>
                      <a:pt x="348" y="442"/>
                    </a:lnTo>
                    <a:close/>
                    <a:moveTo>
                      <a:pt x="336" y="479"/>
                    </a:moveTo>
                    <a:cubicBezTo>
                      <a:pt x="336" y="477"/>
                      <a:pt x="336" y="477"/>
                      <a:pt x="336" y="477"/>
                    </a:cubicBezTo>
                    <a:cubicBezTo>
                      <a:pt x="337" y="478"/>
                      <a:pt x="337" y="478"/>
                      <a:pt x="337" y="478"/>
                    </a:cubicBezTo>
                    <a:lnTo>
                      <a:pt x="336" y="479"/>
                    </a:lnTo>
                    <a:close/>
                    <a:moveTo>
                      <a:pt x="323" y="492"/>
                    </a:moveTo>
                    <a:cubicBezTo>
                      <a:pt x="322" y="491"/>
                      <a:pt x="322" y="491"/>
                      <a:pt x="322" y="491"/>
                    </a:cubicBezTo>
                    <a:cubicBezTo>
                      <a:pt x="323" y="489"/>
                      <a:pt x="323" y="489"/>
                      <a:pt x="323" y="489"/>
                    </a:cubicBezTo>
                    <a:cubicBezTo>
                      <a:pt x="323" y="487"/>
                      <a:pt x="323" y="487"/>
                      <a:pt x="323" y="487"/>
                    </a:cubicBezTo>
                    <a:cubicBezTo>
                      <a:pt x="324" y="486"/>
                      <a:pt x="324" y="486"/>
                      <a:pt x="324" y="486"/>
                    </a:cubicBezTo>
                    <a:cubicBezTo>
                      <a:pt x="325" y="488"/>
                      <a:pt x="325" y="488"/>
                      <a:pt x="325" y="488"/>
                    </a:cubicBezTo>
                    <a:cubicBezTo>
                      <a:pt x="324" y="489"/>
                      <a:pt x="324" y="489"/>
                      <a:pt x="324" y="489"/>
                    </a:cubicBezTo>
                    <a:lnTo>
                      <a:pt x="323" y="492"/>
                    </a:lnTo>
                    <a:close/>
                    <a:moveTo>
                      <a:pt x="308" y="491"/>
                    </a:moveTo>
                    <a:cubicBezTo>
                      <a:pt x="308" y="489"/>
                      <a:pt x="308" y="489"/>
                      <a:pt x="308" y="489"/>
                    </a:cubicBezTo>
                    <a:cubicBezTo>
                      <a:pt x="310" y="487"/>
                      <a:pt x="310" y="487"/>
                      <a:pt x="310" y="487"/>
                    </a:cubicBezTo>
                    <a:cubicBezTo>
                      <a:pt x="307" y="487"/>
                      <a:pt x="307" y="487"/>
                      <a:pt x="307" y="487"/>
                    </a:cubicBezTo>
                    <a:cubicBezTo>
                      <a:pt x="307" y="484"/>
                      <a:pt x="307" y="484"/>
                      <a:pt x="307" y="484"/>
                    </a:cubicBezTo>
                    <a:cubicBezTo>
                      <a:pt x="307" y="483"/>
                      <a:pt x="307" y="483"/>
                      <a:pt x="307" y="483"/>
                    </a:cubicBezTo>
                    <a:cubicBezTo>
                      <a:pt x="306" y="482"/>
                      <a:pt x="306" y="482"/>
                      <a:pt x="306" y="482"/>
                    </a:cubicBezTo>
                    <a:cubicBezTo>
                      <a:pt x="306" y="475"/>
                      <a:pt x="306" y="475"/>
                      <a:pt x="306" y="475"/>
                    </a:cubicBezTo>
                    <a:cubicBezTo>
                      <a:pt x="307" y="474"/>
                      <a:pt x="307" y="474"/>
                      <a:pt x="307" y="474"/>
                    </a:cubicBezTo>
                    <a:cubicBezTo>
                      <a:pt x="305" y="473"/>
                      <a:pt x="305" y="473"/>
                      <a:pt x="305" y="473"/>
                    </a:cubicBezTo>
                    <a:cubicBezTo>
                      <a:pt x="305" y="469"/>
                      <a:pt x="305" y="469"/>
                      <a:pt x="305" y="469"/>
                    </a:cubicBezTo>
                    <a:cubicBezTo>
                      <a:pt x="306" y="467"/>
                      <a:pt x="306" y="467"/>
                      <a:pt x="306" y="467"/>
                    </a:cubicBezTo>
                    <a:cubicBezTo>
                      <a:pt x="308" y="469"/>
                      <a:pt x="308" y="469"/>
                      <a:pt x="308" y="469"/>
                    </a:cubicBezTo>
                    <a:cubicBezTo>
                      <a:pt x="310" y="469"/>
                      <a:pt x="310" y="469"/>
                      <a:pt x="310" y="469"/>
                    </a:cubicBezTo>
                    <a:cubicBezTo>
                      <a:pt x="308" y="467"/>
                      <a:pt x="308" y="467"/>
                      <a:pt x="308" y="467"/>
                    </a:cubicBezTo>
                    <a:cubicBezTo>
                      <a:pt x="308" y="466"/>
                      <a:pt x="308" y="466"/>
                      <a:pt x="308" y="466"/>
                    </a:cubicBezTo>
                    <a:cubicBezTo>
                      <a:pt x="307" y="465"/>
                      <a:pt x="307" y="465"/>
                      <a:pt x="307" y="465"/>
                    </a:cubicBezTo>
                    <a:cubicBezTo>
                      <a:pt x="308" y="462"/>
                      <a:pt x="308" y="462"/>
                      <a:pt x="308" y="462"/>
                    </a:cubicBezTo>
                    <a:cubicBezTo>
                      <a:pt x="307" y="458"/>
                      <a:pt x="307" y="458"/>
                      <a:pt x="307" y="458"/>
                    </a:cubicBezTo>
                    <a:cubicBezTo>
                      <a:pt x="307" y="453"/>
                      <a:pt x="307" y="453"/>
                      <a:pt x="307" y="453"/>
                    </a:cubicBezTo>
                    <a:cubicBezTo>
                      <a:pt x="307" y="450"/>
                      <a:pt x="307" y="450"/>
                      <a:pt x="307" y="450"/>
                    </a:cubicBezTo>
                    <a:cubicBezTo>
                      <a:pt x="307" y="445"/>
                      <a:pt x="307" y="445"/>
                      <a:pt x="307" y="445"/>
                    </a:cubicBezTo>
                    <a:cubicBezTo>
                      <a:pt x="307" y="443"/>
                      <a:pt x="307" y="443"/>
                      <a:pt x="307" y="443"/>
                    </a:cubicBezTo>
                    <a:cubicBezTo>
                      <a:pt x="308" y="442"/>
                      <a:pt x="308" y="442"/>
                      <a:pt x="308" y="442"/>
                    </a:cubicBezTo>
                    <a:cubicBezTo>
                      <a:pt x="308" y="440"/>
                      <a:pt x="308" y="440"/>
                      <a:pt x="308" y="440"/>
                    </a:cubicBezTo>
                    <a:cubicBezTo>
                      <a:pt x="308" y="439"/>
                      <a:pt x="308" y="439"/>
                      <a:pt x="308" y="439"/>
                    </a:cubicBezTo>
                    <a:cubicBezTo>
                      <a:pt x="311" y="440"/>
                      <a:pt x="311" y="440"/>
                      <a:pt x="311" y="440"/>
                    </a:cubicBezTo>
                    <a:cubicBezTo>
                      <a:pt x="313" y="441"/>
                      <a:pt x="313" y="441"/>
                      <a:pt x="313" y="441"/>
                    </a:cubicBezTo>
                    <a:cubicBezTo>
                      <a:pt x="314" y="443"/>
                      <a:pt x="314" y="443"/>
                      <a:pt x="314" y="443"/>
                    </a:cubicBezTo>
                    <a:cubicBezTo>
                      <a:pt x="315" y="442"/>
                      <a:pt x="315" y="442"/>
                      <a:pt x="315" y="442"/>
                    </a:cubicBezTo>
                    <a:cubicBezTo>
                      <a:pt x="316" y="440"/>
                      <a:pt x="316" y="440"/>
                      <a:pt x="316" y="440"/>
                    </a:cubicBezTo>
                    <a:cubicBezTo>
                      <a:pt x="316" y="444"/>
                      <a:pt x="316" y="444"/>
                      <a:pt x="316" y="444"/>
                    </a:cubicBezTo>
                    <a:cubicBezTo>
                      <a:pt x="320" y="446"/>
                      <a:pt x="320" y="446"/>
                      <a:pt x="320" y="446"/>
                    </a:cubicBezTo>
                    <a:cubicBezTo>
                      <a:pt x="323" y="449"/>
                      <a:pt x="323" y="449"/>
                      <a:pt x="323" y="449"/>
                    </a:cubicBezTo>
                    <a:cubicBezTo>
                      <a:pt x="325" y="450"/>
                      <a:pt x="325" y="450"/>
                      <a:pt x="325" y="450"/>
                    </a:cubicBezTo>
                    <a:cubicBezTo>
                      <a:pt x="326" y="449"/>
                      <a:pt x="326" y="449"/>
                      <a:pt x="326" y="449"/>
                    </a:cubicBezTo>
                    <a:cubicBezTo>
                      <a:pt x="329" y="449"/>
                      <a:pt x="329" y="449"/>
                      <a:pt x="329" y="449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330" y="449"/>
                      <a:pt x="330" y="449"/>
                      <a:pt x="330" y="449"/>
                    </a:cubicBezTo>
                    <a:cubicBezTo>
                      <a:pt x="332" y="448"/>
                      <a:pt x="332" y="448"/>
                      <a:pt x="332" y="448"/>
                    </a:cubicBezTo>
                    <a:cubicBezTo>
                      <a:pt x="338" y="448"/>
                      <a:pt x="338" y="448"/>
                      <a:pt x="338" y="448"/>
                    </a:cubicBezTo>
                    <a:cubicBezTo>
                      <a:pt x="340" y="447"/>
                      <a:pt x="340" y="447"/>
                      <a:pt x="340" y="447"/>
                    </a:cubicBezTo>
                    <a:cubicBezTo>
                      <a:pt x="341" y="446"/>
                      <a:pt x="341" y="446"/>
                      <a:pt x="341" y="446"/>
                    </a:cubicBezTo>
                    <a:cubicBezTo>
                      <a:pt x="342" y="446"/>
                      <a:pt x="342" y="446"/>
                      <a:pt x="342" y="446"/>
                    </a:cubicBezTo>
                    <a:cubicBezTo>
                      <a:pt x="343" y="447"/>
                      <a:pt x="343" y="447"/>
                      <a:pt x="343" y="447"/>
                    </a:cubicBezTo>
                    <a:cubicBezTo>
                      <a:pt x="344" y="445"/>
                      <a:pt x="344" y="445"/>
                      <a:pt x="344" y="445"/>
                    </a:cubicBezTo>
                    <a:cubicBezTo>
                      <a:pt x="345" y="445"/>
                      <a:pt x="345" y="445"/>
                      <a:pt x="345" y="445"/>
                    </a:cubicBezTo>
                    <a:cubicBezTo>
                      <a:pt x="348" y="447"/>
                      <a:pt x="348" y="447"/>
                      <a:pt x="348" y="447"/>
                    </a:cubicBezTo>
                    <a:cubicBezTo>
                      <a:pt x="347" y="449"/>
                      <a:pt x="347" y="449"/>
                      <a:pt x="347" y="449"/>
                    </a:cubicBezTo>
                    <a:cubicBezTo>
                      <a:pt x="346" y="454"/>
                      <a:pt x="346" y="454"/>
                      <a:pt x="346" y="454"/>
                    </a:cubicBezTo>
                    <a:cubicBezTo>
                      <a:pt x="344" y="457"/>
                      <a:pt x="344" y="457"/>
                      <a:pt x="344" y="457"/>
                    </a:cubicBezTo>
                    <a:cubicBezTo>
                      <a:pt x="344" y="461"/>
                      <a:pt x="344" y="461"/>
                      <a:pt x="344" y="461"/>
                    </a:cubicBezTo>
                    <a:cubicBezTo>
                      <a:pt x="342" y="463"/>
                      <a:pt x="342" y="463"/>
                      <a:pt x="342" y="463"/>
                    </a:cubicBezTo>
                    <a:cubicBezTo>
                      <a:pt x="343" y="466"/>
                      <a:pt x="343" y="466"/>
                      <a:pt x="343" y="466"/>
                    </a:cubicBezTo>
                    <a:cubicBezTo>
                      <a:pt x="342" y="467"/>
                      <a:pt x="342" y="467"/>
                      <a:pt x="342" y="467"/>
                    </a:cubicBezTo>
                    <a:cubicBezTo>
                      <a:pt x="343" y="469"/>
                      <a:pt x="343" y="469"/>
                      <a:pt x="343" y="469"/>
                    </a:cubicBezTo>
                    <a:cubicBezTo>
                      <a:pt x="341" y="472"/>
                      <a:pt x="341" y="472"/>
                      <a:pt x="341" y="472"/>
                    </a:cubicBezTo>
                    <a:cubicBezTo>
                      <a:pt x="341" y="470"/>
                      <a:pt x="341" y="470"/>
                      <a:pt x="341" y="470"/>
                    </a:cubicBezTo>
                    <a:cubicBezTo>
                      <a:pt x="340" y="467"/>
                      <a:pt x="340" y="467"/>
                      <a:pt x="340" y="467"/>
                    </a:cubicBezTo>
                    <a:cubicBezTo>
                      <a:pt x="339" y="469"/>
                      <a:pt x="339" y="469"/>
                      <a:pt x="339" y="469"/>
                    </a:cubicBezTo>
                    <a:cubicBezTo>
                      <a:pt x="338" y="470"/>
                      <a:pt x="338" y="470"/>
                      <a:pt x="338" y="470"/>
                    </a:cubicBezTo>
                    <a:cubicBezTo>
                      <a:pt x="337" y="475"/>
                      <a:pt x="337" y="475"/>
                      <a:pt x="337" y="475"/>
                    </a:cubicBezTo>
                    <a:cubicBezTo>
                      <a:pt x="336" y="476"/>
                      <a:pt x="336" y="476"/>
                      <a:pt x="336" y="476"/>
                    </a:cubicBezTo>
                    <a:cubicBezTo>
                      <a:pt x="335" y="476"/>
                      <a:pt x="335" y="476"/>
                      <a:pt x="335" y="476"/>
                    </a:cubicBezTo>
                    <a:cubicBezTo>
                      <a:pt x="335" y="478"/>
                      <a:pt x="335" y="478"/>
                      <a:pt x="335" y="478"/>
                    </a:cubicBezTo>
                    <a:cubicBezTo>
                      <a:pt x="333" y="481"/>
                      <a:pt x="333" y="481"/>
                      <a:pt x="333" y="481"/>
                    </a:cubicBezTo>
                    <a:cubicBezTo>
                      <a:pt x="335" y="482"/>
                      <a:pt x="335" y="482"/>
                      <a:pt x="335" y="482"/>
                    </a:cubicBezTo>
                    <a:cubicBezTo>
                      <a:pt x="335" y="483"/>
                      <a:pt x="335" y="483"/>
                      <a:pt x="335" y="483"/>
                    </a:cubicBezTo>
                    <a:cubicBezTo>
                      <a:pt x="332" y="487"/>
                      <a:pt x="332" y="487"/>
                      <a:pt x="332" y="487"/>
                    </a:cubicBezTo>
                    <a:cubicBezTo>
                      <a:pt x="331" y="486"/>
                      <a:pt x="331" y="486"/>
                      <a:pt x="331" y="486"/>
                    </a:cubicBezTo>
                    <a:cubicBezTo>
                      <a:pt x="329" y="487"/>
                      <a:pt x="329" y="487"/>
                      <a:pt x="329" y="487"/>
                    </a:cubicBezTo>
                    <a:cubicBezTo>
                      <a:pt x="329" y="484"/>
                      <a:pt x="329" y="484"/>
                      <a:pt x="329" y="484"/>
                    </a:cubicBezTo>
                    <a:cubicBezTo>
                      <a:pt x="332" y="485"/>
                      <a:pt x="332" y="485"/>
                      <a:pt x="332" y="485"/>
                    </a:cubicBezTo>
                    <a:cubicBezTo>
                      <a:pt x="332" y="483"/>
                      <a:pt x="332" y="483"/>
                      <a:pt x="332" y="483"/>
                    </a:cubicBezTo>
                    <a:cubicBezTo>
                      <a:pt x="331" y="482"/>
                      <a:pt x="331" y="482"/>
                      <a:pt x="331" y="482"/>
                    </a:cubicBezTo>
                    <a:cubicBezTo>
                      <a:pt x="329" y="482"/>
                      <a:pt x="329" y="482"/>
                      <a:pt x="329" y="482"/>
                    </a:cubicBezTo>
                    <a:cubicBezTo>
                      <a:pt x="328" y="484"/>
                      <a:pt x="328" y="484"/>
                      <a:pt x="328" y="484"/>
                    </a:cubicBezTo>
                    <a:cubicBezTo>
                      <a:pt x="326" y="484"/>
                      <a:pt x="326" y="484"/>
                      <a:pt x="326" y="484"/>
                    </a:cubicBezTo>
                    <a:cubicBezTo>
                      <a:pt x="326" y="481"/>
                      <a:pt x="326" y="481"/>
                      <a:pt x="326" y="481"/>
                    </a:cubicBezTo>
                    <a:cubicBezTo>
                      <a:pt x="325" y="484"/>
                      <a:pt x="325" y="484"/>
                      <a:pt x="325" y="484"/>
                    </a:cubicBezTo>
                    <a:cubicBezTo>
                      <a:pt x="323" y="485"/>
                      <a:pt x="323" y="485"/>
                      <a:pt x="323" y="485"/>
                    </a:cubicBezTo>
                    <a:cubicBezTo>
                      <a:pt x="323" y="487"/>
                      <a:pt x="323" y="487"/>
                      <a:pt x="323" y="487"/>
                    </a:cubicBezTo>
                    <a:cubicBezTo>
                      <a:pt x="321" y="485"/>
                      <a:pt x="321" y="485"/>
                      <a:pt x="321" y="485"/>
                    </a:cubicBezTo>
                    <a:cubicBezTo>
                      <a:pt x="320" y="489"/>
                      <a:pt x="320" y="489"/>
                      <a:pt x="320" y="489"/>
                    </a:cubicBezTo>
                    <a:cubicBezTo>
                      <a:pt x="320" y="491"/>
                      <a:pt x="320" y="491"/>
                      <a:pt x="320" y="491"/>
                    </a:cubicBezTo>
                    <a:cubicBezTo>
                      <a:pt x="318" y="494"/>
                      <a:pt x="318" y="494"/>
                      <a:pt x="318" y="494"/>
                    </a:cubicBezTo>
                    <a:cubicBezTo>
                      <a:pt x="316" y="494"/>
                      <a:pt x="316" y="494"/>
                      <a:pt x="316" y="494"/>
                    </a:cubicBezTo>
                    <a:cubicBezTo>
                      <a:pt x="315" y="492"/>
                      <a:pt x="315" y="492"/>
                      <a:pt x="315" y="492"/>
                    </a:cubicBezTo>
                    <a:cubicBezTo>
                      <a:pt x="315" y="490"/>
                      <a:pt x="315" y="490"/>
                      <a:pt x="315" y="490"/>
                    </a:cubicBezTo>
                    <a:cubicBezTo>
                      <a:pt x="313" y="493"/>
                      <a:pt x="313" y="493"/>
                      <a:pt x="313" y="493"/>
                    </a:cubicBezTo>
                    <a:cubicBezTo>
                      <a:pt x="311" y="491"/>
                      <a:pt x="311" y="491"/>
                      <a:pt x="311" y="491"/>
                    </a:cubicBezTo>
                    <a:cubicBezTo>
                      <a:pt x="309" y="492"/>
                      <a:pt x="309" y="492"/>
                      <a:pt x="309" y="492"/>
                    </a:cubicBezTo>
                    <a:cubicBezTo>
                      <a:pt x="309" y="492"/>
                      <a:pt x="308" y="491"/>
                      <a:pt x="308" y="491"/>
                    </a:cubicBezTo>
                    <a:moveTo>
                      <a:pt x="6" y="313"/>
                    </a:moveTo>
                    <a:cubicBezTo>
                      <a:pt x="7" y="315"/>
                      <a:pt x="7" y="315"/>
                      <a:pt x="7" y="315"/>
                    </a:cubicBezTo>
                    <a:cubicBezTo>
                      <a:pt x="9" y="315"/>
                      <a:pt x="9" y="315"/>
                      <a:pt x="9" y="315"/>
                    </a:cubicBezTo>
                    <a:cubicBezTo>
                      <a:pt x="14" y="320"/>
                      <a:pt x="14" y="320"/>
                      <a:pt x="14" y="320"/>
                    </a:cubicBezTo>
                    <a:cubicBezTo>
                      <a:pt x="14" y="322"/>
                      <a:pt x="14" y="322"/>
                      <a:pt x="14" y="322"/>
                    </a:cubicBezTo>
                    <a:cubicBezTo>
                      <a:pt x="14" y="323"/>
                      <a:pt x="14" y="323"/>
                      <a:pt x="14" y="323"/>
                    </a:cubicBezTo>
                    <a:cubicBezTo>
                      <a:pt x="17" y="323"/>
                      <a:pt x="17" y="323"/>
                      <a:pt x="17" y="323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1" y="325"/>
                      <a:pt x="21" y="325"/>
                      <a:pt x="21" y="325"/>
                    </a:cubicBezTo>
                    <a:cubicBezTo>
                      <a:pt x="23" y="325"/>
                      <a:pt x="23" y="325"/>
                      <a:pt x="23" y="325"/>
                    </a:cubicBezTo>
                    <a:cubicBezTo>
                      <a:pt x="23" y="326"/>
                      <a:pt x="23" y="326"/>
                      <a:pt x="23" y="326"/>
                    </a:cubicBezTo>
                    <a:cubicBezTo>
                      <a:pt x="26" y="326"/>
                      <a:pt x="26" y="326"/>
                      <a:pt x="26" y="326"/>
                    </a:cubicBezTo>
                    <a:cubicBezTo>
                      <a:pt x="29" y="325"/>
                      <a:pt x="29" y="325"/>
                      <a:pt x="29" y="325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31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6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8" y="326"/>
                      <a:pt x="38" y="326"/>
                      <a:pt x="38" y="326"/>
                    </a:cubicBezTo>
                    <a:cubicBezTo>
                      <a:pt x="38" y="324"/>
                      <a:pt x="38" y="324"/>
                      <a:pt x="38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1" y="321"/>
                      <a:pt x="41" y="321"/>
                      <a:pt x="41" y="321"/>
                    </a:cubicBezTo>
                    <a:cubicBezTo>
                      <a:pt x="45" y="321"/>
                      <a:pt x="45" y="321"/>
                      <a:pt x="45" y="321"/>
                    </a:cubicBezTo>
                    <a:cubicBezTo>
                      <a:pt x="45" y="319"/>
                      <a:pt x="45" y="319"/>
                      <a:pt x="45" y="319"/>
                    </a:cubicBezTo>
                    <a:cubicBezTo>
                      <a:pt x="47" y="318"/>
                      <a:pt x="47" y="318"/>
                      <a:pt x="47" y="318"/>
                    </a:cubicBezTo>
                    <a:cubicBezTo>
                      <a:pt x="49" y="318"/>
                      <a:pt x="49" y="318"/>
                      <a:pt x="49" y="318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2" y="318"/>
                      <a:pt x="52" y="318"/>
                      <a:pt x="52" y="318"/>
                    </a:cubicBezTo>
                    <a:cubicBezTo>
                      <a:pt x="53" y="318"/>
                      <a:pt x="53" y="318"/>
                      <a:pt x="53" y="318"/>
                    </a:cubicBezTo>
                    <a:cubicBezTo>
                      <a:pt x="54" y="317"/>
                      <a:pt x="54" y="317"/>
                      <a:pt x="54" y="317"/>
                    </a:cubicBezTo>
                    <a:cubicBezTo>
                      <a:pt x="55" y="315"/>
                      <a:pt x="55" y="315"/>
                      <a:pt x="55" y="315"/>
                    </a:cubicBezTo>
                    <a:cubicBezTo>
                      <a:pt x="61" y="311"/>
                      <a:pt x="61" y="311"/>
                      <a:pt x="61" y="311"/>
                    </a:cubicBezTo>
                    <a:cubicBezTo>
                      <a:pt x="64" y="311"/>
                      <a:pt x="64" y="311"/>
                      <a:pt x="64" y="311"/>
                    </a:cubicBezTo>
                    <a:cubicBezTo>
                      <a:pt x="65" y="312"/>
                      <a:pt x="65" y="312"/>
                      <a:pt x="65" y="312"/>
                    </a:cubicBezTo>
                    <a:cubicBezTo>
                      <a:pt x="67" y="311"/>
                      <a:pt x="67" y="311"/>
                      <a:pt x="67" y="311"/>
                    </a:cubicBezTo>
                    <a:cubicBezTo>
                      <a:pt x="73" y="309"/>
                      <a:pt x="73" y="309"/>
                      <a:pt x="73" y="309"/>
                    </a:cubicBezTo>
                    <a:cubicBezTo>
                      <a:pt x="74" y="311"/>
                      <a:pt x="74" y="311"/>
                      <a:pt x="74" y="311"/>
                    </a:cubicBezTo>
                    <a:cubicBezTo>
                      <a:pt x="78" y="310"/>
                      <a:pt x="78" y="310"/>
                      <a:pt x="78" y="310"/>
                    </a:cubicBezTo>
                    <a:cubicBezTo>
                      <a:pt x="79" y="311"/>
                      <a:pt x="79" y="311"/>
                      <a:pt x="79" y="311"/>
                    </a:cubicBezTo>
                    <a:cubicBezTo>
                      <a:pt x="81" y="311"/>
                      <a:pt x="81" y="311"/>
                      <a:pt x="81" y="311"/>
                    </a:cubicBezTo>
                    <a:cubicBezTo>
                      <a:pt x="83" y="310"/>
                      <a:pt x="83" y="310"/>
                      <a:pt x="83" y="310"/>
                    </a:cubicBezTo>
                    <a:cubicBezTo>
                      <a:pt x="84" y="312"/>
                      <a:pt x="84" y="312"/>
                      <a:pt x="84" y="312"/>
                    </a:cubicBezTo>
                    <a:cubicBezTo>
                      <a:pt x="85" y="312"/>
                      <a:pt x="85" y="312"/>
                      <a:pt x="85" y="312"/>
                    </a:cubicBezTo>
                    <a:cubicBezTo>
                      <a:pt x="87" y="311"/>
                      <a:pt x="87" y="311"/>
                      <a:pt x="87" y="311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90" y="311"/>
                      <a:pt x="90" y="311"/>
                      <a:pt x="90" y="311"/>
                    </a:cubicBezTo>
                    <a:cubicBezTo>
                      <a:pt x="94" y="311"/>
                      <a:pt x="94" y="311"/>
                      <a:pt x="94" y="311"/>
                    </a:cubicBezTo>
                    <a:cubicBezTo>
                      <a:pt x="94" y="313"/>
                      <a:pt x="94" y="313"/>
                      <a:pt x="94" y="313"/>
                    </a:cubicBezTo>
                    <a:cubicBezTo>
                      <a:pt x="95" y="314"/>
                      <a:pt x="95" y="314"/>
                      <a:pt x="95" y="314"/>
                    </a:cubicBezTo>
                    <a:cubicBezTo>
                      <a:pt x="97" y="311"/>
                      <a:pt x="97" y="311"/>
                      <a:pt x="97" y="311"/>
                    </a:cubicBezTo>
                    <a:cubicBezTo>
                      <a:pt x="100" y="312"/>
                      <a:pt x="100" y="312"/>
                      <a:pt x="100" y="312"/>
                    </a:cubicBezTo>
                    <a:cubicBezTo>
                      <a:pt x="103" y="310"/>
                      <a:pt x="103" y="310"/>
                      <a:pt x="103" y="310"/>
                    </a:cubicBezTo>
                    <a:cubicBezTo>
                      <a:pt x="104" y="307"/>
                      <a:pt x="104" y="307"/>
                      <a:pt x="104" y="307"/>
                    </a:cubicBezTo>
                    <a:cubicBezTo>
                      <a:pt x="105" y="307"/>
                      <a:pt x="105" y="307"/>
                      <a:pt x="105" y="307"/>
                    </a:cubicBezTo>
                    <a:cubicBezTo>
                      <a:pt x="107" y="304"/>
                      <a:pt x="107" y="304"/>
                      <a:pt x="107" y="304"/>
                    </a:cubicBezTo>
                    <a:cubicBezTo>
                      <a:pt x="109" y="300"/>
                      <a:pt x="109" y="300"/>
                      <a:pt x="109" y="300"/>
                    </a:cubicBezTo>
                    <a:cubicBezTo>
                      <a:pt x="112" y="298"/>
                      <a:pt x="112" y="298"/>
                      <a:pt x="112" y="298"/>
                    </a:cubicBezTo>
                    <a:cubicBezTo>
                      <a:pt x="115" y="297"/>
                      <a:pt x="115" y="297"/>
                      <a:pt x="115" y="297"/>
                    </a:cubicBezTo>
                    <a:cubicBezTo>
                      <a:pt x="116" y="298"/>
                      <a:pt x="116" y="298"/>
                      <a:pt x="116" y="298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7" y="293"/>
                      <a:pt x="127" y="293"/>
                      <a:pt x="127" y="293"/>
                    </a:cubicBezTo>
                    <a:cubicBezTo>
                      <a:pt x="130" y="289"/>
                      <a:pt x="130" y="289"/>
                      <a:pt x="130" y="289"/>
                    </a:cubicBezTo>
                    <a:cubicBezTo>
                      <a:pt x="132" y="289"/>
                      <a:pt x="132" y="289"/>
                      <a:pt x="132" y="289"/>
                    </a:cubicBezTo>
                    <a:cubicBezTo>
                      <a:pt x="134" y="289"/>
                      <a:pt x="134" y="289"/>
                      <a:pt x="134" y="289"/>
                    </a:cubicBezTo>
                    <a:cubicBezTo>
                      <a:pt x="136" y="289"/>
                      <a:pt x="136" y="289"/>
                      <a:pt x="136" y="289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144" y="289"/>
                      <a:pt x="144" y="289"/>
                      <a:pt x="144" y="289"/>
                    </a:cubicBezTo>
                    <a:cubicBezTo>
                      <a:pt x="149" y="290"/>
                      <a:pt x="149" y="290"/>
                      <a:pt x="149" y="290"/>
                    </a:cubicBezTo>
                    <a:cubicBezTo>
                      <a:pt x="155" y="287"/>
                      <a:pt x="155" y="287"/>
                      <a:pt x="155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62" y="285"/>
                      <a:pt x="162" y="285"/>
                      <a:pt x="162" y="285"/>
                    </a:cubicBezTo>
                    <a:cubicBezTo>
                      <a:pt x="163" y="285"/>
                      <a:pt x="163" y="285"/>
                      <a:pt x="163" y="285"/>
                    </a:cubicBezTo>
                    <a:cubicBezTo>
                      <a:pt x="166" y="282"/>
                      <a:pt x="166" y="282"/>
                      <a:pt x="166" y="282"/>
                    </a:cubicBezTo>
                    <a:cubicBezTo>
                      <a:pt x="171" y="282"/>
                      <a:pt x="171" y="282"/>
                      <a:pt x="171" y="282"/>
                    </a:cubicBezTo>
                    <a:cubicBezTo>
                      <a:pt x="184" y="281"/>
                      <a:pt x="184" y="281"/>
                      <a:pt x="184" y="281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190" y="282"/>
                      <a:pt x="190" y="282"/>
                      <a:pt x="190" y="282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196" y="281"/>
                      <a:pt x="196" y="281"/>
                      <a:pt x="196" y="281"/>
                    </a:cubicBezTo>
                    <a:cubicBezTo>
                      <a:pt x="200" y="285"/>
                      <a:pt x="200" y="285"/>
                      <a:pt x="200" y="285"/>
                    </a:cubicBezTo>
                    <a:cubicBezTo>
                      <a:pt x="203" y="289"/>
                      <a:pt x="203" y="289"/>
                      <a:pt x="203" y="289"/>
                    </a:cubicBezTo>
                    <a:cubicBezTo>
                      <a:pt x="205" y="290"/>
                      <a:pt x="205" y="290"/>
                      <a:pt x="205" y="290"/>
                    </a:cubicBezTo>
                    <a:cubicBezTo>
                      <a:pt x="206" y="289"/>
                      <a:pt x="206" y="289"/>
                      <a:pt x="206" y="289"/>
                    </a:cubicBezTo>
                    <a:cubicBezTo>
                      <a:pt x="207" y="288"/>
                      <a:pt x="207" y="288"/>
                      <a:pt x="207" y="288"/>
                    </a:cubicBezTo>
                    <a:cubicBezTo>
                      <a:pt x="208" y="289"/>
                      <a:pt x="208" y="289"/>
                      <a:pt x="208" y="289"/>
                    </a:cubicBezTo>
                    <a:cubicBezTo>
                      <a:pt x="210" y="289"/>
                      <a:pt x="210" y="289"/>
                      <a:pt x="210" y="289"/>
                    </a:cubicBezTo>
                    <a:cubicBezTo>
                      <a:pt x="212" y="289"/>
                      <a:pt x="212" y="289"/>
                      <a:pt x="212" y="289"/>
                    </a:cubicBezTo>
                    <a:cubicBezTo>
                      <a:pt x="214" y="292"/>
                      <a:pt x="214" y="292"/>
                      <a:pt x="214" y="292"/>
                    </a:cubicBezTo>
                    <a:cubicBezTo>
                      <a:pt x="217" y="293"/>
                      <a:pt x="217" y="293"/>
                      <a:pt x="217" y="293"/>
                    </a:cubicBezTo>
                    <a:cubicBezTo>
                      <a:pt x="218" y="292"/>
                      <a:pt x="218" y="292"/>
                      <a:pt x="218" y="292"/>
                    </a:cubicBezTo>
                    <a:cubicBezTo>
                      <a:pt x="223" y="295"/>
                      <a:pt x="223" y="295"/>
                      <a:pt x="223" y="295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5" y="298"/>
                      <a:pt x="225" y="298"/>
                      <a:pt x="225" y="298"/>
                    </a:cubicBezTo>
                    <a:cubicBezTo>
                      <a:pt x="226" y="299"/>
                      <a:pt x="226" y="299"/>
                      <a:pt x="226" y="299"/>
                    </a:cubicBezTo>
                    <a:cubicBezTo>
                      <a:pt x="226" y="301"/>
                      <a:pt x="226" y="301"/>
                      <a:pt x="226" y="301"/>
                    </a:cubicBezTo>
                    <a:cubicBezTo>
                      <a:pt x="224" y="301"/>
                      <a:pt x="224" y="301"/>
                      <a:pt x="224" y="301"/>
                    </a:cubicBezTo>
                    <a:cubicBezTo>
                      <a:pt x="223" y="303"/>
                      <a:pt x="223" y="303"/>
                      <a:pt x="223" y="303"/>
                    </a:cubicBezTo>
                    <a:cubicBezTo>
                      <a:pt x="225" y="307"/>
                      <a:pt x="225" y="307"/>
                      <a:pt x="225" y="307"/>
                    </a:cubicBezTo>
                    <a:cubicBezTo>
                      <a:pt x="227" y="307"/>
                      <a:pt x="227" y="307"/>
                      <a:pt x="227" y="307"/>
                    </a:cubicBezTo>
                    <a:cubicBezTo>
                      <a:pt x="230" y="310"/>
                      <a:pt x="230" y="310"/>
                      <a:pt x="230" y="310"/>
                    </a:cubicBezTo>
                    <a:cubicBezTo>
                      <a:pt x="230" y="313"/>
                      <a:pt x="230" y="313"/>
                      <a:pt x="230" y="313"/>
                    </a:cubicBezTo>
                    <a:cubicBezTo>
                      <a:pt x="230" y="315"/>
                      <a:pt x="230" y="315"/>
                      <a:pt x="230" y="315"/>
                    </a:cubicBezTo>
                    <a:cubicBezTo>
                      <a:pt x="232" y="321"/>
                      <a:pt x="232" y="321"/>
                      <a:pt x="232" y="321"/>
                    </a:cubicBezTo>
                    <a:cubicBezTo>
                      <a:pt x="232" y="323"/>
                      <a:pt x="232" y="323"/>
                      <a:pt x="232" y="323"/>
                    </a:cubicBezTo>
                    <a:cubicBezTo>
                      <a:pt x="233" y="324"/>
                      <a:pt x="233" y="324"/>
                      <a:pt x="233" y="324"/>
                    </a:cubicBezTo>
                    <a:cubicBezTo>
                      <a:pt x="232" y="327"/>
                      <a:pt x="232" y="327"/>
                      <a:pt x="232" y="327"/>
                    </a:cubicBezTo>
                    <a:cubicBezTo>
                      <a:pt x="231" y="329"/>
                      <a:pt x="231" y="329"/>
                      <a:pt x="231" y="329"/>
                    </a:cubicBezTo>
                    <a:cubicBezTo>
                      <a:pt x="230" y="328"/>
                      <a:pt x="230" y="328"/>
                      <a:pt x="230" y="328"/>
                    </a:cubicBezTo>
                    <a:cubicBezTo>
                      <a:pt x="229" y="329"/>
                      <a:pt x="229" y="329"/>
                      <a:pt x="229" y="329"/>
                    </a:cubicBezTo>
                    <a:cubicBezTo>
                      <a:pt x="231" y="331"/>
                      <a:pt x="231" y="331"/>
                      <a:pt x="231" y="331"/>
                    </a:cubicBezTo>
                    <a:cubicBezTo>
                      <a:pt x="233" y="332"/>
                      <a:pt x="233" y="332"/>
                      <a:pt x="233" y="332"/>
                    </a:cubicBezTo>
                    <a:cubicBezTo>
                      <a:pt x="234" y="334"/>
                      <a:pt x="234" y="334"/>
                      <a:pt x="234" y="334"/>
                    </a:cubicBezTo>
                    <a:cubicBezTo>
                      <a:pt x="235" y="334"/>
                      <a:pt x="235" y="334"/>
                      <a:pt x="235" y="334"/>
                    </a:cubicBezTo>
                    <a:cubicBezTo>
                      <a:pt x="237" y="335"/>
                      <a:pt x="237" y="335"/>
                      <a:pt x="237" y="335"/>
                    </a:cubicBezTo>
                    <a:cubicBezTo>
                      <a:pt x="237" y="333"/>
                      <a:pt x="237" y="333"/>
                      <a:pt x="237" y="333"/>
                    </a:cubicBezTo>
                    <a:cubicBezTo>
                      <a:pt x="236" y="332"/>
                      <a:pt x="236" y="332"/>
                      <a:pt x="236" y="332"/>
                    </a:cubicBezTo>
                    <a:cubicBezTo>
                      <a:pt x="238" y="330"/>
                      <a:pt x="238" y="330"/>
                      <a:pt x="238" y="330"/>
                    </a:cubicBezTo>
                    <a:cubicBezTo>
                      <a:pt x="239" y="328"/>
                      <a:pt x="239" y="328"/>
                      <a:pt x="239" y="328"/>
                    </a:cubicBezTo>
                    <a:cubicBezTo>
                      <a:pt x="241" y="328"/>
                      <a:pt x="241" y="328"/>
                      <a:pt x="241" y="328"/>
                    </a:cubicBezTo>
                    <a:cubicBezTo>
                      <a:pt x="242" y="326"/>
                      <a:pt x="242" y="326"/>
                      <a:pt x="242" y="326"/>
                    </a:cubicBezTo>
                    <a:cubicBezTo>
                      <a:pt x="244" y="325"/>
                      <a:pt x="244" y="325"/>
                      <a:pt x="244" y="325"/>
                    </a:cubicBezTo>
                    <a:cubicBezTo>
                      <a:pt x="244" y="323"/>
                      <a:pt x="244" y="323"/>
                      <a:pt x="244" y="323"/>
                    </a:cubicBezTo>
                    <a:cubicBezTo>
                      <a:pt x="246" y="320"/>
                      <a:pt x="246" y="320"/>
                      <a:pt x="246" y="320"/>
                    </a:cubicBezTo>
                    <a:cubicBezTo>
                      <a:pt x="251" y="318"/>
                      <a:pt x="251" y="318"/>
                      <a:pt x="251" y="318"/>
                    </a:cubicBezTo>
                    <a:cubicBezTo>
                      <a:pt x="252" y="316"/>
                      <a:pt x="252" y="316"/>
                      <a:pt x="252" y="316"/>
                    </a:cubicBezTo>
                    <a:cubicBezTo>
                      <a:pt x="252" y="316"/>
                      <a:pt x="252" y="316"/>
                      <a:pt x="252" y="316"/>
                    </a:cubicBezTo>
                    <a:cubicBezTo>
                      <a:pt x="256" y="315"/>
                      <a:pt x="256" y="315"/>
                      <a:pt x="256" y="315"/>
                    </a:cubicBezTo>
                    <a:cubicBezTo>
                      <a:pt x="257" y="311"/>
                      <a:pt x="257" y="311"/>
                      <a:pt x="257" y="311"/>
                    </a:cubicBezTo>
                    <a:cubicBezTo>
                      <a:pt x="260" y="307"/>
                      <a:pt x="260" y="307"/>
                      <a:pt x="260" y="307"/>
                    </a:cubicBezTo>
                    <a:cubicBezTo>
                      <a:pt x="263" y="306"/>
                      <a:pt x="263" y="306"/>
                      <a:pt x="263" y="306"/>
                    </a:cubicBezTo>
                    <a:cubicBezTo>
                      <a:pt x="265" y="304"/>
                      <a:pt x="265" y="304"/>
                      <a:pt x="265" y="304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299"/>
                      <a:pt x="264" y="299"/>
                      <a:pt x="264" y="299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6" y="305"/>
                      <a:pt x="266" y="305"/>
                      <a:pt x="266" y="305"/>
                    </a:cubicBezTo>
                    <a:cubicBezTo>
                      <a:pt x="266" y="308"/>
                      <a:pt x="266" y="308"/>
                      <a:pt x="266" y="308"/>
                    </a:cubicBezTo>
                    <a:cubicBezTo>
                      <a:pt x="264" y="310"/>
                      <a:pt x="264" y="310"/>
                      <a:pt x="264" y="310"/>
                    </a:cubicBezTo>
                    <a:cubicBezTo>
                      <a:pt x="264" y="316"/>
                      <a:pt x="264" y="316"/>
                      <a:pt x="264" y="316"/>
                    </a:cubicBezTo>
                    <a:cubicBezTo>
                      <a:pt x="259" y="319"/>
                      <a:pt x="259" y="319"/>
                      <a:pt x="259" y="319"/>
                    </a:cubicBezTo>
                    <a:cubicBezTo>
                      <a:pt x="258" y="321"/>
                      <a:pt x="258" y="321"/>
                      <a:pt x="258" y="321"/>
                    </a:cubicBezTo>
                    <a:cubicBezTo>
                      <a:pt x="257" y="323"/>
                      <a:pt x="257" y="323"/>
                      <a:pt x="257" y="323"/>
                    </a:cubicBezTo>
                    <a:cubicBezTo>
                      <a:pt x="257" y="325"/>
                      <a:pt x="257" y="325"/>
                      <a:pt x="257" y="325"/>
                    </a:cubicBezTo>
                    <a:cubicBezTo>
                      <a:pt x="254" y="329"/>
                      <a:pt x="254" y="329"/>
                      <a:pt x="254" y="329"/>
                    </a:cubicBezTo>
                    <a:cubicBezTo>
                      <a:pt x="255" y="330"/>
                      <a:pt x="255" y="330"/>
                      <a:pt x="255" y="330"/>
                    </a:cubicBezTo>
                    <a:cubicBezTo>
                      <a:pt x="253" y="336"/>
                      <a:pt x="253" y="336"/>
                      <a:pt x="253" y="336"/>
                    </a:cubicBezTo>
                    <a:cubicBezTo>
                      <a:pt x="248" y="335"/>
                      <a:pt x="248" y="335"/>
                      <a:pt x="248" y="335"/>
                    </a:cubicBezTo>
                    <a:cubicBezTo>
                      <a:pt x="247" y="338"/>
                      <a:pt x="247" y="338"/>
                      <a:pt x="247" y="338"/>
                    </a:cubicBezTo>
                    <a:cubicBezTo>
                      <a:pt x="245" y="341"/>
                      <a:pt x="245" y="341"/>
                      <a:pt x="245" y="341"/>
                    </a:cubicBezTo>
                    <a:cubicBezTo>
                      <a:pt x="245" y="342"/>
                      <a:pt x="245" y="342"/>
                      <a:pt x="245" y="342"/>
                    </a:cubicBezTo>
                    <a:cubicBezTo>
                      <a:pt x="249" y="341"/>
                      <a:pt x="249" y="341"/>
                      <a:pt x="249" y="341"/>
                    </a:cubicBezTo>
                    <a:cubicBezTo>
                      <a:pt x="252" y="339"/>
                      <a:pt x="252" y="339"/>
                      <a:pt x="252" y="339"/>
                    </a:cubicBezTo>
                    <a:cubicBezTo>
                      <a:pt x="256" y="341"/>
                      <a:pt x="256" y="341"/>
                      <a:pt x="256" y="341"/>
                    </a:cubicBezTo>
                    <a:cubicBezTo>
                      <a:pt x="260" y="334"/>
                      <a:pt x="260" y="334"/>
                      <a:pt x="260" y="334"/>
                    </a:cubicBezTo>
                    <a:cubicBezTo>
                      <a:pt x="261" y="328"/>
                      <a:pt x="261" y="328"/>
                      <a:pt x="261" y="328"/>
                    </a:cubicBezTo>
                    <a:cubicBezTo>
                      <a:pt x="264" y="325"/>
                      <a:pt x="264" y="325"/>
                      <a:pt x="264" y="325"/>
                    </a:cubicBezTo>
                    <a:cubicBezTo>
                      <a:pt x="265" y="326"/>
                      <a:pt x="265" y="326"/>
                      <a:pt x="265" y="326"/>
                    </a:cubicBezTo>
                    <a:cubicBezTo>
                      <a:pt x="265" y="332"/>
                      <a:pt x="265" y="332"/>
                      <a:pt x="265" y="332"/>
                    </a:cubicBezTo>
                    <a:cubicBezTo>
                      <a:pt x="266" y="335"/>
                      <a:pt x="266" y="335"/>
                      <a:pt x="266" y="335"/>
                    </a:cubicBezTo>
                    <a:cubicBezTo>
                      <a:pt x="265" y="335"/>
                      <a:pt x="265" y="335"/>
                      <a:pt x="265" y="335"/>
                    </a:cubicBezTo>
                    <a:cubicBezTo>
                      <a:pt x="265" y="341"/>
                      <a:pt x="265" y="341"/>
                      <a:pt x="265" y="341"/>
                    </a:cubicBezTo>
                    <a:cubicBezTo>
                      <a:pt x="263" y="345"/>
                      <a:pt x="263" y="345"/>
                      <a:pt x="263" y="345"/>
                    </a:cubicBezTo>
                    <a:cubicBezTo>
                      <a:pt x="259" y="347"/>
                      <a:pt x="259" y="347"/>
                      <a:pt x="259" y="347"/>
                    </a:cubicBezTo>
                    <a:cubicBezTo>
                      <a:pt x="259" y="348"/>
                      <a:pt x="259" y="348"/>
                      <a:pt x="259" y="348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5" y="348"/>
                      <a:pt x="265" y="348"/>
                      <a:pt x="265" y="348"/>
                    </a:cubicBezTo>
                    <a:cubicBezTo>
                      <a:pt x="266" y="347"/>
                      <a:pt x="266" y="347"/>
                      <a:pt x="266" y="347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71" y="344"/>
                      <a:pt x="271" y="344"/>
                      <a:pt x="271" y="344"/>
                    </a:cubicBezTo>
                    <a:cubicBezTo>
                      <a:pt x="273" y="345"/>
                      <a:pt x="273" y="345"/>
                      <a:pt x="273" y="345"/>
                    </a:cubicBezTo>
                    <a:cubicBezTo>
                      <a:pt x="274" y="345"/>
                      <a:pt x="274" y="345"/>
                      <a:pt x="274" y="345"/>
                    </a:cubicBezTo>
                    <a:cubicBezTo>
                      <a:pt x="273" y="347"/>
                      <a:pt x="273" y="347"/>
                      <a:pt x="273" y="347"/>
                    </a:cubicBezTo>
                    <a:cubicBezTo>
                      <a:pt x="272" y="349"/>
                      <a:pt x="272" y="349"/>
                      <a:pt x="272" y="349"/>
                    </a:cubicBezTo>
                    <a:cubicBezTo>
                      <a:pt x="270" y="348"/>
                      <a:pt x="270" y="348"/>
                      <a:pt x="270" y="348"/>
                    </a:cubicBezTo>
                    <a:cubicBezTo>
                      <a:pt x="269" y="350"/>
                      <a:pt x="269" y="350"/>
                      <a:pt x="269" y="350"/>
                    </a:cubicBezTo>
                    <a:cubicBezTo>
                      <a:pt x="271" y="353"/>
                      <a:pt x="271" y="353"/>
                      <a:pt x="271" y="353"/>
                    </a:cubicBezTo>
                    <a:cubicBezTo>
                      <a:pt x="272" y="355"/>
                      <a:pt x="272" y="355"/>
                      <a:pt x="272" y="355"/>
                    </a:cubicBezTo>
                    <a:cubicBezTo>
                      <a:pt x="273" y="359"/>
                      <a:pt x="273" y="359"/>
                      <a:pt x="273" y="359"/>
                    </a:cubicBezTo>
                    <a:cubicBezTo>
                      <a:pt x="274" y="363"/>
                      <a:pt x="274" y="363"/>
                      <a:pt x="274" y="363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0" y="371"/>
                      <a:pt x="270" y="371"/>
                      <a:pt x="270" y="371"/>
                    </a:cubicBezTo>
                    <a:cubicBezTo>
                      <a:pt x="271" y="373"/>
                      <a:pt x="271" y="373"/>
                      <a:pt x="271" y="373"/>
                    </a:cubicBezTo>
                    <a:cubicBezTo>
                      <a:pt x="270" y="377"/>
                      <a:pt x="270" y="377"/>
                      <a:pt x="270" y="377"/>
                    </a:cubicBezTo>
                    <a:cubicBezTo>
                      <a:pt x="272" y="378"/>
                      <a:pt x="272" y="378"/>
                      <a:pt x="272" y="378"/>
                    </a:cubicBezTo>
                    <a:cubicBezTo>
                      <a:pt x="274" y="381"/>
                      <a:pt x="274" y="381"/>
                      <a:pt x="274" y="381"/>
                    </a:cubicBezTo>
                    <a:cubicBezTo>
                      <a:pt x="275" y="385"/>
                      <a:pt x="275" y="385"/>
                      <a:pt x="275" y="385"/>
                    </a:cubicBezTo>
                    <a:cubicBezTo>
                      <a:pt x="279" y="390"/>
                      <a:pt x="279" y="390"/>
                      <a:pt x="279" y="390"/>
                    </a:cubicBezTo>
                    <a:cubicBezTo>
                      <a:pt x="282" y="391"/>
                      <a:pt x="282" y="391"/>
                      <a:pt x="282" y="391"/>
                    </a:cubicBezTo>
                    <a:cubicBezTo>
                      <a:pt x="284" y="393"/>
                      <a:pt x="284" y="393"/>
                      <a:pt x="284" y="393"/>
                    </a:cubicBezTo>
                    <a:cubicBezTo>
                      <a:pt x="285" y="395"/>
                      <a:pt x="285" y="395"/>
                      <a:pt x="285" y="395"/>
                    </a:cubicBezTo>
                    <a:cubicBezTo>
                      <a:pt x="287" y="396"/>
                      <a:pt x="287" y="396"/>
                      <a:pt x="287" y="396"/>
                    </a:cubicBezTo>
                    <a:cubicBezTo>
                      <a:pt x="288" y="395"/>
                      <a:pt x="288" y="395"/>
                      <a:pt x="288" y="395"/>
                    </a:cubicBezTo>
                    <a:cubicBezTo>
                      <a:pt x="289" y="394"/>
                      <a:pt x="289" y="394"/>
                      <a:pt x="289" y="394"/>
                    </a:cubicBezTo>
                    <a:cubicBezTo>
                      <a:pt x="292" y="395"/>
                      <a:pt x="292" y="395"/>
                      <a:pt x="292" y="395"/>
                    </a:cubicBezTo>
                    <a:cubicBezTo>
                      <a:pt x="294" y="398"/>
                      <a:pt x="294" y="398"/>
                      <a:pt x="294" y="398"/>
                    </a:cubicBezTo>
                    <a:cubicBezTo>
                      <a:pt x="297" y="398"/>
                      <a:pt x="297" y="398"/>
                      <a:pt x="297" y="398"/>
                    </a:cubicBezTo>
                    <a:cubicBezTo>
                      <a:pt x="300" y="401"/>
                      <a:pt x="300" y="401"/>
                      <a:pt x="300" y="401"/>
                    </a:cubicBezTo>
                    <a:cubicBezTo>
                      <a:pt x="300" y="403"/>
                      <a:pt x="300" y="403"/>
                      <a:pt x="300" y="403"/>
                    </a:cubicBezTo>
                    <a:cubicBezTo>
                      <a:pt x="302" y="404"/>
                      <a:pt x="302" y="404"/>
                      <a:pt x="302" y="404"/>
                    </a:cubicBezTo>
                    <a:cubicBezTo>
                      <a:pt x="305" y="407"/>
                      <a:pt x="305" y="407"/>
                      <a:pt x="305" y="407"/>
                    </a:cubicBezTo>
                    <a:cubicBezTo>
                      <a:pt x="306" y="407"/>
                      <a:pt x="306" y="407"/>
                      <a:pt x="306" y="407"/>
                    </a:cubicBezTo>
                    <a:cubicBezTo>
                      <a:pt x="307" y="405"/>
                      <a:pt x="307" y="405"/>
                      <a:pt x="307" y="405"/>
                    </a:cubicBezTo>
                    <a:cubicBezTo>
                      <a:pt x="312" y="403"/>
                      <a:pt x="312" y="403"/>
                      <a:pt x="312" y="403"/>
                    </a:cubicBezTo>
                    <a:cubicBezTo>
                      <a:pt x="313" y="401"/>
                      <a:pt x="313" y="401"/>
                      <a:pt x="313" y="401"/>
                    </a:cubicBezTo>
                    <a:cubicBezTo>
                      <a:pt x="316" y="401"/>
                      <a:pt x="316" y="401"/>
                      <a:pt x="316" y="401"/>
                    </a:cubicBezTo>
                    <a:cubicBezTo>
                      <a:pt x="319" y="398"/>
                      <a:pt x="319" y="398"/>
                      <a:pt x="319" y="398"/>
                    </a:cubicBezTo>
                    <a:cubicBezTo>
                      <a:pt x="321" y="398"/>
                      <a:pt x="321" y="398"/>
                      <a:pt x="321" y="398"/>
                    </a:cubicBezTo>
                    <a:cubicBezTo>
                      <a:pt x="322" y="397"/>
                      <a:pt x="322" y="397"/>
                      <a:pt x="322" y="397"/>
                    </a:cubicBezTo>
                    <a:cubicBezTo>
                      <a:pt x="321" y="396"/>
                      <a:pt x="321" y="396"/>
                      <a:pt x="321" y="396"/>
                    </a:cubicBezTo>
                    <a:cubicBezTo>
                      <a:pt x="319" y="396"/>
                      <a:pt x="319" y="396"/>
                      <a:pt x="319" y="396"/>
                    </a:cubicBezTo>
                    <a:cubicBezTo>
                      <a:pt x="319" y="394"/>
                      <a:pt x="319" y="394"/>
                      <a:pt x="319" y="394"/>
                    </a:cubicBezTo>
                    <a:cubicBezTo>
                      <a:pt x="324" y="391"/>
                      <a:pt x="324" y="391"/>
                      <a:pt x="324" y="391"/>
                    </a:cubicBezTo>
                    <a:cubicBezTo>
                      <a:pt x="328" y="394"/>
                      <a:pt x="328" y="394"/>
                      <a:pt x="328" y="394"/>
                    </a:cubicBezTo>
                    <a:cubicBezTo>
                      <a:pt x="327" y="396"/>
                      <a:pt x="327" y="396"/>
                      <a:pt x="327" y="396"/>
                    </a:cubicBezTo>
                    <a:cubicBezTo>
                      <a:pt x="323" y="399"/>
                      <a:pt x="323" y="399"/>
                      <a:pt x="323" y="399"/>
                    </a:cubicBezTo>
                    <a:cubicBezTo>
                      <a:pt x="324" y="401"/>
                      <a:pt x="324" y="401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7" y="399"/>
                      <a:pt x="327" y="399"/>
                      <a:pt x="327" y="399"/>
                    </a:cubicBezTo>
                    <a:cubicBezTo>
                      <a:pt x="329" y="398"/>
                      <a:pt x="329" y="398"/>
                      <a:pt x="329" y="398"/>
                    </a:cubicBezTo>
                    <a:cubicBezTo>
                      <a:pt x="331" y="399"/>
                      <a:pt x="331" y="399"/>
                      <a:pt x="331" y="399"/>
                    </a:cubicBezTo>
                    <a:cubicBezTo>
                      <a:pt x="331" y="401"/>
                      <a:pt x="331" y="401"/>
                      <a:pt x="331" y="401"/>
                    </a:cubicBezTo>
                    <a:cubicBezTo>
                      <a:pt x="330" y="401"/>
                      <a:pt x="330" y="401"/>
                      <a:pt x="330" y="401"/>
                    </a:cubicBezTo>
                    <a:cubicBezTo>
                      <a:pt x="328" y="403"/>
                      <a:pt x="328" y="403"/>
                      <a:pt x="328" y="403"/>
                    </a:cubicBezTo>
                    <a:cubicBezTo>
                      <a:pt x="331" y="407"/>
                      <a:pt x="331" y="407"/>
                      <a:pt x="331" y="407"/>
                    </a:cubicBezTo>
                    <a:cubicBezTo>
                      <a:pt x="331" y="411"/>
                      <a:pt x="331" y="411"/>
                      <a:pt x="331" y="411"/>
                    </a:cubicBezTo>
                    <a:cubicBezTo>
                      <a:pt x="333" y="410"/>
                      <a:pt x="333" y="410"/>
                      <a:pt x="333" y="410"/>
                    </a:cubicBezTo>
                    <a:cubicBezTo>
                      <a:pt x="334" y="410"/>
                      <a:pt x="334" y="410"/>
                      <a:pt x="334" y="410"/>
                    </a:cubicBezTo>
                    <a:cubicBezTo>
                      <a:pt x="334" y="412"/>
                      <a:pt x="334" y="412"/>
                      <a:pt x="334" y="412"/>
                    </a:cubicBezTo>
                    <a:cubicBezTo>
                      <a:pt x="336" y="415"/>
                      <a:pt x="336" y="415"/>
                      <a:pt x="336" y="415"/>
                    </a:cubicBezTo>
                    <a:cubicBezTo>
                      <a:pt x="338" y="412"/>
                      <a:pt x="338" y="412"/>
                      <a:pt x="338" y="412"/>
                    </a:cubicBezTo>
                    <a:cubicBezTo>
                      <a:pt x="337" y="409"/>
                      <a:pt x="337" y="409"/>
                      <a:pt x="337" y="409"/>
                    </a:cubicBezTo>
                    <a:cubicBezTo>
                      <a:pt x="336" y="410"/>
                      <a:pt x="336" y="410"/>
                      <a:pt x="336" y="410"/>
                    </a:cubicBezTo>
                    <a:cubicBezTo>
                      <a:pt x="335" y="409"/>
                      <a:pt x="335" y="409"/>
                      <a:pt x="335" y="409"/>
                    </a:cubicBezTo>
                    <a:cubicBezTo>
                      <a:pt x="337" y="407"/>
                      <a:pt x="337" y="407"/>
                      <a:pt x="337" y="407"/>
                    </a:cubicBezTo>
                    <a:cubicBezTo>
                      <a:pt x="342" y="408"/>
                      <a:pt x="342" y="408"/>
                      <a:pt x="342" y="408"/>
                    </a:cubicBezTo>
                    <a:cubicBezTo>
                      <a:pt x="343" y="409"/>
                      <a:pt x="343" y="409"/>
                      <a:pt x="343" y="409"/>
                    </a:cubicBezTo>
                    <a:cubicBezTo>
                      <a:pt x="344" y="407"/>
                      <a:pt x="344" y="407"/>
                      <a:pt x="344" y="407"/>
                    </a:cubicBezTo>
                    <a:cubicBezTo>
                      <a:pt x="346" y="404"/>
                      <a:pt x="346" y="404"/>
                      <a:pt x="346" y="404"/>
                    </a:cubicBezTo>
                    <a:cubicBezTo>
                      <a:pt x="352" y="400"/>
                      <a:pt x="352" y="400"/>
                      <a:pt x="352" y="400"/>
                    </a:cubicBezTo>
                    <a:cubicBezTo>
                      <a:pt x="355" y="397"/>
                      <a:pt x="355" y="397"/>
                      <a:pt x="355" y="397"/>
                    </a:cubicBezTo>
                    <a:cubicBezTo>
                      <a:pt x="354" y="397"/>
                      <a:pt x="354" y="397"/>
                      <a:pt x="354" y="397"/>
                    </a:cubicBezTo>
                    <a:cubicBezTo>
                      <a:pt x="352" y="398"/>
                      <a:pt x="352" y="398"/>
                      <a:pt x="352" y="398"/>
                    </a:cubicBezTo>
                    <a:cubicBezTo>
                      <a:pt x="353" y="397"/>
                      <a:pt x="353" y="397"/>
                      <a:pt x="353" y="397"/>
                    </a:cubicBezTo>
                    <a:cubicBezTo>
                      <a:pt x="351" y="396"/>
                      <a:pt x="351" y="396"/>
                      <a:pt x="351" y="396"/>
                    </a:cubicBezTo>
                    <a:cubicBezTo>
                      <a:pt x="353" y="396"/>
                      <a:pt x="353" y="396"/>
                      <a:pt x="353" y="396"/>
                    </a:cubicBezTo>
                    <a:cubicBezTo>
                      <a:pt x="356" y="396"/>
                      <a:pt x="356" y="396"/>
                      <a:pt x="356" y="396"/>
                    </a:cubicBezTo>
                    <a:cubicBezTo>
                      <a:pt x="360" y="395"/>
                      <a:pt x="360" y="395"/>
                      <a:pt x="360" y="395"/>
                    </a:cubicBezTo>
                    <a:cubicBezTo>
                      <a:pt x="369" y="393"/>
                      <a:pt x="369" y="393"/>
                      <a:pt x="369" y="393"/>
                    </a:cubicBezTo>
                    <a:cubicBezTo>
                      <a:pt x="376" y="395"/>
                      <a:pt x="376" y="395"/>
                      <a:pt x="376" y="395"/>
                    </a:cubicBezTo>
                    <a:cubicBezTo>
                      <a:pt x="379" y="393"/>
                      <a:pt x="379" y="393"/>
                      <a:pt x="379" y="393"/>
                    </a:cubicBezTo>
                    <a:cubicBezTo>
                      <a:pt x="379" y="391"/>
                      <a:pt x="379" y="391"/>
                      <a:pt x="379" y="391"/>
                    </a:cubicBezTo>
                    <a:cubicBezTo>
                      <a:pt x="381" y="391"/>
                      <a:pt x="381" y="391"/>
                      <a:pt x="381" y="391"/>
                    </a:cubicBezTo>
                    <a:cubicBezTo>
                      <a:pt x="383" y="390"/>
                      <a:pt x="383" y="390"/>
                      <a:pt x="383" y="390"/>
                    </a:cubicBezTo>
                    <a:cubicBezTo>
                      <a:pt x="385" y="386"/>
                      <a:pt x="385" y="386"/>
                      <a:pt x="385" y="386"/>
                    </a:cubicBezTo>
                    <a:cubicBezTo>
                      <a:pt x="384" y="381"/>
                      <a:pt x="384" y="381"/>
                      <a:pt x="384" y="381"/>
                    </a:cubicBezTo>
                    <a:cubicBezTo>
                      <a:pt x="384" y="379"/>
                      <a:pt x="384" y="379"/>
                      <a:pt x="384" y="379"/>
                    </a:cubicBezTo>
                    <a:cubicBezTo>
                      <a:pt x="388" y="375"/>
                      <a:pt x="388" y="375"/>
                      <a:pt x="388" y="375"/>
                    </a:cubicBezTo>
                    <a:cubicBezTo>
                      <a:pt x="388" y="368"/>
                      <a:pt x="388" y="368"/>
                      <a:pt x="388" y="368"/>
                    </a:cubicBezTo>
                    <a:cubicBezTo>
                      <a:pt x="390" y="366"/>
                      <a:pt x="390" y="366"/>
                      <a:pt x="390" y="366"/>
                    </a:cubicBezTo>
                    <a:cubicBezTo>
                      <a:pt x="391" y="361"/>
                      <a:pt x="391" y="361"/>
                      <a:pt x="391" y="361"/>
                    </a:cubicBezTo>
                    <a:cubicBezTo>
                      <a:pt x="393" y="360"/>
                      <a:pt x="393" y="360"/>
                      <a:pt x="393" y="360"/>
                    </a:cubicBezTo>
                    <a:cubicBezTo>
                      <a:pt x="393" y="358"/>
                      <a:pt x="393" y="358"/>
                      <a:pt x="393" y="358"/>
                    </a:cubicBezTo>
                    <a:cubicBezTo>
                      <a:pt x="400" y="349"/>
                      <a:pt x="400" y="349"/>
                      <a:pt x="400" y="349"/>
                    </a:cubicBezTo>
                    <a:cubicBezTo>
                      <a:pt x="402" y="349"/>
                      <a:pt x="402" y="349"/>
                      <a:pt x="402" y="349"/>
                    </a:cubicBezTo>
                    <a:cubicBezTo>
                      <a:pt x="403" y="344"/>
                      <a:pt x="403" y="344"/>
                      <a:pt x="403" y="344"/>
                    </a:cubicBezTo>
                    <a:cubicBezTo>
                      <a:pt x="405" y="341"/>
                      <a:pt x="405" y="341"/>
                      <a:pt x="405" y="341"/>
                    </a:cubicBezTo>
                    <a:cubicBezTo>
                      <a:pt x="407" y="336"/>
                      <a:pt x="407" y="336"/>
                      <a:pt x="407" y="336"/>
                    </a:cubicBezTo>
                    <a:cubicBezTo>
                      <a:pt x="410" y="333"/>
                      <a:pt x="410" y="333"/>
                      <a:pt x="410" y="333"/>
                    </a:cubicBezTo>
                    <a:cubicBezTo>
                      <a:pt x="410" y="331"/>
                      <a:pt x="410" y="331"/>
                      <a:pt x="410" y="331"/>
                    </a:cubicBezTo>
                    <a:cubicBezTo>
                      <a:pt x="412" y="330"/>
                      <a:pt x="412" y="330"/>
                      <a:pt x="412" y="330"/>
                    </a:cubicBezTo>
                    <a:cubicBezTo>
                      <a:pt x="413" y="325"/>
                      <a:pt x="413" y="325"/>
                      <a:pt x="413" y="325"/>
                    </a:cubicBezTo>
                    <a:cubicBezTo>
                      <a:pt x="412" y="324"/>
                      <a:pt x="412" y="324"/>
                      <a:pt x="412" y="324"/>
                    </a:cubicBezTo>
                    <a:cubicBezTo>
                      <a:pt x="415" y="322"/>
                      <a:pt x="415" y="322"/>
                      <a:pt x="415" y="322"/>
                    </a:cubicBezTo>
                    <a:cubicBezTo>
                      <a:pt x="418" y="319"/>
                      <a:pt x="418" y="319"/>
                      <a:pt x="418" y="319"/>
                    </a:cubicBezTo>
                    <a:cubicBezTo>
                      <a:pt x="419" y="317"/>
                      <a:pt x="419" y="317"/>
                      <a:pt x="419" y="317"/>
                    </a:cubicBezTo>
                    <a:cubicBezTo>
                      <a:pt x="421" y="313"/>
                      <a:pt x="421" y="313"/>
                      <a:pt x="421" y="313"/>
                    </a:cubicBezTo>
                    <a:cubicBezTo>
                      <a:pt x="424" y="312"/>
                      <a:pt x="424" y="312"/>
                      <a:pt x="424" y="312"/>
                    </a:cubicBezTo>
                    <a:cubicBezTo>
                      <a:pt x="426" y="311"/>
                      <a:pt x="426" y="311"/>
                      <a:pt x="426" y="311"/>
                    </a:cubicBezTo>
                    <a:cubicBezTo>
                      <a:pt x="423" y="311"/>
                      <a:pt x="423" y="311"/>
                      <a:pt x="423" y="311"/>
                    </a:cubicBezTo>
                    <a:cubicBezTo>
                      <a:pt x="424" y="310"/>
                      <a:pt x="424" y="310"/>
                      <a:pt x="424" y="310"/>
                    </a:cubicBezTo>
                    <a:cubicBezTo>
                      <a:pt x="428" y="310"/>
                      <a:pt x="428" y="310"/>
                      <a:pt x="428" y="310"/>
                    </a:cubicBezTo>
                    <a:cubicBezTo>
                      <a:pt x="432" y="307"/>
                      <a:pt x="432" y="307"/>
                      <a:pt x="432" y="307"/>
                    </a:cubicBezTo>
                    <a:cubicBezTo>
                      <a:pt x="432" y="305"/>
                      <a:pt x="432" y="305"/>
                      <a:pt x="432" y="305"/>
                    </a:cubicBezTo>
                    <a:cubicBezTo>
                      <a:pt x="432" y="303"/>
                      <a:pt x="432" y="303"/>
                      <a:pt x="432" y="303"/>
                    </a:cubicBezTo>
                    <a:cubicBezTo>
                      <a:pt x="432" y="301"/>
                      <a:pt x="432" y="301"/>
                      <a:pt x="432" y="301"/>
                    </a:cubicBezTo>
                    <a:cubicBezTo>
                      <a:pt x="436" y="298"/>
                      <a:pt x="436" y="298"/>
                      <a:pt x="436" y="298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1" y="291"/>
                      <a:pt x="441" y="291"/>
                      <a:pt x="441" y="291"/>
                    </a:cubicBezTo>
                    <a:cubicBezTo>
                      <a:pt x="441" y="289"/>
                      <a:pt x="441" y="289"/>
                      <a:pt x="441" y="289"/>
                    </a:cubicBezTo>
                    <a:cubicBezTo>
                      <a:pt x="442" y="285"/>
                      <a:pt x="442" y="285"/>
                      <a:pt x="442" y="285"/>
                    </a:cubicBezTo>
                    <a:cubicBezTo>
                      <a:pt x="441" y="284"/>
                      <a:pt x="441" y="284"/>
                      <a:pt x="441" y="284"/>
                    </a:cubicBezTo>
                    <a:cubicBezTo>
                      <a:pt x="441" y="282"/>
                      <a:pt x="441" y="282"/>
                      <a:pt x="441" y="282"/>
                    </a:cubicBezTo>
                    <a:cubicBezTo>
                      <a:pt x="445" y="275"/>
                      <a:pt x="445" y="275"/>
                      <a:pt x="445" y="275"/>
                    </a:cubicBezTo>
                    <a:cubicBezTo>
                      <a:pt x="445" y="271"/>
                      <a:pt x="445" y="271"/>
                      <a:pt x="445" y="271"/>
                    </a:cubicBezTo>
                    <a:cubicBezTo>
                      <a:pt x="450" y="264"/>
                      <a:pt x="450" y="264"/>
                      <a:pt x="450" y="264"/>
                    </a:cubicBezTo>
                    <a:cubicBezTo>
                      <a:pt x="449" y="261"/>
                      <a:pt x="449" y="261"/>
                      <a:pt x="449" y="261"/>
                    </a:cubicBezTo>
                    <a:cubicBezTo>
                      <a:pt x="451" y="255"/>
                      <a:pt x="451" y="255"/>
                      <a:pt x="451" y="255"/>
                    </a:cubicBezTo>
                    <a:cubicBezTo>
                      <a:pt x="455" y="253"/>
                      <a:pt x="455" y="253"/>
                      <a:pt x="455" y="253"/>
                    </a:cubicBezTo>
                    <a:cubicBezTo>
                      <a:pt x="456" y="250"/>
                      <a:pt x="456" y="250"/>
                      <a:pt x="456" y="250"/>
                    </a:cubicBezTo>
                    <a:cubicBezTo>
                      <a:pt x="455" y="246"/>
                      <a:pt x="455" y="246"/>
                      <a:pt x="455" y="246"/>
                    </a:cubicBezTo>
                    <a:cubicBezTo>
                      <a:pt x="457" y="244"/>
                      <a:pt x="457" y="244"/>
                      <a:pt x="457" y="244"/>
                    </a:cubicBezTo>
                    <a:cubicBezTo>
                      <a:pt x="455" y="239"/>
                      <a:pt x="455" y="239"/>
                      <a:pt x="455" y="239"/>
                    </a:cubicBezTo>
                    <a:cubicBezTo>
                      <a:pt x="455" y="236"/>
                      <a:pt x="455" y="236"/>
                      <a:pt x="455" y="236"/>
                    </a:cubicBezTo>
                    <a:cubicBezTo>
                      <a:pt x="454" y="232"/>
                      <a:pt x="454" y="232"/>
                      <a:pt x="454" y="232"/>
                    </a:cubicBezTo>
                    <a:cubicBezTo>
                      <a:pt x="453" y="231"/>
                      <a:pt x="453" y="231"/>
                      <a:pt x="453" y="231"/>
                    </a:cubicBezTo>
                    <a:cubicBezTo>
                      <a:pt x="453" y="228"/>
                      <a:pt x="453" y="228"/>
                      <a:pt x="453" y="228"/>
                    </a:cubicBezTo>
                    <a:cubicBezTo>
                      <a:pt x="454" y="227"/>
                      <a:pt x="454" y="227"/>
                      <a:pt x="454" y="227"/>
                    </a:cubicBezTo>
                    <a:cubicBezTo>
                      <a:pt x="454" y="225"/>
                      <a:pt x="454" y="225"/>
                      <a:pt x="454" y="225"/>
                    </a:cubicBezTo>
                    <a:cubicBezTo>
                      <a:pt x="456" y="221"/>
                      <a:pt x="456" y="221"/>
                      <a:pt x="456" y="221"/>
                    </a:cubicBezTo>
                    <a:cubicBezTo>
                      <a:pt x="456" y="220"/>
                      <a:pt x="456" y="220"/>
                      <a:pt x="456" y="220"/>
                    </a:cubicBezTo>
                    <a:cubicBezTo>
                      <a:pt x="455" y="214"/>
                      <a:pt x="455" y="214"/>
                      <a:pt x="455" y="214"/>
                    </a:cubicBezTo>
                    <a:cubicBezTo>
                      <a:pt x="457" y="211"/>
                      <a:pt x="457" y="211"/>
                      <a:pt x="457" y="211"/>
                    </a:cubicBezTo>
                    <a:cubicBezTo>
                      <a:pt x="456" y="210"/>
                      <a:pt x="456" y="210"/>
                      <a:pt x="456" y="210"/>
                    </a:cubicBezTo>
                    <a:cubicBezTo>
                      <a:pt x="455" y="208"/>
                      <a:pt x="455" y="208"/>
                      <a:pt x="455" y="208"/>
                    </a:cubicBezTo>
                    <a:cubicBezTo>
                      <a:pt x="455" y="203"/>
                      <a:pt x="455" y="203"/>
                      <a:pt x="455" y="203"/>
                    </a:cubicBezTo>
                    <a:cubicBezTo>
                      <a:pt x="454" y="203"/>
                      <a:pt x="454" y="203"/>
                      <a:pt x="454" y="203"/>
                    </a:cubicBezTo>
                    <a:cubicBezTo>
                      <a:pt x="455" y="200"/>
                      <a:pt x="455" y="200"/>
                      <a:pt x="455" y="200"/>
                    </a:cubicBezTo>
                    <a:cubicBezTo>
                      <a:pt x="453" y="199"/>
                      <a:pt x="453" y="199"/>
                      <a:pt x="453" y="199"/>
                    </a:cubicBezTo>
                    <a:cubicBezTo>
                      <a:pt x="452" y="197"/>
                      <a:pt x="452" y="197"/>
                      <a:pt x="452" y="197"/>
                    </a:cubicBezTo>
                    <a:cubicBezTo>
                      <a:pt x="452" y="195"/>
                      <a:pt x="452" y="195"/>
                      <a:pt x="452" y="195"/>
                    </a:cubicBezTo>
                    <a:cubicBezTo>
                      <a:pt x="450" y="192"/>
                      <a:pt x="450" y="192"/>
                      <a:pt x="450" y="192"/>
                    </a:cubicBezTo>
                    <a:cubicBezTo>
                      <a:pt x="448" y="189"/>
                      <a:pt x="448" y="189"/>
                      <a:pt x="448" y="189"/>
                    </a:cubicBezTo>
                    <a:cubicBezTo>
                      <a:pt x="447" y="186"/>
                      <a:pt x="447" y="186"/>
                      <a:pt x="447" y="186"/>
                    </a:cubicBezTo>
                    <a:cubicBezTo>
                      <a:pt x="446" y="183"/>
                      <a:pt x="446" y="183"/>
                      <a:pt x="446" y="183"/>
                    </a:cubicBezTo>
                    <a:cubicBezTo>
                      <a:pt x="444" y="183"/>
                      <a:pt x="444" y="183"/>
                      <a:pt x="444" y="183"/>
                    </a:cubicBezTo>
                    <a:cubicBezTo>
                      <a:pt x="443" y="184"/>
                      <a:pt x="443" y="184"/>
                      <a:pt x="443" y="184"/>
                    </a:cubicBezTo>
                    <a:cubicBezTo>
                      <a:pt x="441" y="182"/>
                      <a:pt x="441" y="182"/>
                      <a:pt x="441" y="182"/>
                    </a:cubicBezTo>
                    <a:cubicBezTo>
                      <a:pt x="441" y="180"/>
                      <a:pt x="441" y="180"/>
                      <a:pt x="441" y="180"/>
                    </a:cubicBezTo>
                    <a:cubicBezTo>
                      <a:pt x="440" y="179"/>
                      <a:pt x="440" y="179"/>
                      <a:pt x="440" y="179"/>
                    </a:cubicBezTo>
                    <a:cubicBezTo>
                      <a:pt x="439" y="177"/>
                      <a:pt x="439" y="177"/>
                      <a:pt x="439" y="177"/>
                    </a:cubicBezTo>
                    <a:cubicBezTo>
                      <a:pt x="437" y="175"/>
                      <a:pt x="437" y="175"/>
                      <a:pt x="437" y="175"/>
                    </a:cubicBezTo>
                    <a:cubicBezTo>
                      <a:pt x="435" y="174"/>
                      <a:pt x="435" y="174"/>
                      <a:pt x="435" y="174"/>
                    </a:cubicBezTo>
                    <a:cubicBezTo>
                      <a:pt x="436" y="172"/>
                      <a:pt x="436" y="172"/>
                      <a:pt x="436" y="172"/>
                    </a:cubicBezTo>
                    <a:cubicBezTo>
                      <a:pt x="434" y="169"/>
                      <a:pt x="434" y="169"/>
                      <a:pt x="434" y="169"/>
                    </a:cubicBezTo>
                    <a:cubicBezTo>
                      <a:pt x="437" y="167"/>
                      <a:pt x="437" y="167"/>
                      <a:pt x="437" y="167"/>
                    </a:cubicBezTo>
                    <a:cubicBezTo>
                      <a:pt x="437" y="163"/>
                      <a:pt x="437" y="163"/>
                      <a:pt x="437" y="163"/>
                    </a:cubicBezTo>
                    <a:cubicBezTo>
                      <a:pt x="436" y="162"/>
                      <a:pt x="436" y="162"/>
                      <a:pt x="436" y="162"/>
                    </a:cubicBezTo>
                    <a:cubicBezTo>
                      <a:pt x="437" y="159"/>
                      <a:pt x="437" y="159"/>
                      <a:pt x="437" y="159"/>
                    </a:cubicBezTo>
                    <a:cubicBezTo>
                      <a:pt x="435" y="158"/>
                      <a:pt x="435" y="158"/>
                      <a:pt x="435" y="158"/>
                    </a:cubicBezTo>
                    <a:cubicBezTo>
                      <a:pt x="435" y="160"/>
                      <a:pt x="435" y="160"/>
                      <a:pt x="435" y="160"/>
                    </a:cubicBezTo>
                    <a:cubicBezTo>
                      <a:pt x="435" y="161"/>
                      <a:pt x="435" y="161"/>
                      <a:pt x="435" y="161"/>
                    </a:cubicBezTo>
                    <a:cubicBezTo>
                      <a:pt x="435" y="162"/>
                      <a:pt x="435" y="162"/>
                      <a:pt x="435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28" y="155"/>
                      <a:pt x="428" y="155"/>
                      <a:pt x="428" y="155"/>
                    </a:cubicBezTo>
                    <a:cubicBezTo>
                      <a:pt x="427" y="155"/>
                      <a:pt x="427" y="155"/>
                      <a:pt x="427" y="155"/>
                    </a:cubicBezTo>
                    <a:cubicBezTo>
                      <a:pt x="427" y="157"/>
                      <a:pt x="427" y="157"/>
                      <a:pt x="427" y="157"/>
                    </a:cubicBezTo>
                    <a:cubicBezTo>
                      <a:pt x="427" y="158"/>
                      <a:pt x="427" y="158"/>
                      <a:pt x="427" y="158"/>
                    </a:cubicBezTo>
                    <a:cubicBezTo>
                      <a:pt x="428" y="162"/>
                      <a:pt x="428" y="162"/>
                      <a:pt x="428" y="162"/>
                    </a:cubicBezTo>
                    <a:cubicBezTo>
                      <a:pt x="426" y="159"/>
                      <a:pt x="426" y="159"/>
                      <a:pt x="426" y="159"/>
                    </a:cubicBezTo>
                    <a:cubicBezTo>
                      <a:pt x="424" y="160"/>
                      <a:pt x="424" y="160"/>
                      <a:pt x="424" y="160"/>
                    </a:cubicBezTo>
                    <a:cubicBezTo>
                      <a:pt x="424" y="158"/>
                      <a:pt x="424" y="158"/>
                      <a:pt x="424" y="158"/>
                    </a:cubicBezTo>
                    <a:cubicBezTo>
                      <a:pt x="423" y="156"/>
                      <a:pt x="423" y="156"/>
                      <a:pt x="423" y="156"/>
                    </a:cubicBezTo>
                    <a:cubicBezTo>
                      <a:pt x="423" y="150"/>
                      <a:pt x="423" y="150"/>
                      <a:pt x="423" y="150"/>
                    </a:cubicBezTo>
                    <a:cubicBezTo>
                      <a:pt x="424" y="149"/>
                      <a:pt x="424" y="149"/>
                      <a:pt x="424" y="149"/>
                    </a:cubicBezTo>
                    <a:cubicBezTo>
                      <a:pt x="424" y="148"/>
                      <a:pt x="424" y="148"/>
                      <a:pt x="424" y="148"/>
                    </a:cubicBezTo>
                    <a:cubicBezTo>
                      <a:pt x="422" y="146"/>
                      <a:pt x="422" y="146"/>
                      <a:pt x="422" y="146"/>
                    </a:cubicBezTo>
                    <a:cubicBezTo>
                      <a:pt x="422" y="145"/>
                      <a:pt x="422" y="145"/>
                      <a:pt x="422" y="145"/>
                    </a:cubicBezTo>
                    <a:cubicBezTo>
                      <a:pt x="421" y="143"/>
                      <a:pt x="421" y="143"/>
                      <a:pt x="421" y="143"/>
                    </a:cubicBezTo>
                    <a:cubicBezTo>
                      <a:pt x="421" y="141"/>
                      <a:pt x="421" y="141"/>
                      <a:pt x="421" y="141"/>
                    </a:cubicBezTo>
                    <a:cubicBezTo>
                      <a:pt x="418" y="138"/>
                      <a:pt x="418" y="138"/>
                      <a:pt x="418" y="138"/>
                    </a:cubicBezTo>
                    <a:cubicBezTo>
                      <a:pt x="417" y="136"/>
                      <a:pt x="417" y="136"/>
                      <a:pt x="417" y="136"/>
                    </a:cubicBezTo>
                    <a:cubicBezTo>
                      <a:pt x="416" y="133"/>
                      <a:pt x="416" y="133"/>
                      <a:pt x="416" y="133"/>
                    </a:cubicBezTo>
                    <a:cubicBezTo>
                      <a:pt x="418" y="134"/>
                      <a:pt x="418" y="134"/>
                      <a:pt x="418" y="134"/>
                    </a:cubicBezTo>
                    <a:cubicBezTo>
                      <a:pt x="418" y="131"/>
                      <a:pt x="418" y="131"/>
                      <a:pt x="418" y="131"/>
                    </a:cubicBezTo>
                    <a:cubicBezTo>
                      <a:pt x="417" y="128"/>
                      <a:pt x="417" y="128"/>
                      <a:pt x="417" y="128"/>
                    </a:cubicBezTo>
                    <a:cubicBezTo>
                      <a:pt x="416" y="129"/>
                      <a:pt x="416" y="129"/>
                      <a:pt x="416" y="129"/>
                    </a:cubicBezTo>
                    <a:cubicBezTo>
                      <a:pt x="414" y="128"/>
                      <a:pt x="414" y="128"/>
                      <a:pt x="414" y="128"/>
                    </a:cubicBezTo>
                    <a:cubicBezTo>
                      <a:pt x="412" y="125"/>
                      <a:pt x="412" y="125"/>
                      <a:pt x="412" y="125"/>
                    </a:cubicBezTo>
                    <a:cubicBezTo>
                      <a:pt x="410" y="125"/>
                      <a:pt x="410" y="125"/>
                      <a:pt x="410" y="125"/>
                    </a:cubicBezTo>
                    <a:cubicBezTo>
                      <a:pt x="408" y="123"/>
                      <a:pt x="408" y="123"/>
                      <a:pt x="408" y="123"/>
                    </a:cubicBezTo>
                    <a:cubicBezTo>
                      <a:pt x="407" y="125"/>
                      <a:pt x="407" y="125"/>
                      <a:pt x="407" y="125"/>
                    </a:cubicBezTo>
                    <a:cubicBezTo>
                      <a:pt x="406" y="123"/>
                      <a:pt x="406" y="123"/>
                      <a:pt x="406" y="123"/>
                    </a:cubicBezTo>
                    <a:cubicBezTo>
                      <a:pt x="403" y="123"/>
                      <a:pt x="403" y="123"/>
                      <a:pt x="403" y="123"/>
                    </a:cubicBezTo>
                    <a:cubicBezTo>
                      <a:pt x="402" y="124"/>
                      <a:pt x="402" y="124"/>
                      <a:pt x="402" y="124"/>
                    </a:cubicBezTo>
                    <a:cubicBezTo>
                      <a:pt x="403" y="122"/>
                      <a:pt x="403" y="122"/>
                      <a:pt x="403" y="122"/>
                    </a:cubicBezTo>
                    <a:cubicBezTo>
                      <a:pt x="405" y="121"/>
                      <a:pt x="405" y="121"/>
                      <a:pt x="405" y="121"/>
                    </a:cubicBezTo>
                    <a:cubicBezTo>
                      <a:pt x="405" y="120"/>
                      <a:pt x="405" y="120"/>
                      <a:pt x="405" y="120"/>
                    </a:cubicBezTo>
                    <a:cubicBezTo>
                      <a:pt x="405" y="118"/>
                      <a:pt x="405" y="118"/>
                      <a:pt x="405" y="118"/>
                    </a:cubicBezTo>
                    <a:cubicBezTo>
                      <a:pt x="402" y="119"/>
                      <a:pt x="402" y="119"/>
                      <a:pt x="402" y="119"/>
                    </a:cubicBezTo>
                    <a:cubicBezTo>
                      <a:pt x="400" y="119"/>
                      <a:pt x="400" y="119"/>
                      <a:pt x="400" y="119"/>
                    </a:cubicBezTo>
                    <a:cubicBezTo>
                      <a:pt x="399" y="117"/>
                      <a:pt x="399" y="117"/>
                      <a:pt x="399" y="117"/>
                    </a:cubicBezTo>
                    <a:cubicBezTo>
                      <a:pt x="398" y="117"/>
                      <a:pt x="398" y="117"/>
                      <a:pt x="398" y="117"/>
                    </a:cubicBezTo>
                    <a:cubicBezTo>
                      <a:pt x="394" y="114"/>
                      <a:pt x="394" y="114"/>
                      <a:pt x="394" y="114"/>
                    </a:cubicBezTo>
                    <a:cubicBezTo>
                      <a:pt x="392" y="110"/>
                      <a:pt x="392" y="110"/>
                      <a:pt x="392" y="110"/>
                    </a:cubicBezTo>
                    <a:cubicBezTo>
                      <a:pt x="391" y="106"/>
                      <a:pt x="391" y="106"/>
                      <a:pt x="391" y="106"/>
                    </a:cubicBezTo>
                    <a:cubicBezTo>
                      <a:pt x="390" y="104"/>
                      <a:pt x="390" y="104"/>
                      <a:pt x="390" y="104"/>
                    </a:cubicBezTo>
                    <a:cubicBezTo>
                      <a:pt x="390" y="101"/>
                      <a:pt x="390" y="101"/>
                      <a:pt x="390" y="101"/>
                    </a:cubicBezTo>
                    <a:cubicBezTo>
                      <a:pt x="391" y="101"/>
                      <a:pt x="391" y="101"/>
                      <a:pt x="391" y="101"/>
                    </a:cubicBezTo>
                    <a:cubicBezTo>
                      <a:pt x="392" y="96"/>
                      <a:pt x="392" y="96"/>
                      <a:pt x="392" y="96"/>
                    </a:cubicBezTo>
                    <a:cubicBezTo>
                      <a:pt x="391" y="90"/>
                      <a:pt x="391" y="90"/>
                      <a:pt x="391" y="90"/>
                    </a:cubicBezTo>
                    <a:cubicBezTo>
                      <a:pt x="389" y="88"/>
                      <a:pt x="389" y="88"/>
                      <a:pt x="389" y="88"/>
                    </a:cubicBezTo>
                    <a:cubicBezTo>
                      <a:pt x="390" y="87"/>
                      <a:pt x="390" y="87"/>
                      <a:pt x="390" y="87"/>
                    </a:cubicBezTo>
                    <a:cubicBezTo>
                      <a:pt x="389" y="86"/>
                      <a:pt x="389" y="86"/>
                      <a:pt x="389" y="86"/>
                    </a:cubicBezTo>
                    <a:cubicBezTo>
                      <a:pt x="387" y="86"/>
                      <a:pt x="387" y="86"/>
                      <a:pt x="387" y="86"/>
                    </a:cubicBezTo>
                    <a:cubicBezTo>
                      <a:pt x="385" y="81"/>
                      <a:pt x="385" y="81"/>
                      <a:pt x="385" y="81"/>
                    </a:cubicBezTo>
                    <a:cubicBezTo>
                      <a:pt x="385" y="76"/>
                      <a:pt x="385" y="76"/>
                      <a:pt x="385" y="76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6" y="74"/>
                      <a:pt x="386" y="74"/>
                      <a:pt x="386" y="74"/>
                    </a:cubicBezTo>
                    <a:cubicBezTo>
                      <a:pt x="385" y="73"/>
                      <a:pt x="385" y="73"/>
                      <a:pt x="385" y="73"/>
                    </a:cubicBezTo>
                    <a:cubicBezTo>
                      <a:pt x="384" y="66"/>
                      <a:pt x="384" y="66"/>
                      <a:pt x="384" y="66"/>
                    </a:cubicBezTo>
                    <a:cubicBezTo>
                      <a:pt x="385" y="64"/>
                      <a:pt x="385" y="64"/>
                      <a:pt x="385" y="64"/>
                    </a:cubicBezTo>
                    <a:cubicBezTo>
                      <a:pt x="384" y="61"/>
                      <a:pt x="384" y="61"/>
                      <a:pt x="384" y="61"/>
                    </a:cubicBezTo>
                    <a:cubicBezTo>
                      <a:pt x="385" y="61"/>
                      <a:pt x="385" y="61"/>
                      <a:pt x="385" y="61"/>
                    </a:cubicBezTo>
                    <a:cubicBezTo>
                      <a:pt x="385" y="59"/>
                      <a:pt x="385" y="59"/>
                      <a:pt x="385" y="59"/>
                    </a:cubicBezTo>
                    <a:cubicBezTo>
                      <a:pt x="382" y="55"/>
                      <a:pt x="382" y="55"/>
                      <a:pt x="382" y="55"/>
                    </a:cubicBezTo>
                    <a:cubicBezTo>
                      <a:pt x="379" y="54"/>
                      <a:pt x="379" y="54"/>
                      <a:pt x="379" y="54"/>
                    </a:cubicBezTo>
                    <a:cubicBezTo>
                      <a:pt x="380" y="53"/>
                      <a:pt x="380" y="53"/>
                      <a:pt x="380" y="53"/>
                    </a:cubicBezTo>
                    <a:cubicBezTo>
                      <a:pt x="377" y="50"/>
                      <a:pt x="377" y="50"/>
                      <a:pt x="377" y="50"/>
                    </a:cubicBezTo>
                    <a:cubicBezTo>
                      <a:pt x="375" y="52"/>
                      <a:pt x="375" y="52"/>
                      <a:pt x="375" y="52"/>
                    </a:cubicBezTo>
                    <a:cubicBezTo>
                      <a:pt x="374" y="51"/>
                      <a:pt x="374" y="51"/>
                      <a:pt x="374" y="51"/>
                    </a:cubicBezTo>
                    <a:cubicBezTo>
                      <a:pt x="373" y="54"/>
                      <a:pt x="373" y="54"/>
                      <a:pt x="373" y="54"/>
                    </a:cubicBezTo>
                    <a:cubicBezTo>
                      <a:pt x="371" y="54"/>
                      <a:pt x="371" y="54"/>
                      <a:pt x="371" y="54"/>
                    </a:cubicBezTo>
                    <a:cubicBezTo>
                      <a:pt x="368" y="50"/>
                      <a:pt x="368" y="50"/>
                      <a:pt x="368" y="50"/>
                    </a:cubicBezTo>
                    <a:cubicBezTo>
                      <a:pt x="369" y="48"/>
                      <a:pt x="369" y="48"/>
                      <a:pt x="369" y="48"/>
                    </a:cubicBezTo>
                    <a:cubicBezTo>
                      <a:pt x="367" y="45"/>
                      <a:pt x="367" y="45"/>
                      <a:pt x="367" y="45"/>
                    </a:cubicBezTo>
                    <a:cubicBezTo>
                      <a:pt x="368" y="41"/>
                      <a:pt x="368" y="41"/>
                      <a:pt x="368" y="41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7" y="32"/>
                      <a:pt x="367" y="32"/>
                      <a:pt x="367" y="32"/>
                    </a:cubicBezTo>
                    <a:cubicBezTo>
                      <a:pt x="365" y="30"/>
                      <a:pt x="365" y="30"/>
                      <a:pt x="365" y="30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4"/>
                      <a:pt x="364" y="24"/>
                      <a:pt x="364" y="24"/>
                    </a:cubicBezTo>
                    <a:cubicBezTo>
                      <a:pt x="365" y="23"/>
                      <a:pt x="365" y="23"/>
                      <a:pt x="365" y="23"/>
                    </a:cubicBezTo>
                    <a:cubicBezTo>
                      <a:pt x="364" y="22"/>
                      <a:pt x="364" y="22"/>
                      <a:pt x="364" y="22"/>
                    </a:cubicBezTo>
                    <a:cubicBezTo>
                      <a:pt x="362" y="22"/>
                      <a:pt x="362" y="22"/>
                      <a:pt x="362" y="22"/>
                    </a:cubicBezTo>
                    <a:cubicBezTo>
                      <a:pt x="360" y="21"/>
                      <a:pt x="360" y="21"/>
                      <a:pt x="360" y="21"/>
                    </a:cubicBezTo>
                    <a:cubicBezTo>
                      <a:pt x="361" y="16"/>
                      <a:pt x="361" y="16"/>
                      <a:pt x="361" y="16"/>
                    </a:cubicBezTo>
                    <a:cubicBezTo>
                      <a:pt x="360" y="15"/>
                      <a:pt x="360" y="15"/>
                      <a:pt x="360" y="15"/>
                    </a:cubicBezTo>
                    <a:cubicBezTo>
                      <a:pt x="360" y="11"/>
                      <a:pt x="360" y="11"/>
                      <a:pt x="360" y="11"/>
                    </a:cubicBezTo>
                    <a:cubicBezTo>
                      <a:pt x="357" y="11"/>
                      <a:pt x="357" y="11"/>
                      <a:pt x="357" y="11"/>
                    </a:cubicBezTo>
                    <a:cubicBezTo>
                      <a:pt x="357" y="9"/>
                      <a:pt x="357" y="9"/>
                      <a:pt x="357" y="9"/>
                    </a:cubicBezTo>
                    <a:cubicBezTo>
                      <a:pt x="355" y="10"/>
                      <a:pt x="355" y="10"/>
                      <a:pt x="355" y="10"/>
                    </a:cubicBezTo>
                    <a:cubicBezTo>
                      <a:pt x="353" y="12"/>
                      <a:pt x="353" y="12"/>
                      <a:pt x="353" y="12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2" y="20"/>
                      <a:pt x="352" y="20"/>
                      <a:pt x="352" y="20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52" y="23"/>
                      <a:pt x="352" y="23"/>
                      <a:pt x="352" y="23"/>
                    </a:cubicBezTo>
                    <a:cubicBezTo>
                      <a:pt x="350" y="23"/>
                      <a:pt x="350" y="23"/>
                      <a:pt x="350" y="23"/>
                    </a:cubicBezTo>
                    <a:cubicBezTo>
                      <a:pt x="349" y="26"/>
                      <a:pt x="349" y="26"/>
                      <a:pt x="349" y="26"/>
                    </a:cubicBezTo>
                    <a:cubicBezTo>
                      <a:pt x="347" y="29"/>
                      <a:pt x="347" y="29"/>
                      <a:pt x="347" y="29"/>
                    </a:cubicBezTo>
                    <a:cubicBezTo>
                      <a:pt x="349" y="31"/>
                      <a:pt x="349" y="31"/>
                      <a:pt x="349" y="31"/>
                    </a:cubicBezTo>
                    <a:cubicBezTo>
                      <a:pt x="351" y="33"/>
                      <a:pt x="351" y="33"/>
                      <a:pt x="351" y="33"/>
                    </a:cubicBezTo>
                    <a:cubicBezTo>
                      <a:pt x="350" y="33"/>
                      <a:pt x="350" y="33"/>
                      <a:pt x="350" y="33"/>
                    </a:cubicBezTo>
                    <a:cubicBezTo>
                      <a:pt x="348" y="33"/>
                      <a:pt x="348" y="33"/>
                      <a:pt x="348" y="33"/>
                    </a:cubicBezTo>
                    <a:cubicBezTo>
                      <a:pt x="347" y="35"/>
                      <a:pt x="347" y="35"/>
                      <a:pt x="347" y="35"/>
                    </a:cubicBezTo>
                    <a:cubicBezTo>
                      <a:pt x="346" y="38"/>
                      <a:pt x="346" y="38"/>
                      <a:pt x="346" y="38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8" y="42"/>
                      <a:pt x="348" y="42"/>
                      <a:pt x="348" y="42"/>
                    </a:cubicBezTo>
                    <a:cubicBezTo>
                      <a:pt x="346" y="42"/>
                      <a:pt x="346" y="42"/>
                      <a:pt x="346" y="42"/>
                    </a:cubicBezTo>
                    <a:cubicBezTo>
                      <a:pt x="345" y="42"/>
                      <a:pt x="345" y="42"/>
                      <a:pt x="345" y="42"/>
                    </a:cubicBezTo>
                    <a:cubicBezTo>
                      <a:pt x="344" y="48"/>
                      <a:pt x="344" y="48"/>
                      <a:pt x="344" y="48"/>
                    </a:cubicBezTo>
                    <a:cubicBezTo>
                      <a:pt x="345" y="52"/>
                      <a:pt x="345" y="52"/>
                      <a:pt x="345" y="52"/>
                    </a:cubicBezTo>
                    <a:cubicBezTo>
                      <a:pt x="344" y="56"/>
                      <a:pt x="344" y="56"/>
                      <a:pt x="344" y="56"/>
                    </a:cubicBezTo>
                    <a:cubicBezTo>
                      <a:pt x="345" y="59"/>
                      <a:pt x="345" y="59"/>
                      <a:pt x="345" y="59"/>
                    </a:cubicBezTo>
                    <a:cubicBezTo>
                      <a:pt x="345" y="62"/>
                      <a:pt x="345" y="62"/>
                      <a:pt x="345" y="62"/>
                    </a:cubicBezTo>
                    <a:cubicBezTo>
                      <a:pt x="343" y="64"/>
                      <a:pt x="343" y="64"/>
                      <a:pt x="343" y="64"/>
                    </a:cubicBezTo>
                    <a:cubicBezTo>
                      <a:pt x="343" y="66"/>
                      <a:pt x="343" y="66"/>
                      <a:pt x="343" y="66"/>
                    </a:cubicBezTo>
                    <a:cubicBezTo>
                      <a:pt x="340" y="70"/>
                      <a:pt x="340" y="70"/>
                      <a:pt x="340" y="70"/>
                    </a:cubicBezTo>
                    <a:cubicBezTo>
                      <a:pt x="340" y="77"/>
                      <a:pt x="340" y="77"/>
                      <a:pt x="340" y="77"/>
                    </a:cubicBezTo>
                    <a:cubicBezTo>
                      <a:pt x="338" y="79"/>
                      <a:pt x="338" y="79"/>
                      <a:pt x="338" y="79"/>
                    </a:cubicBezTo>
                    <a:cubicBezTo>
                      <a:pt x="339" y="81"/>
                      <a:pt x="339" y="81"/>
                      <a:pt x="339" y="81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7"/>
                      <a:pt x="335" y="87"/>
                      <a:pt x="335" y="87"/>
                    </a:cubicBezTo>
                    <a:cubicBezTo>
                      <a:pt x="335" y="91"/>
                      <a:pt x="335" y="91"/>
                      <a:pt x="335" y="91"/>
                    </a:cubicBezTo>
                    <a:cubicBezTo>
                      <a:pt x="332" y="94"/>
                      <a:pt x="332" y="94"/>
                      <a:pt x="332" y="94"/>
                    </a:cubicBezTo>
                    <a:cubicBezTo>
                      <a:pt x="324" y="97"/>
                      <a:pt x="324" y="97"/>
                      <a:pt x="324" y="97"/>
                    </a:cubicBezTo>
                    <a:cubicBezTo>
                      <a:pt x="321" y="95"/>
                      <a:pt x="321" y="95"/>
                      <a:pt x="321" y="95"/>
                    </a:cubicBezTo>
                    <a:cubicBezTo>
                      <a:pt x="319" y="94"/>
                      <a:pt x="319" y="94"/>
                      <a:pt x="319" y="94"/>
                    </a:cubicBezTo>
                    <a:cubicBezTo>
                      <a:pt x="317" y="92"/>
                      <a:pt x="317" y="92"/>
                      <a:pt x="317" y="92"/>
                    </a:cubicBezTo>
                    <a:cubicBezTo>
                      <a:pt x="314" y="90"/>
                      <a:pt x="314" y="90"/>
                      <a:pt x="314" y="90"/>
                    </a:cubicBezTo>
                    <a:cubicBezTo>
                      <a:pt x="314" y="89"/>
                      <a:pt x="314" y="89"/>
                      <a:pt x="314" y="89"/>
                    </a:cubicBezTo>
                    <a:cubicBezTo>
                      <a:pt x="313" y="88"/>
                      <a:pt x="313" y="88"/>
                      <a:pt x="313" y="88"/>
                    </a:cubicBezTo>
                    <a:cubicBezTo>
                      <a:pt x="313" y="85"/>
                      <a:pt x="313" y="85"/>
                      <a:pt x="313" y="85"/>
                    </a:cubicBezTo>
                    <a:cubicBezTo>
                      <a:pt x="310" y="85"/>
                      <a:pt x="310" y="85"/>
                      <a:pt x="310" y="85"/>
                    </a:cubicBezTo>
                    <a:cubicBezTo>
                      <a:pt x="308" y="84"/>
                      <a:pt x="308" y="84"/>
                      <a:pt x="308" y="84"/>
                    </a:cubicBezTo>
                    <a:cubicBezTo>
                      <a:pt x="304" y="84"/>
                      <a:pt x="304" y="84"/>
                      <a:pt x="304" y="84"/>
                    </a:cubicBezTo>
                    <a:cubicBezTo>
                      <a:pt x="301" y="82"/>
                      <a:pt x="301" y="82"/>
                      <a:pt x="301" y="82"/>
                    </a:cubicBezTo>
                    <a:cubicBezTo>
                      <a:pt x="300" y="80"/>
                      <a:pt x="300" y="80"/>
                      <a:pt x="300" y="80"/>
                    </a:cubicBezTo>
                    <a:cubicBezTo>
                      <a:pt x="298" y="77"/>
                      <a:pt x="298" y="77"/>
                      <a:pt x="298" y="77"/>
                    </a:cubicBezTo>
                    <a:cubicBezTo>
                      <a:pt x="295" y="76"/>
                      <a:pt x="295" y="76"/>
                      <a:pt x="295" y="76"/>
                    </a:cubicBezTo>
                    <a:cubicBezTo>
                      <a:pt x="292" y="75"/>
                      <a:pt x="292" y="75"/>
                      <a:pt x="292" y="75"/>
                    </a:cubicBezTo>
                    <a:cubicBezTo>
                      <a:pt x="292" y="73"/>
                      <a:pt x="292" y="73"/>
                      <a:pt x="292" y="73"/>
                    </a:cubicBezTo>
                    <a:cubicBezTo>
                      <a:pt x="291" y="73"/>
                      <a:pt x="291" y="73"/>
                      <a:pt x="291" y="73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87" y="72"/>
                      <a:pt x="287" y="72"/>
                      <a:pt x="287" y="72"/>
                    </a:cubicBezTo>
                    <a:cubicBezTo>
                      <a:pt x="285" y="72"/>
                      <a:pt x="285" y="72"/>
                      <a:pt x="285" y="72"/>
                    </a:cubicBezTo>
                    <a:cubicBezTo>
                      <a:pt x="285" y="71"/>
                      <a:pt x="285" y="71"/>
                      <a:pt x="285" y="71"/>
                    </a:cubicBezTo>
                    <a:cubicBezTo>
                      <a:pt x="283" y="68"/>
                      <a:pt x="283" y="68"/>
                      <a:pt x="283" y="68"/>
                    </a:cubicBezTo>
                    <a:cubicBezTo>
                      <a:pt x="282" y="66"/>
                      <a:pt x="282" y="66"/>
                      <a:pt x="282" y="66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277" y="63"/>
                      <a:pt x="277" y="63"/>
                      <a:pt x="277" y="63"/>
                    </a:cubicBezTo>
                    <a:cubicBezTo>
                      <a:pt x="275" y="60"/>
                      <a:pt x="275" y="60"/>
                      <a:pt x="275" y="60"/>
                    </a:cubicBezTo>
                    <a:cubicBezTo>
                      <a:pt x="275" y="57"/>
                      <a:pt x="275" y="57"/>
                      <a:pt x="275" y="57"/>
                    </a:cubicBezTo>
                    <a:cubicBezTo>
                      <a:pt x="277" y="54"/>
                      <a:pt x="277" y="54"/>
                      <a:pt x="277" y="54"/>
                    </a:cubicBezTo>
                    <a:cubicBezTo>
                      <a:pt x="277" y="51"/>
                      <a:pt x="277" y="51"/>
                      <a:pt x="277" y="51"/>
                    </a:cubicBezTo>
                    <a:cubicBezTo>
                      <a:pt x="280" y="49"/>
                      <a:pt x="280" y="49"/>
                      <a:pt x="280" y="49"/>
                    </a:cubicBezTo>
                    <a:cubicBezTo>
                      <a:pt x="280" y="46"/>
                      <a:pt x="280" y="46"/>
                      <a:pt x="280" y="46"/>
                    </a:cubicBezTo>
                    <a:cubicBezTo>
                      <a:pt x="281" y="44"/>
                      <a:pt x="281" y="44"/>
                      <a:pt x="281" y="44"/>
                    </a:cubicBezTo>
                    <a:cubicBezTo>
                      <a:pt x="279" y="46"/>
                      <a:pt x="279" y="46"/>
                      <a:pt x="279" y="46"/>
                    </a:cubicBezTo>
                    <a:cubicBezTo>
                      <a:pt x="278" y="42"/>
                      <a:pt x="278" y="42"/>
                      <a:pt x="278" y="42"/>
                    </a:cubicBezTo>
                    <a:cubicBezTo>
                      <a:pt x="280" y="41"/>
                      <a:pt x="280" y="41"/>
                      <a:pt x="280" y="41"/>
                    </a:cubicBezTo>
                    <a:cubicBezTo>
                      <a:pt x="279" y="39"/>
                      <a:pt x="279" y="39"/>
                      <a:pt x="279" y="39"/>
                    </a:cubicBezTo>
                    <a:cubicBezTo>
                      <a:pt x="281" y="39"/>
                      <a:pt x="281" y="39"/>
                      <a:pt x="281" y="39"/>
                    </a:cubicBezTo>
                    <a:cubicBezTo>
                      <a:pt x="282" y="38"/>
                      <a:pt x="282" y="38"/>
                      <a:pt x="282" y="38"/>
                    </a:cubicBezTo>
                    <a:cubicBezTo>
                      <a:pt x="283" y="39"/>
                      <a:pt x="283" y="39"/>
                      <a:pt x="283" y="39"/>
                    </a:cubicBezTo>
                    <a:cubicBezTo>
                      <a:pt x="285" y="39"/>
                      <a:pt x="285" y="39"/>
                      <a:pt x="285" y="39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88" y="35"/>
                      <a:pt x="288" y="35"/>
                      <a:pt x="288" y="35"/>
                    </a:cubicBezTo>
                    <a:cubicBezTo>
                      <a:pt x="287" y="34"/>
                      <a:pt x="287" y="34"/>
                      <a:pt x="287" y="34"/>
                    </a:cubicBezTo>
                    <a:cubicBezTo>
                      <a:pt x="288" y="33"/>
                      <a:pt x="288" y="33"/>
                      <a:pt x="288" y="33"/>
                    </a:cubicBezTo>
                    <a:cubicBezTo>
                      <a:pt x="290" y="33"/>
                      <a:pt x="290" y="33"/>
                      <a:pt x="290" y="33"/>
                    </a:cubicBezTo>
                    <a:cubicBezTo>
                      <a:pt x="291" y="29"/>
                      <a:pt x="291" y="29"/>
                      <a:pt x="291" y="29"/>
                    </a:cubicBezTo>
                    <a:cubicBezTo>
                      <a:pt x="292" y="28"/>
                      <a:pt x="292" y="28"/>
                      <a:pt x="292" y="28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4" y="25"/>
                      <a:pt x="294" y="25"/>
                      <a:pt x="294" y="25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0" y="26"/>
                      <a:pt x="290" y="26"/>
                      <a:pt x="290" y="26"/>
                    </a:cubicBezTo>
                    <a:cubicBezTo>
                      <a:pt x="289" y="25"/>
                      <a:pt x="289" y="25"/>
                      <a:pt x="289" y="25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2"/>
                      <a:pt x="286" y="22"/>
                      <a:pt x="286" y="22"/>
                    </a:cubicBezTo>
                    <a:cubicBezTo>
                      <a:pt x="284" y="25"/>
                      <a:pt x="284" y="25"/>
                      <a:pt x="284" y="25"/>
                    </a:cubicBezTo>
                    <a:cubicBezTo>
                      <a:pt x="285" y="26"/>
                      <a:pt x="285" y="26"/>
                      <a:pt x="285" y="26"/>
                    </a:cubicBezTo>
                    <a:cubicBezTo>
                      <a:pt x="285" y="28"/>
                      <a:pt x="285" y="28"/>
                      <a:pt x="285" y="28"/>
                    </a:cubicBezTo>
                    <a:cubicBezTo>
                      <a:pt x="283" y="28"/>
                      <a:pt x="283" y="28"/>
                      <a:pt x="283" y="28"/>
                    </a:cubicBezTo>
                    <a:cubicBezTo>
                      <a:pt x="281" y="27"/>
                      <a:pt x="281" y="27"/>
                      <a:pt x="281" y="27"/>
                    </a:cubicBezTo>
                    <a:cubicBezTo>
                      <a:pt x="281" y="26"/>
                      <a:pt x="281" y="26"/>
                      <a:pt x="281" y="26"/>
                    </a:cubicBezTo>
                    <a:cubicBezTo>
                      <a:pt x="280" y="25"/>
                      <a:pt x="280" y="25"/>
                      <a:pt x="280" y="25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278" y="27"/>
                      <a:pt x="278" y="27"/>
                      <a:pt x="278" y="27"/>
                    </a:cubicBezTo>
                    <a:cubicBezTo>
                      <a:pt x="278" y="25"/>
                      <a:pt x="278" y="25"/>
                      <a:pt x="278" y="25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78" y="23"/>
                      <a:pt x="278" y="23"/>
                      <a:pt x="278" y="23"/>
                    </a:cubicBezTo>
                    <a:cubicBezTo>
                      <a:pt x="277" y="25"/>
                      <a:pt x="277" y="25"/>
                      <a:pt x="277" y="25"/>
                    </a:cubicBezTo>
                    <a:cubicBezTo>
                      <a:pt x="274" y="26"/>
                      <a:pt x="274" y="26"/>
                      <a:pt x="274" y="26"/>
                    </a:cubicBezTo>
                    <a:cubicBezTo>
                      <a:pt x="274" y="27"/>
                      <a:pt x="274" y="27"/>
                      <a:pt x="274" y="27"/>
                    </a:cubicBezTo>
                    <a:cubicBezTo>
                      <a:pt x="273" y="27"/>
                      <a:pt x="273" y="27"/>
                      <a:pt x="273" y="27"/>
                    </a:cubicBezTo>
                    <a:cubicBezTo>
                      <a:pt x="272" y="26"/>
                      <a:pt x="272" y="26"/>
                      <a:pt x="272" y="26"/>
                    </a:cubicBezTo>
                    <a:cubicBezTo>
                      <a:pt x="270" y="26"/>
                      <a:pt x="270" y="26"/>
                      <a:pt x="270" y="26"/>
                    </a:cubicBezTo>
                    <a:cubicBezTo>
                      <a:pt x="270" y="25"/>
                      <a:pt x="270" y="25"/>
                      <a:pt x="270" y="25"/>
                    </a:cubicBezTo>
                    <a:cubicBezTo>
                      <a:pt x="268" y="22"/>
                      <a:pt x="268" y="22"/>
                      <a:pt x="268" y="22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4" y="23"/>
                      <a:pt x="264" y="23"/>
                      <a:pt x="264" y="23"/>
                    </a:cubicBezTo>
                    <a:cubicBezTo>
                      <a:pt x="262" y="23"/>
                      <a:pt x="262" y="23"/>
                      <a:pt x="262" y="23"/>
                    </a:cubicBezTo>
                    <a:cubicBezTo>
                      <a:pt x="261" y="23"/>
                      <a:pt x="261" y="23"/>
                      <a:pt x="261" y="23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59" y="21"/>
                      <a:pt x="259" y="21"/>
                      <a:pt x="259" y="21"/>
                    </a:cubicBezTo>
                    <a:cubicBezTo>
                      <a:pt x="258" y="19"/>
                      <a:pt x="258" y="19"/>
                      <a:pt x="258" y="19"/>
                    </a:cubicBezTo>
                    <a:cubicBezTo>
                      <a:pt x="256" y="20"/>
                      <a:pt x="256" y="20"/>
                      <a:pt x="256" y="20"/>
                    </a:cubicBezTo>
                    <a:cubicBezTo>
                      <a:pt x="253" y="20"/>
                      <a:pt x="253" y="20"/>
                      <a:pt x="253" y="20"/>
                    </a:cubicBezTo>
                    <a:cubicBezTo>
                      <a:pt x="250" y="19"/>
                      <a:pt x="250" y="19"/>
                      <a:pt x="250" y="19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6"/>
                      <a:pt x="248" y="16"/>
                      <a:pt x="248" y="16"/>
                    </a:cubicBezTo>
                    <a:cubicBezTo>
                      <a:pt x="245" y="17"/>
                      <a:pt x="245" y="17"/>
                      <a:pt x="245" y="17"/>
                    </a:cubicBezTo>
                    <a:cubicBezTo>
                      <a:pt x="244" y="15"/>
                      <a:pt x="244" y="15"/>
                      <a:pt x="244" y="15"/>
                    </a:cubicBezTo>
                    <a:cubicBezTo>
                      <a:pt x="242" y="14"/>
                      <a:pt x="242" y="14"/>
                      <a:pt x="242" y="14"/>
                    </a:cubicBezTo>
                    <a:cubicBezTo>
                      <a:pt x="239" y="13"/>
                      <a:pt x="239" y="13"/>
                      <a:pt x="239" y="13"/>
                    </a:cubicBezTo>
                    <a:cubicBezTo>
                      <a:pt x="238" y="14"/>
                      <a:pt x="238" y="14"/>
                      <a:pt x="238" y="14"/>
                    </a:cubicBezTo>
                    <a:cubicBezTo>
                      <a:pt x="237" y="12"/>
                      <a:pt x="237" y="12"/>
                      <a:pt x="237" y="12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1" y="16"/>
                      <a:pt x="241" y="16"/>
                      <a:pt x="241" y="16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24"/>
                      <a:pt x="244" y="24"/>
                      <a:pt x="244" y="24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40" y="25"/>
                      <a:pt x="240" y="25"/>
                      <a:pt x="240" y="25"/>
                    </a:cubicBezTo>
                    <a:cubicBezTo>
                      <a:pt x="239" y="24"/>
                      <a:pt x="239" y="24"/>
                      <a:pt x="239" y="24"/>
                    </a:cubicBezTo>
                    <a:cubicBezTo>
                      <a:pt x="237" y="26"/>
                      <a:pt x="237" y="26"/>
                      <a:pt x="237" y="26"/>
                    </a:cubicBezTo>
                    <a:cubicBezTo>
                      <a:pt x="230" y="26"/>
                      <a:pt x="230" y="26"/>
                      <a:pt x="230" y="26"/>
                    </a:cubicBezTo>
                    <a:cubicBezTo>
                      <a:pt x="228" y="24"/>
                      <a:pt x="228" y="24"/>
                      <a:pt x="228" y="24"/>
                    </a:cubicBezTo>
                    <a:cubicBezTo>
                      <a:pt x="227" y="25"/>
                      <a:pt x="227" y="25"/>
                      <a:pt x="227" y="25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5" y="28"/>
                      <a:pt x="225" y="28"/>
                      <a:pt x="225" y="28"/>
                    </a:cubicBezTo>
                    <a:cubicBezTo>
                      <a:pt x="223" y="27"/>
                      <a:pt x="223" y="27"/>
                      <a:pt x="223" y="27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3" y="29"/>
                      <a:pt x="223" y="29"/>
                      <a:pt x="223" y="29"/>
                    </a:cubicBezTo>
                    <a:cubicBezTo>
                      <a:pt x="220" y="28"/>
                      <a:pt x="220" y="28"/>
                      <a:pt x="220" y="28"/>
                    </a:cubicBezTo>
                    <a:cubicBezTo>
                      <a:pt x="219" y="30"/>
                      <a:pt x="219" y="30"/>
                      <a:pt x="219" y="30"/>
                    </a:cubicBezTo>
                    <a:cubicBezTo>
                      <a:pt x="220" y="31"/>
                      <a:pt x="220" y="31"/>
                      <a:pt x="220" y="31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17" y="32"/>
                      <a:pt x="217" y="32"/>
                      <a:pt x="217" y="32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17" y="34"/>
                      <a:pt x="217" y="34"/>
                      <a:pt x="217" y="34"/>
                    </a:cubicBezTo>
                    <a:cubicBezTo>
                      <a:pt x="216" y="35"/>
                      <a:pt x="216" y="35"/>
                      <a:pt x="216" y="35"/>
                    </a:cubicBezTo>
                    <a:cubicBezTo>
                      <a:pt x="214" y="36"/>
                      <a:pt x="214" y="36"/>
                      <a:pt x="214" y="36"/>
                    </a:cubicBezTo>
                    <a:cubicBezTo>
                      <a:pt x="214" y="37"/>
                      <a:pt x="214" y="37"/>
                      <a:pt x="214" y="37"/>
                    </a:cubicBezTo>
                    <a:cubicBezTo>
                      <a:pt x="216" y="39"/>
                      <a:pt x="216" y="39"/>
                      <a:pt x="216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4" y="39"/>
                      <a:pt x="214" y="39"/>
                      <a:pt x="214" y="39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09" y="44"/>
                      <a:pt x="209" y="44"/>
                      <a:pt x="209" y="44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3" y="52"/>
                      <a:pt x="203" y="52"/>
                      <a:pt x="203" y="52"/>
                    </a:cubicBezTo>
                    <a:cubicBezTo>
                      <a:pt x="204" y="54"/>
                      <a:pt x="204" y="54"/>
                      <a:pt x="204" y="54"/>
                    </a:cubicBezTo>
                    <a:cubicBezTo>
                      <a:pt x="208" y="54"/>
                      <a:pt x="208" y="54"/>
                      <a:pt x="208" y="54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6"/>
                      <a:pt x="206" y="56"/>
                      <a:pt x="206" y="56"/>
                    </a:cubicBezTo>
                    <a:cubicBezTo>
                      <a:pt x="211" y="58"/>
                      <a:pt x="211" y="58"/>
                      <a:pt x="211" y="58"/>
                    </a:cubicBezTo>
                    <a:cubicBezTo>
                      <a:pt x="209" y="59"/>
                      <a:pt x="209" y="59"/>
                      <a:pt x="209" y="59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5" y="58"/>
                      <a:pt x="205" y="58"/>
                      <a:pt x="205" y="58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2"/>
                      <a:pt x="207" y="62"/>
                      <a:pt x="207" y="62"/>
                    </a:cubicBezTo>
                    <a:cubicBezTo>
                      <a:pt x="209" y="65"/>
                      <a:pt x="209" y="65"/>
                      <a:pt x="209" y="65"/>
                    </a:cubicBezTo>
                    <a:cubicBezTo>
                      <a:pt x="206" y="63"/>
                      <a:pt x="206" y="63"/>
                      <a:pt x="206" y="63"/>
                    </a:cubicBezTo>
                    <a:cubicBezTo>
                      <a:pt x="204" y="59"/>
                      <a:pt x="204" y="59"/>
                      <a:pt x="204" y="59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202" y="60"/>
                      <a:pt x="202" y="60"/>
                      <a:pt x="202" y="60"/>
                    </a:cubicBezTo>
                    <a:cubicBezTo>
                      <a:pt x="201" y="62"/>
                      <a:pt x="201" y="62"/>
                      <a:pt x="201" y="62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6" y="57"/>
                      <a:pt x="196" y="57"/>
                      <a:pt x="196" y="57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193" y="59"/>
                      <a:pt x="193" y="59"/>
                      <a:pt x="193" y="59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1" y="59"/>
                      <a:pt x="191" y="59"/>
                      <a:pt x="191" y="59"/>
                    </a:cubicBezTo>
                    <a:cubicBezTo>
                      <a:pt x="190" y="59"/>
                      <a:pt x="190" y="59"/>
                      <a:pt x="190" y="59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91" y="63"/>
                      <a:pt x="191" y="63"/>
                      <a:pt x="191" y="63"/>
                    </a:cubicBezTo>
                    <a:cubicBezTo>
                      <a:pt x="190" y="64"/>
                      <a:pt x="190" y="64"/>
                      <a:pt x="190" y="64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89" y="63"/>
                      <a:pt x="189" y="63"/>
                      <a:pt x="189" y="63"/>
                    </a:cubicBezTo>
                    <a:cubicBezTo>
                      <a:pt x="189" y="64"/>
                      <a:pt x="189" y="64"/>
                      <a:pt x="189" y="64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8" y="63"/>
                      <a:pt x="188" y="63"/>
                      <a:pt x="188" y="63"/>
                    </a:cubicBezTo>
                    <a:cubicBezTo>
                      <a:pt x="187" y="59"/>
                      <a:pt x="187" y="59"/>
                      <a:pt x="187" y="59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6" y="55"/>
                      <a:pt x="186" y="55"/>
                      <a:pt x="186" y="55"/>
                    </a:cubicBezTo>
                    <a:cubicBezTo>
                      <a:pt x="183" y="49"/>
                      <a:pt x="183" y="49"/>
                      <a:pt x="183" y="49"/>
                    </a:cubicBezTo>
                    <a:cubicBezTo>
                      <a:pt x="181" y="47"/>
                      <a:pt x="181" y="47"/>
                      <a:pt x="181" y="47"/>
                    </a:cubicBezTo>
                    <a:cubicBezTo>
                      <a:pt x="178" y="46"/>
                      <a:pt x="178" y="46"/>
                      <a:pt x="178" y="46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5" y="45"/>
                      <a:pt x="175" y="45"/>
                      <a:pt x="175" y="45"/>
                    </a:cubicBezTo>
                    <a:cubicBezTo>
                      <a:pt x="176" y="47"/>
                      <a:pt x="176" y="47"/>
                      <a:pt x="176" y="47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9" y="50"/>
                      <a:pt x="169" y="50"/>
                      <a:pt x="169" y="50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6" y="51"/>
                      <a:pt x="166" y="51"/>
                      <a:pt x="166" y="51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57" y="54"/>
                      <a:pt x="157" y="54"/>
                      <a:pt x="157" y="54"/>
                    </a:cubicBezTo>
                    <a:cubicBezTo>
                      <a:pt x="156" y="55"/>
                      <a:pt x="156" y="55"/>
                      <a:pt x="156" y="55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9" y="59"/>
                      <a:pt x="159" y="59"/>
                      <a:pt x="159" y="59"/>
                    </a:cubicBezTo>
                    <a:cubicBezTo>
                      <a:pt x="156" y="61"/>
                      <a:pt x="156" y="61"/>
                      <a:pt x="156" y="61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4" y="66"/>
                      <a:pt x="154" y="66"/>
                      <a:pt x="154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6" y="66"/>
                      <a:pt x="146" y="66"/>
                      <a:pt x="146" y="66"/>
                    </a:cubicBezTo>
                    <a:cubicBezTo>
                      <a:pt x="147" y="68"/>
                      <a:pt x="147" y="68"/>
                      <a:pt x="147" y="68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7" y="71"/>
                      <a:pt x="147" y="71"/>
                      <a:pt x="147" y="71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72"/>
                      <a:pt x="147" y="72"/>
                      <a:pt x="147" y="72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9" y="77"/>
                      <a:pt x="149" y="77"/>
                      <a:pt x="149" y="77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2" y="77"/>
                      <a:pt x="142" y="77"/>
                      <a:pt x="142" y="77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136" y="75"/>
                      <a:pt x="136" y="75"/>
                      <a:pt x="136" y="75"/>
                    </a:cubicBezTo>
                    <a:cubicBezTo>
                      <a:pt x="135" y="76"/>
                      <a:pt x="135" y="76"/>
                      <a:pt x="135" y="76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7" y="83"/>
                      <a:pt x="137" y="83"/>
                      <a:pt x="137" y="83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32" y="86"/>
                      <a:pt x="132" y="86"/>
                      <a:pt x="132" y="86"/>
                    </a:cubicBezTo>
                    <a:cubicBezTo>
                      <a:pt x="130" y="81"/>
                      <a:pt x="130" y="81"/>
                      <a:pt x="130" y="81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8" y="78"/>
                      <a:pt x="128" y="78"/>
                      <a:pt x="128" y="78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23" y="84"/>
                      <a:pt x="123" y="84"/>
                      <a:pt x="123" y="84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8" y="90"/>
                      <a:pt x="118" y="90"/>
                      <a:pt x="118" y="90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87" y="121"/>
                      <a:pt x="87" y="121"/>
                      <a:pt x="87" y="121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5" y="128"/>
                      <a:pt x="65" y="128"/>
                      <a:pt x="65" y="128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5" y="129"/>
                      <a:pt x="55" y="129"/>
                      <a:pt x="55" y="12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28"/>
                      <a:pt x="53" y="128"/>
                      <a:pt x="53" y="128"/>
                    </a:cubicBezTo>
                    <a:cubicBezTo>
                      <a:pt x="51" y="129"/>
                      <a:pt x="51" y="129"/>
                      <a:pt x="51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39" y="137"/>
                      <a:pt x="39" y="137"/>
                      <a:pt x="39" y="137"/>
                    </a:cubicBezTo>
                    <a:cubicBezTo>
                      <a:pt x="34" y="140"/>
                      <a:pt x="34" y="140"/>
                      <a:pt x="34" y="140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0" y="150"/>
                      <a:pt x="20" y="150"/>
                      <a:pt x="20" y="150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21" y="147"/>
                      <a:pt x="21" y="147"/>
                      <a:pt x="21" y="147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48"/>
                      <a:pt x="18" y="148"/>
                      <a:pt x="18" y="148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16" y="159"/>
                      <a:pt x="16" y="159"/>
                      <a:pt x="16" y="159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1" y="170"/>
                      <a:pt x="11" y="170"/>
                      <a:pt x="11" y="170"/>
                    </a:cubicBezTo>
                    <a:cubicBezTo>
                      <a:pt x="10" y="178"/>
                      <a:pt x="10" y="178"/>
                      <a:pt x="10" y="178"/>
                    </a:cubicBezTo>
                    <a:cubicBezTo>
                      <a:pt x="11" y="181"/>
                      <a:pt x="11" y="181"/>
                      <a:pt x="11" y="181"/>
                    </a:cubicBezTo>
                    <a:cubicBezTo>
                      <a:pt x="10" y="187"/>
                      <a:pt x="10" y="187"/>
                      <a:pt x="10" y="187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4" y="196"/>
                      <a:pt x="14" y="196"/>
                      <a:pt x="14" y="196"/>
                    </a:cubicBezTo>
                    <a:cubicBezTo>
                      <a:pt x="16" y="198"/>
                      <a:pt x="16" y="198"/>
                      <a:pt x="16" y="198"/>
                    </a:cubicBezTo>
                    <a:cubicBezTo>
                      <a:pt x="14" y="201"/>
                      <a:pt x="14" y="201"/>
                      <a:pt x="14" y="201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3" y="205"/>
                      <a:pt x="13" y="205"/>
                      <a:pt x="13" y="205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1"/>
                      <a:pt x="10" y="201"/>
                      <a:pt x="10" y="201"/>
                    </a:cubicBezTo>
                    <a:cubicBezTo>
                      <a:pt x="10" y="197"/>
                      <a:pt x="10" y="197"/>
                      <a:pt x="10" y="197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6" y="195"/>
                      <a:pt x="6" y="195"/>
                      <a:pt x="6" y="195"/>
                    </a:cubicBezTo>
                    <a:cubicBezTo>
                      <a:pt x="6" y="200"/>
                      <a:pt x="6" y="200"/>
                      <a:pt x="6" y="200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6" y="204"/>
                      <a:pt x="6" y="204"/>
                      <a:pt x="6" y="204"/>
                    </a:cubicBezTo>
                    <a:cubicBezTo>
                      <a:pt x="5" y="200"/>
                      <a:pt x="5" y="200"/>
                      <a:pt x="5" y="200"/>
                    </a:cubicBezTo>
                    <a:cubicBezTo>
                      <a:pt x="4" y="202"/>
                      <a:pt x="4" y="202"/>
                      <a:pt x="4" y="202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5" y="206"/>
                      <a:pt x="5" y="206"/>
                      <a:pt x="5" y="206"/>
                    </a:cubicBezTo>
                    <a:cubicBezTo>
                      <a:pt x="9" y="211"/>
                      <a:pt x="9" y="211"/>
                      <a:pt x="9" y="211"/>
                    </a:cubicBezTo>
                    <a:cubicBezTo>
                      <a:pt x="11" y="218"/>
                      <a:pt x="11" y="218"/>
                      <a:pt x="11" y="218"/>
                    </a:cubicBezTo>
                    <a:cubicBezTo>
                      <a:pt x="11" y="229"/>
                      <a:pt x="11" y="229"/>
                      <a:pt x="11" y="229"/>
                    </a:cubicBezTo>
                    <a:cubicBezTo>
                      <a:pt x="12" y="231"/>
                      <a:pt x="12" y="231"/>
                      <a:pt x="12" y="231"/>
                    </a:cubicBezTo>
                    <a:cubicBezTo>
                      <a:pt x="14" y="238"/>
                      <a:pt x="14" y="238"/>
                      <a:pt x="14" y="238"/>
                    </a:cubicBezTo>
                    <a:cubicBezTo>
                      <a:pt x="17" y="246"/>
                      <a:pt x="17" y="246"/>
                      <a:pt x="17" y="246"/>
                    </a:cubicBezTo>
                    <a:cubicBezTo>
                      <a:pt x="16" y="249"/>
                      <a:pt x="16" y="249"/>
                      <a:pt x="16" y="249"/>
                    </a:cubicBezTo>
                    <a:cubicBezTo>
                      <a:pt x="16" y="262"/>
                      <a:pt x="16" y="262"/>
                      <a:pt x="16" y="262"/>
                    </a:cubicBezTo>
                    <a:cubicBezTo>
                      <a:pt x="16" y="264"/>
                      <a:pt x="16" y="264"/>
                      <a:pt x="16" y="264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7" y="281"/>
                      <a:pt x="17" y="281"/>
                      <a:pt x="17" y="281"/>
                    </a:cubicBezTo>
                    <a:cubicBezTo>
                      <a:pt x="18" y="282"/>
                      <a:pt x="18" y="282"/>
                      <a:pt x="18" y="282"/>
                    </a:cubicBezTo>
                    <a:cubicBezTo>
                      <a:pt x="18" y="285"/>
                      <a:pt x="18" y="285"/>
                      <a:pt x="18" y="285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6" y="293"/>
                      <a:pt x="16" y="293"/>
                      <a:pt x="16" y="293"/>
                    </a:cubicBezTo>
                    <a:cubicBezTo>
                      <a:pt x="15" y="296"/>
                      <a:pt x="15" y="296"/>
                      <a:pt x="15" y="296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8" y="302"/>
                      <a:pt x="8" y="302"/>
                      <a:pt x="8" y="302"/>
                    </a:cubicBezTo>
                    <a:cubicBezTo>
                      <a:pt x="5" y="306"/>
                      <a:pt x="5" y="306"/>
                      <a:pt x="5" y="306"/>
                    </a:cubicBezTo>
                    <a:lnTo>
                      <a:pt x="6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399" name="Freeform 165">
                <a:extLst>
                  <a:ext uri="{FF2B5EF4-FFF2-40B4-BE49-F238E27FC236}">
                    <a16:creationId xmlns:a16="http://schemas.microsoft.com/office/drawing/2014/main" id="{97E3D179-7E37-47EF-A8DD-03612418D23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494588" y="4251326"/>
                <a:ext cx="192088" cy="293688"/>
              </a:xfrm>
              <a:custGeom>
                <a:avLst/>
                <a:gdLst>
                  <a:gd name="T0" fmla="*/ 9 w 121"/>
                  <a:gd name="T1" fmla="*/ 185 h 185"/>
                  <a:gd name="T2" fmla="*/ 3 w 121"/>
                  <a:gd name="T3" fmla="*/ 158 h 185"/>
                  <a:gd name="T4" fmla="*/ 103 w 121"/>
                  <a:gd name="T5" fmla="*/ 26 h 185"/>
                  <a:gd name="T6" fmla="*/ 105 w 121"/>
                  <a:gd name="T7" fmla="*/ 20 h 185"/>
                  <a:gd name="T8" fmla="*/ 88 w 121"/>
                  <a:gd name="T9" fmla="*/ 68 h 185"/>
                  <a:gd name="T10" fmla="*/ 91 w 121"/>
                  <a:gd name="T11" fmla="*/ 71 h 185"/>
                  <a:gd name="T12" fmla="*/ 103 w 121"/>
                  <a:gd name="T13" fmla="*/ 60 h 185"/>
                  <a:gd name="T14" fmla="*/ 104 w 121"/>
                  <a:gd name="T15" fmla="*/ 52 h 185"/>
                  <a:gd name="T16" fmla="*/ 114 w 121"/>
                  <a:gd name="T17" fmla="*/ 49 h 185"/>
                  <a:gd name="T18" fmla="*/ 117 w 121"/>
                  <a:gd name="T19" fmla="*/ 43 h 185"/>
                  <a:gd name="T20" fmla="*/ 119 w 121"/>
                  <a:gd name="T21" fmla="*/ 35 h 185"/>
                  <a:gd name="T22" fmla="*/ 109 w 121"/>
                  <a:gd name="T23" fmla="*/ 34 h 185"/>
                  <a:gd name="T24" fmla="*/ 106 w 121"/>
                  <a:gd name="T25" fmla="*/ 26 h 185"/>
                  <a:gd name="T26" fmla="*/ 105 w 121"/>
                  <a:gd name="T27" fmla="*/ 25 h 185"/>
                  <a:gd name="T28" fmla="*/ 102 w 121"/>
                  <a:gd name="T29" fmla="*/ 27 h 185"/>
                  <a:gd name="T30" fmla="*/ 102 w 121"/>
                  <a:gd name="T31" fmla="*/ 22 h 185"/>
                  <a:gd name="T32" fmla="*/ 102 w 121"/>
                  <a:gd name="T33" fmla="*/ 16 h 185"/>
                  <a:gd name="T34" fmla="*/ 101 w 121"/>
                  <a:gd name="T35" fmla="*/ 9 h 185"/>
                  <a:gd name="T36" fmla="*/ 98 w 121"/>
                  <a:gd name="T37" fmla="*/ 5 h 185"/>
                  <a:gd name="T38" fmla="*/ 96 w 121"/>
                  <a:gd name="T39" fmla="*/ 3 h 185"/>
                  <a:gd name="T40" fmla="*/ 94 w 121"/>
                  <a:gd name="T41" fmla="*/ 1 h 185"/>
                  <a:gd name="T42" fmla="*/ 96 w 121"/>
                  <a:gd name="T43" fmla="*/ 11 h 185"/>
                  <a:gd name="T44" fmla="*/ 97 w 121"/>
                  <a:gd name="T45" fmla="*/ 21 h 185"/>
                  <a:gd name="T46" fmla="*/ 100 w 121"/>
                  <a:gd name="T47" fmla="*/ 19 h 185"/>
                  <a:gd name="T48" fmla="*/ 98 w 121"/>
                  <a:gd name="T49" fmla="*/ 27 h 185"/>
                  <a:gd name="T50" fmla="*/ 99 w 121"/>
                  <a:gd name="T51" fmla="*/ 30 h 185"/>
                  <a:gd name="T52" fmla="*/ 97 w 121"/>
                  <a:gd name="T53" fmla="*/ 37 h 185"/>
                  <a:gd name="T54" fmla="*/ 91 w 121"/>
                  <a:gd name="T55" fmla="*/ 45 h 185"/>
                  <a:gd name="T56" fmla="*/ 93 w 121"/>
                  <a:gd name="T57" fmla="*/ 55 h 185"/>
                  <a:gd name="T58" fmla="*/ 86 w 121"/>
                  <a:gd name="T59" fmla="*/ 68 h 185"/>
                  <a:gd name="T60" fmla="*/ 83 w 121"/>
                  <a:gd name="T61" fmla="*/ 64 h 185"/>
                  <a:gd name="T62" fmla="*/ 83 w 121"/>
                  <a:gd name="T63" fmla="*/ 65 h 185"/>
                  <a:gd name="T64" fmla="*/ 25 w 121"/>
                  <a:gd name="T65" fmla="*/ 124 h 185"/>
                  <a:gd name="T66" fmla="*/ 29 w 121"/>
                  <a:gd name="T67" fmla="*/ 118 h 185"/>
                  <a:gd name="T68" fmla="*/ 30 w 121"/>
                  <a:gd name="T69" fmla="*/ 121 h 185"/>
                  <a:gd name="T70" fmla="*/ 27 w 121"/>
                  <a:gd name="T71" fmla="*/ 123 h 185"/>
                  <a:gd name="T72" fmla="*/ 28 w 121"/>
                  <a:gd name="T73" fmla="*/ 109 h 185"/>
                  <a:gd name="T74" fmla="*/ 30 w 121"/>
                  <a:gd name="T75" fmla="*/ 104 h 185"/>
                  <a:gd name="T76" fmla="*/ 35 w 121"/>
                  <a:gd name="T77" fmla="*/ 97 h 185"/>
                  <a:gd name="T78" fmla="*/ 42 w 121"/>
                  <a:gd name="T79" fmla="*/ 91 h 185"/>
                  <a:gd name="T80" fmla="*/ 47 w 121"/>
                  <a:gd name="T81" fmla="*/ 89 h 185"/>
                  <a:gd name="T82" fmla="*/ 61 w 121"/>
                  <a:gd name="T83" fmla="*/ 81 h 185"/>
                  <a:gd name="T84" fmla="*/ 67 w 121"/>
                  <a:gd name="T85" fmla="*/ 71 h 185"/>
                  <a:gd name="T86" fmla="*/ 75 w 121"/>
                  <a:gd name="T87" fmla="*/ 62 h 185"/>
                  <a:gd name="T88" fmla="*/ 80 w 121"/>
                  <a:gd name="T89" fmla="*/ 63 h 185"/>
                  <a:gd name="T90" fmla="*/ 81 w 121"/>
                  <a:gd name="T91" fmla="*/ 65 h 185"/>
                  <a:gd name="T92" fmla="*/ 85 w 121"/>
                  <a:gd name="T93" fmla="*/ 65 h 185"/>
                  <a:gd name="T94" fmla="*/ 83 w 121"/>
                  <a:gd name="T95" fmla="*/ 70 h 185"/>
                  <a:gd name="T96" fmla="*/ 78 w 121"/>
                  <a:gd name="T97" fmla="*/ 80 h 185"/>
                  <a:gd name="T98" fmla="*/ 69 w 121"/>
                  <a:gd name="T99" fmla="*/ 88 h 185"/>
                  <a:gd name="T100" fmla="*/ 69 w 121"/>
                  <a:gd name="T101" fmla="*/ 91 h 185"/>
                  <a:gd name="T102" fmla="*/ 66 w 121"/>
                  <a:gd name="T103" fmla="*/ 92 h 185"/>
                  <a:gd name="T104" fmla="*/ 63 w 121"/>
                  <a:gd name="T105" fmla="*/ 94 h 185"/>
                  <a:gd name="T106" fmla="*/ 57 w 121"/>
                  <a:gd name="T107" fmla="*/ 99 h 185"/>
                  <a:gd name="T108" fmla="*/ 49 w 121"/>
                  <a:gd name="T109" fmla="*/ 111 h 185"/>
                  <a:gd name="T110" fmla="*/ 44 w 121"/>
                  <a:gd name="T111" fmla="*/ 116 h 185"/>
                  <a:gd name="T112" fmla="*/ 36 w 121"/>
                  <a:gd name="T113" fmla="*/ 119 h 185"/>
                  <a:gd name="T114" fmla="*/ 32 w 121"/>
                  <a:gd name="T115" fmla="*/ 116 h 185"/>
                  <a:gd name="T116" fmla="*/ 28 w 121"/>
                  <a:gd name="T117" fmla="*/ 11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1" h="185">
                    <a:moveTo>
                      <a:pt x="25" y="107"/>
                    </a:moveTo>
                    <a:lnTo>
                      <a:pt x="26" y="108"/>
                    </a:lnTo>
                    <a:lnTo>
                      <a:pt x="26" y="108"/>
                    </a:lnTo>
                    <a:lnTo>
                      <a:pt x="26" y="107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5" y="107"/>
                    </a:lnTo>
                    <a:close/>
                    <a:moveTo>
                      <a:pt x="8" y="184"/>
                    </a:moveTo>
                    <a:lnTo>
                      <a:pt x="9" y="185"/>
                    </a:lnTo>
                    <a:lnTo>
                      <a:pt x="10" y="185"/>
                    </a:lnTo>
                    <a:lnTo>
                      <a:pt x="11" y="183"/>
                    </a:lnTo>
                    <a:lnTo>
                      <a:pt x="10" y="183"/>
                    </a:lnTo>
                    <a:lnTo>
                      <a:pt x="9" y="184"/>
                    </a:lnTo>
                    <a:lnTo>
                      <a:pt x="8" y="184"/>
                    </a:lnTo>
                    <a:lnTo>
                      <a:pt x="8" y="184"/>
                    </a:lnTo>
                    <a:close/>
                    <a:moveTo>
                      <a:pt x="0" y="161"/>
                    </a:moveTo>
                    <a:lnTo>
                      <a:pt x="2" y="158"/>
                    </a:lnTo>
                    <a:lnTo>
                      <a:pt x="3" y="158"/>
                    </a:lnTo>
                    <a:lnTo>
                      <a:pt x="3" y="159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2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0" y="161"/>
                    </a:lnTo>
                    <a:close/>
                    <a:moveTo>
                      <a:pt x="102" y="26"/>
                    </a:moveTo>
                    <a:lnTo>
                      <a:pt x="103" y="26"/>
                    </a:lnTo>
                    <a:lnTo>
                      <a:pt x="103" y="27"/>
                    </a:lnTo>
                    <a:lnTo>
                      <a:pt x="103" y="27"/>
                    </a:lnTo>
                    <a:lnTo>
                      <a:pt x="102" y="26"/>
                    </a:lnTo>
                    <a:close/>
                    <a:moveTo>
                      <a:pt x="104" y="21"/>
                    </a:move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1"/>
                    </a:lnTo>
                    <a:close/>
                    <a:moveTo>
                      <a:pt x="106" y="21"/>
                    </a:moveTo>
                    <a:lnTo>
                      <a:pt x="105" y="20"/>
                    </a:lnTo>
                    <a:lnTo>
                      <a:pt x="106" y="19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21"/>
                    </a:lnTo>
                    <a:lnTo>
                      <a:pt x="106" y="21"/>
                    </a:lnTo>
                    <a:lnTo>
                      <a:pt x="106" y="21"/>
                    </a:lnTo>
                    <a:close/>
                    <a:moveTo>
                      <a:pt x="87" y="69"/>
                    </a:moveTo>
                    <a:lnTo>
                      <a:pt x="88" y="69"/>
                    </a:lnTo>
                    <a:lnTo>
                      <a:pt x="88" y="68"/>
                    </a:lnTo>
                    <a:lnTo>
                      <a:pt x="89" y="68"/>
                    </a:lnTo>
                    <a:lnTo>
                      <a:pt x="89" y="69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1" y="71"/>
                    </a:lnTo>
                    <a:lnTo>
                      <a:pt x="93" y="70"/>
                    </a:lnTo>
                    <a:lnTo>
                      <a:pt x="95" y="68"/>
                    </a:lnTo>
                    <a:lnTo>
                      <a:pt x="97" y="66"/>
                    </a:lnTo>
                    <a:lnTo>
                      <a:pt x="99" y="64"/>
                    </a:lnTo>
                    <a:lnTo>
                      <a:pt x="101" y="62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3" y="60"/>
                    </a:lnTo>
                    <a:lnTo>
                      <a:pt x="103" y="60"/>
                    </a:lnTo>
                    <a:lnTo>
                      <a:pt x="103" y="58"/>
                    </a:lnTo>
                    <a:lnTo>
                      <a:pt x="104" y="58"/>
                    </a:lnTo>
                    <a:lnTo>
                      <a:pt x="105" y="56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07" y="53"/>
                    </a:lnTo>
                    <a:lnTo>
                      <a:pt x="106" y="52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6" y="51"/>
                    </a:lnTo>
                    <a:lnTo>
                      <a:pt x="109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4" y="49"/>
                    </a:lnTo>
                    <a:lnTo>
                      <a:pt x="114" y="48"/>
                    </a:lnTo>
                    <a:lnTo>
                      <a:pt x="113" y="48"/>
                    </a:lnTo>
                    <a:lnTo>
                      <a:pt x="113" y="47"/>
                    </a:lnTo>
                    <a:lnTo>
                      <a:pt x="114" y="45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6" y="45"/>
                    </a:lnTo>
                    <a:lnTo>
                      <a:pt x="117" y="44"/>
                    </a:lnTo>
                    <a:lnTo>
                      <a:pt x="117" y="43"/>
                    </a:lnTo>
                    <a:lnTo>
                      <a:pt x="119" y="40"/>
                    </a:lnTo>
                    <a:lnTo>
                      <a:pt x="119" y="40"/>
                    </a:lnTo>
                    <a:lnTo>
                      <a:pt x="119" y="39"/>
                    </a:lnTo>
                    <a:lnTo>
                      <a:pt x="119" y="38"/>
                    </a:lnTo>
                    <a:lnTo>
                      <a:pt x="120" y="37"/>
                    </a:lnTo>
                    <a:lnTo>
                      <a:pt x="121" y="36"/>
                    </a:lnTo>
                    <a:lnTo>
                      <a:pt x="121" y="36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9" y="34"/>
                    </a:lnTo>
                    <a:lnTo>
                      <a:pt x="118" y="34"/>
                    </a:lnTo>
                    <a:lnTo>
                      <a:pt x="117" y="35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109" y="34"/>
                    </a:lnTo>
                    <a:lnTo>
                      <a:pt x="108" y="35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7" y="25"/>
                    </a:lnTo>
                    <a:lnTo>
                      <a:pt x="106" y="25"/>
                    </a:lnTo>
                    <a:lnTo>
                      <a:pt x="106" y="24"/>
                    </a:lnTo>
                    <a:lnTo>
                      <a:pt x="106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5" y="24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4" y="26"/>
                    </a:lnTo>
                    <a:lnTo>
                      <a:pt x="104" y="27"/>
                    </a:lnTo>
                    <a:lnTo>
                      <a:pt x="105" y="28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1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1" y="25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2" y="21"/>
                    </a:lnTo>
                    <a:lnTo>
                      <a:pt x="102" y="20"/>
                    </a:lnTo>
                    <a:lnTo>
                      <a:pt x="102" y="19"/>
                    </a:lnTo>
                    <a:lnTo>
                      <a:pt x="102" y="18"/>
                    </a:lnTo>
                    <a:lnTo>
                      <a:pt x="102" y="17"/>
                    </a:lnTo>
                    <a:lnTo>
                      <a:pt x="101" y="16"/>
                    </a:lnTo>
                    <a:lnTo>
                      <a:pt x="101" y="15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3" y="12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2" y="10"/>
                    </a:lnTo>
                    <a:lnTo>
                      <a:pt x="101" y="10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1" y="6"/>
                    </a:lnTo>
                    <a:lnTo>
                      <a:pt x="100" y="6"/>
                    </a:lnTo>
                    <a:lnTo>
                      <a:pt x="99" y="6"/>
                    </a:lnTo>
                    <a:lnTo>
                      <a:pt x="98" y="6"/>
                    </a:lnTo>
                    <a:lnTo>
                      <a:pt x="98" y="5"/>
                    </a:lnTo>
                    <a:lnTo>
                      <a:pt x="99" y="5"/>
                    </a:lnTo>
                    <a:lnTo>
                      <a:pt x="99" y="4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5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99" y="19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20"/>
                    </a:lnTo>
                    <a:lnTo>
                      <a:pt x="99" y="21"/>
                    </a:lnTo>
                    <a:lnTo>
                      <a:pt x="99" y="23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7" y="23"/>
                    </a:lnTo>
                    <a:lnTo>
                      <a:pt x="97" y="23"/>
                    </a:lnTo>
                    <a:lnTo>
                      <a:pt x="97" y="24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99" y="26"/>
                    </a:lnTo>
                    <a:lnTo>
                      <a:pt x="100" y="27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9" y="33"/>
                    </a:lnTo>
                    <a:lnTo>
                      <a:pt x="99" y="34"/>
                    </a:lnTo>
                    <a:lnTo>
                      <a:pt x="98" y="34"/>
                    </a:lnTo>
                    <a:lnTo>
                      <a:pt x="99" y="35"/>
                    </a:lnTo>
                    <a:lnTo>
                      <a:pt x="99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5" y="44"/>
                    </a:lnTo>
                    <a:lnTo>
                      <a:pt x="95" y="45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1" y="45"/>
                    </a:lnTo>
                    <a:lnTo>
                      <a:pt x="89" y="46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1"/>
                    </a:lnTo>
                    <a:lnTo>
                      <a:pt x="89" y="51"/>
                    </a:lnTo>
                    <a:lnTo>
                      <a:pt x="90" y="52"/>
                    </a:lnTo>
                    <a:lnTo>
                      <a:pt x="91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3" y="58"/>
                    </a:lnTo>
                    <a:lnTo>
                      <a:pt x="93" y="60"/>
                    </a:lnTo>
                    <a:lnTo>
                      <a:pt x="93" y="61"/>
                    </a:lnTo>
                    <a:lnTo>
                      <a:pt x="91" y="64"/>
                    </a:lnTo>
                    <a:lnTo>
                      <a:pt x="89" y="65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7" y="69"/>
                    </a:lnTo>
                    <a:close/>
                    <a:moveTo>
                      <a:pt x="83" y="64"/>
                    </a:moveTo>
                    <a:lnTo>
                      <a:pt x="83" y="63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3" y="64"/>
                    </a:lnTo>
                    <a:close/>
                    <a:moveTo>
                      <a:pt x="82" y="65"/>
                    </a:moveTo>
                    <a:lnTo>
                      <a:pt x="83" y="65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2" y="65"/>
                    </a:lnTo>
                    <a:close/>
                    <a:moveTo>
                      <a:pt x="82" y="65"/>
                    </a:moveTo>
                    <a:lnTo>
                      <a:pt x="82" y="65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2" y="65"/>
                    </a:lnTo>
                    <a:close/>
                    <a:moveTo>
                      <a:pt x="32" y="121"/>
                    </a:moveTo>
                    <a:lnTo>
                      <a:pt x="33" y="120"/>
                    </a:lnTo>
                    <a:lnTo>
                      <a:pt x="33" y="121"/>
                    </a:lnTo>
                    <a:lnTo>
                      <a:pt x="32" y="121"/>
                    </a:lnTo>
                    <a:close/>
                    <a:moveTo>
                      <a:pt x="27" y="123"/>
                    </a:moveTo>
                    <a:lnTo>
                      <a:pt x="26" y="124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8" y="121"/>
                    </a:lnTo>
                    <a:lnTo>
                      <a:pt x="28" y="120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9" y="118"/>
                    </a:lnTo>
                    <a:lnTo>
                      <a:pt x="30" y="119"/>
                    </a:lnTo>
                    <a:lnTo>
                      <a:pt x="30" y="120"/>
                    </a:lnTo>
                    <a:lnTo>
                      <a:pt x="31" y="120"/>
                    </a:lnTo>
                    <a:lnTo>
                      <a:pt x="31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29" y="121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1" y="121"/>
                    </a:lnTo>
                    <a:lnTo>
                      <a:pt x="31" y="122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9" y="123"/>
                    </a:lnTo>
                    <a:lnTo>
                      <a:pt x="28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7" y="123"/>
                    </a:lnTo>
                    <a:close/>
                    <a:moveTo>
                      <a:pt x="26" y="113"/>
                    </a:moveTo>
                    <a:lnTo>
                      <a:pt x="25" y="112"/>
                    </a:lnTo>
                    <a:lnTo>
                      <a:pt x="25" y="111"/>
                    </a:lnTo>
                    <a:lnTo>
                      <a:pt x="26" y="111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6" y="109"/>
                    </a:lnTo>
                    <a:lnTo>
                      <a:pt x="27" y="109"/>
                    </a:lnTo>
                    <a:lnTo>
                      <a:pt x="28" y="109"/>
                    </a:lnTo>
                    <a:lnTo>
                      <a:pt x="29" y="108"/>
                    </a:lnTo>
                    <a:lnTo>
                      <a:pt x="28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2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3" y="99"/>
                    </a:lnTo>
                    <a:lnTo>
                      <a:pt x="34" y="100"/>
                    </a:lnTo>
                    <a:lnTo>
                      <a:pt x="35" y="99"/>
                    </a:lnTo>
                    <a:lnTo>
                      <a:pt x="34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7" y="98"/>
                    </a:lnTo>
                    <a:lnTo>
                      <a:pt x="37" y="96"/>
                    </a:lnTo>
                    <a:lnTo>
                      <a:pt x="38" y="95"/>
                    </a:lnTo>
                    <a:lnTo>
                      <a:pt x="39" y="94"/>
                    </a:lnTo>
                    <a:lnTo>
                      <a:pt x="40" y="93"/>
                    </a:lnTo>
                    <a:lnTo>
                      <a:pt x="41" y="93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8" y="92"/>
                    </a:lnTo>
                    <a:lnTo>
                      <a:pt x="47" y="91"/>
                    </a:lnTo>
                    <a:lnTo>
                      <a:pt x="47" y="90"/>
                    </a:lnTo>
                    <a:lnTo>
                      <a:pt x="47" y="89"/>
                    </a:lnTo>
                    <a:lnTo>
                      <a:pt x="49" y="88"/>
                    </a:lnTo>
                    <a:lnTo>
                      <a:pt x="50" y="88"/>
                    </a:lnTo>
                    <a:lnTo>
                      <a:pt x="53" y="85"/>
                    </a:lnTo>
                    <a:lnTo>
                      <a:pt x="55" y="8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7" y="83"/>
                    </a:lnTo>
                    <a:lnTo>
                      <a:pt x="58" y="83"/>
                    </a:lnTo>
                    <a:lnTo>
                      <a:pt x="61" y="81"/>
                    </a:lnTo>
                    <a:lnTo>
                      <a:pt x="63" y="79"/>
                    </a:lnTo>
                    <a:lnTo>
                      <a:pt x="63" y="78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5" y="74"/>
                    </a:lnTo>
                    <a:lnTo>
                      <a:pt x="66" y="74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7" y="71"/>
                    </a:lnTo>
                    <a:lnTo>
                      <a:pt x="68" y="71"/>
                    </a:lnTo>
                    <a:lnTo>
                      <a:pt x="69" y="71"/>
                    </a:lnTo>
                    <a:lnTo>
                      <a:pt x="69" y="70"/>
                    </a:lnTo>
                    <a:lnTo>
                      <a:pt x="71" y="69"/>
                    </a:lnTo>
                    <a:lnTo>
                      <a:pt x="72" y="68"/>
                    </a:lnTo>
                    <a:lnTo>
                      <a:pt x="73" y="66"/>
                    </a:lnTo>
                    <a:lnTo>
                      <a:pt x="74" y="64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6" y="61"/>
                    </a:lnTo>
                    <a:lnTo>
                      <a:pt x="77" y="60"/>
                    </a:lnTo>
                    <a:lnTo>
                      <a:pt x="78" y="60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8" y="63"/>
                    </a:lnTo>
                    <a:lnTo>
                      <a:pt x="78" y="63"/>
                    </a:lnTo>
                    <a:lnTo>
                      <a:pt x="79" y="63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80" y="63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9" y="67"/>
                    </a:lnTo>
                    <a:lnTo>
                      <a:pt x="80" y="67"/>
                    </a:lnTo>
                    <a:lnTo>
                      <a:pt x="81" y="66"/>
                    </a:lnTo>
                    <a:lnTo>
                      <a:pt x="81" y="65"/>
                    </a:lnTo>
                    <a:lnTo>
                      <a:pt x="82" y="66"/>
                    </a:lnTo>
                    <a:lnTo>
                      <a:pt x="83" y="66"/>
                    </a:lnTo>
                    <a:lnTo>
                      <a:pt x="82" y="66"/>
                    </a:lnTo>
                    <a:lnTo>
                      <a:pt x="83" y="67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3" y="66"/>
                    </a:lnTo>
                    <a:lnTo>
                      <a:pt x="84" y="64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4" y="66"/>
                    </a:lnTo>
                    <a:lnTo>
                      <a:pt x="83" y="67"/>
                    </a:lnTo>
                    <a:lnTo>
                      <a:pt x="84" y="67"/>
                    </a:lnTo>
                    <a:lnTo>
                      <a:pt x="85" y="67"/>
                    </a:lnTo>
                    <a:lnTo>
                      <a:pt x="84" y="69"/>
                    </a:lnTo>
                    <a:lnTo>
                      <a:pt x="83" y="69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4" y="72"/>
                    </a:lnTo>
                    <a:lnTo>
                      <a:pt x="84" y="73"/>
                    </a:lnTo>
                    <a:lnTo>
                      <a:pt x="84" y="73"/>
                    </a:lnTo>
                    <a:lnTo>
                      <a:pt x="83" y="74"/>
                    </a:lnTo>
                    <a:lnTo>
                      <a:pt x="80" y="76"/>
                    </a:lnTo>
                    <a:lnTo>
                      <a:pt x="80" y="77"/>
                    </a:lnTo>
                    <a:lnTo>
                      <a:pt x="78" y="79"/>
                    </a:lnTo>
                    <a:lnTo>
                      <a:pt x="78" y="80"/>
                    </a:lnTo>
                    <a:lnTo>
                      <a:pt x="77" y="80"/>
                    </a:lnTo>
                    <a:lnTo>
                      <a:pt x="76" y="81"/>
                    </a:lnTo>
                    <a:lnTo>
                      <a:pt x="76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2" y="85"/>
                    </a:lnTo>
                    <a:lnTo>
                      <a:pt x="71" y="86"/>
                    </a:lnTo>
                    <a:lnTo>
                      <a:pt x="69" y="87"/>
                    </a:lnTo>
                    <a:lnTo>
                      <a:pt x="69" y="88"/>
                    </a:lnTo>
                    <a:lnTo>
                      <a:pt x="69" y="90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1" y="91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3"/>
                    </a:lnTo>
                    <a:lnTo>
                      <a:pt x="67" y="93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7" y="92"/>
                    </a:lnTo>
                    <a:lnTo>
                      <a:pt x="66" y="91"/>
                    </a:lnTo>
                    <a:lnTo>
                      <a:pt x="66" y="92"/>
                    </a:lnTo>
                    <a:lnTo>
                      <a:pt x="66" y="93"/>
                    </a:lnTo>
                    <a:lnTo>
                      <a:pt x="65" y="93"/>
                    </a:lnTo>
                    <a:lnTo>
                      <a:pt x="65" y="93"/>
                    </a:lnTo>
                    <a:lnTo>
                      <a:pt x="64" y="91"/>
                    </a:lnTo>
                    <a:lnTo>
                      <a:pt x="63" y="91"/>
                    </a:lnTo>
                    <a:lnTo>
                      <a:pt x="64" y="92"/>
                    </a:lnTo>
                    <a:lnTo>
                      <a:pt x="64" y="93"/>
                    </a:lnTo>
                    <a:lnTo>
                      <a:pt x="63" y="94"/>
                    </a:lnTo>
                    <a:lnTo>
                      <a:pt x="63" y="94"/>
                    </a:lnTo>
                    <a:lnTo>
                      <a:pt x="62" y="94"/>
                    </a:lnTo>
                    <a:lnTo>
                      <a:pt x="61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59" y="95"/>
                    </a:lnTo>
                    <a:lnTo>
                      <a:pt x="58" y="96"/>
                    </a:lnTo>
                    <a:lnTo>
                      <a:pt x="57" y="97"/>
                    </a:lnTo>
                    <a:lnTo>
                      <a:pt x="57" y="98"/>
                    </a:lnTo>
                    <a:lnTo>
                      <a:pt x="57" y="99"/>
                    </a:lnTo>
                    <a:lnTo>
                      <a:pt x="56" y="101"/>
                    </a:lnTo>
                    <a:lnTo>
                      <a:pt x="56" y="102"/>
                    </a:lnTo>
                    <a:lnTo>
                      <a:pt x="55" y="103"/>
                    </a:lnTo>
                    <a:lnTo>
                      <a:pt x="52" y="105"/>
                    </a:lnTo>
                    <a:lnTo>
                      <a:pt x="51" y="106"/>
                    </a:lnTo>
                    <a:lnTo>
                      <a:pt x="51" y="108"/>
                    </a:lnTo>
                    <a:lnTo>
                      <a:pt x="50" y="110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8" y="112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47" y="112"/>
                    </a:lnTo>
                    <a:lnTo>
                      <a:pt x="46" y="113"/>
                    </a:lnTo>
                    <a:lnTo>
                      <a:pt x="45" y="115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2" y="115"/>
                    </a:lnTo>
                    <a:lnTo>
                      <a:pt x="42" y="116"/>
                    </a:lnTo>
                    <a:lnTo>
                      <a:pt x="42" y="117"/>
                    </a:lnTo>
                    <a:lnTo>
                      <a:pt x="41" y="117"/>
                    </a:lnTo>
                    <a:lnTo>
                      <a:pt x="40" y="118"/>
                    </a:lnTo>
                    <a:lnTo>
                      <a:pt x="38" y="119"/>
                    </a:lnTo>
                    <a:lnTo>
                      <a:pt x="36" y="119"/>
                    </a:lnTo>
                    <a:lnTo>
                      <a:pt x="35" y="119"/>
                    </a:lnTo>
                    <a:lnTo>
                      <a:pt x="35" y="119"/>
                    </a:lnTo>
                    <a:lnTo>
                      <a:pt x="33" y="119"/>
                    </a:lnTo>
                    <a:lnTo>
                      <a:pt x="33" y="119"/>
                    </a:lnTo>
                    <a:lnTo>
                      <a:pt x="34" y="119"/>
                    </a:lnTo>
                    <a:lnTo>
                      <a:pt x="33" y="118"/>
                    </a:lnTo>
                    <a:lnTo>
                      <a:pt x="32" y="117"/>
                    </a:lnTo>
                    <a:lnTo>
                      <a:pt x="32" y="116"/>
                    </a:lnTo>
                    <a:lnTo>
                      <a:pt x="32" y="116"/>
                    </a:lnTo>
                    <a:lnTo>
                      <a:pt x="31" y="116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30" y="113"/>
                    </a:lnTo>
                    <a:lnTo>
                      <a:pt x="29" y="113"/>
                    </a:lnTo>
                    <a:lnTo>
                      <a:pt x="29" y="113"/>
                    </a:lnTo>
                    <a:lnTo>
                      <a:pt x="28" y="114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6" y="113"/>
                    </a:lnTo>
                    <a:lnTo>
                      <a:pt x="26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0" name="Freeform 166">
                <a:extLst>
                  <a:ext uri="{FF2B5EF4-FFF2-40B4-BE49-F238E27FC236}">
                    <a16:creationId xmlns:a16="http://schemas.microsoft.com/office/drawing/2014/main" id="{B74DCEDF-5074-4925-A893-9C15315760C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46763" y="3086101"/>
                <a:ext cx="84138" cy="53975"/>
              </a:xfrm>
              <a:custGeom>
                <a:avLst/>
                <a:gdLst>
                  <a:gd name="T0" fmla="*/ 19 w 53"/>
                  <a:gd name="T1" fmla="*/ 34 h 34"/>
                  <a:gd name="T2" fmla="*/ 18 w 53"/>
                  <a:gd name="T3" fmla="*/ 31 h 34"/>
                  <a:gd name="T4" fmla="*/ 26 w 53"/>
                  <a:gd name="T5" fmla="*/ 33 h 34"/>
                  <a:gd name="T6" fmla="*/ 29 w 53"/>
                  <a:gd name="T7" fmla="*/ 31 h 34"/>
                  <a:gd name="T8" fmla="*/ 32 w 53"/>
                  <a:gd name="T9" fmla="*/ 29 h 34"/>
                  <a:gd name="T10" fmla="*/ 36 w 53"/>
                  <a:gd name="T11" fmla="*/ 28 h 34"/>
                  <a:gd name="T12" fmla="*/ 40 w 53"/>
                  <a:gd name="T13" fmla="*/ 26 h 34"/>
                  <a:gd name="T14" fmla="*/ 45 w 53"/>
                  <a:gd name="T15" fmla="*/ 22 h 34"/>
                  <a:gd name="T16" fmla="*/ 48 w 53"/>
                  <a:gd name="T17" fmla="*/ 21 h 34"/>
                  <a:gd name="T18" fmla="*/ 48 w 53"/>
                  <a:gd name="T19" fmla="*/ 18 h 34"/>
                  <a:gd name="T20" fmla="*/ 51 w 53"/>
                  <a:gd name="T21" fmla="*/ 17 h 34"/>
                  <a:gd name="T22" fmla="*/ 51 w 53"/>
                  <a:gd name="T23" fmla="*/ 13 h 34"/>
                  <a:gd name="T24" fmla="*/ 49 w 53"/>
                  <a:gd name="T25" fmla="*/ 11 h 34"/>
                  <a:gd name="T26" fmla="*/ 47 w 53"/>
                  <a:gd name="T27" fmla="*/ 9 h 34"/>
                  <a:gd name="T28" fmla="*/ 47 w 53"/>
                  <a:gd name="T29" fmla="*/ 6 h 34"/>
                  <a:gd name="T30" fmla="*/ 48 w 53"/>
                  <a:gd name="T31" fmla="*/ 2 h 34"/>
                  <a:gd name="T32" fmla="*/ 45 w 53"/>
                  <a:gd name="T33" fmla="*/ 5 h 34"/>
                  <a:gd name="T34" fmla="*/ 42 w 53"/>
                  <a:gd name="T35" fmla="*/ 1 h 34"/>
                  <a:gd name="T36" fmla="*/ 40 w 53"/>
                  <a:gd name="T37" fmla="*/ 3 h 34"/>
                  <a:gd name="T38" fmla="*/ 37 w 53"/>
                  <a:gd name="T39" fmla="*/ 3 h 34"/>
                  <a:gd name="T40" fmla="*/ 32 w 53"/>
                  <a:gd name="T41" fmla="*/ 5 h 34"/>
                  <a:gd name="T42" fmla="*/ 30 w 53"/>
                  <a:gd name="T43" fmla="*/ 11 h 34"/>
                  <a:gd name="T44" fmla="*/ 29 w 53"/>
                  <a:gd name="T45" fmla="*/ 4 h 34"/>
                  <a:gd name="T46" fmla="*/ 24 w 53"/>
                  <a:gd name="T47" fmla="*/ 9 h 34"/>
                  <a:gd name="T48" fmla="*/ 22 w 53"/>
                  <a:gd name="T49" fmla="*/ 3 h 34"/>
                  <a:gd name="T50" fmla="*/ 20 w 53"/>
                  <a:gd name="T51" fmla="*/ 11 h 34"/>
                  <a:gd name="T52" fmla="*/ 17 w 53"/>
                  <a:gd name="T53" fmla="*/ 12 h 34"/>
                  <a:gd name="T54" fmla="*/ 16 w 53"/>
                  <a:gd name="T55" fmla="*/ 10 h 34"/>
                  <a:gd name="T56" fmla="*/ 15 w 53"/>
                  <a:gd name="T57" fmla="*/ 8 h 34"/>
                  <a:gd name="T58" fmla="*/ 15 w 53"/>
                  <a:gd name="T59" fmla="*/ 4 h 34"/>
                  <a:gd name="T60" fmla="*/ 12 w 53"/>
                  <a:gd name="T61" fmla="*/ 0 h 34"/>
                  <a:gd name="T62" fmla="*/ 8 w 53"/>
                  <a:gd name="T63" fmla="*/ 2 h 34"/>
                  <a:gd name="T64" fmla="*/ 11 w 53"/>
                  <a:gd name="T65" fmla="*/ 2 h 34"/>
                  <a:gd name="T66" fmla="*/ 11 w 53"/>
                  <a:gd name="T67" fmla="*/ 4 h 34"/>
                  <a:gd name="T68" fmla="*/ 10 w 53"/>
                  <a:gd name="T69" fmla="*/ 5 h 34"/>
                  <a:gd name="T70" fmla="*/ 6 w 53"/>
                  <a:gd name="T71" fmla="*/ 2 h 34"/>
                  <a:gd name="T72" fmla="*/ 4 w 53"/>
                  <a:gd name="T73" fmla="*/ 3 h 34"/>
                  <a:gd name="T74" fmla="*/ 5 w 53"/>
                  <a:gd name="T75" fmla="*/ 6 h 34"/>
                  <a:gd name="T76" fmla="*/ 5 w 53"/>
                  <a:gd name="T77" fmla="*/ 8 h 34"/>
                  <a:gd name="T78" fmla="*/ 2 w 53"/>
                  <a:gd name="T79" fmla="*/ 8 h 34"/>
                  <a:gd name="T80" fmla="*/ 1 w 53"/>
                  <a:gd name="T81" fmla="*/ 8 h 34"/>
                  <a:gd name="T82" fmla="*/ 4 w 53"/>
                  <a:gd name="T83" fmla="*/ 10 h 34"/>
                  <a:gd name="T84" fmla="*/ 8 w 53"/>
                  <a:gd name="T85" fmla="*/ 10 h 34"/>
                  <a:gd name="T86" fmla="*/ 10 w 53"/>
                  <a:gd name="T87" fmla="*/ 9 h 34"/>
                  <a:gd name="T88" fmla="*/ 11 w 53"/>
                  <a:gd name="T89" fmla="*/ 11 h 34"/>
                  <a:gd name="T90" fmla="*/ 12 w 53"/>
                  <a:gd name="T91" fmla="*/ 12 h 34"/>
                  <a:gd name="T92" fmla="*/ 11 w 53"/>
                  <a:gd name="T93" fmla="*/ 14 h 34"/>
                  <a:gd name="T94" fmla="*/ 12 w 53"/>
                  <a:gd name="T95" fmla="*/ 15 h 34"/>
                  <a:gd name="T96" fmla="*/ 8 w 53"/>
                  <a:gd name="T97" fmla="*/ 15 h 34"/>
                  <a:gd name="T98" fmla="*/ 6 w 53"/>
                  <a:gd name="T99" fmla="*/ 16 h 34"/>
                  <a:gd name="T100" fmla="*/ 2 w 53"/>
                  <a:gd name="T101" fmla="*/ 16 h 34"/>
                  <a:gd name="T102" fmla="*/ 4 w 53"/>
                  <a:gd name="T103" fmla="*/ 18 h 34"/>
                  <a:gd name="T104" fmla="*/ 9 w 53"/>
                  <a:gd name="T105" fmla="*/ 19 h 34"/>
                  <a:gd name="T106" fmla="*/ 12 w 53"/>
                  <a:gd name="T107" fmla="*/ 20 h 34"/>
                  <a:gd name="T108" fmla="*/ 13 w 53"/>
                  <a:gd name="T109" fmla="*/ 22 h 34"/>
                  <a:gd name="T110" fmla="*/ 11 w 53"/>
                  <a:gd name="T111" fmla="*/ 24 h 34"/>
                  <a:gd name="T112" fmla="*/ 8 w 53"/>
                  <a:gd name="T113" fmla="*/ 26 h 34"/>
                  <a:gd name="T114" fmla="*/ 6 w 53"/>
                  <a:gd name="T115" fmla="*/ 26 h 34"/>
                  <a:gd name="T116" fmla="*/ 9 w 53"/>
                  <a:gd name="T117" fmla="*/ 28 h 34"/>
                  <a:gd name="T118" fmla="*/ 15 w 53"/>
                  <a:gd name="T119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" h="34">
                    <a:moveTo>
                      <a:pt x="19" y="34"/>
                    </a:move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  <a:moveTo>
                      <a:pt x="16" y="29"/>
                    </a:moveTo>
                    <a:lnTo>
                      <a:pt x="17" y="28"/>
                    </a:lnTo>
                    <a:lnTo>
                      <a:pt x="17" y="29"/>
                    </a:lnTo>
                    <a:lnTo>
                      <a:pt x="18" y="31"/>
                    </a:lnTo>
                    <a:lnTo>
                      <a:pt x="19" y="32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3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8" y="31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4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49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49" y="6"/>
                    </a:lnTo>
                    <a:lnTo>
                      <a:pt x="48" y="5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6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2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1" name="Freeform 167">
                <a:extLst>
                  <a:ext uri="{FF2B5EF4-FFF2-40B4-BE49-F238E27FC236}">
                    <a16:creationId xmlns:a16="http://schemas.microsoft.com/office/drawing/2014/main" id="{A35DFC99-22D4-451C-9AF1-E678C65C28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30838" y="3670301"/>
                <a:ext cx="30163" cy="12700"/>
              </a:xfrm>
              <a:custGeom>
                <a:avLst/>
                <a:gdLst>
                  <a:gd name="T0" fmla="*/ 17 w 19"/>
                  <a:gd name="T1" fmla="*/ 7 h 8"/>
                  <a:gd name="T2" fmla="*/ 19 w 19"/>
                  <a:gd name="T3" fmla="*/ 8 h 8"/>
                  <a:gd name="T4" fmla="*/ 18 w 19"/>
                  <a:gd name="T5" fmla="*/ 8 h 8"/>
                  <a:gd name="T6" fmla="*/ 17 w 19"/>
                  <a:gd name="T7" fmla="*/ 8 h 8"/>
                  <a:gd name="T8" fmla="*/ 17 w 19"/>
                  <a:gd name="T9" fmla="*/ 7 h 8"/>
                  <a:gd name="T10" fmla="*/ 18 w 19"/>
                  <a:gd name="T11" fmla="*/ 4 h 8"/>
                  <a:gd name="T12" fmla="*/ 17 w 19"/>
                  <a:gd name="T13" fmla="*/ 5 h 8"/>
                  <a:gd name="T14" fmla="*/ 18 w 19"/>
                  <a:gd name="T15" fmla="*/ 5 h 8"/>
                  <a:gd name="T16" fmla="*/ 19 w 19"/>
                  <a:gd name="T17" fmla="*/ 4 h 8"/>
                  <a:gd name="T18" fmla="*/ 18 w 19"/>
                  <a:gd name="T19" fmla="*/ 4 h 8"/>
                  <a:gd name="T20" fmla="*/ 12 w 19"/>
                  <a:gd name="T21" fmla="*/ 5 h 8"/>
                  <a:gd name="T22" fmla="*/ 11 w 19"/>
                  <a:gd name="T23" fmla="*/ 6 h 8"/>
                  <a:gd name="T24" fmla="*/ 12 w 19"/>
                  <a:gd name="T25" fmla="*/ 7 h 8"/>
                  <a:gd name="T26" fmla="*/ 13 w 19"/>
                  <a:gd name="T27" fmla="*/ 7 h 8"/>
                  <a:gd name="T28" fmla="*/ 12 w 19"/>
                  <a:gd name="T29" fmla="*/ 5 h 8"/>
                  <a:gd name="T30" fmla="*/ 9 w 19"/>
                  <a:gd name="T31" fmla="*/ 1 h 8"/>
                  <a:gd name="T32" fmla="*/ 10 w 19"/>
                  <a:gd name="T33" fmla="*/ 1 h 8"/>
                  <a:gd name="T34" fmla="*/ 12 w 19"/>
                  <a:gd name="T35" fmla="*/ 0 h 8"/>
                  <a:gd name="T36" fmla="*/ 11 w 19"/>
                  <a:gd name="T37" fmla="*/ 1 h 8"/>
                  <a:gd name="T38" fmla="*/ 11 w 19"/>
                  <a:gd name="T39" fmla="*/ 3 h 8"/>
                  <a:gd name="T40" fmla="*/ 10 w 19"/>
                  <a:gd name="T41" fmla="*/ 2 h 8"/>
                  <a:gd name="T42" fmla="*/ 9 w 19"/>
                  <a:gd name="T43" fmla="*/ 1 h 8"/>
                  <a:gd name="T44" fmla="*/ 1 w 19"/>
                  <a:gd name="T45" fmla="*/ 3 h 8"/>
                  <a:gd name="T46" fmla="*/ 2 w 19"/>
                  <a:gd name="T47" fmla="*/ 4 h 8"/>
                  <a:gd name="T48" fmla="*/ 0 w 19"/>
                  <a:gd name="T49" fmla="*/ 4 h 8"/>
                  <a:gd name="T50" fmla="*/ 1 w 19"/>
                  <a:gd name="T5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8">
                    <a:moveTo>
                      <a:pt x="17" y="7"/>
                    </a:moveTo>
                    <a:lnTo>
                      <a:pt x="19" y="8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7" y="7"/>
                    </a:lnTo>
                    <a:close/>
                    <a:moveTo>
                      <a:pt x="18" y="4"/>
                    </a:moveTo>
                    <a:lnTo>
                      <a:pt x="17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4"/>
                    </a:lnTo>
                    <a:close/>
                    <a:moveTo>
                      <a:pt x="12" y="5"/>
                    </a:moveTo>
                    <a:lnTo>
                      <a:pt x="11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2" y="5"/>
                    </a:lnTo>
                    <a:close/>
                    <a:moveTo>
                      <a:pt x="9" y="1"/>
                    </a:moveTo>
                    <a:lnTo>
                      <a:pt x="10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close/>
                    <a:moveTo>
                      <a:pt x="1" y="3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2" name="Freeform 168">
                <a:extLst>
                  <a:ext uri="{FF2B5EF4-FFF2-40B4-BE49-F238E27FC236}">
                    <a16:creationId xmlns:a16="http://schemas.microsoft.com/office/drawing/2014/main" id="{E5A95F87-A8B0-4037-8ED7-CB9CED81E1E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08613" y="3668713"/>
                <a:ext cx="20638" cy="7938"/>
              </a:xfrm>
              <a:custGeom>
                <a:avLst/>
                <a:gdLst>
                  <a:gd name="T0" fmla="*/ 10 w 13"/>
                  <a:gd name="T1" fmla="*/ 3 h 5"/>
                  <a:gd name="T2" fmla="*/ 11 w 13"/>
                  <a:gd name="T3" fmla="*/ 3 h 5"/>
                  <a:gd name="T4" fmla="*/ 13 w 13"/>
                  <a:gd name="T5" fmla="*/ 3 h 5"/>
                  <a:gd name="T6" fmla="*/ 13 w 13"/>
                  <a:gd name="T7" fmla="*/ 3 h 5"/>
                  <a:gd name="T8" fmla="*/ 10 w 13"/>
                  <a:gd name="T9" fmla="*/ 3 h 5"/>
                  <a:gd name="T10" fmla="*/ 9 w 13"/>
                  <a:gd name="T11" fmla="*/ 1 h 5"/>
                  <a:gd name="T12" fmla="*/ 8 w 13"/>
                  <a:gd name="T13" fmla="*/ 0 h 5"/>
                  <a:gd name="T14" fmla="*/ 6 w 13"/>
                  <a:gd name="T15" fmla="*/ 1 h 5"/>
                  <a:gd name="T16" fmla="*/ 2 w 13"/>
                  <a:gd name="T17" fmla="*/ 0 h 5"/>
                  <a:gd name="T18" fmla="*/ 1 w 13"/>
                  <a:gd name="T19" fmla="*/ 1 h 5"/>
                  <a:gd name="T20" fmla="*/ 0 w 13"/>
                  <a:gd name="T21" fmla="*/ 1 h 5"/>
                  <a:gd name="T22" fmla="*/ 0 w 13"/>
                  <a:gd name="T23" fmla="*/ 2 h 5"/>
                  <a:gd name="T24" fmla="*/ 0 w 13"/>
                  <a:gd name="T25" fmla="*/ 3 h 5"/>
                  <a:gd name="T26" fmla="*/ 1 w 13"/>
                  <a:gd name="T27" fmla="*/ 4 h 5"/>
                  <a:gd name="T28" fmla="*/ 3 w 13"/>
                  <a:gd name="T29" fmla="*/ 4 h 5"/>
                  <a:gd name="T30" fmla="*/ 4 w 13"/>
                  <a:gd name="T31" fmla="*/ 5 h 5"/>
                  <a:gd name="T32" fmla="*/ 6 w 13"/>
                  <a:gd name="T33" fmla="*/ 4 h 5"/>
                  <a:gd name="T34" fmla="*/ 7 w 13"/>
                  <a:gd name="T35" fmla="*/ 5 h 5"/>
                  <a:gd name="T36" fmla="*/ 9 w 13"/>
                  <a:gd name="T37" fmla="*/ 3 h 5"/>
                  <a:gd name="T38" fmla="*/ 11 w 13"/>
                  <a:gd name="T39" fmla="*/ 2 h 5"/>
                  <a:gd name="T40" fmla="*/ 10 w 13"/>
                  <a:gd name="T41" fmla="*/ 1 h 5"/>
                  <a:gd name="T42" fmla="*/ 9 w 13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5">
                    <a:moveTo>
                      <a:pt x="10" y="3"/>
                    </a:move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0" y="3"/>
                    </a:lnTo>
                    <a:close/>
                    <a:moveTo>
                      <a:pt x="9" y="1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3" name="Freeform 169">
                <a:extLst>
                  <a:ext uri="{FF2B5EF4-FFF2-40B4-BE49-F238E27FC236}">
                    <a16:creationId xmlns:a16="http://schemas.microsoft.com/office/drawing/2014/main" id="{9ED5832A-D42E-4114-A2D0-335604B00B1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62575" y="3654426"/>
                <a:ext cx="38100" cy="25400"/>
              </a:xfrm>
              <a:custGeom>
                <a:avLst/>
                <a:gdLst>
                  <a:gd name="T0" fmla="*/ 22 w 24"/>
                  <a:gd name="T1" fmla="*/ 11 h 16"/>
                  <a:gd name="T2" fmla="*/ 22 w 24"/>
                  <a:gd name="T3" fmla="*/ 12 h 16"/>
                  <a:gd name="T4" fmla="*/ 21 w 24"/>
                  <a:gd name="T5" fmla="*/ 11 h 16"/>
                  <a:gd name="T6" fmla="*/ 3 w 24"/>
                  <a:gd name="T7" fmla="*/ 1 h 16"/>
                  <a:gd name="T8" fmla="*/ 3 w 24"/>
                  <a:gd name="T9" fmla="*/ 3 h 16"/>
                  <a:gd name="T10" fmla="*/ 3 w 24"/>
                  <a:gd name="T11" fmla="*/ 6 h 16"/>
                  <a:gd name="T12" fmla="*/ 1 w 24"/>
                  <a:gd name="T13" fmla="*/ 7 h 16"/>
                  <a:gd name="T14" fmla="*/ 2 w 24"/>
                  <a:gd name="T15" fmla="*/ 9 h 16"/>
                  <a:gd name="T16" fmla="*/ 0 w 24"/>
                  <a:gd name="T17" fmla="*/ 11 h 16"/>
                  <a:gd name="T18" fmla="*/ 1 w 24"/>
                  <a:gd name="T19" fmla="*/ 12 h 16"/>
                  <a:gd name="T20" fmla="*/ 1 w 24"/>
                  <a:gd name="T21" fmla="*/ 14 h 16"/>
                  <a:gd name="T22" fmla="*/ 3 w 24"/>
                  <a:gd name="T23" fmla="*/ 15 h 16"/>
                  <a:gd name="T24" fmla="*/ 5 w 24"/>
                  <a:gd name="T25" fmla="*/ 14 h 16"/>
                  <a:gd name="T26" fmla="*/ 6 w 24"/>
                  <a:gd name="T27" fmla="*/ 11 h 16"/>
                  <a:gd name="T28" fmla="*/ 7 w 24"/>
                  <a:gd name="T29" fmla="*/ 11 h 16"/>
                  <a:gd name="T30" fmla="*/ 8 w 24"/>
                  <a:gd name="T31" fmla="*/ 9 h 16"/>
                  <a:gd name="T32" fmla="*/ 9 w 24"/>
                  <a:gd name="T33" fmla="*/ 11 h 16"/>
                  <a:gd name="T34" fmla="*/ 12 w 24"/>
                  <a:gd name="T35" fmla="*/ 11 h 16"/>
                  <a:gd name="T36" fmla="*/ 15 w 24"/>
                  <a:gd name="T37" fmla="*/ 9 h 16"/>
                  <a:gd name="T38" fmla="*/ 18 w 24"/>
                  <a:gd name="T39" fmla="*/ 9 h 16"/>
                  <a:gd name="T40" fmla="*/ 21 w 24"/>
                  <a:gd name="T41" fmla="*/ 10 h 16"/>
                  <a:gd name="T42" fmla="*/ 22 w 24"/>
                  <a:gd name="T43" fmla="*/ 9 h 16"/>
                  <a:gd name="T44" fmla="*/ 24 w 24"/>
                  <a:gd name="T45" fmla="*/ 9 h 16"/>
                  <a:gd name="T46" fmla="*/ 21 w 24"/>
                  <a:gd name="T47" fmla="*/ 6 h 16"/>
                  <a:gd name="T48" fmla="*/ 18 w 24"/>
                  <a:gd name="T49" fmla="*/ 6 h 16"/>
                  <a:gd name="T50" fmla="*/ 16 w 24"/>
                  <a:gd name="T51" fmla="*/ 5 h 16"/>
                  <a:gd name="T52" fmla="*/ 13 w 24"/>
                  <a:gd name="T53" fmla="*/ 4 h 16"/>
                  <a:gd name="T54" fmla="*/ 15 w 24"/>
                  <a:gd name="T55" fmla="*/ 5 h 16"/>
                  <a:gd name="T56" fmla="*/ 19 w 24"/>
                  <a:gd name="T57" fmla="*/ 4 h 16"/>
                  <a:gd name="T58" fmla="*/ 17 w 24"/>
                  <a:gd name="T59" fmla="*/ 3 h 16"/>
                  <a:gd name="T60" fmla="*/ 15 w 24"/>
                  <a:gd name="T61" fmla="*/ 1 h 16"/>
                  <a:gd name="T62" fmla="*/ 13 w 24"/>
                  <a:gd name="T63" fmla="*/ 2 h 16"/>
                  <a:gd name="T64" fmla="*/ 7 w 24"/>
                  <a:gd name="T65" fmla="*/ 0 h 16"/>
                  <a:gd name="T66" fmla="*/ 6 w 24"/>
                  <a:gd name="T67" fmla="*/ 0 h 16"/>
                  <a:gd name="T68" fmla="*/ 3 w 24"/>
                  <a:gd name="T6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6">
                    <a:moveTo>
                      <a:pt x="21" y="11"/>
                    </a:moveTo>
                    <a:lnTo>
                      <a:pt x="22" y="11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1"/>
                    </a:lnTo>
                    <a:close/>
                    <a:moveTo>
                      <a:pt x="3" y="1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4" name="Freeform 170">
                <a:extLst>
                  <a:ext uri="{FF2B5EF4-FFF2-40B4-BE49-F238E27FC236}">
                    <a16:creationId xmlns:a16="http://schemas.microsoft.com/office/drawing/2014/main" id="{DB0DA26F-4035-4525-9CB0-40B897F4051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64188" y="2667001"/>
                <a:ext cx="433388" cy="487363"/>
              </a:xfrm>
              <a:custGeom>
                <a:avLst/>
                <a:gdLst>
                  <a:gd name="T0" fmla="*/ 129 w 515"/>
                  <a:gd name="T1" fmla="*/ 557 h 581"/>
                  <a:gd name="T2" fmla="*/ 100 w 515"/>
                  <a:gd name="T3" fmla="*/ 534 h 581"/>
                  <a:gd name="T4" fmla="*/ 86 w 515"/>
                  <a:gd name="T5" fmla="*/ 505 h 581"/>
                  <a:gd name="T6" fmla="*/ 80 w 515"/>
                  <a:gd name="T7" fmla="*/ 492 h 581"/>
                  <a:gd name="T8" fmla="*/ 90 w 515"/>
                  <a:gd name="T9" fmla="*/ 460 h 581"/>
                  <a:gd name="T10" fmla="*/ 85 w 515"/>
                  <a:gd name="T11" fmla="*/ 444 h 581"/>
                  <a:gd name="T12" fmla="*/ 106 w 515"/>
                  <a:gd name="T13" fmla="*/ 428 h 581"/>
                  <a:gd name="T14" fmla="*/ 111 w 515"/>
                  <a:gd name="T15" fmla="*/ 422 h 581"/>
                  <a:gd name="T16" fmla="*/ 119 w 515"/>
                  <a:gd name="T17" fmla="*/ 397 h 581"/>
                  <a:gd name="T18" fmla="*/ 124 w 515"/>
                  <a:gd name="T19" fmla="*/ 375 h 581"/>
                  <a:gd name="T20" fmla="*/ 122 w 515"/>
                  <a:gd name="T21" fmla="*/ 345 h 581"/>
                  <a:gd name="T22" fmla="*/ 93 w 515"/>
                  <a:gd name="T23" fmla="*/ 338 h 581"/>
                  <a:gd name="T24" fmla="*/ 103 w 515"/>
                  <a:gd name="T25" fmla="*/ 288 h 581"/>
                  <a:gd name="T26" fmla="*/ 81 w 515"/>
                  <a:gd name="T27" fmla="*/ 225 h 581"/>
                  <a:gd name="T28" fmla="*/ 17 w 515"/>
                  <a:gd name="T29" fmla="*/ 198 h 581"/>
                  <a:gd name="T30" fmla="*/ 52 w 515"/>
                  <a:gd name="T31" fmla="*/ 171 h 581"/>
                  <a:gd name="T32" fmla="*/ 19 w 515"/>
                  <a:gd name="T33" fmla="*/ 134 h 581"/>
                  <a:gd name="T34" fmla="*/ 103 w 515"/>
                  <a:gd name="T35" fmla="*/ 99 h 581"/>
                  <a:gd name="T36" fmla="*/ 133 w 515"/>
                  <a:gd name="T37" fmla="*/ 67 h 581"/>
                  <a:gd name="T38" fmla="*/ 202 w 515"/>
                  <a:gd name="T39" fmla="*/ 35 h 581"/>
                  <a:gd name="T40" fmla="*/ 236 w 515"/>
                  <a:gd name="T41" fmla="*/ 63 h 581"/>
                  <a:gd name="T42" fmla="*/ 277 w 515"/>
                  <a:gd name="T43" fmla="*/ 62 h 581"/>
                  <a:gd name="T44" fmla="*/ 294 w 515"/>
                  <a:gd name="T45" fmla="*/ 25 h 581"/>
                  <a:gd name="T46" fmla="*/ 347 w 515"/>
                  <a:gd name="T47" fmla="*/ 3 h 581"/>
                  <a:gd name="T48" fmla="*/ 380 w 515"/>
                  <a:gd name="T49" fmla="*/ 23 h 581"/>
                  <a:gd name="T50" fmla="*/ 407 w 515"/>
                  <a:gd name="T51" fmla="*/ 29 h 581"/>
                  <a:gd name="T52" fmla="*/ 454 w 515"/>
                  <a:gd name="T53" fmla="*/ 60 h 581"/>
                  <a:gd name="T54" fmla="*/ 355 w 515"/>
                  <a:gd name="T55" fmla="*/ 75 h 581"/>
                  <a:gd name="T56" fmla="*/ 433 w 515"/>
                  <a:gd name="T57" fmla="*/ 80 h 581"/>
                  <a:gd name="T58" fmla="*/ 448 w 515"/>
                  <a:gd name="T59" fmla="*/ 101 h 581"/>
                  <a:gd name="T60" fmla="*/ 495 w 515"/>
                  <a:gd name="T61" fmla="*/ 113 h 581"/>
                  <a:gd name="T62" fmla="*/ 450 w 515"/>
                  <a:gd name="T63" fmla="*/ 137 h 581"/>
                  <a:gd name="T64" fmla="*/ 431 w 515"/>
                  <a:gd name="T65" fmla="*/ 206 h 581"/>
                  <a:gd name="T66" fmla="*/ 427 w 515"/>
                  <a:gd name="T67" fmla="*/ 235 h 581"/>
                  <a:gd name="T68" fmla="*/ 429 w 515"/>
                  <a:gd name="T69" fmla="*/ 263 h 581"/>
                  <a:gd name="T70" fmla="*/ 418 w 515"/>
                  <a:gd name="T71" fmla="*/ 283 h 581"/>
                  <a:gd name="T72" fmla="*/ 415 w 515"/>
                  <a:gd name="T73" fmla="*/ 312 h 581"/>
                  <a:gd name="T74" fmla="*/ 380 w 515"/>
                  <a:gd name="T75" fmla="*/ 318 h 581"/>
                  <a:gd name="T76" fmla="*/ 362 w 515"/>
                  <a:gd name="T77" fmla="*/ 334 h 581"/>
                  <a:gd name="T78" fmla="*/ 400 w 515"/>
                  <a:gd name="T79" fmla="*/ 362 h 581"/>
                  <a:gd name="T80" fmla="*/ 376 w 515"/>
                  <a:gd name="T81" fmla="*/ 380 h 581"/>
                  <a:gd name="T82" fmla="*/ 344 w 515"/>
                  <a:gd name="T83" fmla="*/ 376 h 581"/>
                  <a:gd name="T84" fmla="*/ 369 w 515"/>
                  <a:gd name="T85" fmla="*/ 393 h 581"/>
                  <a:gd name="T86" fmla="*/ 349 w 515"/>
                  <a:gd name="T87" fmla="*/ 425 h 581"/>
                  <a:gd name="T88" fmla="*/ 292 w 515"/>
                  <a:gd name="T89" fmla="*/ 431 h 581"/>
                  <a:gd name="T90" fmla="*/ 243 w 515"/>
                  <a:gd name="T91" fmla="*/ 474 h 581"/>
                  <a:gd name="T92" fmla="*/ 205 w 515"/>
                  <a:gd name="T93" fmla="*/ 481 h 581"/>
                  <a:gd name="T94" fmla="*/ 180 w 515"/>
                  <a:gd name="T95" fmla="*/ 514 h 581"/>
                  <a:gd name="T96" fmla="*/ 170 w 515"/>
                  <a:gd name="T97" fmla="*/ 542 h 581"/>
                  <a:gd name="T98" fmla="*/ 149 w 515"/>
                  <a:gd name="T99" fmla="*/ 566 h 581"/>
                  <a:gd name="T100" fmla="*/ 174 w 515"/>
                  <a:gd name="T101" fmla="*/ 531 h 581"/>
                  <a:gd name="T102" fmla="*/ 381 w 515"/>
                  <a:gd name="T103" fmla="*/ 408 h 581"/>
                  <a:gd name="T104" fmla="*/ 397 w 515"/>
                  <a:gd name="T105" fmla="*/ 337 h 581"/>
                  <a:gd name="T106" fmla="*/ 437 w 515"/>
                  <a:gd name="T107" fmla="*/ 295 h 581"/>
                  <a:gd name="T108" fmla="*/ 427 w 515"/>
                  <a:gd name="T109" fmla="*/ 248 h 581"/>
                  <a:gd name="T110" fmla="*/ 475 w 515"/>
                  <a:gd name="T111" fmla="*/ 78 h 581"/>
                  <a:gd name="T112" fmla="*/ 287 w 515"/>
                  <a:gd name="T113" fmla="*/ 17 h 581"/>
                  <a:gd name="T114" fmla="*/ 228 w 515"/>
                  <a:gd name="T115" fmla="*/ 54 h 581"/>
                  <a:gd name="T116" fmla="*/ 100 w 515"/>
                  <a:gd name="T117" fmla="*/ 286 h 581"/>
                  <a:gd name="T118" fmla="*/ 96 w 515"/>
                  <a:gd name="T119" fmla="*/ 318 h 581"/>
                  <a:gd name="T120" fmla="*/ 106 w 515"/>
                  <a:gd name="T121" fmla="*/ 560 h 581"/>
                  <a:gd name="T122" fmla="*/ 103 w 515"/>
                  <a:gd name="T123" fmla="*/ 409 h 581"/>
                  <a:gd name="T124" fmla="*/ 86 w 515"/>
                  <a:gd name="T125" fmla="*/ 392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" h="581">
                    <a:moveTo>
                      <a:pt x="153" y="575"/>
                    </a:moveTo>
                    <a:cubicBezTo>
                      <a:pt x="147" y="573"/>
                      <a:pt x="147" y="573"/>
                      <a:pt x="147" y="573"/>
                    </a:cubicBezTo>
                    <a:cubicBezTo>
                      <a:pt x="144" y="573"/>
                      <a:pt x="144" y="573"/>
                      <a:pt x="144" y="573"/>
                    </a:cubicBezTo>
                    <a:cubicBezTo>
                      <a:pt x="144" y="572"/>
                      <a:pt x="144" y="572"/>
                      <a:pt x="144" y="572"/>
                    </a:cubicBezTo>
                    <a:cubicBezTo>
                      <a:pt x="144" y="570"/>
                      <a:pt x="144" y="570"/>
                      <a:pt x="144" y="570"/>
                    </a:cubicBezTo>
                    <a:cubicBezTo>
                      <a:pt x="145" y="570"/>
                      <a:pt x="145" y="570"/>
                      <a:pt x="145" y="570"/>
                    </a:cubicBezTo>
                    <a:cubicBezTo>
                      <a:pt x="145" y="569"/>
                      <a:pt x="145" y="569"/>
                      <a:pt x="145" y="569"/>
                    </a:cubicBezTo>
                    <a:cubicBezTo>
                      <a:pt x="144" y="569"/>
                      <a:pt x="144" y="569"/>
                      <a:pt x="144" y="569"/>
                    </a:cubicBezTo>
                    <a:cubicBezTo>
                      <a:pt x="143" y="570"/>
                      <a:pt x="143" y="570"/>
                      <a:pt x="143" y="570"/>
                    </a:cubicBezTo>
                    <a:cubicBezTo>
                      <a:pt x="142" y="570"/>
                      <a:pt x="142" y="570"/>
                      <a:pt x="142" y="570"/>
                    </a:cubicBezTo>
                    <a:cubicBezTo>
                      <a:pt x="142" y="573"/>
                      <a:pt x="142" y="573"/>
                      <a:pt x="142" y="573"/>
                    </a:cubicBezTo>
                    <a:cubicBezTo>
                      <a:pt x="140" y="572"/>
                      <a:pt x="140" y="572"/>
                      <a:pt x="140" y="572"/>
                    </a:cubicBezTo>
                    <a:cubicBezTo>
                      <a:pt x="139" y="572"/>
                      <a:pt x="139" y="572"/>
                      <a:pt x="139" y="572"/>
                    </a:cubicBezTo>
                    <a:cubicBezTo>
                      <a:pt x="139" y="573"/>
                      <a:pt x="139" y="573"/>
                      <a:pt x="139" y="573"/>
                    </a:cubicBezTo>
                    <a:cubicBezTo>
                      <a:pt x="139" y="575"/>
                      <a:pt x="139" y="575"/>
                      <a:pt x="139" y="575"/>
                    </a:cubicBezTo>
                    <a:cubicBezTo>
                      <a:pt x="138" y="576"/>
                      <a:pt x="138" y="576"/>
                      <a:pt x="138" y="576"/>
                    </a:cubicBezTo>
                    <a:cubicBezTo>
                      <a:pt x="137" y="575"/>
                      <a:pt x="137" y="575"/>
                      <a:pt x="137" y="575"/>
                    </a:cubicBezTo>
                    <a:cubicBezTo>
                      <a:pt x="137" y="573"/>
                      <a:pt x="137" y="573"/>
                      <a:pt x="137" y="573"/>
                    </a:cubicBezTo>
                    <a:cubicBezTo>
                      <a:pt x="138" y="572"/>
                      <a:pt x="138" y="572"/>
                      <a:pt x="138" y="572"/>
                    </a:cubicBezTo>
                    <a:cubicBezTo>
                      <a:pt x="138" y="570"/>
                      <a:pt x="138" y="570"/>
                      <a:pt x="138" y="570"/>
                    </a:cubicBezTo>
                    <a:cubicBezTo>
                      <a:pt x="140" y="568"/>
                      <a:pt x="140" y="568"/>
                      <a:pt x="140" y="568"/>
                    </a:cubicBezTo>
                    <a:cubicBezTo>
                      <a:pt x="140" y="567"/>
                      <a:pt x="140" y="567"/>
                      <a:pt x="140" y="567"/>
                    </a:cubicBezTo>
                    <a:cubicBezTo>
                      <a:pt x="138" y="568"/>
                      <a:pt x="138" y="568"/>
                      <a:pt x="138" y="568"/>
                    </a:cubicBezTo>
                    <a:cubicBezTo>
                      <a:pt x="137" y="572"/>
                      <a:pt x="137" y="572"/>
                      <a:pt x="137" y="572"/>
                    </a:cubicBezTo>
                    <a:cubicBezTo>
                      <a:pt x="135" y="573"/>
                      <a:pt x="135" y="573"/>
                      <a:pt x="135" y="573"/>
                    </a:cubicBezTo>
                    <a:cubicBezTo>
                      <a:pt x="134" y="573"/>
                      <a:pt x="134" y="573"/>
                      <a:pt x="134" y="573"/>
                    </a:cubicBezTo>
                    <a:cubicBezTo>
                      <a:pt x="134" y="571"/>
                      <a:pt x="134" y="571"/>
                      <a:pt x="134" y="571"/>
                    </a:cubicBezTo>
                    <a:cubicBezTo>
                      <a:pt x="136" y="570"/>
                      <a:pt x="136" y="570"/>
                      <a:pt x="136" y="570"/>
                    </a:cubicBezTo>
                    <a:cubicBezTo>
                      <a:pt x="137" y="568"/>
                      <a:pt x="137" y="568"/>
                      <a:pt x="137" y="568"/>
                    </a:cubicBezTo>
                    <a:cubicBezTo>
                      <a:pt x="138" y="566"/>
                      <a:pt x="138" y="566"/>
                      <a:pt x="138" y="566"/>
                    </a:cubicBezTo>
                    <a:cubicBezTo>
                      <a:pt x="137" y="566"/>
                      <a:pt x="137" y="566"/>
                      <a:pt x="137" y="566"/>
                    </a:cubicBezTo>
                    <a:cubicBezTo>
                      <a:pt x="136" y="566"/>
                      <a:pt x="136" y="566"/>
                      <a:pt x="136" y="566"/>
                    </a:cubicBezTo>
                    <a:cubicBezTo>
                      <a:pt x="135" y="568"/>
                      <a:pt x="135" y="568"/>
                      <a:pt x="135" y="568"/>
                    </a:cubicBezTo>
                    <a:cubicBezTo>
                      <a:pt x="133" y="568"/>
                      <a:pt x="133" y="568"/>
                      <a:pt x="133" y="568"/>
                    </a:cubicBezTo>
                    <a:cubicBezTo>
                      <a:pt x="133" y="568"/>
                      <a:pt x="133" y="568"/>
                      <a:pt x="133" y="568"/>
                    </a:cubicBezTo>
                    <a:cubicBezTo>
                      <a:pt x="133" y="566"/>
                      <a:pt x="133" y="566"/>
                      <a:pt x="133" y="566"/>
                    </a:cubicBezTo>
                    <a:cubicBezTo>
                      <a:pt x="135" y="565"/>
                      <a:pt x="135" y="565"/>
                      <a:pt x="135" y="565"/>
                    </a:cubicBezTo>
                    <a:cubicBezTo>
                      <a:pt x="134" y="564"/>
                      <a:pt x="134" y="564"/>
                      <a:pt x="134" y="564"/>
                    </a:cubicBezTo>
                    <a:cubicBezTo>
                      <a:pt x="133" y="564"/>
                      <a:pt x="133" y="564"/>
                      <a:pt x="133" y="564"/>
                    </a:cubicBezTo>
                    <a:cubicBezTo>
                      <a:pt x="133" y="566"/>
                      <a:pt x="133" y="566"/>
                      <a:pt x="133" y="566"/>
                    </a:cubicBezTo>
                    <a:cubicBezTo>
                      <a:pt x="131" y="566"/>
                      <a:pt x="131" y="566"/>
                      <a:pt x="131" y="566"/>
                    </a:cubicBezTo>
                    <a:cubicBezTo>
                      <a:pt x="131" y="568"/>
                      <a:pt x="131" y="568"/>
                      <a:pt x="131" y="568"/>
                    </a:cubicBezTo>
                    <a:cubicBezTo>
                      <a:pt x="130" y="566"/>
                      <a:pt x="130" y="566"/>
                      <a:pt x="130" y="566"/>
                    </a:cubicBezTo>
                    <a:cubicBezTo>
                      <a:pt x="130" y="565"/>
                      <a:pt x="130" y="565"/>
                      <a:pt x="130" y="565"/>
                    </a:cubicBezTo>
                    <a:cubicBezTo>
                      <a:pt x="129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7" y="566"/>
                      <a:pt x="127" y="566"/>
                      <a:pt x="127" y="566"/>
                    </a:cubicBezTo>
                    <a:cubicBezTo>
                      <a:pt x="127" y="565"/>
                      <a:pt x="127" y="565"/>
                      <a:pt x="127" y="565"/>
                    </a:cubicBezTo>
                    <a:cubicBezTo>
                      <a:pt x="130" y="563"/>
                      <a:pt x="130" y="563"/>
                      <a:pt x="130" y="563"/>
                    </a:cubicBezTo>
                    <a:cubicBezTo>
                      <a:pt x="131" y="561"/>
                      <a:pt x="131" y="561"/>
                      <a:pt x="131" y="561"/>
                    </a:cubicBezTo>
                    <a:cubicBezTo>
                      <a:pt x="132" y="561"/>
                      <a:pt x="132" y="561"/>
                      <a:pt x="132" y="561"/>
                    </a:cubicBezTo>
                    <a:cubicBezTo>
                      <a:pt x="134" y="559"/>
                      <a:pt x="134" y="559"/>
                      <a:pt x="134" y="559"/>
                    </a:cubicBezTo>
                    <a:cubicBezTo>
                      <a:pt x="134" y="559"/>
                      <a:pt x="134" y="559"/>
                      <a:pt x="134" y="559"/>
                    </a:cubicBezTo>
                    <a:cubicBezTo>
                      <a:pt x="132" y="560"/>
                      <a:pt x="132" y="560"/>
                      <a:pt x="132" y="560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129" y="560"/>
                      <a:pt x="129" y="560"/>
                      <a:pt x="129" y="560"/>
                    </a:cubicBezTo>
                    <a:cubicBezTo>
                      <a:pt x="130" y="560"/>
                      <a:pt x="130" y="560"/>
                      <a:pt x="130" y="560"/>
                    </a:cubicBezTo>
                    <a:cubicBezTo>
                      <a:pt x="132" y="559"/>
                      <a:pt x="132" y="559"/>
                      <a:pt x="132" y="559"/>
                    </a:cubicBezTo>
                    <a:cubicBezTo>
                      <a:pt x="134" y="558"/>
                      <a:pt x="134" y="558"/>
                      <a:pt x="134" y="558"/>
                    </a:cubicBezTo>
                    <a:cubicBezTo>
                      <a:pt x="135" y="557"/>
                      <a:pt x="135" y="557"/>
                      <a:pt x="135" y="557"/>
                    </a:cubicBezTo>
                    <a:cubicBezTo>
                      <a:pt x="137" y="557"/>
                      <a:pt x="137" y="557"/>
                      <a:pt x="137" y="557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6" y="554"/>
                      <a:pt x="136" y="554"/>
                      <a:pt x="136" y="554"/>
                    </a:cubicBezTo>
                    <a:cubicBezTo>
                      <a:pt x="135" y="554"/>
                      <a:pt x="135" y="554"/>
                      <a:pt x="135" y="554"/>
                    </a:cubicBezTo>
                    <a:cubicBezTo>
                      <a:pt x="133" y="556"/>
                      <a:pt x="133" y="556"/>
                      <a:pt x="133" y="556"/>
                    </a:cubicBezTo>
                    <a:cubicBezTo>
                      <a:pt x="129" y="558"/>
                      <a:pt x="129" y="558"/>
                      <a:pt x="129" y="558"/>
                    </a:cubicBezTo>
                    <a:cubicBezTo>
                      <a:pt x="127" y="559"/>
                      <a:pt x="127" y="559"/>
                      <a:pt x="127" y="559"/>
                    </a:cubicBezTo>
                    <a:cubicBezTo>
                      <a:pt x="126" y="558"/>
                      <a:pt x="126" y="558"/>
                      <a:pt x="126" y="558"/>
                    </a:cubicBezTo>
                    <a:cubicBezTo>
                      <a:pt x="128" y="558"/>
                      <a:pt x="128" y="558"/>
                      <a:pt x="128" y="558"/>
                    </a:cubicBezTo>
                    <a:cubicBezTo>
                      <a:pt x="129" y="557"/>
                      <a:pt x="129" y="557"/>
                      <a:pt x="129" y="557"/>
                    </a:cubicBezTo>
                    <a:cubicBezTo>
                      <a:pt x="131" y="556"/>
                      <a:pt x="131" y="556"/>
                      <a:pt x="131" y="556"/>
                    </a:cubicBezTo>
                    <a:cubicBezTo>
                      <a:pt x="131" y="554"/>
                      <a:pt x="131" y="554"/>
                      <a:pt x="131" y="554"/>
                    </a:cubicBezTo>
                    <a:cubicBezTo>
                      <a:pt x="130" y="552"/>
                      <a:pt x="130" y="552"/>
                      <a:pt x="130" y="552"/>
                    </a:cubicBezTo>
                    <a:cubicBezTo>
                      <a:pt x="129" y="551"/>
                      <a:pt x="129" y="551"/>
                      <a:pt x="129" y="551"/>
                    </a:cubicBezTo>
                    <a:cubicBezTo>
                      <a:pt x="128" y="552"/>
                      <a:pt x="128" y="552"/>
                      <a:pt x="128" y="552"/>
                    </a:cubicBezTo>
                    <a:cubicBezTo>
                      <a:pt x="128" y="553"/>
                      <a:pt x="128" y="553"/>
                      <a:pt x="128" y="553"/>
                    </a:cubicBezTo>
                    <a:cubicBezTo>
                      <a:pt x="129" y="554"/>
                      <a:pt x="129" y="554"/>
                      <a:pt x="129" y="554"/>
                    </a:cubicBezTo>
                    <a:cubicBezTo>
                      <a:pt x="128" y="555"/>
                      <a:pt x="128" y="555"/>
                      <a:pt x="128" y="555"/>
                    </a:cubicBezTo>
                    <a:cubicBezTo>
                      <a:pt x="127" y="556"/>
                      <a:pt x="127" y="556"/>
                      <a:pt x="127" y="556"/>
                    </a:cubicBezTo>
                    <a:cubicBezTo>
                      <a:pt x="126" y="555"/>
                      <a:pt x="126" y="555"/>
                      <a:pt x="126" y="555"/>
                    </a:cubicBezTo>
                    <a:cubicBezTo>
                      <a:pt x="124" y="556"/>
                      <a:pt x="124" y="556"/>
                      <a:pt x="124" y="556"/>
                    </a:cubicBezTo>
                    <a:cubicBezTo>
                      <a:pt x="123" y="556"/>
                      <a:pt x="123" y="556"/>
                      <a:pt x="123" y="556"/>
                    </a:cubicBezTo>
                    <a:cubicBezTo>
                      <a:pt x="121" y="556"/>
                      <a:pt x="121" y="556"/>
                      <a:pt x="121" y="556"/>
                    </a:cubicBezTo>
                    <a:cubicBezTo>
                      <a:pt x="120" y="558"/>
                      <a:pt x="120" y="558"/>
                      <a:pt x="120" y="558"/>
                    </a:cubicBezTo>
                    <a:cubicBezTo>
                      <a:pt x="119" y="558"/>
                      <a:pt x="119" y="558"/>
                      <a:pt x="119" y="558"/>
                    </a:cubicBezTo>
                    <a:cubicBezTo>
                      <a:pt x="118" y="558"/>
                      <a:pt x="118" y="558"/>
                      <a:pt x="118" y="558"/>
                    </a:cubicBezTo>
                    <a:cubicBezTo>
                      <a:pt x="117" y="557"/>
                      <a:pt x="117" y="557"/>
                      <a:pt x="117" y="557"/>
                    </a:cubicBezTo>
                    <a:cubicBezTo>
                      <a:pt x="115" y="557"/>
                      <a:pt x="115" y="557"/>
                      <a:pt x="115" y="557"/>
                    </a:cubicBezTo>
                    <a:cubicBezTo>
                      <a:pt x="113" y="559"/>
                      <a:pt x="113" y="559"/>
                      <a:pt x="113" y="559"/>
                    </a:cubicBezTo>
                    <a:cubicBezTo>
                      <a:pt x="112" y="558"/>
                      <a:pt x="112" y="558"/>
                      <a:pt x="112" y="558"/>
                    </a:cubicBezTo>
                    <a:cubicBezTo>
                      <a:pt x="111" y="558"/>
                      <a:pt x="111" y="558"/>
                      <a:pt x="111" y="558"/>
                    </a:cubicBezTo>
                    <a:cubicBezTo>
                      <a:pt x="111" y="559"/>
                      <a:pt x="111" y="559"/>
                      <a:pt x="111" y="559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10" y="561"/>
                      <a:pt x="110" y="561"/>
                      <a:pt x="110" y="561"/>
                    </a:cubicBezTo>
                    <a:cubicBezTo>
                      <a:pt x="107" y="560"/>
                      <a:pt x="107" y="560"/>
                      <a:pt x="107" y="560"/>
                    </a:cubicBezTo>
                    <a:cubicBezTo>
                      <a:pt x="107" y="559"/>
                      <a:pt x="107" y="559"/>
                      <a:pt x="107" y="559"/>
                    </a:cubicBezTo>
                    <a:cubicBezTo>
                      <a:pt x="108" y="558"/>
                      <a:pt x="108" y="558"/>
                      <a:pt x="108" y="558"/>
                    </a:cubicBezTo>
                    <a:cubicBezTo>
                      <a:pt x="109" y="557"/>
                      <a:pt x="109" y="557"/>
                      <a:pt x="109" y="557"/>
                    </a:cubicBezTo>
                    <a:cubicBezTo>
                      <a:pt x="111" y="556"/>
                      <a:pt x="111" y="556"/>
                      <a:pt x="111" y="556"/>
                    </a:cubicBezTo>
                    <a:cubicBezTo>
                      <a:pt x="111" y="556"/>
                      <a:pt x="111" y="556"/>
                      <a:pt x="111" y="556"/>
                    </a:cubicBezTo>
                    <a:cubicBezTo>
                      <a:pt x="109" y="555"/>
                      <a:pt x="109" y="555"/>
                      <a:pt x="109" y="555"/>
                    </a:cubicBezTo>
                    <a:cubicBezTo>
                      <a:pt x="109" y="553"/>
                      <a:pt x="109" y="553"/>
                      <a:pt x="109" y="553"/>
                    </a:cubicBezTo>
                    <a:cubicBezTo>
                      <a:pt x="107" y="552"/>
                      <a:pt x="107" y="552"/>
                      <a:pt x="107" y="552"/>
                    </a:cubicBezTo>
                    <a:cubicBezTo>
                      <a:pt x="106" y="551"/>
                      <a:pt x="106" y="551"/>
                      <a:pt x="106" y="551"/>
                    </a:cubicBezTo>
                    <a:cubicBezTo>
                      <a:pt x="105" y="551"/>
                      <a:pt x="105" y="551"/>
                      <a:pt x="105" y="551"/>
                    </a:cubicBezTo>
                    <a:cubicBezTo>
                      <a:pt x="102" y="553"/>
                      <a:pt x="102" y="553"/>
                      <a:pt x="102" y="553"/>
                    </a:cubicBezTo>
                    <a:cubicBezTo>
                      <a:pt x="100" y="553"/>
                      <a:pt x="100" y="553"/>
                      <a:pt x="100" y="553"/>
                    </a:cubicBezTo>
                    <a:cubicBezTo>
                      <a:pt x="100" y="551"/>
                      <a:pt x="100" y="551"/>
                      <a:pt x="100" y="551"/>
                    </a:cubicBezTo>
                    <a:cubicBezTo>
                      <a:pt x="102" y="550"/>
                      <a:pt x="102" y="550"/>
                      <a:pt x="102" y="550"/>
                    </a:cubicBezTo>
                    <a:cubicBezTo>
                      <a:pt x="101" y="549"/>
                      <a:pt x="101" y="549"/>
                      <a:pt x="101" y="549"/>
                    </a:cubicBezTo>
                    <a:cubicBezTo>
                      <a:pt x="99" y="549"/>
                      <a:pt x="99" y="549"/>
                      <a:pt x="99" y="549"/>
                    </a:cubicBezTo>
                    <a:cubicBezTo>
                      <a:pt x="100" y="548"/>
                      <a:pt x="100" y="548"/>
                      <a:pt x="100" y="548"/>
                    </a:cubicBezTo>
                    <a:cubicBezTo>
                      <a:pt x="102" y="547"/>
                      <a:pt x="102" y="547"/>
                      <a:pt x="102" y="547"/>
                    </a:cubicBezTo>
                    <a:cubicBezTo>
                      <a:pt x="104" y="547"/>
                      <a:pt x="104" y="547"/>
                      <a:pt x="104" y="547"/>
                    </a:cubicBezTo>
                    <a:cubicBezTo>
                      <a:pt x="104" y="546"/>
                      <a:pt x="104" y="546"/>
                      <a:pt x="104" y="546"/>
                    </a:cubicBezTo>
                    <a:cubicBezTo>
                      <a:pt x="104" y="545"/>
                      <a:pt x="104" y="545"/>
                      <a:pt x="104" y="545"/>
                    </a:cubicBezTo>
                    <a:cubicBezTo>
                      <a:pt x="103" y="545"/>
                      <a:pt x="103" y="545"/>
                      <a:pt x="103" y="545"/>
                    </a:cubicBezTo>
                    <a:cubicBezTo>
                      <a:pt x="100" y="546"/>
                      <a:pt x="100" y="546"/>
                      <a:pt x="100" y="546"/>
                    </a:cubicBezTo>
                    <a:cubicBezTo>
                      <a:pt x="99" y="547"/>
                      <a:pt x="99" y="547"/>
                      <a:pt x="99" y="547"/>
                    </a:cubicBezTo>
                    <a:cubicBezTo>
                      <a:pt x="96" y="547"/>
                      <a:pt x="96" y="547"/>
                      <a:pt x="96" y="547"/>
                    </a:cubicBezTo>
                    <a:cubicBezTo>
                      <a:pt x="94" y="546"/>
                      <a:pt x="94" y="546"/>
                      <a:pt x="94" y="546"/>
                    </a:cubicBezTo>
                    <a:cubicBezTo>
                      <a:pt x="94" y="545"/>
                      <a:pt x="94" y="545"/>
                      <a:pt x="94" y="545"/>
                    </a:cubicBezTo>
                    <a:cubicBezTo>
                      <a:pt x="96" y="545"/>
                      <a:pt x="96" y="545"/>
                      <a:pt x="96" y="545"/>
                    </a:cubicBezTo>
                    <a:cubicBezTo>
                      <a:pt x="97" y="544"/>
                      <a:pt x="97" y="544"/>
                      <a:pt x="97" y="544"/>
                    </a:cubicBezTo>
                    <a:cubicBezTo>
                      <a:pt x="97" y="542"/>
                      <a:pt x="97" y="542"/>
                      <a:pt x="97" y="542"/>
                    </a:cubicBezTo>
                    <a:cubicBezTo>
                      <a:pt x="100" y="541"/>
                      <a:pt x="100" y="541"/>
                      <a:pt x="100" y="541"/>
                    </a:cubicBezTo>
                    <a:cubicBezTo>
                      <a:pt x="101" y="541"/>
                      <a:pt x="101" y="541"/>
                      <a:pt x="101" y="541"/>
                    </a:cubicBezTo>
                    <a:cubicBezTo>
                      <a:pt x="100" y="540"/>
                      <a:pt x="100" y="540"/>
                      <a:pt x="100" y="540"/>
                    </a:cubicBezTo>
                    <a:cubicBezTo>
                      <a:pt x="98" y="539"/>
                      <a:pt x="98" y="539"/>
                      <a:pt x="98" y="539"/>
                    </a:cubicBezTo>
                    <a:cubicBezTo>
                      <a:pt x="97" y="540"/>
                      <a:pt x="97" y="540"/>
                      <a:pt x="97" y="540"/>
                    </a:cubicBezTo>
                    <a:cubicBezTo>
                      <a:pt x="95" y="541"/>
                      <a:pt x="95" y="541"/>
                      <a:pt x="95" y="541"/>
                    </a:cubicBezTo>
                    <a:cubicBezTo>
                      <a:pt x="94" y="540"/>
                      <a:pt x="94" y="540"/>
                      <a:pt x="94" y="540"/>
                    </a:cubicBezTo>
                    <a:cubicBezTo>
                      <a:pt x="95" y="539"/>
                      <a:pt x="95" y="539"/>
                      <a:pt x="95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8" y="539"/>
                      <a:pt x="98" y="539"/>
                      <a:pt x="98" y="539"/>
                    </a:cubicBezTo>
                    <a:cubicBezTo>
                      <a:pt x="99" y="538"/>
                      <a:pt x="99" y="538"/>
                      <a:pt x="99" y="538"/>
                    </a:cubicBezTo>
                    <a:cubicBezTo>
                      <a:pt x="100" y="537"/>
                      <a:pt x="100" y="537"/>
                      <a:pt x="100" y="537"/>
                    </a:cubicBezTo>
                    <a:cubicBezTo>
                      <a:pt x="100" y="536"/>
                      <a:pt x="100" y="536"/>
                      <a:pt x="100" y="536"/>
                    </a:cubicBezTo>
                    <a:cubicBezTo>
                      <a:pt x="101" y="535"/>
                      <a:pt x="101" y="535"/>
                      <a:pt x="101" y="535"/>
                    </a:cubicBezTo>
                    <a:cubicBezTo>
                      <a:pt x="100" y="534"/>
                      <a:pt x="100" y="534"/>
                      <a:pt x="100" y="534"/>
                    </a:cubicBezTo>
                    <a:cubicBezTo>
                      <a:pt x="97" y="535"/>
                      <a:pt x="97" y="535"/>
                      <a:pt x="97" y="535"/>
                    </a:cubicBezTo>
                    <a:cubicBezTo>
                      <a:pt x="97" y="536"/>
                      <a:pt x="97" y="536"/>
                      <a:pt x="97" y="536"/>
                    </a:cubicBezTo>
                    <a:cubicBezTo>
                      <a:pt x="96" y="537"/>
                      <a:pt x="96" y="537"/>
                      <a:pt x="96" y="537"/>
                    </a:cubicBezTo>
                    <a:cubicBezTo>
                      <a:pt x="93" y="537"/>
                      <a:pt x="93" y="537"/>
                      <a:pt x="93" y="537"/>
                    </a:cubicBezTo>
                    <a:cubicBezTo>
                      <a:pt x="94" y="536"/>
                      <a:pt x="94" y="536"/>
                      <a:pt x="94" y="536"/>
                    </a:cubicBezTo>
                    <a:cubicBezTo>
                      <a:pt x="96" y="535"/>
                      <a:pt x="96" y="535"/>
                      <a:pt x="96" y="535"/>
                    </a:cubicBezTo>
                    <a:cubicBezTo>
                      <a:pt x="96" y="534"/>
                      <a:pt x="96" y="534"/>
                      <a:pt x="96" y="534"/>
                    </a:cubicBezTo>
                    <a:cubicBezTo>
                      <a:pt x="95" y="533"/>
                      <a:pt x="95" y="533"/>
                      <a:pt x="95" y="533"/>
                    </a:cubicBezTo>
                    <a:cubicBezTo>
                      <a:pt x="96" y="533"/>
                      <a:pt x="96" y="533"/>
                      <a:pt x="96" y="533"/>
                    </a:cubicBezTo>
                    <a:cubicBezTo>
                      <a:pt x="96" y="532"/>
                      <a:pt x="96" y="532"/>
                      <a:pt x="96" y="532"/>
                    </a:cubicBezTo>
                    <a:cubicBezTo>
                      <a:pt x="95" y="531"/>
                      <a:pt x="95" y="531"/>
                      <a:pt x="95" y="531"/>
                    </a:cubicBezTo>
                    <a:cubicBezTo>
                      <a:pt x="94" y="531"/>
                      <a:pt x="94" y="531"/>
                      <a:pt x="94" y="531"/>
                    </a:cubicBezTo>
                    <a:cubicBezTo>
                      <a:pt x="94" y="531"/>
                      <a:pt x="94" y="531"/>
                      <a:pt x="94" y="531"/>
                    </a:cubicBezTo>
                    <a:cubicBezTo>
                      <a:pt x="94" y="530"/>
                      <a:pt x="94" y="530"/>
                      <a:pt x="94" y="530"/>
                    </a:cubicBezTo>
                    <a:cubicBezTo>
                      <a:pt x="94" y="528"/>
                      <a:pt x="94" y="528"/>
                      <a:pt x="94" y="528"/>
                    </a:cubicBezTo>
                    <a:cubicBezTo>
                      <a:pt x="93" y="528"/>
                      <a:pt x="93" y="528"/>
                      <a:pt x="93" y="528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0" y="529"/>
                      <a:pt x="90" y="529"/>
                      <a:pt x="90" y="529"/>
                    </a:cubicBezTo>
                    <a:cubicBezTo>
                      <a:pt x="90" y="528"/>
                      <a:pt x="90" y="528"/>
                      <a:pt x="90" y="528"/>
                    </a:cubicBezTo>
                    <a:cubicBezTo>
                      <a:pt x="91" y="527"/>
                      <a:pt x="91" y="527"/>
                      <a:pt x="91" y="527"/>
                    </a:cubicBezTo>
                    <a:cubicBezTo>
                      <a:pt x="92" y="525"/>
                      <a:pt x="92" y="525"/>
                      <a:pt x="92" y="525"/>
                    </a:cubicBezTo>
                    <a:cubicBezTo>
                      <a:pt x="93" y="525"/>
                      <a:pt x="93" y="525"/>
                      <a:pt x="93" y="525"/>
                    </a:cubicBezTo>
                    <a:cubicBezTo>
                      <a:pt x="95" y="523"/>
                      <a:pt x="95" y="523"/>
                      <a:pt x="95" y="523"/>
                    </a:cubicBezTo>
                    <a:cubicBezTo>
                      <a:pt x="94" y="522"/>
                      <a:pt x="94" y="522"/>
                      <a:pt x="94" y="522"/>
                    </a:cubicBezTo>
                    <a:cubicBezTo>
                      <a:pt x="94" y="521"/>
                      <a:pt x="94" y="521"/>
                      <a:pt x="94" y="521"/>
                    </a:cubicBezTo>
                    <a:cubicBezTo>
                      <a:pt x="95" y="520"/>
                      <a:pt x="95" y="520"/>
                      <a:pt x="95" y="52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3" y="519"/>
                      <a:pt x="93" y="519"/>
                      <a:pt x="93" y="519"/>
                    </a:cubicBezTo>
                    <a:cubicBezTo>
                      <a:pt x="93" y="520"/>
                      <a:pt x="93" y="520"/>
                      <a:pt x="93" y="520"/>
                    </a:cubicBezTo>
                    <a:cubicBezTo>
                      <a:pt x="92" y="519"/>
                      <a:pt x="92" y="519"/>
                      <a:pt x="92" y="519"/>
                    </a:cubicBezTo>
                    <a:cubicBezTo>
                      <a:pt x="90" y="519"/>
                      <a:pt x="90" y="519"/>
                      <a:pt x="90" y="519"/>
                    </a:cubicBezTo>
                    <a:cubicBezTo>
                      <a:pt x="90" y="520"/>
                      <a:pt x="90" y="520"/>
                      <a:pt x="90" y="520"/>
                    </a:cubicBezTo>
                    <a:cubicBezTo>
                      <a:pt x="89" y="520"/>
                      <a:pt x="89" y="520"/>
                      <a:pt x="89" y="520"/>
                    </a:cubicBezTo>
                    <a:cubicBezTo>
                      <a:pt x="88" y="518"/>
                      <a:pt x="88" y="518"/>
                      <a:pt x="88" y="518"/>
                    </a:cubicBezTo>
                    <a:cubicBezTo>
                      <a:pt x="88" y="517"/>
                      <a:pt x="88" y="517"/>
                      <a:pt x="88" y="517"/>
                    </a:cubicBezTo>
                    <a:cubicBezTo>
                      <a:pt x="92" y="516"/>
                      <a:pt x="92" y="516"/>
                      <a:pt x="92" y="516"/>
                    </a:cubicBezTo>
                    <a:cubicBezTo>
                      <a:pt x="92" y="515"/>
                      <a:pt x="92" y="515"/>
                      <a:pt x="92" y="515"/>
                    </a:cubicBezTo>
                    <a:cubicBezTo>
                      <a:pt x="90" y="514"/>
                      <a:pt x="90" y="514"/>
                      <a:pt x="90" y="514"/>
                    </a:cubicBezTo>
                    <a:cubicBezTo>
                      <a:pt x="88" y="514"/>
                      <a:pt x="88" y="514"/>
                      <a:pt x="88" y="514"/>
                    </a:cubicBezTo>
                    <a:cubicBezTo>
                      <a:pt x="86" y="515"/>
                      <a:pt x="86" y="515"/>
                      <a:pt x="86" y="515"/>
                    </a:cubicBezTo>
                    <a:cubicBezTo>
                      <a:pt x="85" y="515"/>
                      <a:pt x="85" y="515"/>
                      <a:pt x="85" y="515"/>
                    </a:cubicBezTo>
                    <a:cubicBezTo>
                      <a:pt x="85" y="514"/>
                      <a:pt x="85" y="514"/>
                      <a:pt x="85" y="514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87" y="512"/>
                      <a:pt x="87" y="512"/>
                      <a:pt x="87" y="512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92" y="512"/>
                      <a:pt x="92" y="512"/>
                      <a:pt x="92" y="512"/>
                    </a:cubicBezTo>
                    <a:cubicBezTo>
                      <a:pt x="93" y="511"/>
                      <a:pt x="93" y="511"/>
                      <a:pt x="93" y="511"/>
                    </a:cubicBezTo>
                    <a:cubicBezTo>
                      <a:pt x="91" y="511"/>
                      <a:pt x="91" y="511"/>
                      <a:pt x="91" y="511"/>
                    </a:cubicBezTo>
                    <a:cubicBezTo>
                      <a:pt x="90" y="511"/>
                      <a:pt x="90" y="511"/>
                      <a:pt x="90" y="511"/>
                    </a:cubicBezTo>
                    <a:cubicBezTo>
                      <a:pt x="88" y="511"/>
                      <a:pt x="88" y="511"/>
                      <a:pt x="88" y="511"/>
                    </a:cubicBezTo>
                    <a:cubicBezTo>
                      <a:pt x="87" y="512"/>
                      <a:pt x="87" y="512"/>
                      <a:pt x="87" y="512"/>
                    </a:cubicBezTo>
                    <a:cubicBezTo>
                      <a:pt x="85" y="511"/>
                      <a:pt x="85" y="511"/>
                      <a:pt x="85" y="511"/>
                    </a:cubicBezTo>
                    <a:cubicBezTo>
                      <a:pt x="84" y="510"/>
                      <a:pt x="84" y="510"/>
                      <a:pt x="84" y="510"/>
                    </a:cubicBezTo>
                    <a:cubicBezTo>
                      <a:pt x="86" y="509"/>
                      <a:pt x="86" y="509"/>
                      <a:pt x="86" y="509"/>
                    </a:cubicBezTo>
                    <a:cubicBezTo>
                      <a:pt x="89" y="509"/>
                      <a:pt x="89" y="509"/>
                      <a:pt x="89" y="509"/>
                    </a:cubicBezTo>
                    <a:cubicBezTo>
                      <a:pt x="90" y="508"/>
                      <a:pt x="90" y="508"/>
                      <a:pt x="90" y="508"/>
                    </a:cubicBezTo>
                    <a:cubicBezTo>
                      <a:pt x="89" y="508"/>
                      <a:pt x="89" y="508"/>
                      <a:pt x="89" y="508"/>
                    </a:cubicBezTo>
                    <a:cubicBezTo>
                      <a:pt x="88" y="508"/>
                      <a:pt x="88" y="508"/>
                      <a:pt x="88" y="508"/>
                    </a:cubicBezTo>
                    <a:cubicBezTo>
                      <a:pt x="86" y="507"/>
                      <a:pt x="86" y="507"/>
                      <a:pt x="86" y="507"/>
                    </a:cubicBezTo>
                    <a:cubicBezTo>
                      <a:pt x="87" y="507"/>
                      <a:pt x="87" y="507"/>
                      <a:pt x="87" y="507"/>
                    </a:cubicBezTo>
                    <a:cubicBezTo>
                      <a:pt x="89" y="507"/>
                      <a:pt x="89" y="507"/>
                      <a:pt x="89" y="507"/>
                    </a:cubicBezTo>
                    <a:cubicBezTo>
                      <a:pt x="90" y="507"/>
                      <a:pt x="90" y="507"/>
                      <a:pt x="90" y="507"/>
                    </a:cubicBezTo>
                    <a:cubicBezTo>
                      <a:pt x="93" y="506"/>
                      <a:pt x="93" y="506"/>
                      <a:pt x="93" y="506"/>
                    </a:cubicBezTo>
                    <a:cubicBezTo>
                      <a:pt x="94" y="506"/>
                      <a:pt x="94" y="506"/>
                      <a:pt x="94" y="506"/>
                    </a:cubicBezTo>
                    <a:cubicBezTo>
                      <a:pt x="93" y="505"/>
                      <a:pt x="93" y="505"/>
                      <a:pt x="93" y="505"/>
                    </a:cubicBezTo>
                    <a:cubicBezTo>
                      <a:pt x="92" y="505"/>
                      <a:pt x="92" y="505"/>
                      <a:pt x="92" y="505"/>
                    </a:cubicBezTo>
                    <a:cubicBezTo>
                      <a:pt x="91" y="506"/>
                      <a:pt x="91" y="506"/>
                      <a:pt x="91" y="506"/>
                    </a:cubicBezTo>
                    <a:cubicBezTo>
                      <a:pt x="89" y="506"/>
                      <a:pt x="89" y="506"/>
                      <a:pt x="89" y="506"/>
                    </a:cubicBezTo>
                    <a:cubicBezTo>
                      <a:pt x="88" y="505"/>
                      <a:pt x="88" y="505"/>
                      <a:pt x="88" y="505"/>
                    </a:cubicBezTo>
                    <a:cubicBezTo>
                      <a:pt x="86" y="505"/>
                      <a:pt x="86" y="505"/>
                      <a:pt x="86" y="505"/>
                    </a:cubicBezTo>
                    <a:cubicBezTo>
                      <a:pt x="86" y="507"/>
                      <a:pt x="86" y="507"/>
                      <a:pt x="86" y="507"/>
                    </a:cubicBezTo>
                    <a:cubicBezTo>
                      <a:pt x="84" y="507"/>
                      <a:pt x="84" y="507"/>
                      <a:pt x="84" y="507"/>
                    </a:cubicBezTo>
                    <a:cubicBezTo>
                      <a:pt x="83" y="506"/>
                      <a:pt x="83" y="506"/>
                      <a:pt x="83" y="506"/>
                    </a:cubicBezTo>
                    <a:cubicBezTo>
                      <a:pt x="82" y="505"/>
                      <a:pt x="82" y="505"/>
                      <a:pt x="82" y="505"/>
                    </a:cubicBezTo>
                    <a:cubicBezTo>
                      <a:pt x="84" y="503"/>
                      <a:pt x="84" y="503"/>
                      <a:pt x="84" y="503"/>
                    </a:cubicBezTo>
                    <a:cubicBezTo>
                      <a:pt x="86" y="503"/>
                      <a:pt x="86" y="503"/>
                      <a:pt x="86" y="503"/>
                    </a:cubicBezTo>
                    <a:cubicBezTo>
                      <a:pt x="88" y="502"/>
                      <a:pt x="88" y="502"/>
                      <a:pt x="88" y="502"/>
                    </a:cubicBezTo>
                    <a:cubicBezTo>
                      <a:pt x="87" y="502"/>
                      <a:pt x="87" y="502"/>
                      <a:pt x="87" y="502"/>
                    </a:cubicBezTo>
                    <a:cubicBezTo>
                      <a:pt x="85" y="502"/>
                      <a:pt x="85" y="502"/>
                      <a:pt x="85" y="502"/>
                    </a:cubicBezTo>
                    <a:cubicBezTo>
                      <a:pt x="83" y="502"/>
                      <a:pt x="83" y="502"/>
                      <a:pt x="83" y="502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83" y="499"/>
                      <a:pt x="83" y="499"/>
                      <a:pt x="83" y="499"/>
                    </a:cubicBezTo>
                    <a:cubicBezTo>
                      <a:pt x="85" y="498"/>
                      <a:pt x="85" y="498"/>
                      <a:pt x="85" y="498"/>
                    </a:cubicBezTo>
                    <a:cubicBezTo>
                      <a:pt x="90" y="499"/>
                      <a:pt x="90" y="499"/>
                      <a:pt x="90" y="499"/>
                    </a:cubicBezTo>
                    <a:cubicBezTo>
                      <a:pt x="92" y="498"/>
                      <a:pt x="92" y="498"/>
                      <a:pt x="92" y="498"/>
                    </a:cubicBezTo>
                    <a:cubicBezTo>
                      <a:pt x="95" y="498"/>
                      <a:pt x="95" y="498"/>
                      <a:pt x="95" y="498"/>
                    </a:cubicBezTo>
                    <a:cubicBezTo>
                      <a:pt x="97" y="497"/>
                      <a:pt x="97" y="497"/>
                      <a:pt x="97" y="497"/>
                    </a:cubicBezTo>
                    <a:cubicBezTo>
                      <a:pt x="98" y="496"/>
                      <a:pt x="98" y="496"/>
                      <a:pt x="98" y="496"/>
                    </a:cubicBezTo>
                    <a:cubicBezTo>
                      <a:pt x="96" y="496"/>
                      <a:pt x="96" y="496"/>
                      <a:pt x="96" y="496"/>
                    </a:cubicBezTo>
                    <a:cubicBezTo>
                      <a:pt x="94" y="496"/>
                      <a:pt x="94" y="496"/>
                      <a:pt x="94" y="496"/>
                    </a:cubicBezTo>
                    <a:cubicBezTo>
                      <a:pt x="92" y="497"/>
                      <a:pt x="92" y="497"/>
                      <a:pt x="92" y="497"/>
                    </a:cubicBezTo>
                    <a:cubicBezTo>
                      <a:pt x="88" y="497"/>
                      <a:pt x="88" y="497"/>
                      <a:pt x="88" y="497"/>
                    </a:cubicBezTo>
                    <a:cubicBezTo>
                      <a:pt x="87" y="498"/>
                      <a:pt x="87" y="498"/>
                      <a:pt x="87" y="498"/>
                    </a:cubicBezTo>
                    <a:cubicBezTo>
                      <a:pt x="84" y="498"/>
                      <a:pt x="84" y="498"/>
                      <a:pt x="84" y="498"/>
                    </a:cubicBezTo>
                    <a:cubicBezTo>
                      <a:pt x="83" y="497"/>
                      <a:pt x="83" y="497"/>
                      <a:pt x="83" y="497"/>
                    </a:cubicBezTo>
                    <a:cubicBezTo>
                      <a:pt x="84" y="497"/>
                      <a:pt x="84" y="497"/>
                      <a:pt x="84" y="497"/>
                    </a:cubicBezTo>
                    <a:cubicBezTo>
                      <a:pt x="88" y="497"/>
                      <a:pt x="88" y="497"/>
                      <a:pt x="88" y="497"/>
                    </a:cubicBezTo>
                    <a:cubicBezTo>
                      <a:pt x="89" y="496"/>
                      <a:pt x="89" y="496"/>
                      <a:pt x="89" y="496"/>
                    </a:cubicBezTo>
                    <a:cubicBezTo>
                      <a:pt x="92" y="493"/>
                      <a:pt x="92" y="493"/>
                      <a:pt x="92" y="493"/>
                    </a:cubicBezTo>
                    <a:cubicBezTo>
                      <a:pt x="93" y="493"/>
                      <a:pt x="93" y="493"/>
                      <a:pt x="93" y="493"/>
                    </a:cubicBezTo>
                    <a:cubicBezTo>
                      <a:pt x="94" y="494"/>
                      <a:pt x="94" y="494"/>
                      <a:pt x="94" y="494"/>
                    </a:cubicBezTo>
                    <a:cubicBezTo>
                      <a:pt x="96" y="495"/>
                      <a:pt x="96" y="495"/>
                      <a:pt x="96" y="495"/>
                    </a:cubicBezTo>
                    <a:cubicBezTo>
                      <a:pt x="97" y="495"/>
                      <a:pt x="97" y="495"/>
                      <a:pt x="97" y="495"/>
                    </a:cubicBezTo>
                    <a:cubicBezTo>
                      <a:pt x="98" y="494"/>
                      <a:pt x="98" y="494"/>
                      <a:pt x="98" y="494"/>
                    </a:cubicBezTo>
                    <a:cubicBezTo>
                      <a:pt x="97" y="494"/>
                      <a:pt x="97" y="494"/>
                      <a:pt x="97" y="494"/>
                    </a:cubicBezTo>
                    <a:cubicBezTo>
                      <a:pt x="95" y="492"/>
                      <a:pt x="95" y="492"/>
                      <a:pt x="95" y="492"/>
                    </a:cubicBezTo>
                    <a:cubicBezTo>
                      <a:pt x="94" y="492"/>
                      <a:pt x="94" y="492"/>
                      <a:pt x="94" y="492"/>
                    </a:cubicBezTo>
                    <a:cubicBezTo>
                      <a:pt x="93" y="491"/>
                      <a:pt x="93" y="491"/>
                      <a:pt x="93" y="491"/>
                    </a:cubicBezTo>
                    <a:cubicBezTo>
                      <a:pt x="93" y="490"/>
                      <a:pt x="93" y="490"/>
                      <a:pt x="93" y="490"/>
                    </a:cubicBezTo>
                    <a:cubicBezTo>
                      <a:pt x="95" y="490"/>
                      <a:pt x="95" y="490"/>
                      <a:pt x="95" y="490"/>
                    </a:cubicBezTo>
                    <a:cubicBezTo>
                      <a:pt x="96" y="490"/>
                      <a:pt x="96" y="490"/>
                      <a:pt x="96" y="490"/>
                    </a:cubicBezTo>
                    <a:cubicBezTo>
                      <a:pt x="96" y="490"/>
                      <a:pt x="96" y="490"/>
                      <a:pt x="96" y="490"/>
                    </a:cubicBezTo>
                    <a:cubicBezTo>
                      <a:pt x="97" y="491"/>
                      <a:pt x="97" y="491"/>
                      <a:pt x="97" y="491"/>
                    </a:cubicBezTo>
                    <a:cubicBezTo>
                      <a:pt x="99" y="493"/>
                      <a:pt x="99" y="493"/>
                      <a:pt x="99" y="493"/>
                    </a:cubicBezTo>
                    <a:cubicBezTo>
                      <a:pt x="101" y="494"/>
                      <a:pt x="101" y="494"/>
                      <a:pt x="101" y="494"/>
                    </a:cubicBezTo>
                    <a:cubicBezTo>
                      <a:pt x="101" y="494"/>
                      <a:pt x="101" y="494"/>
                      <a:pt x="101" y="494"/>
                    </a:cubicBezTo>
                    <a:cubicBezTo>
                      <a:pt x="101" y="492"/>
                      <a:pt x="101" y="492"/>
                      <a:pt x="101" y="492"/>
                    </a:cubicBezTo>
                    <a:cubicBezTo>
                      <a:pt x="99" y="491"/>
                      <a:pt x="99" y="491"/>
                      <a:pt x="99" y="491"/>
                    </a:cubicBezTo>
                    <a:cubicBezTo>
                      <a:pt x="99" y="488"/>
                      <a:pt x="99" y="488"/>
                      <a:pt x="99" y="488"/>
                    </a:cubicBezTo>
                    <a:cubicBezTo>
                      <a:pt x="101" y="487"/>
                      <a:pt x="101" y="487"/>
                      <a:pt x="101" y="487"/>
                    </a:cubicBezTo>
                    <a:cubicBezTo>
                      <a:pt x="101" y="486"/>
                      <a:pt x="101" y="486"/>
                      <a:pt x="101" y="486"/>
                    </a:cubicBezTo>
                    <a:cubicBezTo>
                      <a:pt x="99" y="486"/>
                      <a:pt x="99" y="486"/>
                      <a:pt x="99" y="486"/>
                    </a:cubicBezTo>
                    <a:cubicBezTo>
                      <a:pt x="98" y="487"/>
                      <a:pt x="98" y="487"/>
                      <a:pt x="98" y="487"/>
                    </a:cubicBezTo>
                    <a:cubicBezTo>
                      <a:pt x="97" y="487"/>
                      <a:pt x="97" y="487"/>
                      <a:pt x="97" y="487"/>
                    </a:cubicBezTo>
                    <a:cubicBezTo>
                      <a:pt x="96" y="486"/>
                      <a:pt x="96" y="486"/>
                      <a:pt x="96" y="486"/>
                    </a:cubicBezTo>
                    <a:cubicBezTo>
                      <a:pt x="95" y="487"/>
                      <a:pt x="95" y="487"/>
                      <a:pt x="95" y="487"/>
                    </a:cubicBezTo>
                    <a:cubicBezTo>
                      <a:pt x="92" y="489"/>
                      <a:pt x="92" y="489"/>
                      <a:pt x="92" y="489"/>
                    </a:cubicBezTo>
                    <a:cubicBezTo>
                      <a:pt x="91" y="490"/>
                      <a:pt x="91" y="490"/>
                      <a:pt x="91" y="490"/>
                    </a:cubicBezTo>
                    <a:cubicBezTo>
                      <a:pt x="90" y="489"/>
                      <a:pt x="90" y="489"/>
                      <a:pt x="90" y="489"/>
                    </a:cubicBezTo>
                    <a:cubicBezTo>
                      <a:pt x="90" y="488"/>
                      <a:pt x="90" y="488"/>
                      <a:pt x="90" y="488"/>
                    </a:cubicBezTo>
                    <a:cubicBezTo>
                      <a:pt x="91" y="487"/>
                      <a:pt x="91" y="487"/>
                      <a:pt x="91" y="487"/>
                    </a:cubicBezTo>
                    <a:cubicBezTo>
                      <a:pt x="91" y="487"/>
                      <a:pt x="91" y="487"/>
                      <a:pt x="91" y="487"/>
                    </a:cubicBezTo>
                    <a:cubicBezTo>
                      <a:pt x="90" y="488"/>
                      <a:pt x="90" y="488"/>
                      <a:pt x="90" y="488"/>
                    </a:cubicBezTo>
                    <a:cubicBezTo>
                      <a:pt x="88" y="489"/>
                      <a:pt x="88" y="489"/>
                      <a:pt x="88" y="489"/>
                    </a:cubicBezTo>
                    <a:cubicBezTo>
                      <a:pt x="88" y="489"/>
                      <a:pt x="88" y="489"/>
                      <a:pt x="88" y="489"/>
                    </a:cubicBezTo>
                    <a:cubicBezTo>
                      <a:pt x="85" y="491"/>
                      <a:pt x="85" y="491"/>
                      <a:pt x="85" y="491"/>
                    </a:cubicBezTo>
                    <a:cubicBezTo>
                      <a:pt x="84" y="492"/>
                      <a:pt x="84" y="492"/>
                      <a:pt x="84" y="492"/>
                    </a:cubicBezTo>
                    <a:cubicBezTo>
                      <a:pt x="82" y="495"/>
                      <a:pt x="82" y="495"/>
                      <a:pt x="82" y="495"/>
                    </a:cubicBezTo>
                    <a:cubicBezTo>
                      <a:pt x="81" y="495"/>
                      <a:pt x="81" y="495"/>
                      <a:pt x="81" y="495"/>
                    </a:cubicBezTo>
                    <a:cubicBezTo>
                      <a:pt x="80" y="492"/>
                      <a:pt x="80" y="492"/>
                      <a:pt x="80" y="492"/>
                    </a:cubicBezTo>
                    <a:cubicBezTo>
                      <a:pt x="81" y="490"/>
                      <a:pt x="81" y="490"/>
                      <a:pt x="81" y="490"/>
                    </a:cubicBezTo>
                    <a:cubicBezTo>
                      <a:pt x="82" y="489"/>
                      <a:pt x="82" y="489"/>
                      <a:pt x="82" y="489"/>
                    </a:cubicBezTo>
                    <a:cubicBezTo>
                      <a:pt x="80" y="488"/>
                      <a:pt x="80" y="488"/>
                      <a:pt x="80" y="488"/>
                    </a:cubicBezTo>
                    <a:cubicBezTo>
                      <a:pt x="80" y="487"/>
                      <a:pt x="80" y="487"/>
                      <a:pt x="80" y="487"/>
                    </a:cubicBezTo>
                    <a:cubicBezTo>
                      <a:pt x="81" y="485"/>
                      <a:pt x="81" y="485"/>
                      <a:pt x="81" y="485"/>
                    </a:cubicBezTo>
                    <a:cubicBezTo>
                      <a:pt x="82" y="485"/>
                      <a:pt x="82" y="485"/>
                      <a:pt x="82" y="485"/>
                    </a:cubicBezTo>
                    <a:cubicBezTo>
                      <a:pt x="86" y="484"/>
                      <a:pt x="86" y="484"/>
                      <a:pt x="86" y="484"/>
                    </a:cubicBezTo>
                    <a:cubicBezTo>
                      <a:pt x="87" y="484"/>
                      <a:pt x="87" y="484"/>
                      <a:pt x="87" y="484"/>
                    </a:cubicBezTo>
                    <a:cubicBezTo>
                      <a:pt x="89" y="482"/>
                      <a:pt x="89" y="482"/>
                      <a:pt x="89" y="482"/>
                    </a:cubicBezTo>
                    <a:cubicBezTo>
                      <a:pt x="90" y="482"/>
                      <a:pt x="90" y="482"/>
                      <a:pt x="90" y="482"/>
                    </a:cubicBezTo>
                    <a:cubicBezTo>
                      <a:pt x="89" y="481"/>
                      <a:pt x="89" y="481"/>
                      <a:pt x="89" y="481"/>
                    </a:cubicBezTo>
                    <a:cubicBezTo>
                      <a:pt x="88" y="481"/>
                      <a:pt x="88" y="481"/>
                      <a:pt x="88" y="481"/>
                    </a:cubicBezTo>
                    <a:cubicBezTo>
                      <a:pt x="87" y="482"/>
                      <a:pt x="87" y="482"/>
                      <a:pt x="87" y="482"/>
                    </a:cubicBezTo>
                    <a:cubicBezTo>
                      <a:pt x="85" y="482"/>
                      <a:pt x="85" y="482"/>
                      <a:pt x="85" y="482"/>
                    </a:cubicBezTo>
                    <a:cubicBezTo>
                      <a:pt x="85" y="483"/>
                      <a:pt x="85" y="483"/>
                      <a:pt x="85" y="483"/>
                    </a:cubicBezTo>
                    <a:cubicBezTo>
                      <a:pt x="83" y="484"/>
                      <a:pt x="83" y="484"/>
                      <a:pt x="83" y="484"/>
                    </a:cubicBezTo>
                    <a:cubicBezTo>
                      <a:pt x="81" y="484"/>
                      <a:pt x="81" y="484"/>
                      <a:pt x="81" y="484"/>
                    </a:cubicBezTo>
                    <a:cubicBezTo>
                      <a:pt x="81" y="482"/>
                      <a:pt x="81" y="482"/>
                      <a:pt x="81" y="482"/>
                    </a:cubicBezTo>
                    <a:cubicBezTo>
                      <a:pt x="80" y="479"/>
                      <a:pt x="80" y="479"/>
                      <a:pt x="80" y="479"/>
                    </a:cubicBezTo>
                    <a:cubicBezTo>
                      <a:pt x="82" y="479"/>
                      <a:pt x="82" y="479"/>
                      <a:pt x="82" y="479"/>
                    </a:cubicBezTo>
                    <a:cubicBezTo>
                      <a:pt x="82" y="477"/>
                      <a:pt x="82" y="477"/>
                      <a:pt x="82" y="477"/>
                    </a:cubicBezTo>
                    <a:cubicBezTo>
                      <a:pt x="81" y="475"/>
                      <a:pt x="81" y="475"/>
                      <a:pt x="81" y="475"/>
                    </a:cubicBezTo>
                    <a:cubicBezTo>
                      <a:pt x="81" y="475"/>
                      <a:pt x="81" y="475"/>
                      <a:pt x="81" y="475"/>
                    </a:cubicBezTo>
                    <a:cubicBezTo>
                      <a:pt x="80" y="476"/>
                      <a:pt x="80" y="476"/>
                      <a:pt x="80" y="476"/>
                    </a:cubicBezTo>
                    <a:cubicBezTo>
                      <a:pt x="78" y="476"/>
                      <a:pt x="78" y="476"/>
                      <a:pt x="78" y="476"/>
                    </a:cubicBezTo>
                    <a:cubicBezTo>
                      <a:pt x="78" y="475"/>
                      <a:pt x="78" y="475"/>
                      <a:pt x="78" y="475"/>
                    </a:cubicBezTo>
                    <a:cubicBezTo>
                      <a:pt x="79" y="474"/>
                      <a:pt x="79" y="474"/>
                      <a:pt x="79" y="474"/>
                    </a:cubicBezTo>
                    <a:cubicBezTo>
                      <a:pt x="82" y="474"/>
                      <a:pt x="82" y="474"/>
                      <a:pt x="82" y="474"/>
                    </a:cubicBezTo>
                    <a:cubicBezTo>
                      <a:pt x="83" y="472"/>
                      <a:pt x="83" y="472"/>
                      <a:pt x="83" y="472"/>
                    </a:cubicBezTo>
                    <a:cubicBezTo>
                      <a:pt x="86" y="472"/>
                      <a:pt x="86" y="472"/>
                      <a:pt x="86" y="472"/>
                    </a:cubicBezTo>
                    <a:cubicBezTo>
                      <a:pt x="87" y="471"/>
                      <a:pt x="87" y="471"/>
                      <a:pt x="87" y="471"/>
                    </a:cubicBezTo>
                    <a:cubicBezTo>
                      <a:pt x="89" y="470"/>
                      <a:pt x="89" y="470"/>
                      <a:pt x="89" y="470"/>
                    </a:cubicBezTo>
                    <a:cubicBezTo>
                      <a:pt x="89" y="469"/>
                      <a:pt x="89" y="469"/>
                      <a:pt x="89" y="469"/>
                    </a:cubicBezTo>
                    <a:cubicBezTo>
                      <a:pt x="90" y="468"/>
                      <a:pt x="90" y="468"/>
                      <a:pt x="90" y="468"/>
                    </a:cubicBezTo>
                    <a:cubicBezTo>
                      <a:pt x="91" y="469"/>
                      <a:pt x="91" y="469"/>
                      <a:pt x="91" y="469"/>
                    </a:cubicBezTo>
                    <a:cubicBezTo>
                      <a:pt x="92" y="468"/>
                      <a:pt x="92" y="468"/>
                      <a:pt x="92" y="468"/>
                    </a:cubicBezTo>
                    <a:cubicBezTo>
                      <a:pt x="96" y="468"/>
                      <a:pt x="96" y="468"/>
                      <a:pt x="96" y="468"/>
                    </a:cubicBezTo>
                    <a:cubicBezTo>
                      <a:pt x="97" y="469"/>
                      <a:pt x="97" y="469"/>
                      <a:pt x="97" y="469"/>
                    </a:cubicBezTo>
                    <a:cubicBezTo>
                      <a:pt x="98" y="469"/>
                      <a:pt x="98" y="469"/>
                      <a:pt x="98" y="469"/>
                    </a:cubicBezTo>
                    <a:cubicBezTo>
                      <a:pt x="98" y="467"/>
                      <a:pt x="98" y="467"/>
                      <a:pt x="98" y="467"/>
                    </a:cubicBezTo>
                    <a:cubicBezTo>
                      <a:pt x="96" y="467"/>
                      <a:pt x="96" y="467"/>
                      <a:pt x="96" y="467"/>
                    </a:cubicBezTo>
                    <a:cubicBezTo>
                      <a:pt x="95" y="466"/>
                      <a:pt x="95" y="466"/>
                      <a:pt x="95" y="466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89" y="468"/>
                      <a:pt x="89" y="468"/>
                      <a:pt x="89" y="468"/>
                    </a:cubicBezTo>
                    <a:cubicBezTo>
                      <a:pt x="88" y="468"/>
                      <a:pt x="88" y="468"/>
                      <a:pt x="88" y="468"/>
                    </a:cubicBezTo>
                    <a:cubicBezTo>
                      <a:pt x="87" y="468"/>
                      <a:pt x="87" y="468"/>
                      <a:pt x="87" y="468"/>
                    </a:cubicBezTo>
                    <a:cubicBezTo>
                      <a:pt x="86" y="470"/>
                      <a:pt x="86" y="470"/>
                      <a:pt x="86" y="470"/>
                    </a:cubicBezTo>
                    <a:cubicBezTo>
                      <a:pt x="85" y="471"/>
                      <a:pt x="85" y="471"/>
                      <a:pt x="85" y="471"/>
                    </a:cubicBezTo>
                    <a:cubicBezTo>
                      <a:pt x="83" y="471"/>
                      <a:pt x="83" y="471"/>
                      <a:pt x="83" y="471"/>
                    </a:cubicBezTo>
                    <a:cubicBezTo>
                      <a:pt x="81" y="473"/>
                      <a:pt x="81" y="473"/>
                      <a:pt x="81" y="473"/>
                    </a:cubicBezTo>
                    <a:cubicBezTo>
                      <a:pt x="80" y="473"/>
                      <a:pt x="80" y="473"/>
                      <a:pt x="80" y="473"/>
                    </a:cubicBezTo>
                    <a:cubicBezTo>
                      <a:pt x="80" y="472"/>
                      <a:pt x="80" y="472"/>
                      <a:pt x="80" y="472"/>
                    </a:cubicBezTo>
                    <a:cubicBezTo>
                      <a:pt x="80" y="471"/>
                      <a:pt x="80" y="471"/>
                      <a:pt x="80" y="471"/>
                    </a:cubicBezTo>
                    <a:cubicBezTo>
                      <a:pt x="79" y="470"/>
                      <a:pt x="79" y="470"/>
                      <a:pt x="79" y="470"/>
                    </a:cubicBezTo>
                    <a:cubicBezTo>
                      <a:pt x="79" y="469"/>
                      <a:pt x="79" y="469"/>
                      <a:pt x="79" y="469"/>
                    </a:cubicBezTo>
                    <a:cubicBezTo>
                      <a:pt x="81" y="468"/>
                      <a:pt x="81" y="468"/>
                      <a:pt x="81" y="468"/>
                    </a:cubicBezTo>
                    <a:cubicBezTo>
                      <a:pt x="79" y="467"/>
                      <a:pt x="79" y="467"/>
                      <a:pt x="79" y="467"/>
                    </a:cubicBezTo>
                    <a:cubicBezTo>
                      <a:pt x="78" y="467"/>
                      <a:pt x="78" y="467"/>
                      <a:pt x="78" y="467"/>
                    </a:cubicBezTo>
                    <a:cubicBezTo>
                      <a:pt x="76" y="466"/>
                      <a:pt x="76" y="466"/>
                      <a:pt x="76" y="466"/>
                    </a:cubicBezTo>
                    <a:cubicBezTo>
                      <a:pt x="76" y="465"/>
                      <a:pt x="76" y="465"/>
                      <a:pt x="76" y="465"/>
                    </a:cubicBezTo>
                    <a:cubicBezTo>
                      <a:pt x="79" y="464"/>
                      <a:pt x="79" y="464"/>
                      <a:pt x="79" y="464"/>
                    </a:cubicBezTo>
                    <a:cubicBezTo>
                      <a:pt x="80" y="463"/>
                      <a:pt x="80" y="463"/>
                      <a:pt x="80" y="463"/>
                    </a:cubicBezTo>
                    <a:cubicBezTo>
                      <a:pt x="81" y="463"/>
                      <a:pt x="81" y="463"/>
                      <a:pt x="81" y="463"/>
                    </a:cubicBezTo>
                    <a:cubicBezTo>
                      <a:pt x="82" y="463"/>
                      <a:pt x="82" y="463"/>
                      <a:pt x="82" y="463"/>
                    </a:cubicBezTo>
                    <a:cubicBezTo>
                      <a:pt x="84" y="464"/>
                      <a:pt x="84" y="464"/>
                      <a:pt x="84" y="464"/>
                    </a:cubicBezTo>
                    <a:cubicBezTo>
                      <a:pt x="86" y="463"/>
                      <a:pt x="86" y="463"/>
                      <a:pt x="86" y="463"/>
                    </a:cubicBezTo>
                    <a:cubicBezTo>
                      <a:pt x="88" y="462"/>
                      <a:pt x="88" y="462"/>
                      <a:pt x="88" y="462"/>
                    </a:cubicBezTo>
                    <a:cubicBezTo>
                      <a:pt x="90" y="462"/>
                      <a:pt x="90" y="462"/>
                      <a:pt x="90" y="462"/>
                    </a:cubicBezTo>
                    <a:cubicBezTo>
                      <a:pt x="90" y="461"/>
                      <a:pt x="90" y="461"/>
                      <a:pt x="90" y="461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88" y="460"/>
                      <a:pt x="88" y="460"/>
                      <a:pt x="88" y="460"/>
                    </a:cubicBezTo>
                    <a:cubicBezTo>
                      <a:pt x="86" y="461"/>
                      <a:pt x="86" y="461"/>
                      <a:pt x="86" y="461"/>
                    </a:cubicBezTo>
                    <a:cubicBezTo>
                      <a:pt x="84" y="462"/>
                      <a:pt x="84" y="462"/>
                      <a:pt x="84" y="462"/>
                    </a:cubicBezTo>
                    <a:cubicBezTo>
                      <a:pt x="83" y="462"/>
                      <a:pt x="83" y="462"/>
                      <a:pt x="83" y="462"/>
                    </a:cubicBezTo>
                    <a:cubicBezTo>
                      <a:pt x="82" y="461"/>
                      <a:pt x="82" y="461"/>
                      <a:pt x="82" y="461"/>
                    </a:cubicBezTo>
                    <a:cubicBezTo>
                      <a:pt x="81" y="461"/>
                      <a:pt x="81" y="461"/>
                      <a:pt x="81" y="461"/>
                    </a:cubicBezTo>
                    <a:cubicBezTo>
                      <a:pt x="80" y="462"/>
                      <a:pt x="80" y="462"/>
                      <a:pt x="80" y="462"/>
                    </a:cubicBezTo>
                    <a:cubicBezTo>
                      <a:pt x="77" y="463"/>
                      <a:pt x="77" y="463"/>
                      <a:pt x="77" y="463"/>
                    </a:cubicBezTo>
                    <a:cubicBezTo>
                      <a:pt x="77" y="462"/>
                      <a:pt x="77" y="462"/>
                      <a:pt x="77" y="462"/>
                    </a:cubicBezTo>
                    <a:cubicBezTo>
                      <a:pt x="76" y="462"/>
                      <a:pt x="76" y="462"/>
                      <a:pt x="76" y="462"/>
                    </a:cubicBezTo>
                    <a:cubicBezTo>
                      <a:pt x="75" y="462"/>
                      <a:pt x="75" y="462"/>
                      <a:pt x="75" y="462"/>
                    </a:cubicBezTo>
                    <a:cubicBezTo>
                      <a:pt x="73" y="462"/>
                      <a:pt x="73" y="462"/>
                      <a:pt x="73" y="462"/>
                    </a:cubicBezTo>
                    <a:cubicBezTo>
                      <a:pt x="74" y="461"/>
                      <a:pt x="74" y="461"/>
                      <a:pt x="74" y="461"/>
                    </a:cubicBezTo>
                    <a:cubicBezTo>
                      <a:pt x="75" y="461"/>
                      <a:pt x="75" y="461"/>
                      <a:pt x="75" y="461"/>
                    </a:cubicBezTo>
                    <a:cubicBezTo>
                      <a:pt x="79" y="460"/>
                      <a:pt x="79" y="460"/>
                      <a:pt x="79" y="460"/>
                    </a:cubicBezTo>
                    <a:cubicBezTo>
                      <a:pt x="82" y="458"/>
                      <a:pt x="82" y="458"/>
                      <a:pt x="82" y="458"/>
                    </a:cubicBezTo>
                    <a:cubicBezTo>
                      <a:pt x="84" y="457"/>
                      <a:pt x="84" y="457"/>
                      <a:pt x="84" y="457"/>
                    </a:cubicBezTo>
                    <a:cubicBezTo>
                      <a:pt x="87" y="457"/>
                      <a:pt x="87" y="457"/>
                      <a:pt x="87" y="457"/>
                    </a:cubicBezTo>
                    <a:cubicBezTo>
                      <a:pt x="89" y="455"/>
                      <a:pt x="89" y="455"/>
                      <a:pt x="89" y="455"/>
                    </a:cubicBezTo>
                    <a:cubicBezTo>
                      <a:pt x="93" y="451"/>
                      <a:pt x="93" y="451"/>
                      <a:pt x="93" y="451"/>
                    </a:cubicBezTo>
                    <a:cubicBezTo>
                      <a:pt x="97" y="449"/>
                      <a:pt x="97" y="449"/>
                      <a:pt x="97" y="449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2" y="448"/>
                      <a:pt x="102" y="448"/>
                      <a:pt x="102" y="448"/>
                    </a:cubicBezTo>
                    <a:cubicBezTo>
                      <a:pt x="103" y="448"/>
                      <a:pt x="103" y="448"/>
                      <a:pt x="103" y="448"/>
                    </a:cubicBezTo>
                    <a:cubicBezTo>
                      <a:pt x="102" y="447"/>
                      <a:pt x="102" y="447"/>
                      <a:pt x="102" y="447"/>
                    </a:cubicBezTo>
                    <a:cubicBezTo>
                      <a:pt x="101" y="446"/>
                      <a:pt x="101" y="446"/>
                      <a:pt x="101" y="446"/>
                    </a:cubicBezTo>
                    <a:cubicBezTo>
                      <a:pt x="98" y="447"/>
                      <a:pt x="98" y="447"/>
                      <a:pt x="98" y="447"/>
                    </a:cubicBezTo>
                    <a:cubicBezTo>
                      <a:pt x="92" y="450"/>
                      <a:pt x="92" y="450"/>
                      <a:pt x="92" y="450"/>
                    </a:cubicBezTo>
                    <a:cubicBezTo>
                      <a:pt x="89" y="452"/>
                      <a:pt x="89" y="452"/>
                      <a:pt x="89" y="452"/>
                    </a:cubicBezTo>
                    <a:cubicBezTo>
                      <a:pt x="87" y="455"/>
                      <a:pt x="87" y="455"/>
                      <a:pt x="87" y="455"/>
                    </a:cubicBezTo>
                    <a:cubicBezTo>
                      <a:pt x="85" y="456"/>
                      <a:pt x="85" y="456"/>
                      <a:pt x="85" y="456"/>
                    </a:cubicBezTo>
                    <a:cubicBezTo>
                      <a:pt x="81" y="456"/>
                      <a:pt x="81" y="456"/>
                      <a:pt x="81" y="456"/>
                    </a:cubicBezTo>
                    <a:cubicBezTo>
                      <a:pt x="80" y="457"/>
                      <a:pt x="80" y="457"/>
                      <a:pt x="80" y="457"/>
                    </a:cubicBezTo>
                    <a:cubicBezTo>
                      <a:pt x="75" y="459"/>
                      <a:pt x="75" y="459"/>
                      <a:pt x="75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3" y="458"/>
                      <a:pt x="73" y="458"/>
                      <a:pt x="73" y="458"/>
                    </a:cubicBezTo>
                    <a:cubicBezTo>
                      <a:pt x="73" y="457"/>
                      <a:pt x="73" y="457"/>
                      <a:pt x="73" y="457"/>
                    </a:cubicBezTo>
                    <a:cubicBezTo>
                      <a:pt x="73" y="453"/>
                      <a:pt x="73" y="453"/>
                      <a:pt x="73" y="453"/>
                    </a:cubicBezTo>
                    <a:cubicBezTo>
                      <a:pt x="75" y="452"/>
                      <a:pt x="75" y="452"/>
                      <a:pt x="75" y="452"/>
                    </a:cubicBezTo>
                    <a:cubicBezTo>
                      <a:pt x="76" y="452"/>
                      <a:pt x="76" y="452"/>
                      <a:pt x="76" y="452"/>
                    </a:cubicBezTo>
                    <a:cubicBezTo>
                      <a:pt x="78" y="453"/>
                      <a:pt x="78" y="453"/>
                      <a:pt x="78" y="453"/>
                    </a:cubicBezTo>
                    <a:cubicBezTo>
                      <a:pt x="79" y="453"/>
                      <a:pt x="79" y="453"/>
                      <a:pt x="79" y="453"/>
                    </a:cubicBezTo>
                    <a:cubicBezTo>
                      <a:pt x="82" y="453"/>
                      <a:pt x="82" y="453"/>
                      <a:pt x="82" y="453"/>
                    </a:cubicBezTo>
                    <a:cubicBezTo>
                      <a:pt x="84" y="453"/>
                      <a:pt x="84" y="453"/>
                      <a:pt x="84" y="453"/>
                    </a:cubicBezTo>
                    <a:cubicBezTo>
                      <a:pt x="83" y="452"/>
                      <a:pt x="83" y="452"/>
                      <a:pt x="83" y="452"/>
                    </a:cubicBezTo>
                    <a:cubicBezTo>
                      <a:pt x="82" y="451"/>
                      <a:pt x="82" y="451"/>
                      <a:pt x="82" y="451"/>
                    </a:cubicBezTo>
                    <a:cubicBezTo>
                      <a:pt x="80" y="451"/>
                      <a:pt x="80" y="451"/>
                      <a:pt x="80" y="451"/>
                    </a:cubicBezTo>
                    <a:cubicBezTo>
                      <a:pt x="78" y="452"/>
                      <a:pt x="78" y="452"/>
                      <a:pt x="78" y="452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76" y="450"/>
                      <a:pt x="76" y="450"/>
                      <a:pt x="76" y="450"/>
                    </a:cubicBezTo>
                    <a:cubicBezTo>
                      <a:pt x="77" y="449"/>
                      <a:pt x="77" y="449"/>
                      <a:pt x="77" y="449"/>
                    </a:cubicBezTo>
                    <a:cubicBezTo>
                      <a:pt x="79" y="449"/>
                      <a:pt x="79" y="449"/>
                      <a:pt x="79" y="449"/>
                    </a:cubicBezTo>
                    <a:cubicBezTo>
                      <a:pt x="81" y="450"/>
                      <a:pt x="81" y="450"/>
                      <a:pt x="81" y="450"/>
                    </a:cubicBezTo>
                    <a:cubicBezTo>
                      <a:pt x="83" y="450"/>
                      <a:pt x="83" y="450"/>
                      <a:pt x="83" y="450"/>
                    </a:cubicBezTo>
                    <a:cubicBezTo>
                      <a:pt x="85" y="449"/>
                      <a:pt x="85" y="449"/>
                      <a:pt x="85" y="449"/>
                    </a:cubicBezTo>
                    <a:cubicBezTo>
                      <a:pt x="85" y="448"/>
                      <a:pt x="85" y="448"/>
                      <a:pt x="85" y="448"/>
                    </a:cubicBezTo>
                    <a:cubicBezTo>
                      <a:pt x="83" y="448"/>
                      <a:pt x="83" y="448"/>
                      <a:pt x="83" y="448"/>
                    </a:cubicBezTo>
                    <a:cubicBezTo>
                      <a:pt x="82" y="448"/>
                      <a:pt x="82" y="448"/>
                      <a:pt x="82" y="448"/>
                    </a:cubicBezTo>
                    <a:cubicBezTo>
                      <a:pt x="82" y="448"/>
                      <a:pt x="82" y="448"/>
                      <a:pt x="82" y="448"/>
                    </a:cubicBezTo>
                    <a:cubicBezTo>
                      <a:pt x="82" y="447"/>
                      <a:pt x="82" y="447"/>
                      <a:pt x="82" y="447"/>
                    </a:cubicBezTo>
                    <a:cubicBezTo>
                      <a:pt x="84" y="446"/>
                      <a:pt x="84" y="446"/>
                      <a:pt x="84" y="446"/>
                    </a:cubicBezTo>
                    <a:cubicBezTo>
                      <a:pt x="84" y="447"/>
                      <a:pt x="84" y="447"/>
                      <a:pt x="84" y="447"/>
                    </a:cubicBezTo>
                    <a:cubicBezTo>
                      <a:pt x="85" y="446"/>
                      <a:pt x="85" y="446"/>
                      <a:pt x="85" y="446"/>
                    </a:cubicBezTo>
                    <a:cubicBezTo>
                      <a:pt x="87" y="447"/>
                      <a:pt x="87" y="447"/>
                      <a:pt x="87" y="447"/>
                    </a:cubicBezTo>
                    <a:cubicBezTo>
                      <a:pt x="88" y="446"/>
                      <a:pt x="88" y="446"/>
                      <a:pt x="88" y="446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88" y="444"/>
                      <a:pt x="88" y="444"/>
                      <a:pt x="88" y="444"/>
                    </a:cubicBezTo>
                    <a:cubicBezTo>
                      <a:pt x="87" y="443"/>
                      <a:pt x="87" y="443"/>
                      <a:pt x="87" y="443"/>
                    </a:cubicBezTo>
                    <a:cubicBezTo>
                      <a:pt x="86" y="443"/>
                      <a:pt x="86" y="443"/>
                      <a:pt x="86" y="443"/>
                    </a:cubicBezTo>
                    <a:cubicBezTo>
                      <a:pt x="85" y="444"/>
                      <a:pt x="85" y="444"/>
                      <a:pt x="85" y="444"/>
                    </a:cubicBezTo>
                    <a:cubicBezTo>
                      <a:pt x="83" y="444"/>
                      <a:pt x="83" y="444"/>
                      <a:pt x="83" y="444"/>
                    </a:cubicBezTo>
                    <a:cubicBezTo>
                      <a:pt x="78" y="443"/>
                      <a:pt x="78" y="443"/>
                      <a:pt x="78" y="443"/>
                    </a:cubicBezTo>
                    <a:cubicBezTo>
                      <a:pt x="76" y="442"/>
                      <a:pt x="76" y="442"/>
                      <a:pt x="76" y="442"/>
                    </a:cubicBezTo>
                    <a:cubicBezTo>
                      <a:pt x="74" y="442"/>
                      <a:pt x="74" y="442"/>
                      <a:pt x="74" y="442"/>
                    </a:cubicBezTo>
                    <a:cubicBezTo>
                      <a:pt x="75" y="441"/>
                      <a:pt x="75" y="441"/>
                      <a:pt x="75" y="441"/>
                    </a:cubicBezTo>
                    <a:cubicBezTo>
                      <a:pt x="77" y="441"/>
                      <a:pt x="77" y="441"/>
                      <a:pt x="77" y="441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9" y="441"/>
                      <a:pt x="79" y="441"/>
                      <a:pt x="79" y="441"/>
                    </a:cubicBezTo>
                    <a:cubicBezTo>
                      <a:pt x="79" y="440"/>
                      <a:pt x="79" y="440"/>
                      <a:pt x="79" y="440"/>
                    </a:cubicBezTo>
                    <a:cubicBezTo>
                      <a:pt x="77" y="440"/>
                      <a:pt x="77" y="440"/>
                      <a:pt x="77" y="440"/>
                    </a:cubicBezTo>
                    <a:cubicBezTo>
                      <a:pt x="76" y="440"/>
                      <a:pt x="76" y="440"/>
                      <a:pt x="76" y="440"/>
                    </a:cubicBezTo>
                    <a:cubicBezTo>
                      <a:pt x="76" y="439"/>
                      <a:pt x="76" y="439"/>
                      <a:pt x="76" y="439"/>
                    </a:cubicBezTo>
                    <a:cubicBezTo>
                      <a:pt x="79" y="438"/>
                      <a:pt x="79" y="438"/>
                      <a:pt x="79" y="438"/>
                    </a:cubicBezTo>
                    <a:cubicBezTo>
                      <a:pt x="80" y="438"/>
                      <a:pt x="80" y="438"/>
                      <a:pt x="80" y="438"/>
                    </a:cubicBezTo>
                    <a:cubicBezTo>
                      <a:pt x="82" y="438"/>
                      <a:pt x="82" y="438"/>
                      <a:pt x="82" y="438"/>
                    </a:cubicBezTo>
                    <a:cubicBezTo>
                      <a:pt x="90" y="438"/>
                      <a:pt x="90" y="438"/>
                      <a:pt x="90" y="438"/>
                    </a:cubicBezTo>
                    <a:cubicBezTo>
                      <a:pt x="92" y="438"/>
                      <a:pt x="92" y="438"/>
                      <a:pt x="92" y="438"/>
                    </a:cubicBezTo>
                    <a:cubicBezTo>
                      <a:pt x="95" y="438"/>
                      <a:pt x="95" y="438"/>
                      <a:pt x="95" y="438"/>
                    </a:cubicBezTo>
                    <a:cubicBezTo>
                      <a:pt x="96" y="438"/>
                      <a:pt x="96" y="438"/>
                      <a:pt x="96" y="438"/>
                    </a:cubicBezTo>
                    <a:cubicBezTo>
                      <a:pt x="96" y="437"/>
                      <a:pt x="96" y="437"/>
                      <a:pt x="96" y="437"/>
                    </a:cubicBezTo>
                    <a:cubicBezTo>
                      <a:pt x="93" y="436"/>
                      <a:pt x="93" y="436"/>
                      <a:pt x="93" y="436"/>
                    </a:cubicBezTo>
                    <a:cubicBezTo>
                      <a:pt x="89" y="436"/>
                      <a:pt x="89" y="436"/>
                      <a:pt x="89" y="436"/>
                    </a:cubicBezTo>
                    <a:cubicBezTo>
                      <a:pt x="85" y="437"/>
                      <a:pt x="85" y="437"/>
                      <a:pt x="85" y="437"/>
                    </a:cubicBezTo>
                    <a:cubicBezTo>
                      <a:pt x="83" y="437"/>
                      <a:pt x="83" y="437"/>
                      <a:pt x="83" y="437"/>
                    </a:cubicBezTo>
                    <a:cubicBezTo>
                      <a:pt x="82" y="436"/>
                      <a:pt x="82" y="436"/>
                      <a:pt x="82" y="436"/>
                    </a:cubicBezTo>
                    <a:cubicBezTo>
                      <a:pt x="81" y="436"/>
                      <a:pt x="81" y="436"/>
                      <a:pt x="81" y="436"/>
                    </a:cubicBezTo>
                    <a:cubicBezTo>
                      <a:pt x="79" y="436"/>
                      <a:pt x="79" y="436"/>
                      <a:pt x="79" y="436"/>
                    </a:cubicBezTo>
                    <a:cubicBezTo>
                      <a:pt x="77" y="437"/>
                      <a:pt x="77" y="437"/>
                      <a:pt x="77" y="437"/>
                    </a:cubicBezTo>
                    <a:cubicBezTo>
                      <a:pt x="76" y="437"/>
                      <a:pt x="76" y="437"/>
                      <a:pt x="76" y="437"/>
                    </a:cubicBezTo>
                    <a:cubicBezTo>
                      <a:pt x="77" y="436"/>
                      <a:pt x="77" y="436"/>
                      <a:pt x="77" y="436"/>
                    </a:cubicBezTo>
                    <a:cubicBezTo>
                      <a:pt x="78" y="434"/>
                      <a:pt x="78" y="434"/>
                      <a:pt x="78" y="434"/>
                    </a:cubicBezTo>
                    <a:cubicBezTo>
                      <a:pt x="80" y="433"/>
                      <a:pt x="80" y="433"/>
                      <a:pt x="80" y="433"/>
                    </a:cubicBezTo>
                    <a:cubicBezTo>
                      <a:pt x="82" y="432"/>
                      <a:pt x="82" y="432"/>
                      <a:pt x="82" y="432"/>
                    </a:cubicBezTo>
                    <a:cubicBezTo>
                      <a:pt x="84" y="431"/>
                      <a:pt x="84" y="431"/>
                      <a:pt x="84" y="431"/>
                    </a:cubicBezTo>
                    <a:cubicBezTo>
                      <a:pt x="85" y="429"/>
                      <a:pt x="85" y="429"/>
                      <a:pt x="85" y="429"/>
                    </a:cubicBezTo>
                    <a:cubicBezTo>
                      <a:pt x="87" y="428"/>
                      <a:pt x="87" y="428"/>
                      <a:pt x="87" y="428"/>
                    </a:cubicBezTo>
                    <a:cubicBezTo>
                      <a:pt x="88" y="428"/>
                      <a:pt x="88" y="428"/>
                      <a:pt x="88" y="428"/>
                    </a:cubicBezTo>
                    <a:cubicBezTo>
                      <a:pt x="89" y="428"/>
                      <a:pt x="89" y="428"/>
                      <a:pt x="89" y="428"/>
                    </a:cubicBezTo>
                    <a:cubicBezTo>
                      <a:pt x="91" y="428"/>
                      <a:pt x="91" y="428"/>
                      <a:pt x="91" y="428"/>
                    </a:cubicBezTo>
                    <a:cubicBezTo>
                      <a:pt x="92" y="428"/>
                      <a:pt x="92" y="428"/>
                      <a:pt x="92" y="428"/>
                    </a:cubicBezTo>
                    <a:cubicBezTo>
                      <a:pt x="94" y="428"/>
                      <a:pt x="94" y="428"/>
                      <a:pt x="94" y="428"/>
                    </a:cubicBezTo>
                    <a:cubicBezTo>
                      <a:pt x="94" y="428"/>
                      <a:pt x="94" y="428"/>
                      <a:pt x="94" y="428"/>
                    </a:cubicBezTo>
                    <a:cubicBezTo>
                      <a:pt x="97" y="429"/>
                      <a:pt x="97" y="429"/>
                      <a:pt x="97" y="429"/>
                    </a:cubicBezTo>
                    <a:cubicBezTo>
                      <a:pt x="99" y="431"/>
                      <a:pt x="99" y="431"/>
                      <a:pt x="99" y="431"/>
                    </a:cubicBezTo>
                    <a:cubicBezTo>
                      <a:pt x="101" y="431"/>
                      <a:pt x="101" y="431"/>
                      <a:pt x="101" y="431"/>
                    </a:cubicBezTo>
                    <a:cubicBezTo>
                      <a:pt x="104" y="432"/>
                      <a:pt x="104" y="432"/>
                      <a:pt x="104" y="432"/>
                    </a:cubicBezTo>
                    <a:cubicBezTo>
                      <a:pt x="106" y="434"/>
                      <a:pt x="106" y="434"/>
                      <a:pt x="106" y="434"/>
                    </a:cubicBezTo>
                    <a:cubicBezTo>
                      <a:pt x="109" y="435"/>
                      <a:pt x="109" y="435"/>
                      <a:pt x="109" y="435"/>
                    </a:cubicBezTo>
                    <a:cubicBezTo>
                      <a:pt x="112" y="436"/>
                      <a:pt x="112" y="436"/>
                      <a:pt x="112" y="436"/>
                    </a:cubicBezTo>
                    <a:cubicBezTo>
                      <a:pt x="113" y="436"/>
                      <a:pt x="113" y="436"/>
                      <a:pt x="113" y="436"/>
                    </a:cubicBezTo>
                    <a:cubicBezTo>
                      <a:pt x="114" y="436"/>
                      <a:pt x="114" y="436"/>
                      <a:pt x="114" y="436"/>
                    </a:cubicBezTo>
                    <a:cubicBezTo>
                      <a:pt x="115" y="435"/>
                      <a:pt x="115" y="435"/>
                      <a:pt x="115" y="435"/>
                    </a:cubicBezTo>
                    <a:cubicBezTo>
                      <a:pt x="114" y="434"/>
                      <a:pt x="114" y="434"/>
                      <a:pt x="114" y="434"/>
                    </a:cubicBezTo>
                    <a:cubicBezTo>
                      <a:pt x="112" y="434"/>
                      <a:pt x="112" y="434"/>
                      <a:pt x="112" y="434"/>
                    </a:cubicBezTo>
                    <a:cubicBezTo>
                      <a:pt x="112" y="435"/>
                      <a:pt x="112" y="435"/>
                      <a:pt x="112" y="435"/>
                    </a:cubicBezTo>
                    <a:cubicBezTo>
                      <a:pt x="110" y="435"/>
                      <a:pt x="110" y="435"/>
                      <a:pt x="110" y="435"/>
                    </a:cubicBezTo>
                    <a:cubicBezTo>
                      <a:pt x="107" y="433"/>
                      <a:pt x="107" y="433"/>
                      <a:pt x="107" y="433"/>
                    </a:cubicBezTo>
                    <a:cubicBezTo>
                      <a:pt x="105" y="430"/>
                      <a:pt x="105" y="430"/>
                      <a:pt x="105" y="430"/>
                    </a:cubicBezTo>
                    <a:cubicBezTo>
                      <a:pt x="105" y="430"/>
                      <a:pt x="105" y="430"/>
                      <a:pt x="105" y="430"/>
                    </a:cubicBezTo>
                    <a:cubicBezTo>
                      <a:pt x="106" y="430"/>
                      <a:pt x="106" y="430"/>
                      <a:pt x="106" y="430"/>
                    </a:cubicBezTo>
                    <a:cubicBezTo>
                      <a:pt x="110" y="430"/>
                      <a:pt x="110" y="430"/>
                      <a:pt x="110" y="430"/>
                    </a:cubicBezTo>
                    <a:cubicBezTo>
                      <a:pt x="113" y="429"/>
                      <a:pt x="113" y="429"/>
                      <a:pt x="113" y="429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4" y="426"/>
                      <a:pt x="114" y="426"/>
                      <a:pt x="114" y="426"/>
                    </a:cubicBezTo>
                    <a:cubicBezTo>
                      <a:pt x="111" y="426"/>
                      <a:pt x="111" y="426"/>
                      <a:pt x="111" y="426"/>
                    </a:cubicBezTo>
                    <a:cubicBezTo>
                      <a:pt x="110" y="426"/>
                      <a:pt x="110" y="426"/>
                      <a:pt x="110" y="426"/>
                    </a:cubicBezTo>
                    <a:cubicBezTo>
                      <a:pt x="110" y="427"/>
                      <a:pt x="110" y="427"/>
                      <a:pt x="110" y="427"/>
                    </a:cubicBezTo>
                    <a:cubicBezTo>
                      <a:pt x="110" y="428"/>
                      <a:pt x="110" y="428"/>
                      <a:pt x="110" y="428"/>
                    </a:cubicBezTo>
                    <a:cubicBezTo>
                      <a:pt x="110" y="428"/>
                      <a:pt x="110" y="428"/>
                      <a:pt x="110" y="428"/>
                    </a:cubicBezTo>
                    <a:cubicBezTo>
                      <a:pt x="106" y="428"/>
                      <a:pt x="106" y="428"/>
                      <a:pt x="106" y="428"/>
                    </a:cubicBezTo>
                    <a:cubicBezTo>
                      <a:pt x="105" y="427"/>
                      <a:pt x="105" y="427"/>
                      <a:pt x="105" y="427"/>
                    </a:cubicBezTo>
                    <a:cubicBezTo>
                      <a:pt x="105" y="426"/>
                      <a:pt x="105" y="426"/>
                      <a:pt x="105" y="426"/>
                    </a:cubicBezTo>
                    <a:cubicBezTo>
                      <a:pt x="106" y="426"/>
                      <a:pt x="106" y="426"/>
                      <a:pt x="106" y="426"/>
                    </a:cubicBezTo>
                    <a:cubicBezTo>
                      <a:pt x="107" y="426"/>
                      <a:pt x="107" y="426"/>
                      <a:pt x="107" y="426"/>
                    </a:cubicBezTo>
                    <a:cubicBezTo>
                      <a:pt x="108" y="425"/>
                      <a:pt x="108" y="425"/>
                      <a:pt x="108" y="425"/>
                    </a:cubicBezTo>
                    <a:cubicBezTo>
                      <a:pt x="107" y="424"/>
                      <a:pt x="107" y="424"/>
                      <a:pt x="107" y="424"/>
                    </a:cubicBezTo>
                    <a:cubicBezTo>
                      <a:pt x="105" y="424"/>
                      <a:pt x="105" y="424"/>
                      <a:pt x="105" y="424"/>
                    </a:cubicBezTo>
                    <a:cubicBezTo>
                      <a:pt x="105" y="424"/>
                      <a:pt x="105" y="424"/>
                      <a:pt x="105" y="424"/>
                    </a:cubicBezTo>
                    <a:cubicBezTo>
                      <a:pt x="104" y="424"/>
                      <a:pt x="104" y="424"/>
                      <a:pt x="104" y="424"/>
                    </a:cubicBezTo>
                    <a:cubicBezTo>
                      <a:pt x="102" y="424"/>
                      <a:pt x="102" y="424"/>
                      <a:pt x="102" y="424"/>
                    </a:cubicBezTo>
                    <a:cubicBezTo>
                      <a:pt x="102" y="425"/>
                      <a:pt x="102" y="425"/>
                      <a:pt x="102" y="425"/>
                    </a:cubicBezTo>
                    <a:cubicBezTo>
                      <a:pt x="103" y="426"/>
                      <a:pt x="103" y="426"/>
                      <a:pt x="103" y="426"/>
                    </a:cubicBezTo>
                    <a:cubicBezTo>
                      <a:pt x="103" y="428"/>
                      <a:pt x="103" y="428"/>
                      <a:pt x="103" y="428"/>
                    </a:cubicBezTo>
                    <a:cubicBezTo>
                      <a:pt x="102" y="429"/>
                      <a:pt x="102" y="429"/>
                      <a:pt x="102" y="429"/>
                    </a:cubicBezTo>
                    <a:cubicBezTo>
                      <a:pt x="100" y="430"/>
                      <a:pt x="100" y="430"/>
                      <a:pt x="100" y="430"/>
                    </a:cubicBezTo>
                    <a:cubicBezTo>
                      <a:pt x="99" y="429"/>
                      <a:pt x="99" y="429"/>
                      <a:pt x="99" y="429"/>
                    </a:cubicBezTo>
                    <a:cubicBezTo>
                      <a:pt x="96" y="427"/>
                      <a:pt x="96" y="427"/>
                      <a:pt x="96" y="427"/>
                    </a:cubicBezTo>
                    <a:cubicBezTo>
                      <a:pt x="94" y="427"/>
                      <a:pt x="94" y="427"/>
                      <a:pt x="94" y="427"/>
                    </a:cubicBezTo>
                    <a:cubicBezTo>
                      <a:pt x="93" y="426"/>
                      <a:pt x="93" y="426"/>
                      <a:pt x="93" y="426"/>
                    </a:cubicBezTo>
                    <a:cubicBezTo>
                      <a:pt x="93" y="425"/>
                      <a:pt x="93" y="425"/>
                      <a:pt x="93" y="425"/>
                    </a:cubicBezTo>
                    <a:cubicBezTo>
                      <a:pt x="92" y="425"/>
                      <a:pt x="92" y="425"/>
                      <a:pt x="92" y="425"/>
                    </a:cubicBezTo>
                    <a:cubicBezTo>
                      <a:pt x="91" y="426"/>
                      <a:pt x="91" y="426"/>
                      <a:pt x="91" y="426"/>
                    </a:cubicBezTo>
                    <a:cubicBezTo>
                      <a:pt x="88" y="426"/>
                      <a:pt x="88" y="426"/>
                      <a:pt x="88" y="426"/>
                    </a:cubicBezTo>
                    <a:cubicBezTo>
                      <a:pt x="87" y="427"/>
                      <a:pt x="87" y="427"/>
                      <a:pt x="87" y="427"/>
                    </a:cubicBezTo>
                    <a:cubicBezTo>
                      <a:pt x="85" y="428"/>
                      <a:pt x="85" y="428"/>
                      <a:pt x="85" y="428"/>
                    </a:cubicBezTo>
                    <a:cubicBezTo>
                      <a:pt x="83" y="430"/>
                      <a:pt x="83" y="430"/>
                      <a:pt x="83" y="430"/>
                    </a:cubicBezTo>
                    <a:cubicBezTo>
                      <a:pt x="81" y="430"/>
                      <a:pt x="81" y="430"/>
                      <a:pt x="81" y="430"/>
                    </a:cubicBezTo>
                    <a:cubicBezTo>
                      <a:pt x="80" y="430"/>
                      <a:pt x="80" y="430"/>
                      <a:pt x="80" y="430"/>
                    </a:cubicBezTo>
                    <a:cubicBezTo>
                      <a:pt x="80" y="429"/>
                      <a:pt x="80" y="429"/>
                      <a:pt x="80" y="429"/>
                    </a:cubicBezTo>
                    <a:cubicBezTo>
                      <a:pt x="83" y="426"/>
                      <a:pt x="83" y="426"/>
                      <a:pt x="83" y="426"/>
                    </a:cubicBezTo>
                    <a:cubicBezTo>
                      <a:pt x="84" y="426"/>
                      <a:pt x="84" y="426"/>
                      <a:pt x="84" y="426"/>
                    </a:cubicBezTo>
                    <a:cubicBezTo>
                      <a:pt x="85" y="425"/>
                      <a:pt x="85" y="425"/>
                      <a:pt x="85" y="425"/>
                    </a:cubicBezTo>
                    <a:cubicBezTo>
                      <a:pt x="85" y="424"/>
                      <a:pt x="85" y="424"/>
                      <a:pt x="85" y="424"/>
                    </a:cubicBezTo>
                    <a:cubicBezTo>
                      <a:pt x="85" y="424"/>
                      <a:pt x="85" y="424"/>
                      <a:pt x="85" y="424"/>
                    </a:cubicBezTo>
                    <a:cubicBezTo>
                      <a:pt x="87" y="423"/>
                      <a:pt x="87" y="423"/>
                      <a:pt x="87" y="423"/>
                    </a:cubicBezTo>
                    <a:cubicBezTo>
                      <a:pt x="87" y="422"/>
                      <a:pt x="87" y="422"/>
                      <a:pt x="87" y="422"/>
                    </a:cubicBezTo>
                    <a:cubicBezTo>
                      <a:pt x="87" y="421"/>
                      <a:pt x="87" y="421"/>
                      <a:pt x="87" y="421"/>
                    </a:cubicBezTo>
                    <a:cubicBezTo>
                      <a:pt x="88" y="421"/>
                      <a:pt x="88" y="421"/>
                      <a:pt x="88" y="421"/>
                    </a:cubicBezTo>
                    <a:cubicBezTo>
                      <a:pt x="90" y="422"/>
                      <a:pt x="90" y="422"/>
                      <a:pt x="90" y="422"/>
                    </a:cubicBezTo>
                    <a:cubicBezTo>
                      <a:pt x="93" y="423"/>
                      <a:pt x="93" y="423"/>
                      <a:pt x="93" y="423"/>
                    </a:cubicBezTo>
                    <a:cubicBezTo>
                      <a:pt x="96" y="423"/>
                      <a:pt x="96" y="423"/>
                      <a:pt x="96" y="423"/>
                    </a:cubicBezTo>
                    <a:cubicBezTo>
                      <a:pt x="96" y="422"/>
                      <a:pt x="96" y="422"/>
                      <a:pt x="96" y="422"/>
                    </a:cubicBezTo>
                    <a:cubicBezTo>
                      <a:pt x="94" y="422"/>
                      <a:pt x="94" y="422"/>
                      <a:pt x="94" y="422"/>
                    </a:cubicBezTo>
                    <a:cubicBezTo>
                      <a:pt x="93" y="422"/>
                      <a:pt x="93" y="422"/>
                      <a:pt x="93" y="422"/>
                    </a:cubicBezTo>
                    <a:cubicBezTo>
                      <a:pt x="92" y="421"/>
                      <a:pt x="92" y="421"/>
                      <a:pt x="92" y="421"/>
                    </a:cubicBezTo>
                    <a:cubicBezTo>
                      <a:pt x="89" y="419"/>
                      <a:pt x="89" y="419"/>
                      <a:pt x="89" y="419"/>
                    </a:cubicBezTo>
                    <a:cubicBezTo>
                      <a:pt x="88" y="417"/>
                      <a:pt x="88" y="417"/>
                      <a:pt x="88" y="417"/>
                    </a:cubicBezTo>
                    <a:cubicBezTo>
                      <a:pt x="87" y="417"/>
                      <a:pt x="87" y="417"/>
                      <a:pt x="87" y="417"/>
                    </a:cubicBezTo>
                    <a:cubicBezTo>
                      <a:pt x="86" y="416"/>
                      <a:pt x="86" y="416"/>
                      <a:pt x="86" y="416"/>
                    </a:cubicBezTo>
                    <a:cubicBezTo>
                      <a:pt x="87" y="415"/>
                      <a:pt x="87" y="415"/>
                      <a:pt x="87" y="415"/>
                    </a:cubicBezTo>
                    <a:cubicBezTo>
                      <a:pt x="90" y="416"/>
                      <a:pt x="90" y="416"/>
                      <a:pt x="90" y="416"/>
                    </a:cubicBezTo>
                    <a:cubicBezTo>
                      <a:pt x="92" y="419"/>
                      <a:pt x="92" y="419"/>
                      <a:pt x="92" y="419"/>
                    </a:cubicBezTo>
                    <a:cubicBezTo>
                      <a:pt x="95" y="421"/>
                      <a:pt x="95" y="421"/>
                      <a:pt x="95" y="421"/>
                    </a:cubicBezTo>
                    <a:cubicBezTo>
                      <a:pt x="95" y="420"/>
                      <a:pt x="95" y="420"/>
                      <a:pt x="95" y="420"/>
                    </a:cubicBezTo>
                    <a:cubicBezTo>
                      <a:pt x="94" y="419"/>
                      <a:pt x="94" y="419"/>
                      <a:pt x="94" y="419"/>
                    </a:cubicBezTo>
                    <a:cubicBezTo>
                      <a:pt x="94" y="417"/>
                      <a:pt x="94" y="417"/>
                      <a:pt x="94" y="417"/>
                    </a:cubicBezTo>
                    <a:cubicBezTo>
                      <a:pt x="94" y="417"/>
                      <a:pt x="94" y="417"/>
                      <a:pt x="94" y="417"/>
                    </a:cubicBezTo>
                    <a:cubicBezTo>
                      <a:pt x="96" y="418"/>
                      <a:pt x="96" y="418"/>
                      <a:pt x="96" y="418"/>
                    </a:cubicBezTo>
                    <a:cubicBezTo>
                      <a:pt x="96" y="420"/>
                      <a:pt x="96" y="420"/>
                      <a:pt x="96" y="420"/>
                    </a:cubicBezTo>
                    <a:cubicBezTo>
                      <a:pt x="100" y="422"/>
                      <a:pt x="100" y="422"/>
                      <a:pt x="100" y="422"/>
                    </a:cubicBezTo>
                    <a:cubicBezTo>
                      <a:pt x="102" y="422"/>
                      <a:pt x="102" y="422"/>
                      <a:pt x="102" y="422"/>
                    </a:cubicBezTo>
                    <a:cubicBezTo>
                      <a:pt x="103" y="421"/>
                      <a:pt x="103" y="421"/>
                      <a:pt x="103" y="421"/>
                    </a:cubicBezTo>
                    <a:cubicBezTo>
                      <a:pt x="105" y="421"/>
                      <a:pt x="105" y="421"/>
                      <a:pt x="105" y="421"/>
                    </a:cubicBezTo>
                    <a:cubicBezTo>
                      <a:pt x="106" y="422"/>
                      <a:pt x="106" y="422"/>
                      <a:pt x="106" y="422"/>
                    </a:cubicBezTo>
                    <a:cubicBezTo>
                      <a:pt x="109" y="423"/>
                      <a:pt x="109" y="423"/>
                      <a:pt x="109" y="423"/>
                    </a:cubicBezTo>
                    <a:cubicBezTo>
                      <a:pt x="111" y="424"/>
                      <a:pt x="111" y="424"/>
                      <a:pt x="111" y="424"/>
                    </a:cubicBezTo>
                    <a:cubicBezTo>
                      <a:pt x="111" y="425"/>
                      <a:pt x="111" y="425"/>
                      <a:pt x="111" y="425"/>
                    </a:cubicBezTo>
                    <a:cubicBezTo>
                      <a:pt x="113" y="425"/>
                      <a:pt x="113" y="425"/>
                      <a:pt x="113" y="425"/>
                    </a:cubicBezTo>
                    <a:cubicBezTo>
                      <a:pt x="113" y="424"/>
                      <a:pt x="113" y="424"/>
                      <a:pt x="113" y="424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06" y="419"/>
                      <a:pt x="106" y="419"/>
                      <a:pt x="106" y="419"/>
                    </a:cubicBezTo>
                    <a:cubicBezTo>
                      <a:pt x="106" y="418"/>
                      <a:pt x="106" y="418"/>
                      <a:pt x="106" y="418"/>
                    </a:cubicBezTo>
                    <a:cubicBezTo>
                      <a:pt x="106" y="417"/>
                      <a:pt x="106" y="417"/>
                      <a:pt x="106" y="417"/>
                    </a:cubicBezTo>
                    <a:cubicBezTo>
                      <a:pt x="109" y="416"/>
                      <a:pt x="109" y="416"/>
                      <a:pt x="109" y="416"/>
                    </a:cubicBezTo>
                    <a:cubicBezTo>
                      <a:pt x="109" y="415"/>
                      <a:pt x="109" y="415"/>
                      <a:pt x="109" y="415"/>
                    </a:cubicBezTo>
                    <a:cubicBezTo>
                      <a:pt x="110" y="414"/>
                      <a:pt x="110" y="414"/>
                      <a:pt x="110" y="414"/>
                    </a:cubicBezTo>
                    <a:cubicBezTo>
                      <a:pt x="111" y="413"/>
                      <a:pt x="111" y="413"/>
                      <a:pt x="111" y="413"/>
                    </a:cubicBezTo>
                    <a:cubicBezTo>
                      <a:pt x="111" y="413"/>
                      <a:pt x="111" y="413"/>
                      <a:pt x="111" y="413"/>
                    </a:cubicBezTo>
                    <a:cubicBezTo>
                      <a:pt x="109" y="413"/>
                      <a:pt x="109" y="413"/>
                      <a:pt x="109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4" y="413"/>
                      <a:pt x="104" y="413"/>
                      <a:pt x="104" y="413"/>
                    </a:cubicBezTo>
                    <a:cubicBezTo>
                      <a:pt x="103" y="414"/>
                      <a:pt x="103" y="414"/>
                      <a:pt x="103" y="414"/>
                    </a:cubicBezTo>
                    <a:cubicBezTo>
                      <a:pt x="104" y="415"/>
                      <a:pt x="104" y="415"/>
                      <a:pt x="104" y="415"/>
                    </a:cubicBezTo>
                    <a:cubicBezTo>
                      <a:pt x="106" y="416"/>
                      <a:pt x="106" y="416"/>
                      <a:pt x="106" y="416"/>
                    </a:cubicBezTo>
                    <a:cubicBezTo>
                      <a:pt x="105" y="416"/>
                      <a:pt x="105" y="416"/>
                      <a:pt x="105" y="416"/>
                    </a:cubicBezTo>
                    <a:cubicBezTo>
                      <a:pt x="102" y="416"/>
                      <a:pt x="102" y="416"/>
                      <a:pt x="102" y="416"/>
                    </a:cubicBezTo>
                    <a:cubicBezTo>
                      <a:pt x="101" y="417"/>
                      <a:pt x="101" y="417"/>
                      <a:pt x="101" y="417"/>
                    </a:cubicBezTo>
                    <a:cubicBezTo>
                      <a:pt x="99" y="416"/>
                      <a:pt x="99" y="416"/>
                      <a:pt x="99" y="416"/>
                    </a:cubicBezTo>
                    <a:cubicBezTo>
                      <a:pt x="97" y="417"/>
                      <a:pt x="97" y="417"/>
                      <a:pt x="97" y="417"/>
                    </a:cubicBezTo>
                    <a:cubicBezTo>
                      <a:pt x="96" y="416"/>
                      <a:pt x="96" y="416"/>
                      <a:pt x="96" y="416"/>
                    </a:cubicBezTo>
                    <a:cubicBezTo>
                      <a:pt x="94" y="415"/>
                      <a:pt x="94" y="415"/>
                      <a:pt x="94" y="415"/>
                    </a:cubicBezTo>
                    <a:cubicBezTo>
                      <a:pt x="94" y="414"/>
                      <a:pt x="94" y="414"/>
                      <a:pt x="94" y="414"/>
                    </a:cubicBezTo>
                    <a:cubicBezTo>
                      <a:pt x="95" y="413"/>
                      <a:pt x="95" y="413"/>
                      <a:pt x="95" y="413"/>
                    </a:cubicBezTo>
                    <a:cubicBezTo>
                      <a:pt x="96" y="412"/>
                      <a:pt x="96" y="412"/>
                      <a:pt x="96" y="412"/>
                    </a:cubicBezTo>
                    <a:cubicBezTo>
                      <a:pt x="95" y="413"/>
                      <a:pt x="95" y="413"/>
                      <a:pt x="95" y="413"/>
                    </a:cubicBezTo>
                    <a:cubicBezTo>
                      <a:pt x="92" y="413"/>
                      <a:pt x="92" y="413"/>
                      <a:pt x="92" y="413"/>
                    </a:cubicBezTo>
                    <a:cubicBezTo>
                      <a:pt x="92" y="413"/>
                      <a:pt x="92" y="413"/>
                      <a:pt x="92" y="413"/>
                    </a:cubicBezTo>
                    <a:cubicBezTo>
                      <a:pt x="95" y="412"/>
                      <a:pt x="95" y="412"/>
                      <a:pt x="95" y="412"/>
                    </a:cubicBezTo>
                    <a:cubicBezTo>
                      <a:pt x="98" y="411"/>
                      <a:pt x="98" y="411"/>
                      <a:pt x="98" y="411"/>
                    </a:cubicBezTo>
                    <a:cubicBezTo>
                      <a:pt x="100" y="410"/>
                      <a:pt x="100" y="410"/>
                      <a:pt x="100" y="410"/>
                    </a:cubicBezTo>
                    <a:cubicBezTo>
                      <a:pt x="102" y="410"/>
                      <a:pt x="102" y="410"/>
                      <a:pt x="102" y="410"/>
                    </a:cubicBezTo>
                    <a:cubicBezTo>
                      <a:pt x="103" y="411"/>
                      <a:pt x="103" y="411"/>
                      <a:pt x="103" y="411"/>
                    </a:cubicBezTo>
                    <a:cubicBezTo>
                      <a:pt x="105" y="410"/>
                      <a:pt x="105" y="410"/>
                      <a:pt x="105" y="410"/>
                    </a:cubicBezTo>
                    <a:cubicBezTo>
                      <a:pt x="107" y="410"/>
                      <a:pt x="107" y="410"/>
                      <a:pt x="107" y="410"/>
                    </a:cubicBezTo>
                    <a:cubicBezTo>
                      <a:pt x="110" y="411"/>
                      <a:pt x="110" y="411"/>
                      <a:pt x="110" y="411"/>
                    </a:cubicBezTo>
                    <a:cubicBezTo>
                      <a:pt x="110" y="409"/>
                      <a:pt x="110" y="409"/>
                      <a:pt x="110" y="409"/>
                    </a:cubicBezTo>
                    <a:cubicBezTo>
                      <a:pt x="111" y="409"/>
                      <a:pt x="111" y="409"/>
                      <a:pt x="111" y="409"/>
                    </a:cubicBezTo>
                    <a:cubicBezTo>
                      <a:pt x="112" y="408"/>
                      <a:pt x="112" y="408"/>
                      <a:pt x="112" y="408"/>
                    </a:cubicBezTo>
                    <a:cubicBezTo>
                      <a:pt x="113" y="407"/>
                      <a:pt x="113" y="407"/>
                      <a:pt x="113" y="407"/>
                    </a:cubicBezTo>
                    <a:cubicBezTo>
                      <a:pt x="114" y="406"/>
                      <a:pt x="114" y="406"/>
                      <a:pt x="114" y="406"/>
                    </a:cubicBezTo>
                    <a:cubicBezTo>
                      <a:pt x="114" y="406"/>
                      <a:pt x="114" y="406"/>
                      <a:pt x="114" y="406"/>
                    </a:cubicBezTo>
                    <a:cubicBezTo>
                      <a:pt x="112" y="407"/>
                      <a:pt x="112" y="407"/>
                      <a:pt x="112" y="407"/>
                    </a:cubicBezTo>
                    <a:cubicBezTo>
                      <a:pt x="111" y="407"/>
                      <a:pt x="111" y="407"/>
                      <a:pt x="111" y="407"/>
                    </a:cubicBezTo>
                    <a:cubicBezTo>
                      <a:pt x="110" y="406"/>
                      <a:pt x="110" y="406"/>
                      <a:pt x="110" y="406"/>
                    </a:cubicBezTo>
                    <a:cubicBezTo>
                      <a:pt x="111" y="405"/>
                      <a:pt x="111" y="405"/>
                      <a:pt x="111" y="405"/>
                    </a:cubicBezTo>
                    <a:cubicBezTo>
                      <a:pt x="113" y="401"/>
                      <a:pt x="113" y="401"/>
                      <a:pt x="113" y="401"/>
                    </a:cubicBezTo>
                    <a:cubicBezTo>
                      <a:pt x="112" y="399"/>
                      <a:pt x="112" y="399"/>
                      <a:pt x="112" y="399"/>
                    </a:cubicBezTo>
                    <a:cubicBezTo>
                      <a:pt x="113" y="398"/>
                      <a:pt x="113" y="398"/>
                      <a:pt x="113" y="398"/>
                    </a:cubicBezTo>
                    <a:cubicBezTo>
                      <a:pt x="114" y="399"/>
                      <a:pt x="114" y="399"/>
                      <a:pt x="114" y="399"/>
                    </a:cubicBezTo>
                    <a:cubicBezTo>
                      <a:pt x="115" y="401"/>
                      <a:pt x="115" y="401"/>
                      <a:pt x="115" y="401"/>
                    </a:cubicBezTo>
                    <a:cubicBezTo>
                      <a:pt x="115" y="401"/>
                      <a:pt x="115" y="401"/>
                      <a:pt x="115" y="401"/>
                    </a:cubicBezTo>
                    <a:cubicBezTo>
                      <a:pt x="115" y="402"/>
                      <a:pt x="115" y="402"/>
                      <a:pt x="115" y="402"/>
                    </a:cubicBezTo>
                    <a:cubicBezTo>
                      <a:pt x="117" y="403"/>
                      <a:pt x="117" y="403"/>
                      <a:pt x="117" y="403"/>
                    </a:cubicBezTo>
                    <a:cubicBezTo>
                      <a:pt x="118" y="402"/>
                      <a:pt x="118" y="402"/>
                      <a:pt x="118" y="402"/>
                    </a:cubicBezTo>
                    <a:cubicBezTo>
                      <a:pt x="119" y="403"/>
                      <a:pt x="119" y="403"/>
                      <a:pt x="119" y="403"/>
                    </a:cubicBezTo>
                    <a:cubicBezTo>
                      <a:pt x="121" y="403"/>
                      <a:pt x="121" y="403"/>
                      <a:pt x="121" y="403"/>
                    </a:cubicBezTo>
                    <a:cubicBezTo>
                      <a:pt x="121" y="403"/>
                      <a:pt x="121" y="403"/>
                      <a:pt x="121" y="403"/>
                    </a:cubicBezTo>
                    <a:cubicBezTo>
                      <a:pt x="122" y="403"/>
                      <a:pt x="122" y="403"/>
                      <a:pt x="122" y="403"/>
                    </a:cubicBezTo>
                    <a:cubicBezTo>
                      <a:pt x="123" y="403"/>
                      <a:pt x="123" y="403"/>
                      <a:pt x="123" y="403"/>
                    </a:cubicBezTo>
                    <a:cubicBezTo>
                      <a:pt x="123" y="402"/>
                      <a:pt x="123" y="402"/>
                      <a:pt x="123" y="402"/>
                    </a:cubicBezTo>
                    <a:cubicBezTo>
                      <a:pt x="122" y="401"/>
                      <a:pt x="122" y="401"/>
                      <a:pt x="122" y="401"/>
                    </a:cubicBezTo>
                    <a:cubicBezTo>
                      <a:pt x="119" y="401"/>
                      <a:pt x="119" y="401"/>
                      <a:pt x="119" y="401"/>
                    </a:cubicBezTo>
                    <a:cubicBezTo>
                      <a:pt x="119" y="400"/>
                      <a:pt x="119" y="400"/>
                      <a:pt x="119" y="400"/>
                    </a:cubicBezTo>
                    <a:cubicBezTo>
                      <a:pt x="120" y="400"/>
                      <a:pt x="120" y="400"/>
                      <a:pt x="120" y="400"/>
                    </a:cubicBezTo>
                    <a:cubicBezTo>
                      <a:pt x="123" y="400"/>
                      <a:pt x="123" y="400"/>
                      <a:pt x="123" y="400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22" y="398"/>
                      <a:pt x="122" y="398"/>
                      <a:pt x="122" y="398"/>
                    </a:cubicBezTo>
                    <a:cubicBezTo>
                      <a:pt x="120" y="398"/>
                      <a:pt x="120" y="398"/>
                      <a:pt x="120" y="398"/>
                    </a:cubicBezTo>
                    <a:cubicBezTo>
                      <a:pt x="120" y="398"/>
                      <a:pt x="120" y="398"/>
                      <a:pt x="120" y="398"/>
                    </a:cubicBezTo>
                    <a:cubicBezTo>
                      <a:pt x="119" y="397"/>
                      <a:pt x="119" y="397"/>
                      <a:pt x="119" y="397"/>
                    </a:cubicBezTo>
                    <a:cubicBezTo>
                      <a:pt x="118" y="398"/>
                      <a:pt x="118" y="398"/>
                      <a:pt x="118" y="398"/>
                    </a:cubicBezTo>
                    <a:cubicBezTo>
                      <a:pt x="117" y="398"/>
                      <a:pt x="117" y="398"/>
                      <a:pt x="117" y="398"/>
                    </a:cubicBezTo>
                    <a:cubicBezTo>
                      <a:pt x="115" y="397"/>
                      <a:pt x="115" y="397"/>
                      <a:pt x="115" y="397"/>
                    </a:cubicBezTo>
                    <a:cubicBezTo>
                      <a:pt x="115" y="396"/>
                      <a:pt x="115" y="396"/>
                      <a:pt x="115" y="396"/>
                    </a:cubicBezTo>
                    <a:cubicBezTo>
                      <a:pt x="116" y="395"/>
                      <a:pt x="116" y="395"/>
                      <a:pt x="116" y="395"/>
                    </a:cubicBezTo>
                    <a:cubicBezTo>
                      <a:pt x="117" y="395"/>
                      <a:pt x="117" y="395"/>
                      <a:pt x="117" y="395"/>
                    </a:cubicBezTo>
                    <a:cubicBezTo>
                      <a:pt x="119" y="393"/>
                      <a:pt x="119" y="393"/>
                      <a:pt x="119" y="393"/>
                    </a:cubicBezTo>
                    <a:cubicBezTo>
                      <a:pt x="120" y="392"/>
                      <a:pt x="120" y="392"/>
                      <a:pt x="120" y="392"/>
                    </a:cubicBezTo>
                    <a:cubicBezTo>
                      <a:pt x="121" y="392"/>
                      <a:pt x="121" y="392"/>
                      <a:pt x="121" y="392"/>
                    </a:cubicBezTo>
                    <a:cubicBezTo>
                      <a:pt x="122" y="392"/>
                      <a:pt x="122" y="392"/>
                      <a:pt x="122" y="392"/>
                    </a:cubicBezTo>
                    <a:cubicBezTo>
                      <a:pt x="124" y="392"/>
                      <a:pt x="124" y="392"/>
                      <a:pt x="124" y="392"/>
                    </a:cubicBezTo>
                    <a:cubicBezTo>
                      <a:pt x="123" y="391"/>
                      <a:pt x="123" y="391"/>
                      <a:pt x="123" y="391"/>
                    </a:cubicBezTo>
                    <a:cubicBezTo>
                      <a:pt x="122" y="391"/>
                      <a:pt x="122" y="391"/>
                      <a:pt x="122" y="391"/>
                    </a:cubicBezTo>
                    <a:cubicBezTo>
                      <a:pt x="120" y="391"/>
                      <a:pt x="120" y="391"/>
                      <a:pt x="120" y="391"/>
                    </a:cubicBezTo>
                    <a:cubicBezTo>
                      <a:pt x="119" y="390"/>
                      <a:pt x="119" y="390"/>
                      <a:pt x="119" y="390"/>
                    </a:cubicBezTo>
                    <a:cubicBezTo>
                      <a:pt x="120" y="389"/>
                      <a:pt x="120" y="389"/>
                      <a:pt x="120" y="389"/>
                    </a:cubicBezTo>
                    <a:cubicBezTo>
                      <a:pt x="122" y="388"/>
                      <a:pt x="122" y="388"/>
                      <a:pt x="122" y="388"/>
                    </a:cubicBezTo>
                    <a:cubicBezTo>
                      <a:pt x="123" y="387"/>
                      <a:pt x="123" y="387"/>
                      <a:pt x="123" y="387"/>
                    </a:cubicBezTo>
                    <a:cubicBezTo>
                      <a:pt x="125" y="387"/>
                      <a:pt x="125" y="387"/>
                      <a:pt x="125" y="387"/>
                    </a:cubicBezTo>
                    <a:cubicBezTo>
                      <a:pt x="125" y="386"/>
                      <a:pt x="125" y="386"/>
                      <a:pt x="125" y="386"/>
                    </a:cubicBezTo>
                    <a:cubicBezTo>
                      <a:pt x="127" y="385"/>
                      <a:pt x="127" y="385"/>
                      <a:pt x="127" y="385"/>
                    </a:cubicBezTo>
                    <a:cubicBezTo>
                      <a:pt x="126" y="384"/>
                      <a:pt x="126" y="384"/>
                      <a:pt x="126" y="384"/>
                    </a:cubicBezTo>
                    <a:cubicBezTo>
                      <a:pt x="124" y="384"/>
                      <a:pt x="124" y="384"/>
                      <a:pt x="124" y="384"/>
                    </a:cubicBezTo>
                    <a:cubicBezTo>
                      <a:pt x="124" y="383"/>
                      <a:pt x="124" y="383"/>
                      <a:pt x="124" y="383"/>
                    </a:cubicBezTo>
                    <a:cubicBezTo>
                      <a:pt x="126" y="383"/>
                      <a:pt x="126" y="383"/>
                      <a:pt x="126" y="383"/>
                    </a:cubicBezTo>
                    <a:cubicBezTo>
                      <a:pt x="127" y="383"/>
                      <a:pt x="127" y="383"/>
                      <a:pt x="127" y="383"/>
                    </a:cubicBezTo>
                    <a:cubicBezTo>
                      <a:pt x="127" y="381"/>
                      <a:pt x="127" y="381"/>
                      <a:pt x="127" y="381"/>
                    </a:cubicBezTo>
                    <a:cubicBezTo>
                      <a:pt x="126" y="381"/>
                      <a:pt x="126" y="381"/>
                      <a:pt x="126" y="381"/>
                    </a:cubicBezTo>
                    <a:cubicBezTo>
                      <a:pt x="124" y="381"/>
                      <a:pt x="124" y="381"/>
                      <a:pt x="124" y="381"/>
                    </a:cubicBezTo>
                    <a:cubicBezTo>
                      <a:pt x="122" y="382"/>
                      <a:pt x="122" y="382"/>
                      <a:pt x="122" y="382"/>
                    </a:cubicBezTo>
                    <a:cubicBezTo>
                      <a:pt x="120" y="382"/>
                      <a:pt x="120" y="382"/>
                      <a:pt x="120" y="382"/>
                    </a:cubicBezTo>
                    <a:cubicBezTo>
                      <a:pt x="118" y="381"/>
                      <a:pt x="118" y="381"/>
                      <a:pt x="118" y="381"/>
                    </a:cubicBezTo>
                    <a:cubicBezTo>
                      <a:pt x="117" y="382"/>
                      <a:pt x="117" y="382"/>
                      <a:pt x="117" y="382"/>
                    </a:cubicBezTo>
                    <a:cubicBezTo>
                      <a:pt x="115" y="381"/>
                      <a:pt x="115" y="381"/>
                      <a:pt x="115" y="381"/>
                    </a:cubicBezTo>
                    <a:cubicBezTo>
                      <a:pt x="114" y="380"/>
                      <a:pt x="114" y="380"/>
                      <a:pt x="114" y="380"/>
                    </a:cubicBezTo>
                    <a:cubicBezTo>
                      <a:pt x="113" y="381"/>
                      <a:pt x="113" y="381"/>
                      <a:pt x="113" y="381"/>
                    </a:cubicBezTo>
                    <a:cubicBezTo>
                      <a:pt x="111" y="380"/>
                      <a:pt x="111" y="380"/>
                      <a:pt x="111" y="380"/>
                    </a:cubicBezTo>
                    <a:cubicBezTo>
                      <a:pt x="110" y="379"/>
                      <a:pt x="110" y="379"/>
                      <a:pt x="110" y="379"/>
                    </a:cubicBezTo>
                    <a:cubicBezTo>
                      <a:pt x="108" y="379"/>
                      <a:pt x="108" y="379"/>
                      <a:pt x="108" y="379"/>
                    </a:cubicBezTo>
                    <a:cubicBezTo>
                      <a:pt x="106" y="378"/>
                      <a:pt x="106" y="378"/>
                      <a:pt x="106" y="378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375"/>
                      <a:pt x="105" y="375"/>
                      <a:pt x="105" y="375"/>
                    </a:cubicBezTo>
                    <a:cubicBezTo>
                      <a:pt x="103" y="374"/>
                      <a:pt x="103" y="374"/>
                      <a:pt x="103" y="374"/>
                    </a:cubicBezTo>
                    <a:cubicBezTo>
                      <a:pt x="98" y="372"/>
                      <a:pt x="98" y="372"/>
                      <a:pt x="98" y="372"/>
                    </a:cubicBezTo>
                    <a:cubicBezTo>
                      <a:pt x="95" y="371"/>
                      <a:pt x="95" y="371"/>
                      <a:pt x="95" y="371"/>
                    </a:cubicBezTo>
                    <a:cubicBezTo>
                      <a:pt x="93" y="369"/>
                      <a:pt x="93" y="369"/>
                      <a:pt x="93" y="369"/>
                    </a:cubicBezTo>
                    <a:cubicBezTo>
                      <a:pt x="93" y="368"/>
                      <a:pt x="93" y="368"/>
                      <a:pt x="93" y="368"/>
                    </a:cubicBezTo>
                    <a:cubicBezTo>
                      <a:pt x="92" y="365"/>
                      <a:pt x="92" y="365"/>
                      <a:pt x="92" y="365"/>
                    </a:cubicBezTo>
                    <a:cubicBezTo>
                      <a:pt x="91" y="364"/>
                      <a:pt x="91" y="364"/>
                      <a:pt x="91" y="364"/>
                    </a:cubicBezTo>
                    <a:cubicBezTo>
                      <a:pt x="89" y="363"/>
                      <a:pt x="89" y="363"/>
                      <a:pt x="89" y="363"/>
                    </a:cubicBezTo>
                    <a:cubicBezTo>
                      <a:pt x="89" y="362"/>
                      <a:pt x="89" y="362"/>
                      <a:pt x="89" y="362"/>
                    </a:cubicBezTo>
                    <a:cubicBezTo>
                      <a:pt x="92" y="360"/>
                      <a:pt x="92" y="360"/>
                      <a:pt x="92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5" y="359"/>
                      <a:pt x="95" y="359"/>
                      <a:pt x="95" y="359"/>
                    </a:cubicBezTo>
                    <a:cubicBezTo>
                      <a:pt x="97" y="360"/>
                      <a:pt x="97" y="360"/>
                      <a:pt x="97" y="360"/>
                    </a:cubicBezTo>
                    <a:cubicBezTo>
                      <a:pt x="99" y="360"/>
                      <a:pt x="99" y="360"/>
                      <a:pt x="99" y="360"/>
                    </a:cubicBezTo>
                    <a:cubicBezTo>
                      <a:pt x="101" y="362"/>
                      <a:pt x="101" y="362"/>
                      <a:pt x="101" y="362"/>
                    </a:cubicBezTo>
                    <a:cubicBezTo>
                      <a:pt x="104" y="362"/>
                      <a:pt x="104" y="362"/>
                      <a:pt x="104" y="362"/>
                    </a:cubicBezTo>
                    <a:cubicBezTo>
                      <a:pt x="105" y="362"/>
                      <a:pt x="105" y="362"/>
                      <a:pt x="105" y="362"/>
                    </a:cubicBezTo>
                    <a:cubicBezTo>
                      <a:pt x="106" y="363"/>
                      <a:pt x="106" y="363"/>
                      <a:pt x="106" y="363"/>
                    </a:cubicBezTo>
                    <a:cubicBezTo>
                      <a:pt x="108" y="363"/>
                      <a:pt x="108" y="363"/>
                      <a:pt x="108" y="363"/>
                    </a:cubicBezTo>
                    <a:cubicBezTo>
                      <a:pt x="110" y="364"/>
                      <a:pt x="110" y="364"/>
                      <a:pt x="110" y="364"/>
                    </a:cubicBezTo>
                    <a:cubicBezTo>
                      <a:pt x="112" y="364"/>
                      <a:pt x="112" y="364"/>
                      <a:pt x="112" y="364"/>
                    </a:cubicBezTo>
                    <a:cubicBezTo>
                      <a:pt x="113" y="365"/>
                      <a:pt x="113" y="365"/>
                      <a:pt x="113" y="365"/>
                    </a:cubicBezTo>
                    <a:cubicBezTo>
                      <a:pt x="114" y="366"/>
                      <a:pt x="114" y="366"/>
                      <a:pt x="114" y="366"/>
                    </a:cubicBezTo>
                    <a:cubicBezTo>
                      <a:pt x="116" y="370"/>
                      <a:pt x="116" y="370"/>
                      <a:pt x="116" y="370"/>
                    </a:cubicBezTo>
                    <a:cubicBezTo>
                      <a:pt x="118" y="372"/>
                      <a:pt x="118" y="372"/>
                      <a:pt x="118" y="372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22" y="374"/>
                      <a:pt x="122" y="374"/>
                      <a:pt x="122" y="374"/>
                    </a:cubicBezTo>
                    <a:cubicBezTo>
                      <a:pt x="124" y="375"/>
                      <a:pt x="124" y="375"/>
                      <a:pt x="124" y="375"/>
                    </a:cubicBezTo>
                    <a:cubicBezTo>
                      <a:pt x="125" y="375"/>
                      <a:pt x="125" y="375"/>
                      <a:pt x="125" y="375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4" y="373"/>
                      <a:pt x="124" y="373"/>
                      <a:pt x="124" y="373"/>
                    </a:cubicBezTo>
                    <a:cubicBezTo>
                      <a:pt x="123" y="373"/>
                      <a:pt x="123" y="373"/>
                      <a:pt x="123" y="373"/>
                    </a:cubicBezTo>
                    <a:cubicBezTo>
                      <a:pt x="122" y="372"/>
                      <a:pt x="122" y="372"/>
                      <a:pt x="122" y="372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2" y="371"/>
                      <a:pt x="122" y="371"/>
                      <a:pt x="122" y="371"/>
                    </a:cubicBezTo>
                    <a:cubicBezTo>
                      <a:pt x="123" y="371"/>
                      <a:pt x="123" y="371"/>
                      <a:pt x="123" y="371"/>
                    </a:cubicBezTo>
                    <a:cubicBezTo>
                      <a:pt x="124" y="370"/>
                      <a:pt x="124" y="370"/>
                      <a:pt x="124" y="370"/>
                    </a:cubicBezTo>
                    <a:cubicBezTo>
                      <a:pt x="125" y="370"/>
                      <a:pt x="125" y="370"/>
                      <a:pt x="125" y="370"/>
                    </a:cubicBezTo>
                    <a:cubicBezTo>
                      <a:pt x="125" y="369"/>
                      <a:pt x="125" y="369"/>
                      <a:pt x="125" y="369"/>
                    </a:cubicBezTo>
                    <a:cubicBezTo>
                      <a:pt x="122" y="367"/>
                      <a:pt x="122" y="367"/>
                      <a:pt x="122" y="367"/>
                    </a:cubicBezTo>
                    <a:cubicBezTo>
                      <a:pt x="119" y="365"/>
                      <a:pt x="119" y="365"/>
                      <a:pt x="119" y="365"/>
                    </a:cubicBezTo>
                    <a:cubicBezTo>
                      <a:pt x="119" y="364"/>
                      <a:pt x="119" y="364"/>
                      <a:pt x="119" y="364"/>
                    </a:cubicBezTo>
                    <a:cubicBezTo>
                      <a:pt x="119" y="363"/>
                      <a:pt x="119" y="363"/>
                      <a:pt x="119" y="363"/>
                    </a:cubicBezTo>
                    <a:cubicBezTo>
                      <a:pt x="120" y="363"/>
                      <a:pt x="120" y="363"/>
                      <a:pt x="120" y="363"/>
                    </a:cubicBezTo>
                    <a:cubicBezTo>
                      <a:pt x="122" y="365"/>
                      <a:pt x="122" y="365"/>
                      <a:pt x="122" y="365"/>
                    </a:cubicBezTo>
                    <a:cubicBezTo>
                      <a:pt x="123" y="365"/>
                      <a:pt x="123" y="365"/>
                      <a:pt x="123" y="365"/>
                    </a:cubicBezTo>
                    <a:cubicBezTo>
                      <a:pt x="122" y="363"/>
                      <a:pt x="122" y="363"/>
                      <a:pt x="122" y="363"/>
                    </a:cubicBezTo>
                    <a:cubicBezTo>
                      <a:pt x="119" y="361"/>
                      <a:pt x="119" y="361"/>
                      <a:pt x="119" y="361"/>
                    </a:cubicBezTo>
                    <a:cubicBezTo>
                      <a:pt x="117" y="360"/>
                      <a:pt x="117" y="360"/>
                      <a:pt x="117" y="360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17" y="358"/>
                      <a:pt x="117" y="358"/>
                      <a:pt x="117" y="358"/>
                    </a:cubicBezTo>
                    <a:cubicBezTo>
                      <a:pt x="120" y="359"/>
                      <a:pt x="120" y="359"/>
                      <a:pt x="120" y="359"/>
                    </a:cubicBezTo>
                    <a:cubicBezTo>
                      <a:pt x="124" y="360"/>
                      <a:pt x="124" y="360"/>
                      <a:pt x="124" y="360"/>
                    </a:cubicBezTo>
                    <a:cubicBezTo>
                      <a:pt x="126" y="360"/>
                      <a:pt x="126" y="360"/>
                      <a:pt x="126" y="360"/>
                    </a:cubicBezTo>
                    <a:cubicBezTo>
                      <a:pt x="126" y="358"/>
                      <a:pt x="126" y="358"/>
                      <a:pt x="126" y="358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1" y="357"/>
                      <a:pt x="121" y="357"/>
                      <a:pt x="121" y="357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17" y="357"/>
                      <a:pt x="117" y="357"/>
                      <a:pt x="117" y="357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8" y="355"/>
                      <a:pt x="118" y="355"/>
                      <a:pt x="118" y="355"/>
                    </a:cubicBezTo>
                    <a:cubicBezTo>
                      <a:pt x="120" y="354"/>
                      <a:pt x="120" y="354"/>
                      <a:pt x="120" y="354"/>
                    </a:cubicBezTo>
                    <a:cubicBezTo>
                      <a:pt x="121" y="354"/>
                      <a:pt x="121" y="354"/>
                      <a:pt x="121" y="354"/>
                    </a:cubicBezTo>
                    <a:cubicBezTo>
                      <a:pt x="123" y="355"/>
                      <a:pt x="123" y="355"/>
                      <a:pt x="123" y="355"/>
                    </a:cubicBezTo>
                    <a:cubicBezTo>
                      <a:pt x="124" y="354"/>
                      <a:pt x="124" y="354"/>
                      <a:pt x="124" y="354"/>
                    </a:cubicBezTo>
                    <a:cubicBezTo>
                      <a:pt x="123" y="353"/>
                      <a:pt x="123" y="353"/>
                      <a:pt x="123" y="353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1" y="352"/>
                      <a:pt x="121" y="352"/>
                      <a:pt x="121" y="352"/>
                    </a:cubicBezTo>
                    <a:cubicBezTo>
                      <a:pt x="120" y="352"/>
                      <a:pt x="120" y="352"/>
                      <a:pt x="120" y="352"/>
                    </a:cubicBezTo>
                    <a:cubicBezTo>
                      <a:pt x="119" y="352"/>
                      <a:pt x="119" y="352"/>
                      <a:pt x="119" y="352"/>
                    </a:cubicBezTo>
                    <a:cubicBezTo>
                      <a:pt x="118" y="353"/>
                      <a:pt x="118" y="353"/>
                      <a:pt x="118" y="353"/>
                    </a:cubicBezTo>
                    <a:cubicBezTo>
                      <a:pt x="115" y="355"/>
                      <a:pt x="115" y="355"/>
                      <a:pt x="115" y="355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113" y="355"/>
                      <a:pt x="113" y="355"/>
                      <a:pt x="113" y="355"/>
                    </a:cubicBezTo>
                    <a:cubicBezTo>
                      <a:pt x="115" y="354"/>
                      <a:pt x="115" y="354"/>
                      <a:pt x="115" y="354"/>
                    </a:cubicBezTo>
                    <a:cubicBezTo>
                      <a:pt x="115" y="352"/>
                      <a:pt x="115" y="352"/>
                      <a:pt x="115" y="352"/>
                    </a:cubicBezTo>
                    <a:cubicBezTo>
                      <a:pt x="117" y="350"/>
                      <a:pt x="117" y="350"/>
                      <a:pt x="117" y="350"/>
                    </a:cubicBezTo>
                    <a:cubicBezTo>
                      <a:pt x="118" y="350"/>
                      <a:pt x="118" y="350"/>
                      <a:pt x="118" y="350"/>
                    </a:cubicBezTo>
                    <a:cubicBezTo>
                      <a:pt x="119" y="350"/>
                      <a:pt x="119" y="350"/>
                      <a:pt x="119" y="350"/>
                    </a:cubicBezTo>
                    <a:cubicBezTo>
                      <a:pt x="121" y="349"/>
                      <a:pt x="121" y="349"/>
                      <a:pt x="121" y="349"/>
                    </a:cubicBezTo>
                    <a:cubicBezTo>
                      <a:pt x="122" y="349"/>
                      <a:pt x="122" y="349"/>
                      <a:pt x="122" y="349"/>
                    </a:cubicBezTo>
                    <a:cubicBezTo>
                      <a:pt x="123" y="348"/>
                      <a:pt x="123" y="348"/>
                      <a:pt x="123" y="348"/>
                    </a:cubicBezTo>
                    <a:cubicBezTo>
                      <a:pt x="123" y="348"/>
                      <a:pt x="123" y="348"/>
                      <a:pt x="123" y="348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18" y="349"/>
                      <a:pt x="118" y="349"/>
                      <a:pt x="118" y="349"/>
                    </a:cubicBezTo>
                    <a:cubicBezTo>
                      <a:pt x="117" y="349"/>
                      <a:pt x="117" y="349"/>
                      <a:pt x="117" y="349"/>
                    </a:cubicBezTo>
                    <a:cubicBezTo>
                      <a:pt x="116" y="349"/>
                      <a:pt x="116" y="349"/>
                      <a:pt x="116" y="349"/>
                    </a:cubicBezTo>
                    <a:cubicBezTo>
                      <a:pt x="113" y="349"/>
                      <a:pt x="113" y="349"/>
                      <a:pt x="113" y="349"/>
                    </a:cubicBezTo>
                    <a:cubicBezTo>
                      <a:pt x="112" y="349"/>
                      <a:pt x="112" y="349"/>
                      <a:pt x="112" y="349"/>
                    </a:cubicBezTo>
                    <a:cubicBezTo>
                      <a:pt x="112" y="347"/>
                      <a:pt x="112" y="347"/>
                      <a:pt x="112" y="347"/>
                    </a:cubicBezTo>
                    <a:cubicBezTo>
                      <a:pt x="114" y="347"/>
                      <a:pt x="114" y="347"/>
                      <a:pt x="114" y="347"/>
                    </a:cubicBezTo>
                    <a:cubicBezTo>
                      <a:pt x="115" y="346"/>
                      <a:pt x="115" y="346"/>
                      <a:pt x="115" y="346"/>
                    </a:cubicBezTo>
                    <a:cubicBezTo>
                      <a:pt x="118" y="345"/>
                      <a:pt x="118" y="345"/>
                      <a:pt x="118" y="345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5" y="343"/>
                      <a:pt x="125" y="343"/>
                      <a:pt x="125" y="343"/>
                    </a:cubicBezTo>
                    <a:cubicBezTo>
                      <a:pt x="125" y="342"/>
                      <a:pt x="125" y="342"/>
                      <a:pt x="125" y="342"/>
                    </a:cubicBezTo>
                    <a:cubicBezTo>
                      <a:pt x="124" y="342"/>
                      <a:pt x="124" y="342"/>
                      <a:pt x="124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21" y="343"/>
                      <a:pt x="121" y="343"/>
                      <a:pt x="121" y="343"/>
                    </a:cubicBezTo>
                    <a:cubicBezTo>
                      <a:pt x="119" y="344"/>
                      <a:pt x="119" y="344"/>
                      <a:pt x="119" y="344"/>
                    </a:cubicBezTo>
                    <a:cubicBezTo>
                      <a:pt x="118" y="343"/>
                      <a:pt x="118" y="343"/>
                      <a:pt x="118" y="343"/>
                    </a:cubicBezTo>
                    <a:cubicBezTo>
                      <a:pt x="117" y="342"/>
                      <a:pt x="117" y="342"/>
                      <a:pt x="117" y="342"/>
                    </a:cubicBezTo>
                    <a:cubicBezTo>
                      <a:pt x="116" y="341"/>
                      <a:pt x="116" y="341"/>
                      <a:pt x="116" y="341"/>
                    </a:cubicBezTo>
                    <a:cubicBezTo>
                      <a:pt x="114" y="341"/>
                      <a:pt x="114" y="341"/>
                      <a:pt x="114" y="341"/>
                    </a:cubicBezTo>
                    <a:cubicBezTo>
                      <a:pt x="113" y="341"/>
                      <a:pt x="113" y="341"/>
                      <a:pt x="113" y="341"/>
                    </a:cubicBezTo>
                    <a:cubicBezTo>
                      <a:pt x="113" y="340"/>
                      <a:pt x="113" y="340"/>
                      <a:pt x="113" y="340"/>
                    </a:cubicBezTo>
                    <a:cubicBezTo>
                      <a:pt x="115" y="339"/>
                      <a:pt x="115" y="339"/>
                      <a:pt x="115" y="339"/>
                    </a:cubicBezTo>
                    <a:cubicBezTo>
                      <a:pt x="116" y="337"/>
                      <a:pt x="116" y="337"/>
                      <a:pt x="116" y="337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18" y="335"/>
                      <a:pt x="118" y="335"/>
                      <a:pt x="118" y="335"/>
                    </a:cubicBezTo>
                    <a:cubicBezTo>
                      <a:pt x="118" y="334"/>
                      <a:pt x="118" y="334"/>
                      <a:pt x="118" y="334"/>
                    </a:cubicBezTo>
                    <a:cubicBezTo>
                      <a:pt x="117" y="334"/>
                      <a:pt x="117" y="334"/>
                      <a:pt x="117" y="334"/>
                    </a:cubicBezTo>
                    <a:cubicBezTo>
                      <a:pt x="115" y="335"/>
                      <a:pt x="115" y="335"/>
                      <a:pt x="115" y="335"/>
                    </a:cubicBezTo>
                    <a:cubicBezTo>
                      <a:pt x="113" y="338"/>
                      <a:pt x="113" y="338"/>
                      <a:pt x="113" y="338"/>
                    </a:cubicBezTo>
                    <a:cubicBezTo>
                      <a:pt x="113" y="338"/>
                      <a:pt x="113" y="338"/>
                      <a:pt x="113" y="338"/>
                    </a:cubicBezTo>
                    <a:cubicBezTo>
                      <a:pt x="111" y="340"/>
                      <a:pt x="111" y="340"/>
                      <a:pt x="111" y="340"/>
                    </a:cubicBezTo>
                    <a:cubicBezTo>
                      <a:pt x="111" y="340"/>
                      <a:pt x="111" y="340"/>
                      <a:pt x="111" y="340"/>
                    </a:cubicBezTo>
                    <a:cubicBezTo>
                      <a:pt x="110" y="340"/>
                      <a:pt x="110" y="340"/>
                      <a:pt x="110" y="340"/>
                    </a:cubicBezTo>
                    <a:cubicBezTo>
                      <a:pt x="110" y="338"/>
                      <a:pt x="110" y="338"/>
                      <a:pt x="110" y="338"/>
                    </a:cubicBez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11" y="333"/>
                      <a:pt x="111" y="333"/>
                      <a:pt x="111" y="333"/>
                    </a:cubicBezTo>
                    <a:cubicBezTo>
                      <a:pt x="110" y="331"/>
                      <a:pt x="110" y="331"/>
                      <a:pt x="110" y="331"/>
                    </a:cubicBezTo>
                    <a:cubicBezTo>
                      <a:pt x="109" y="329"/>
                      <a:pt x="109" y="329"/>
                      <a:pt x="109" y="329"/>
                    </a:cubicBez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326"/>
                      <a:pt x="110" y="326"/>
                      <a:pt x="110" y="326"/>
                    </a:cubicBezTo>
                    <a:cubicBezTo>
                      <a:pt x="109" y="326"/>
                      <a:pt x="109" y="326"/>
                      <a:pt x="109" y="326"/>
                    </a:cubicBezTo>
                    <a:cubicBezTo>
                      <a:pt x="109" y="327"/>
                      <a:pt x="109" y="327"/>
                      <a:pt x="109" y="327"/>
                    </a:cubicBezTo>
                    <a:cubicBezTo>
                      <a:pt x="108" y="331"/>
                      <a:pt x="108" y="331"/>
                      <a:pt x="108" y="331"/>
                    </a:cubicBezTo>
                    <a:cubicBezTo>
                      <a:pt x="109" y="332"/>
                      <a:pt x="109" y="332"/>
                      <a:pt x="109" y="332"/>
                    </a:cubicBezTo>
                    <a:cubicBezTo>
                      <a:pt x="110" y="334"/>
                      <a:pt x="110" y="334"/>
                      <a:pt x="110" y="334"/>
                    </a:cubicBezTo>
                    <a:cubicBezTo>
                      <a:pt x="110" y="336"/>
                      <a:pt x="110" y="336"/>
                      <a:pt x="110" y="336"/>
                    </a:cubicBezTo>
                    <a:cubicBezTo>
                      <a:pt x="109" y="339"/>
                      <a:pt x="109" y="339"/>
                      <a:pt x="109" y="339"/>
                    </a:cubicBezTo>
                    <a:cubicBezTo>
                      <a:pt x="109" y="340"/>
                      <a:pt x="109" y="340"/>
                      <a:pt x="109" y="340"/>
                    </a:cubicBezTo>
                    <a:cubicBezTo>
                      <a:pt x="107" y="341"/>
                      <a:pt x="107" y="341"/>
                      <a:pt x="107" y="341"/>
                    </a:cubicBezTo>
                    <a:cubicBezTo>
                      <a:pt x="106" y="339"/>
                      <a:pt x="106" y="339"/>
                      <a:pt x="106" y="339"/>
                    </a:cubicBezTo>
                    <a:cubicBezTo>
                      <a:pt x="105" y="338"/>
                      <a:pt x="105" y="338"/>
                      <a:pt x="105" y="338"/>
                    </a:cubicBezTo>
                    <a:cubicBezTo>
                      <a:pt x="105" y="341"/>
                      <a:pt x="105" y="341"/>
                      <a:pt x="105" y="341"/>
                    </a:cubicBezTo>
                    <a:cubicBezTo>
                      <a:pt x="104" y="342"/>
                      <a:pt x="104" y="342"/>
                      <a:pt x="104" y="342"/>
                    </a:cubicBezTo>
                    <a:cubicBezTo>
                      <a:pt x="103" y="341"/>
                      <a:pt x="103" y="341"/>
                      <a:pt x="103" y="341"/>
                    </a:cubicBezTo>
                    <a:cubicBezTo>
                      <a:pt x="102" y="341"/>
                      <a:pt x="102" y="341"/>
                      <a:pt x="102" y="341"/>
                    </a:cubicBezTo>
                    <a:cubicBezTo>
                      <a:pt x="103" y="342"/>
                      <a:pt x="103" y="342"/>
                      <a:pt x="103" y="342"/>
                    </a:cubicBezTo>
                    <a:cubicBezTo>
                      <a:pt x="104" y="344"/>
                      <a:pt x="104" y="344"/>
                      <a:pt x="104" y="344"/>
                    </a:cubicBezTo>
                    <a:cubicBezTo>
                      <a:pt x="103" y="345"/>
                      <a:pt x="103" y="345"/>
                      <a:pt x="103" y="345"/>
                    </a:cubicBezTo>
                    <a:cubicBezTo>
                      <a:pt x="102" y="347"/>
                      <a:pt x="102" y="347"/>
                      <a:pt x="102" y="347"/>
                    </a:cubicBezTo>
                    <a:cubicBezTo>
                      <a:pt x="100" y="347"/>
                      <a:pt x="100" y="347"/>
                      <a:pt x="100" y="347"/>
                    </a:cubicBezTo>
                    <a:cubicBezTo>
                      <a:pt x="99" y="347"/>
                      <a:pt x="99" y="347"/>
                      <a:pt x="99" y="347"/>
                    </a:cubicBezTo>
                    <a:cubicBezTo>
                      <a:pt x="98" y="347"/>
                      <a:pt x="98" y="347"/>
                      <a:pt x="98" y="347"/>
                    </a:cubicBezTo>
                    <a:cubicBezTo>
                      <a:pt x="97" y="348"/>
                      <a:pt x="97" y="348"/>
                      <a:pt x="97" y="348"/>
                    </a:cubicBezTo>
                    <a:cubicBezTo>
                      <a:pt x="94" y="348"/>
                      <a:pt x="94" y="348"/>
                      <a:pt x="94" y="348"/>
                    </a:cubicBezTo>
                    <a:cubicBezTo>
                      <a:pt x="93" y="347"/>
                      <a:pt x="93" y="347"/>
                      <a:pt x="93" y="347"/>
                    </a:cubicBezTo>
                    <a:cubicBezTo>
                      <a:pt x="93" y="346"/>
                      <a:pt x="93" y="346"/>
                      <a:pt x="93" y="346"/>
                    </a:cubicBezTo>
                    <a:cubicBezTo>
                      <a:pt x="92" y="345"/>
                      <a:pt x="92" y="345"/>
                      <a:pt x="92" y="345"/>
                    </a:cubicBezTo>
                    <a:cubicBezTo>
                      <a:pt x="91" y="344"/>
                      <a:pt x="91" y="344"/>
                      <a:pt x="91" y="344"/>
                    </a:cubicBezTo>
                    <a:cubicBezTo>
                      <a:pt x="90" y="344"/>
                      <a:pt x="90" y="344"/>
                      <a:pt x="90" y="344"/>
                    </a:cubicBezTo>
                    <a:cubicBezTo>
                      <a:pt x="90" y="345"/>
                      <a:pt x="90" y="345"/>
                      <a:pt x="90" y="345"/>
                    </a:cubicBezTo>
                    <a:cubicBezTo>
                      <a:pt x="89" y="345"/>
                      <a:pt x="89" y="345"/>
                      <a:pt x="89" y="345"/>
                    </a:cubicBezTo>
                    <a:cubicBezTo>
                      <a:pt x="88" y="343"/>
                      <a:pt x="88" y="343"/>
                      <a:pt x="88" y="343"/>
                    </a:cubicBezTo>
                    <a:cubicBezTo>
                      <a:pt x="89" y="341"/>
                      <a:pt x="89" y="341"/>
                      <a:pt x="89" y="341"/>
                    </a:cubicBezTo>
                    <a:cubicBezTo>
                      <a:pt x="88" y="340"/>
                      <a:pt x="88" y="340"/>
                      <a:pt x="88" y="340"/>
                    </a:cubicBezTo>
                    <a:cubicBezTo>
                      <a:pt x="88" y="339"/>
                      <a:pt x="88" y="339"/>
                      <a:pt x="88" y="339"/>
                    </a:cubicBezTo>
                    <a:cubicBezTo>
                      <a:pt x="88" y="338"/>
                      <a:pt x="88" y="338"/>
                      <a:pt x="88" y="338"/>
                    </a:cubicBezTo>
                    <a:cubicBezTo>
                      <a:pt x="90" y="337"/>
                      <a:pt x="90" y="337"/>
                      <a:pt x="90" y="337"/>
                    </a:cubicBezTo>
                    <a:cubicBezTo>
                      <a:pt x="92" y="337"/>
                      <a:pt x="92" y="337"/>
                      <a:pt x="92" y="337"/>
                    </a:cubicBezTo>
                    <a:cubicBezTo>
                      <a:pt x="93" y="338"/>
                      <a:pt x="93" y="338"/>
                      <a:pt x="93" y="338"/>
                    </a:cubicBezTo>
                    <a:cubicBezTo>
                      <a:pt x="94" y="336"/>
                      <a:pt x="94" y="336"/>
                      <a:pt x="94" y="336"/>
                    </a:cubicBezTo>
                    <a:cubicBezTo>
                      <a:pt x="95" y="336"/>
                      <a:pt x="95" y="336"/>
                      <a:pt x="95" y="336"/>
                    </a:cubicBezTo>
                    <a:cubicBezTo>
                      <a:pt x="98" y="335"/>
                      <a:pt x="98" y="335"/>
                      <a:pt x="98" y="335"/>
                    </a:cubicBezTo>
                    <a:cubicBezTo>
                      <a:pt x="100" y="335"/>
                      <a:pt x="100" y="335"/>
                      <a:pt x="100" y="335"/>
                    </a:cubicBezTo>
                    <a:cubicBezTo>
                      <a:pt x="102" y="333"/>
                      <a:pt x="102" y="333"/>
                      <a:pt x="102" y="333"/>
                    </a:cubicBezTo>
                    <a:cubicBezTo>
                      <a:pt x="104" y="330"/>
                      <a:pt x="104" y="330"/>
                      <a:pt x="104" y="330"/>
                    </a:cubicBezTo>
                    <a:cubicBezTo>
                      <a:pt x="104" y="329"/>
                      <a:pt x="104" y="329"/>
                      <a:pt x="104" y="329"/>
                    </a:cubicBezTo>
                    <a:cubicBezTo>
                      <a:pt x="104" y="329"/>
                      <a:pt x="104" y="329"/>
                      <a:pt x="104" y="329"/>
                    </a:cubicBezTo>
                    <a:cubicBezTo>
                      <a:pt x="102" y="330"/>
                      <a:pt x="102" y="330"/>
                      <a:pt x="102" y="330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99" y="333"/>
                      <a:pt x="99" y="333"/>
                      <a:pt x="99" y="333"/>
                    </a:cubicBezTo>
                    <a:cubicBezTo>
                      <a:pt x="97" y="334"/>
                      <a:pt x="97" y="334"/>
                      <a:pt x="97" y="334"/>
                    </a:cubicBezTo>
                    <a:cubicBezTo>
                      <a:pt x="94" y="334"/>
                      <a:pt x="94" y="334"/>
                      <a:pt x="94" y="334"/>
                    </a:cubicBezTo>
                    <a:cubicBezTo>
                      <a:pt x="92" y="332"/>
                      <a:pt x="92" y="332"/>
                      <a:pt x="92" y="332"/>
                    </a:cubicBezTo>
                    <a:cubicBezTo>
                      <a:pt x="92" y="331"/>
                      <a:pt x="92" y="331"/>
                      <a:pt x="92" y="331"/>
                    </a:cubicBezTo>
                    <a:cubicBezTo>
                      <a:pt x="94" y="330"/>
                      <a:pt x="94" y="330"/>
                      <a:pt x="94" y="330"/>
                    </a:cubicBezTo>
                    <a:cubicBezTo>
                      <a:pt x="97" y="328"/>
                      <a:pt x="97" y="328"/>
                      <a:pt x="97" y="328"/>
                    </a:cubicBezTo>
                    <a:cubicBezTo>
                      <a:pt x="98" y="328"/>
                      <a:pt x="98" y="328"/>
                      <a:pt x="98" y="328"/>
                    </a:cubicBezTo>
                    <a:cubicBezTo>
                      <a:pt x="99" y="327"/>
                      <a:pt x="99" y="327"/>
                      <a:pt x="99" y="327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99" y="325"/>
                      <a:pt x="99" y="325"/>
                      <a:pt x="99" y="325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2" y="324"/>
                      <a:pt x="102" y="324"/>
                      <a:pt x="102" y="324"/>
                    </a:cubicBezTo>
                    <a:cubicBezTo>
                      <a:pt x="101" y="323"/>
                      <a:pt x="101" y="323"/>
                      <a:pt x="101" y="323"/>
                    </a:cubicBezTo>
                    <a:cubicBezTo>
                      <a:pt x="101" y="323"/>
                      <a:pt x="101" y="323"/>
                      <a:pt x="101" y="323"/>
                    </a:cubicBezTo>
                    <a:cubicBezTo>
                      <a:pt x="100" y="322"/>
                      <a:pt x="100" y="322"/>
                      <a:pt x="100" y="322"/>
                    </a:cubicBezTo>
                    <a:cubicBezTo>
                      <a:pt x="100" y="322"/>
                      <a:pt x="100" y="322"/>
                      <a:pt x="100" y="322"/>
                    </a:cubicBezTo>
                    <a:cubicBezTo>
                      <a:pt x="98" y="323"/>
                      <a:pt x="98" y="323"/>
                      <a:pt x="98" y="323"/>
                    </a:cubicBezTo>
                    <a:cubicBezTo>
                      <a:pt x="95" y="323"/>
                      <a:pt x="95" y="323"/>
                      <a:pt x="95" y="323"/>
                    </a:cubicBezTo>
                    <a:cubicBezTo>
                      <a:pt x="94" y="323"/>
                      <a:pt x="94" y="323"/>
                      <a:pt x="94" y="323"/>
                    </a:cubicBezTo>
                    <a:cubicBezTo>
                      <a:pt x="94" y="322"/>
                      <a:pt x="94" y="322"/>
                      <a:pt x="94" y="322"/>
                    </a:cubicBezTo>
                    <a:cubicBezTo>
                      <a:pt x="94" y="321"/>
                      <a:pt x="94" y="321"/>
                      <a:pt x="94" y="321"/>
                    </a:cubicBezTo>
                    <a:cubicBezTo>
                      <a:pt x="97" y="320"/>
                      <a:pt x="97" y="320"/>
                      <a:pt x="97" y="320"/>
                    </a:cubicBezTo>
                    <a:cubicBezTo>
                      <a:pt x="98" y="320"/>
                      <a:pt x="98" y="320"/>
                      <a:pt x="98" y="320"/>
                    </a:cubicBezTo>
                    <a:cubicBezTo>
                      <a:pt x="99" y="321"/>
                      <a:pt x="99" y="321"/>
                      <a:pt x="99" y="321"/>
                    </a:cubicBezTo>
                    <a:cubicBezTo>
                      <a:pt x="101" y="321"/>
                      <a:pt x="101" y="321"/>
                      <a:pt x="101" y="321"/>
                    </a:cubicBezTo>
                    <a:cubicBezTo>
                      <a:pt x="103" y="320"/>
                      <a:pt x="103" y="320"/>
                      <a:pt x="103" y="320"/>
                    </a:cubicBezTo>
                    <a:cubicBezTo>
                      <a:pt x="105" y="317"/>
                      <a:pt x="105" y="317"/>
                      <a:pt x="105" y="317"/>
                    </a:cubicBezTo>
                    <a:cubicBezTo>
                      <a:pt x="104" y="316"/>
                      <a:pt x="104" y="316"/>
                      <a:pt x="104" y="316"/>
                    </a:cubicBezTo>
                    <a:cubicBezTo>
                      <a:pt x="104" y="314"/>
                      <a:pt x="104" y="314"/>
                      <a:pt x="104" y="314"/>
                    </a:cubicBezTo>
                    <a:cubicBezTo>
                      <a:pt x="107" y="312"/>
                      <a:pt x="107" y="312"/>
                      <a:pt x="107" y="312"/>
                    </a:cubicBezTo>
                    <a:cubicBezTo>
                      <a:pt x="106" y="310"/>
                      <a:pt x="106" y="310"/>
                      <a:pt x="106" y="310"/>
                    </a:cubicBezTo>
                    <a:cubicBezTo>
                      <a:pt x="106" y="308"/>
                      <a:pt x="106" y="308"/>
                      <a:pt x="106" y="308"/>
                    </a:cubicBezTo>
                    <a:cubicBezTo>
                      <a:pt x="106" y="307"/>
                      <a:pt x="106" y="307"/>
                      <a:pt x="106" y="307"/>
                    </a:cubicBezTo>
                    <a:cubicBezTo>
                      <a:pt x="104" y="307"/>
                      <a:pt x="104" y="307"/>
                      <a:pt x="104" y="307"/>
                    </a:cubicBezTo>
                    <a:cubicBezTo>
                      <a:pt x="103" y="307"/>
                      <a:pt x="103" y="307"/>
                      <a:pt x="103" y="307"/>
                    </a:cubicBezTo>
                    <a:cubicBezTo>
                      <a:pt x="102" y="306"/>
                      <a:pt x="102" y="306"/>
                      <a:pt x="102" y="306"/>
                    </a:cubicBezTo>
                    <a:cubicBezTo>
                      <a:pt x="100" y="305"/>
                      <a:pt x="100" y="305"/>
                      <a:pt x="100" y="305"/>
                    </a:cubicBezTo>
                    <a:cubicBezTo>
                      <a:pt x="99" y="305"/>
                      <a:pt x="99" y="305"/>
                      <a:pt x="99" y="305"/>
                    </a:cubicBezTo>
                    <a:cubicBezTo>
                      <a:pt x="99" y="304"/>
                      <a:pt x="99" y="304"/>
                      <a:pt x="99" y="304"/>
                    </a:cubicBezTo>
                    <a:cubicBezTo>
                      <a:pt x="100" y="304"/>
                      <a:pt x="100" y="304"/>
                      <a:pt x="100" y="304"/>
                    </a:cubicBezTo>
                    <a:cubicBezTo>
                      <a:pt x="102" y="304"/>
                      <a:pt x="102" y="304"/>
                      <a:pt x="102" y="304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4" y="302"/>
                      <a:pt x="104" y="302"/>
                      <a:pt x="104" y="302"/>
                    </a:cubicBezTo>
                    <a:cubicBezTo>
                      <a:pt x="104" y="300"/>
                      <a:pt x="104" y="300"/>
                      <a:pt x="104" y="300"/>
                    </a:cubicBezTo>
                    <a:cubicBezTo>
                      <a:pt x="105" y="299"/>
                      <a:pt x="105" y="299"/>
                      <a:pt x="105" y="299"/>
                    </a:cubicBezTo>
                    <a:cubicBezTo>
                      <a:pt x="105" y="298"/>
                      <a:pt x="105" y="298"/>
                      <a:pt x="105" y="298"/>
                    </a:cubicBezTo>
                    <a:cubicBezTo>
                      <a:pt x="104" y="297"/>
                      <a:pt x="104" y="297"/>
                      <a:pt x="104" y="297"/>
                    </a:cubicBezTo>
                    <a:cubicBezTo>
                      <a:pt x="103" y="297"/>
                      <a:pt x="103" y="297"/>
                      <a:pt x="103" y="297"/>
                    </a:cubicBezTo>
                    <a:cubicBezTo>
                      <a:pt x="102" y="296"/>
                      <a:pt x="102" y="296"/>
                      <a:pt x="102" y="296"/>
                    </a:cubicBezTo>
                    <a:cubicBezTo>
                      <a:pt x="102" y="295"/>
                      <a:pt x="102" y="295"/>
                      <a:pt x="102" y="295"/>
                    </a:cubicBezTo>
                    <a:cubicBezTo>
                      <a:pt x="103" y="294"/>
                      <a:pt x="103" y="294"/>
                      <a:pt x="103" y="294"/>
                    </a:cubicBezTo>
                    <a:cubicBezTo>
                      <a:pt x="104" y="294"/>
                      <a:pt x="104" y="294"/>
                      <a:pt x="104" y="294"/>
                    </a:cubicBezTo>
                    <a:cubicBezTo>
                      <a:pt x="104" y="293"/>
                      <a:pt x="104" y="293"/>
                      <a:pt x="104" y="293"/>
                    </a:cubicBezTo>
                    <a:cubicBezTo>
                      <a:pt x="102" y="291"/>
                      <a:pt x="102" y="291"/>
                      <a:pt x="102" y="291"/>
                    </a:cubicBezTo>
                    <a:cubicBezTo>
                      <a:pt x="102" y="289"/>
                      <a:pt x="102" y="289"/>
                      <a:pt x="102" y="289"/>
                    </a:cubicBezTo>
                    <a:cubicBezTo>
                      <a:pt x="103" y="289"/>
                      <a:pt x="103" y="289"/>
                      <a:pt x="103" y="289"/>
                    </a:cubicBezTo>
                    <a:cubicBezTo>
                      <a:pt x="104" y="290"/>
                      <a:pt x="104" y="290"/>
                      <a:pt x="104" y="290"/>
                    </a:cubicBezTo>
                    <a:cubicBezTo>
                      <a:pt x="104" y="289"/>
                      <a:pt x="104" y="289"/>
                      <a:pt x="104" y="289"/>
                    </a:cubicBezTo>
                    <a:cubicBezTo>
                      <a:pt x="103" y="288"/>
                      <a:pt x="103" y="288"/>
                      <a:pt x="103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4" y="285"/>
                      <a:pt x="104" y="285"/>
                      <a:pt x="104" y="285"/>
                    </a:cubicBezTo>
                    <a:cubicBezTo>
                      <a:pt x="104" y="283"/>
                      <a:pt x="104" y="283"/>
                      <a:pt x="104" y="283"/>
                    </a:cubicBezTo>
                    <a:cubicBezTo>
                      <a:pt x="103" y="282"/>
                      <a:pt x="103" y="282"/>
                      <a:pt x="103" y="282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103" y="278"/>
                      <a:pt x="103" y="278"/>
                      <a:pt x="103" y="278"/>
                    </a:cubicBezTo>
                    <a:cubicBezTo>
                      <a:pt x="104" y="276"/>
                      <a:pt x="104" y="276"/>
                      <a:pt x="104" y="276"/>
                    </a:cubicBezTo>
                    <a:cubicBezTo>
                      <a:pt x="103" y="275"/>
                      <a:pt x="103" y="275"/>
                      <a:pt x="103" y="275"/>
                    </a:cubicBezTo>
                    <a:cubicBezTo>
                      <a:pt x="102" y="276"/>
                      <a:pt x="102" y="276"/>
                      <a:pt x="102" y="276"/>
                    </a:cubicBezTo>
                    <a:cubicBezTo>
                      <a:pt x="100" y="277"/>
                      <a:pt x="100" y="277"/>
                      <a:pt x="100" y="27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97" y="278"/>
                      <a:pt x="97" y="278"/>
                      <a:pt x="97" y="278"/>
                    </a:cubicBezTo>
                    <a:cubicBezTo>
                      <a:pt x="96" y="279"/>
                      <a:pt x="96" y="279"/>
                      <a:pt x="96" y="279"/>
                    </a:cubicBezTo>
                    <a:cubicBezTo>
                      <a:pt x="95" y="278"/>
                      <a:pt x="95" y="278"/>
                      <a:pt x="95" y="278"/>
                    </a:cubicBezTo>
                    <a:cubicBezTo>
                      <a:pt x="96" y="277"/>
                      <a:pt x="96" y="277"/>
                      <a:pt x="96" y="277"/>
                    </a:cubicBezTo>
                    <a:cubicBezTo>
                      <a:pt x="98" y="276"/>
                      <a:pt x="98" y="276"/>
                      <a:pt x="98" y="276"/>
                    </a:cubicBezTo>
                    <a:cubicBezTo>
                      <a:pt x="99" y="276"/>
                      <a:pt x="99" y="276"/>
                      <a:pt x="99" y="276"/>
                    </a:cubicBezTo>
                    <a:cubicBezTo>
                      <a:pt x="100" y="275"/>
                      <a:pt x="100" y="275"/>
                      <a:pt x="100" y="275"/>
                    </a:cubicBezTo>
                    <a:cubicBezTo>
                      <a:pt x="101" y="273"/>
                      <a:pt x="101" y="273"/>
                      <a:pt x="101" y="273"/>
                    </a:cubicBezTo>
                    <a:cubicBezTo>
                      <a:pt x="103" y="272"/>
                      <a:pt x="103" y="272"/>
                      <a:pt x="103" y="272"/>
                    </a:cubicBezTo>
                    <a:cubicBezTo>
                      <a:pt x="105" y="271"/>
                      <a:pt x="105" y="271"/>
                      <a:pt x="105" y="271"/>
                    </a:cubicBezTo>
                    <a:cubicBezTo>
                      <a:pt x="105" y="269"/>
                      <a:pt x="105" y="269"/>
                      <a:pt x="105" y="269"/>
                    </a:cubicBezTo>
                    <a:cubicBezTo>
                      <a:pt x="105" y="268"/>
                      <a:pt x="105" y="268"/>
                      <a:pt x="105" y="268"/>
                    </a:cubicBezTo>
                    <a:cubicBezTo>
                      <a:pt x="104" y="267"/>
                      <a:pt x="104" y="267"/>
                      <a:pt x="104" y="267"/>
                    </a:cubicBezTo>
                    <a:cubicBezTo>
                      <a:pt x="103" y="265"/>
                      <a:pt x="103" y="265"/>
                      <a:pt x="103" y="265"/>
                    </a:cubicBezTo>
                    <a:cubicBezTo>
                      <a:pt x="102" y="263"/>
                      <a:pt x="102" y="263"/>
                      <a:pt x="102" y="263"/>
                    </a:cubicBezTo>
                    <a:cubicBezTo>
                      <a:pt x="102" y="263"/>
                      <a:pt x="102" y="263"/>
                      <a:pt x="102" y="263"/>
                    </a:cubicBezTo>
                    <a:cubicBezTo>
                      <a:pt x="101" y="263"/>
                      <a:pt x="101" y="263"/>
                      <a:pt x="101" y="263"/>
                    </a:cubicBezTo>
                    <a:cubicBezTo>
                      <a:pt x="99" y="262"/>
                      <a:pt x="99" y="262"/>
                      <a:pt x="99" y="262"/>
                    </a:cubicBezTo>
                    <a:cubicBezTo>
                      <a:pt x="99" y="260"/>
                      <a:pt x="99" y="260"/>
                      <a:pt x="99" y="260"/>
                    </a:cubicBezTo>
                    <a:cubicBezTo>
                      <a:pt x="100" y="259"/>
                      <a:pt x="100" y="259"/>
                      <a:pt x="100" y="259"/>
                    </a:cubicBezTo>
                    <a:cubicBezTo>
                      <a:pt x="100" y="258"/>
                      <a:pt x="100" y="258"/>
                      <a:pt x="100" y="258"/>
                    </a:cubicBezTo>
                    <a:cubicBezTo>
                      <a:pt x="100" y="256"/>
                      <a:pt x="100" y="256"/>
                      <a:pt x="100" y="256"/>
                    </a:cubicBezTo>
                    <a:cubicBezTo>
                      <a:pt x="99" y="255"/>
                      <a:pt x="99" y="255"/>
                      <a:pt x="99" y="255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94" y="251"/>
                      <a:pt x="94" y="251"/>
                      <a:pt x="94" y="251"/>
                    </a:cubicBezTo>
                    <a:cubicBezTo>
                      <a:pt x="94" y="250"/>
                      <a:pt x="94" y="250"/>
                      <a:pt x="94" y="250"/>
                    </a:cubicBezTo>
                    <a:cubicBezTo>
                      <a:pt x="93" y="249"/>
                      <a:pt x="93" y="249"/>
                      <a:pt x="93" y="249"/>
                    </a:cubicBezTo>
                    <a:cubicBezTo>
                      <a:pt x="93" y="248"/>
                      <a:pt x="93" y="248"/>
                      <a:pt x="93" y="248"/>
                    </a:cubicBezTo>
                    <a:cubicBezTo>
                      <a:pt x="93" y="248"/>
                      <a:pt x="93" y="248"/>
                      <a:pt x="93" y="248"/>
                    </a:cubicBezTo>
                    <a:cubicBezTo>
                      <a:pt x="96" y="246"/>
                      <a:pt x="96" y="246"/>
                      <a:pt x="96" y="246"/>
                    </a:cubicBezTo>
                    <a:cubicBezTo>
                      <a:pt x="97" y="245"/>
                      <a:pt x="97" y="245"/>
                      <a:pt x="97" y="245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7" y="243"/>
                      <a:pt x="97" y="243"/>
                      <a:pt x="97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7" y="242"/>
                      <a:pt x="97" y="242"/>
                      <a:pt x="97" y="242"/>
                    </a:cubicBezTo>
                    <a:cubicBezTo>
                      <a:pt x="98" y="240"/>
                      <a:pt x="98" y="240"/>
                      <a:pt x="98" y="240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99" y="238"/>
                      <a:pt x="99" y="238"/>
                      <a:pt x="99" y="238"/>
                    </a:cubicBezTo>
                    <a:cubicBezTo>
                      <a:pt x="99" y="237"/>
                      <a:pt x="99" y="237"/>
                      <a:pt x="99" y="237"/>
                    </a:cubicBezTo>
                    <a:cubicBezTo>
                      <a:pt x="99" y="236"/>
                      <a:pt x="99" y="236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5" y="232"/>
                      <a:pt x="95" y="232"/>
                      <a:pt x="95" y="232"/>
                    </a:cubicBezTo>
                    <a:cubicBezTo>
                      <a:pt x="93" y="231"/>
                      <a:pt x="93" y="231"/>
                      <a:pt x="93" y="231"/>
                    </a:cubicBezTo>
                    <a:cubicBezTo>
                      <a:pt x="92" y="229"/>
                      <a:pt x="92" y="229"/>
                      <a:pt x="92" y="229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0" y="230"/>
                      <a:pt x="90" y="230"/>
                      <a:pt x="90" y="230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8" y="229"/>
                      <a:pt x="88" y="229"/>
                      <a:pt x="88" y="229"/>
                    </a:cubicBezTo>
                    <a:cubicBezTo>
                      <a:pt x="88" y="228"/>
                      <a:pt x="88" y="228"/>
                      <a:pt x="88" y="228"/>
                    </a:cubicBezTo>
                    <a:cubicBezTo>
                      <a:pt x="86" y="227"/>
                      <a:pt x="86" y="227"/>
                      <a:pt x="86" y="227"/>
                    </a:cubicBezTo>
                    <a:cubicBezTo>
                      <a:pt x="85" y="226"/>
                      <a:pt x="85" y="226"/>
                      <a:pt x="85" y="226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83" y="224"/>
                      <a:pt x="83" y="224"/>
                      <a:pt x="83" y="224"/>
                    </a:cubicBezTo>
                    <a:cubicBezTo>
                      <a:pt x="82" y="224"/>
                      <a:pt x="82" y="224"/>
                      <a:pt x="82" y="224"/>
                    </a:cubicBezTo>
                    <a:cubicBezTo>
                      <a:pt x="81" y="225"/>
                      <a:pt x="81" y="225"/>
                      <a:pt x="81" y="225"/>
                    </a:cubicBezTo>
                    <a:cubicBezTo>
                      <a:pt x="81" y="224"/>
                      <a:pt x="81" y="224"/>
                      <a:pt x="81" y="224"/>
                    </a:cubicBezTo>
                    <a:cubicBezTo>
                      <a:pt x="81" y="222"/>
                      <a:pt x="81" y="222"/>
                      <a:pt x="81" y="222"/>
                    </a:cubicBezTo>
                    <a:cubicBezTo>
                      <a:pt x="78" y="220"/>
                      <a:pt x="78" y="220"/>
                      <a:pt x="78" y="220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5" y="218"/>
                      <a:pt x="75" y="218"/>
                      <a:pt x="75" y="218"/>
                    </a:cubicBezTo>
                    <a:cubicBezTo>
                      <a:pt x="74" y="219"/>
                      <a:pt x="74" y="219"/>
                      <a:pt x="74" y="219"/>
                    </a:cubicBezTo>
                    <a:cubicBezTo>
                      <a:pt x="72" y="219"/>
                      <a:pt x="72" y="219"/>
                      <a:pt x="72" y="219"/>
                    </a:cubicBezTo>
                    <a:cubicBezTo>
                      <a:pt x="69" y="216"/>
                      <a:pt x="69" y="216"/>
                      <a:pt x="69" y="216"/>
                    </a:cubicBezTo>
                    <a:cubicBezTo>
                      <a:pt x="66" y="215"/>
                      <a:pt x="66" y="215"/>
                      <a:pt x="66" y="215"/>
                    </a:cubicBezTo>
                    <a:cubicBezTo>
                      <a:pt x="64" y="214"/>
                      <a:pt x="64" y="214"/>
                      <a:pt x="64" y="214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0" y="213"/>
                      <a:pt x="60" y="213"/>
                      <a:pt x="60" y="213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57" y="217"/>
                      <a:pt x="57" y="217"/>
                      <a:pt x="57" y="217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19"/>
                      <a:pt x="54" y="219"/>
                      <a:pt x="54" y="219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5" y="216"/>
                      <a:pt x="55" y="216"/>
                      <a:pt x="55" y="216"/>
                    </a:cubicBezTo>
                    <a:cubicBezTo>
                      <a:pt x="55" y="214"/>
                      <a:pt x="55" y="214"/>
                      <a:pt x="55" y="214"/>
                    </a:cubicBezTo>
                    <a:cubicBezTo>
                      <a:pt x="54" y="213"/>
                      <a:pt x="54" y="213"/>
                      <a:pt x="54" y="213"/>
                    </a:cubicBezTo>
                    <a:cubicBezTo>
                      <a:pt x="52" y="213"/>
                      <a:pt x="52" y="213"/>
                      <a:pt x="52" y="213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6"/>
                      <a:pt x="50" y="216"/>
                      <a:pt x="50" y="216"/>
                    </a:cubicBezTo>
                    <a:cubicBezTo>
                      <a:pt x="49" y="217"/>
                      <a:pt x="49" y="217"/>
                      <a:pt x="49" y="217"/>
                    </a:cubicBezTo>
                    <a:cubicBezTo>
                      <a:pt x="47" y="216"/>
                      <a:pt x="47" y="216"/>
                      <a:pt x="47" y="21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5" y="213"/>
                      <a:pt x="45" y="213"/>
                      <a:pt x="45" y="213"/>
                    </a:cubicBezTo>
                    <a:cubicBezTo>
                      <a:pt x="44" y="214"/>
                      <a:pt x="44" y="214"/>
                      <a:pt x="44" y="214"/>
                    </a:cubicBezTo>
                    <a:cubicBezTo>
                      <a:pt x="43" y="218"/>
                      <a:pt x="43" y="218"/>
                      <a:pt x="43" y="218"/>
                    </a:cubicBezTo>
                    <a:cubicBezTo>
                      <a:pt x="42" y="218"/>
                      <a:pt x="42" y="218"/>
                      <a:pt x="42" y="218"/>
                    </a:cubicBezTo>
                    <a:cubicBezTo>
                      <a:pt x="41" y="218"/>
                      <a:pt x="41" y="218"/>
                      <a:pt x="41" y="218"/>
                    </a:cubicBezTo>
                    <a:cubicBezTo>
                      <a:pt x="40" y="216"/>
                      <a:pt x="40" y="216"/>
                      <a:pt x="40" y="216"/>
                    </a:cubicBezTo>
                    <a:cubicBezTo>
                      <a:pt x="41" y="214"/>
                      <a:pt x="41" y="214"/>
                      <a:pt x="41" y="214"/>
                    </a:cubicBezTo>
                    <a:cubicBezTo>
                      <a:pt x="43" y="213"/>
                      <a:pt x="43" y="213"/>
                      <a:pt x="43" y="213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41" y="212"/>
                      <a:pt x="41" y="212"/>
                      <a:pt x="41" y="212"/>
                    </a:cubicBezTo>
                    <a:cubicBezTo>
                      <a:pt x="40" y="211"/>
                      <a:pt x="40" y="211"/>
                      <a:pt x="40" y="211"/>
                    </a:cubicBezTo>
                    <a:cubicBezTo>
                      <a:pt x="38" y="213"/>
                      <a:pt x="38" y="213"/>
                      <a:pt x="38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4"/>
                      <a:pt x="36" y="214"/>
                      <a:pt x="36" y="214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5" y="213"/>
                      <a:pt x="35" y="213"/>
                      <a:pt x="35" y="213"/>
                    </a:cubicBezTo>
                    <a:cubicBezTo>
                      <a:pt x="35" y="212"/>
                      <a:pt x="35" y="212"/>
                      <a:pt x="35" y="212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1" y="209"/>
                      <a:pt x="31" y="209"/>
                      <a:pt x="31" y="209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29" y="214"/>
                      <a:pt x="29" y="214"/>
                      <a:pt x="29" y="214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7" y="218"/>
                      <a:pt x="27" y="218"/>
                      <a:pt x="27" y="218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3" y="216"/>
                      <a:pt x="23" y="216"/>
                      <a:pt x="23" y="216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2"/>
                      <a:pt x="17" y="212"/>
                      <a:pt x="17" y="212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14" y="206"/>
                      <a:pt x="14" y="206"/>
                      <a:pt x="14" y="206"/>
                    </a:cubicBezTo>
                    <a:cubicBezTo>
                      <a:pt x="13" y="205"/>
                      <a:pt x="13" y="205"/>
                      <a:pt x="13" y="205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1"/>
                      <a:pt x="11" y="201"/>
                      <a:pt x="11" y="201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17" y="198"/>
                      <a:pt x="17" y="198"/>
                      <a:pt x="17" y="198"/>
                    </a:cubicBezTo>
                    <a:cubicBezTo>
                      <a:pt x="19" y="198"/>
                      <a:pt x="19" y="198"/>
                      <a:pt x="19" y="198"/>
                    </a:cubicBezTo>
                    <a:cubicBezTo>
                      <a:pt x="22" y="198"/>
                      <a:pt x="22" y="198"/>
                      <a:pt x="22" y="198"/>
                    </a:cubicBezTo>
                    <a:cubicBezTo>
                      <a:pt x="22" y="198"/>
                      <a:pt x="22" y="198"/>
                      <a:pt x="22" y="198"/>
                    </a:cubicBezTo>
                    <a:cubicBezTo>
                      <a:pt x="24" y="197"/>
                      <a:pt x="24" y="197"/>
                      <a:pt x="24" y="197"/>
                    </a:cubicBezTo>
                    <a:cubicBezTo>
                      <a:pt x="25" y="196"/>
                      <a:pt x="25" y="196"/>
                      <a:pt x="25" y="196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2" y="195"/>
                      <a:pt x="22" y="195"/>
                      <a:pt x="22" y="195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7" y="195"/>
                      <a:pt x="17" y="195"/>
                      <a:pt x="17" y="195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8" y="184"/>
                      <a:pt x="18" y="184"/>
                      <a:pt x="18" y="184"/>
                    </a:cubicBezTo>
                    <a:cubicBezTo>
                      <a:pt x="17" y="184"/>
                      <a:pt x="17" y="184"/>
                      <a:pt x="17" y="184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1" y="189"/>
                      <a:pt x="11" y="189"/>
                      <a:pt x="11" y="189"/>
                    </a:cubicBezTo>
                    <a:cubicBezTo>
                      <a:pt x="8" y="188"/>
                      <a:pt x="8" y="188"/>
                      <a:pt x="8" y="188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8" y="184"/>
                      <a:pt x="8" y="184"/>
                      <a:pt x="8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7" y="183"/>
                      <a:pt x="7" y="183"/>
                      <a:pt x="7" y="183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2"/>
                      <a:pt x="6" y="182"/>
                      <a:pt x="6" y="182"/>
                    </a:cubicBezTo>
                    <a:cubicBezTo>
                      <a:pt x="6" y="180"/>
                      <a:pt x="6" y="180"/>
                      <a:pt x="6" y="180"/>
                    </a:cubicBezTo>
                    <a:cubicBezTo>
                      <a:pt x="7" y="179"/>
                      <a:pt x="7" y="179"/>
                      <a:pt x="7" y="179"/>
                    </a:cubicBezTo>
                    <a:cubicBezTo>
                      <a:pt x="8" y="179"/>
                      <a:pt x="8" y="179"/>
                      <a:pt x="8" y="179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11" y="178"/>
                      <a:pt x="11" y="178"/>
                      <a:pt x="11" y="178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20" y="176"/>
                      <a:pt x="20" y="176"/>
                      <a:pt x="20" y="176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7" y="178"/>
                      <a:pt x="27" y="178"/>
                      <a:pt x="27" y="178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2" y="183"/>
                      <a:pt x="42" y="183"/>
                      <a:pt x="42" y="183"/>
                    </a:cubicBezTo>
                    <a:cubicBezTo>
                      <a:pt x="44" y="183"/>
                      <a:pt x="44" y="183"/>
                      <a:pt x="44" y="183"/>
                    </a:cubicBezTo>
                    <a:cubicBezTo>
                      <a:pt x="47" y="182"/>
                      <a:pt x="47" y="182"/>
                      <a:pt x="47" y="182"/>
                    </a:cubicBezTo>
                    <a:cubicBezTo>
                      <a:pt x="45" y="182"/>
                      <a:pt x="45" y="182"/>
                      <a:pt x="45" y="182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6" y="178"/>
                      <a:pt x="36" y="178"/>
                      <a:pt x="36" y="178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0" y="175"/>
                      <a:pt x="40" y="175"/>
                      <a:pt x="40" y="175"/>
                    </a:cubicBezTo>
                    <a:cubicBezTo>
                      <a:pt x="44" y="176"/>
                      <a:pt x="44" y="176"/>
                      <a:pt x="44" y="176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7" y="178"/>
                      <a:pt x="47" y="178"/>
                      <a:pt x="47" y="178"/>
                    </a:cubicBezTo>
                    <a:cubicBezTo>
                      <a:pt x="48" y="179"/>
                      <a:pt x="48" y="179"/>
                      <a:pt x="48" y="179"/>
                    </a:cubicBezTo>
                    <a:cubicBezTo>
                      <a:pt x="50" y="179"/>
                      <a:pt x="50" y="179"/>
                      <a:pt x="50" y="179"/>
                    </a:cubicBezTo>
                    <a:cubicBezTo>
                      <a:pt x="50" y="178"/>
                      <a:pt x="50" y="178"/>
                      <a:pt x="50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2" y="174"/>
                      <a:pt x="52" y="174"/>
                      <a:pt x="52" y="174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1" y="171"/>
                      <a:pt x="51" y="171"/>
                      <a:pt x="51" y="171"/>
                    </a:cubicBezTo>
                    <a:cubicBezTo>
                      <a:pt x="50" y="171"/>
                      <a:pt x="50" y="171"/>
                      <a:pt x="50" y="171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47" y="168"/>
                      <a:pt x="47" y="168"/>
                      <a:pt x="47" y="168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4" y="170"/>
                      <a:pt x="44" y="170"/>
                      <a:pt x="44" y="170"/>
                    </a:cubicBezTo>
                    <a:cubicBezTo>
                      <a:pt x="41" y="170"/>
                      <a:pt x="41" y="170"/>
                      <a:pt x="41" y="170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36" y="169"/>
                      <a:pt x="36" y="169"/>
                      <a:pt x="36" y="169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33" y="165"/>
                      <a:pt x="33" y="165"/>
                      <a:pt x="33" y="165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1"/>
                      <a:pt x="32" y="171"/>
                      <a:pt x="32" y="171"/>
                    </a:cubicBezTo>
                    <a:cubicBezTo>
                      <a:pt x="28" y="171"/>
                      <a:pt x="28" y="171"/>
                      <a:pt x="28" y="171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7" y="162"/>
                      <a:pt x="27" y="162"/>
                      <a:pt x="27" y="162"/>
                    </a:cubicBezTo>
                    <a:cubicBezTo>
                      <a:pt x="25" y="163"/>
                      <a:pt x="25" y="163"/>
                      <a:pt x="25" y="163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0" y="162"/>
                      <a:pt x="20" y="162"/>
                      <a:pt x="20" y="162"/>
                    </a:cubicBezTo>
                    <a:cubicBezTo>
                      <a:pt x="21" y="161"/>
                      <a:pt x="21" y="161"/>
                      <a:pt x="21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5" y="160"/>
                      <a:pt x="25" y="160"/>
                      <a:pt x="25" y="160"/>
                    </a:cubicBezTo>
                    <a:cubicBezTo>
                      <a:pt x="27" y="157"/>
                      <a:pt x="27" y="157"/>
                      <a:pt x="27" y="157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5" y="156"/>
                      <a:pt x="25" y="156"/>
                      <a:pt x="25" y="156"/>
                    </a:cubicBezTo>
                    <a:cubicBezTo>
                      <a:pt x="24" y="156"/>
                      <a:pt x="24" y="156"/>
                      <a:pt x="24" y="156"/>
                    </a:cubicBezTo>
                    <a:cubicBezTo>
                      <a:pt x="23" y="157"/>
                      <a:pt x="23" y="157"/>
                      <a:pt x="23" y="157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6" y="159"/>
                      <a:pt x="16" y="159"/>
                      <a:pt x="16" y="159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4" y="152"/>
                      <a:pt x="14" y="152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10" y="139"/>
                      <a:pt x="10" y="139"/>
                      <a:pt x="10" y="139"/>
                    </a:cubicBezTo>
                    <a:cubicBezTo>
                      <a:pt x="11" y="138"/>
                      <a:pt x="11" y="138"/>
                      <a:pt x="11" y="138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9" y="129"/>
                      <a:pt x="49" y="129"/>
                      <a:pt x="49" y="129"/>
                    </a:cubicBezTo>
                    <a:cubicBezTo>
                      <a:pt x="51" y="129"/>
                      <a:pt x="51" y="129"/>
                      <a:pt x="51" y="129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7" y="125"/>
                      <a:pt x="67" y="125"/>
                      <a:pt x="67" y="125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0"/>
                      <a:pt x="95" y="110"/>
                      <a:pt x="95" y="110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2" y="105"/>
                      <a:pt x="102" y="105"/>
                      <a:pt x="102" y="105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2"/>
                      <a:pt x="99" y="102"/>
                      <a:pt x="99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10" y="99"/>
                      <a:pt x="110" y="99"/>
                      <a:pt x="110" y="99"/>
                    </a:cubicBezTo>
                    <a:cubicBezTo>
                      <a:pt x="111" y="98"/>
                      <a:pt x="111" y="98"/>
                      <a:pt x="111" y="98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0" y="99"/>
                      <a:pt x="100" y="99"/>
                      <a:pt x="100" y="99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9" y="99"/>
                      <a:pt x="89" y="99"/>
                      <a:pt x="89" y="99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0" y="89"/>
                      <a:pt x="90" y="89"/>
                      <a:pt x="90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4" y="84"/>
                      <a:pt x="94" y="84"/>
                      <a:pt x="94" y="84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7" y="76"/>
                      <a:pt x="107" y="76"/>
                      <a:pt x="107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3" y="73"/>
                      <a:pt x="113" y="73"/>
                      <a:pt x="113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3" y="70"/>
                      <a:pt x="113" y="70"/>
                      <a:pt x="113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8" y="69"/>
                      <a:pt x="118" y="69"/>
                      <a:pt x="118" y="69"/>
                    </a:cubicBezTo>
                    <a:cubicBezTo>
                      <a:pt x="119" y="67"/>
                      <a:pt x="119" y="67"/>
                      <a:pt x="119" y="67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22" y="66"/>
                      <a:pt x="122" y="66"/>
                      <a:pt x="122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73"/>
                      <a:pt x="123" y="73"/>
                      <a:pt x="123" y="73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124" y="77"/>
                      <a:pt x="124" y="77"/>
                      <a:pt x="124" y="77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28" y="66"/>
                      <a:pt x="128" y="66"/>
                      <a:pt x="128" y="66"/>
                    </a:cubicBezTo>
                    <a:cubicBezTo>
                      <a:pt x="128" y="66"/>
                      <a:pt x="128" y="66"/>
                      <a:pt x="128" y="66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1" y="67"/>
                      <a:pt x="131" y="67"/>
                      <a:pt x="131" y="67"/>
                    </a:cubicBezTo>
                    <a:cubicBezTo>
                      <a:pt x="133" y="67"/>
                      <a:pt x="133" y="67"/>
                      <a:pt x="133" y="67"/>
                    </a:cubicBezTo>
                    <a:cubicBezTo>
                      <a:pt x="133" y="68"/>
                      <a:pt x="133" y="68"/>
                      <a:pt x="133" y="6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34" y="70"/>
                      <a:pt x="134" y="70"/>
                      <a:pt x="134" y="70"/>
                    </a:cubicBezTo>
                    <a:cubicBezTo>
                      <a:pt x="136" y="71"/>
                      <a:pt x="136" y="71"/>
                      <a:pt x="136" y="71"/>
                    </a:cubicBezTo>
                    <a:cubicBezTo>
                      <a:pt x="139" y="71"/>
                      <a:pt x="139" y="71"/>
                      <a:pt x="139" y="71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1" y="68"/>
                      <a:pt x="141" y="68"/>
                      <a:pt x="141" y="68"/>
                    </a:cubicBezTo>
                    <a:cubicBezTo>
                      <a:pt x="142" y="67"/>
                      <a:pt x="142" y="67"/>
                      <a:pt x="142" y="67"/>
                    </a:cubicBezTo>
                    <a:cubicBezTo>
                      <a:pt x="143" y="66"/>
                      <a:pt x="143" y="66"/>
                      <a:pt x="143" y="66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51" y="60"/>
                      <a:pt x="151" y="60"/>
                      <a:pt x="151" y="60"/>
                    </a:cubicBezTo>
                    <a:cubicBezTo>
                      <a:pt x="151" y="57"/>
                      <a:pt x="151" y="57"/>
                      <a:pt x="151" y="57"/>
                    </a:cubicBezTo>
                    <a:cubicBezTo>
                      <a:pt x="150" y="57"/>
                      <a:pt x="150" y="57"/>
                      <a:pt x="150" y="57"/>
                    </a:cubicBezTo>
                    <a:cubicBezTo>
                      <a:pt x="149" y="57"/>
                      <a:pt x="149" y="57"/>
                      <a:pt x="149" y="57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0" y="49"/>
                      <a:pt x="150" y="49"/>
                      <a:pt x="150" y="49"/>
                    </a:cubicBezTo>
                    <a:cubicBezTo>
                      <a:pt x="151" y="46"/>
                      <a:pt x="151" y="46"/>
                      <a:pt x="151" y="46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56" y="44"/>
                      <a:pt x="156" y="44"/>
                      <a:pt x="156" y="44"/>
                    </a:cubicBezTo>
                    <a:cubicBezTo>
                      <a:pt x="159" y="43"/>
                      <a:pt x="159" y="43"/>
                      <a:pt x="159" y="43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5" y="50"/>
                      <a:pt x="165" y="50"/>
                      <a:pt x="165" y="50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9" y="62"/>
                      <a:pt x="169" y="62"/>
                      <a:pt x="169" y="62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69" y="46"/>
                      <a:pt x="169" y="46"/>
                      <a:pt x="169" y="46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3"/>
                      <a:pt x="168" y="43"/>
                      <a:pt x="168" y="43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5" y="38"/>
                      <a:pt x="175" y="38"/>
                      <a:pt x="175" y="38"/>
                    </a:cubicBezTo>
                    <a:cubicBezTo>
                      <a:pt x="177" y="38"/>
                      <a:pt x="177" y="38"/>
                      <a:pt x="177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5" y="39"/>
                      <a:pt x="185" y="39"/>
                      <a:pt x="185" y="39"/>
                    </a:cubicBezTo>
                    <a:cubicBezTo>
                      <a:pt x="190" y="37"/>
                      <a:pt x="190" y="37"/>
                      <a:pt x="190" y="37"/>
                    </a:cubicBezTo>
                    <a:cubicBezTo>
                      <a:pt x="194" y="37"/>
                      <a:pt x="194" y="37"/>
                      <a:pt x="194" y="37"/>
                    </a:cubicBezTo>
                    <a:cubicBezTo>
                      <a:pt x="196" y="38"/>
                      <a:pt x="196" y="38"/>
                      <a:pt x="196" y="38"/>
                    </a:cubicBezTo>
                    <a:cubicBezTo>
                      <a:pt x="196" y="40"/>
                      <a:pt x="196" y="40"/>
                      <a:pt x="196" y="40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8" y="39"/>
                      <a:pt x="198" y="39"/>
                      <a:pt x="198" y="39"/>
                    </a:cubicBezTo>
                    <a:cubicBezTo>
                      <a:pt x="198" y="38"/>
                      <a:pt x="198" y="38"/>
                      <a:pt x="198" y="38"/>
                    </a:cubicBezTo>
                    <a:cubicBezTo>
                      <a:pt x="202" y="35"/>
                      <a:pt x="202" y="35"/>
                      <a:pt x="202" y="35"/>
                    </a:cubicBezTo>
                    <a:cubicBezTo>
                      <a:pt x="203" y="36"/>
                      <a:pt x="203" y="36"/>
                      <a:pt x="203" y="36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6" y="40"/>
                      <a:pt x="206" y="40"/>
                      <a:pt x="206" y="40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6" y="33"/>
                      <a:pt x="206" y="33"/>
                      <a:pt x="206" y="33"/>
                    </a:cubicBezTo>
                    <a:cubicBezTo>
                      <a:pt x="208" y="33"/>
                      <a:pt x="208" y="33"/>
                      <a:pt x="208" y="33"/>
                    </a:cubicBezTo>
                    <a:cubicBezTo>
                      <a:pt x="210" y="34"/>
                      <a:pt x="210" y="34"/>
                      <a:pt x="210" y="34"/>
                    </a:cubicBezTo>
                    <a:cubicBezTo>
                      <a:pt x="212" y="33"/>
                      <a:pt x="212" y="33"/>
                      <a:pt x="212" y="33"/>
                    </a:cubicBezTo>
                    <a:cubicBezTo>
                      <a:pt x="214" y="32"/>
                      <a:pt x="214" y="32"/>
                      <a:pt x="214" y="32"/>
                    </a:cubicBezTo>
                    <a:cubicBezTo>
                      <a:pt x="218" y="33"/>
                      <a:pt x="218" y="33"/>
                      <a:pt x="218" y="33"/>
                    </a:cubicBezTo>
                    <a:cubicBezTo>
                      <a:pt x="218" y="34"/>
                      <a:pt x="218" y="34"/>
                      <a:pt x="218" y="34"/>
                    </a:cubicBezTo>
                    <a:cubicBezTo>
                      <a:pt x="218" y="39"/>
                      <a:pt x="218" y="39"/>
                      <a:pt x="218" y="39"/>
                    </a:cubicBezTo>
                    <a:cubicBezTo>
                      <a:pt x="217" y="42"/>
                      <a:pt x="217" y="42"/>
                      <a:pt x="217" y="42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2"/>
                      <a:pt x="213" y="52"/>
                      <a:pt x="213" y="52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2" y="57"/>
                      <a:pt x="212" y="57"/>
                      <a:pt x="212" y="57"/>
                    </a:cubicBezTo>
                    <a:cubicBezTo>
                      <a:pt x="210" y="59"/>
                      <a:pt x="210" y="59"/>
                      <a:pt x="210" y="59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7" y="62"/>
                      <a:pt x="207" y="62"/>
                      <a:pt x="207" y="62"/>
                    </a:cubicBezTo>
                    <a:cubicBezTo>
                      <a:pt x="206" y="63"/>
                      <a:pt x="206" y="63"/>
                      <a:pt x="206" y="63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203" y="70"/>
                      <a:pt x="203" y="70"/>
                      <a:pt x="203" y="70"/>
                    </a:cubicBezTo>
                    <a:cubicBezTo>
                      <a:pt x="204" y="70"/>
                      <a:pt x="204" y="70"/>
                      <a:pt x="204" y="70"/>
                    </a:cubicBezTo>
                    <a:cubicBezTo>
                      <a:pt x="205" y="70"/>
                      <a:pt x="205" y="70"/>
                      <a:pt x="205" y="70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208" y="67"/>
                      <a:pt x="208" y="67"/>
                      <a:pt x="208" y="67"/>
                    </a:cubicBezTo>
                    <a:cubicBezTo>
                      <a:pt x="208" y="66"/>
                      <a:pt x="208" y="66"/>
                      <a:pt x="208" y="66"/>
                    </a:cubicBezTo>
                    <a:cubicBezTo>
                      <a:pt x="210" y="64"/>
                      <a:pt x="210" y="64"/>
                      <a:pt x="210" y="64"/>
                    </a:cubicBezTo>
                    <a:cubicBezTo>
                      <a:pt x="212" y="61"/>
                      <a:pt x="212" y="61"/>
                      <a:pt x="212" y="61"/>
                    </a:cubicBezTo>
                    <a:cubicBezTo>
                      <a:pt x="213" y="59"/>
                      <a:pt x="213" y="59"/>
                      <a:pt x="213" y="59"/>
                    </a:cubicBezTo>
                    <a:cubicBezTo>
                      <a:pt x="215" y="59"/>
                      <a:pt x="215" y="59"/>
                      <a:pt x="215" y="59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217" y="57"/>
                      <a:pt x="217" y="57"/>
                      <a:pt x="217" y="57"/>
                    </a:cubicBezTo>
                    <a:cubicBezTo>
                      <a:pt x="217" y="55"/>
                      <a:pt x="217" y="55"/>
                      <a:pt x="217" y="55"/>
                    </a:cubicBezTo>
                    <a:cubicBezTo>
                      <a:pt x="218" y="54"/>
                      <a:pt x="218" y="54"/>
                      <a:pt x="218" y="54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20" y="51"/>
                      <a:pt x="220" y="51"/>
                      <a:pt x="220" y="51"/>
                    </a:cubicBezTo>
                    <a:cubicBezTo>
                      <a:pt x="221" y="52"/>
                      <a:pt x="221" y="52"/>
                      <a:pt x="221" y="52"/>
                    </a:cubicBezTo>
                    <a:cubicBezTo>
                      <a:pt x="221" y="54"/>
                      <a:pt x="221" y="54"/>
                      <a:pt x="221" y="54"/>
                    </a:cubicBezTo>
                    <a:cubicBezTo>
                      <a:pt x="222" y="55"/>
                      <a:pt x="222" y="55"/>
                      <a:pt x="222" y="55"/>
                    </a:cubicBezTo>
                    <a:cubicBezTo>
                      <a:pt x="223" y="57"/>
                      <a:pt x="223" y="57"/>
                      <a:pt x="223" y="57"/>
                    </a:cubicBezTo>
                    <a:cubicBezTo>
                      <a:pt x="224" y="60"/>
                      <a:pt x="224" y="60"/>
                      <a:pt x="224" y="60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9" y="66"/>
                      <a:pt x="229" y="66"/>
                      <a:pt x="229" y="66"/>
                    </a:cubicBezTo>
                    <a:cubicBezTo>
                      <a:pt x="229" y="66"/>
                      <a:pt x="229" y="66"/>
                      <a:pt x="229" y="66"/>
                    </a:cubicBezTo>
                    <a:cubicBezTo>
                      <a:pt x="230" y="66"/>
                      <a:pt x="230" y="66"/>
                      <a:pt x="230" y="66"/>
                    </a:cubicBezTo>
                    <a:cubicBezTo>
                      <a:pt x="231" y="65"/>
                      <a:pt x="231" y="65"/>
                      <a:pt x="231" y="65"/>
                    </a:cubicBezTo>
                    <a:cubicBezTo>
                      <a:pt x="231" y="64"/>
                      <a:pt x="231" y="64"/>
                      <a:pt x="231" y="64"/>
                    </a:cubicBezTo>
                    <a:cubicBezTo>
                      <a:pt x="231" y="63"/>
                      <a:pt x="231" y="63"/>
                      <a:pt x="231" y="63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229" y="61"/>
                      <a:pt x="229" y="61"/>
                      <a:pt x="229" y="61"/>
                    </a:cubicBezTo>
                    <a:cubicBezTo>
                      <a:pt x="229" y="60"/>
                      <a:pt x="229" y="60"/>
                      <a:pt x="229" y="60"/>
                    </a:cubicBezTo>
                    <a:cubicBezTo>
                      <a:pt x="230" y="60"/>
                      <a:pt x="230" y="60"/>
                      <a:pt x="230" y="60"/>
                    </a:cubicBezTo>
                    <a:cubicBezTo>
                      <a:pt x="232" y="62"/>
                      <a:pt x="232" y="62"/>
                      <a:pt x="232" y="62"/>
                    </a:cubicBezTo>
                    <a:cubicBezTo>
                      <a:pt x="235" y="62"/>
                      <a:pt x="235" y="62"/>
                      <a:pt x="235" y="62"/>
                    </a:cubicBezTo>
                    <a:cubicBezTo>
                      <a:pt x="236" y="63"/>
                      <a:pt x="236" y="63"/>
                      <a:pt x="236" y="63"/>
                    </a:cubicBezTo>
                    <a:cubicBezTo>
                      <a:pt x="237" y="63"/>
                      <a:pt x="237" y="63"/>
                      <a:pt x="237" y="63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9" y="63"/>
                      <a:pt x="239" y="63"/>
                      <a:pt x="239" y="63"/>
                    </a:cubicBezTo>
                    <a:cubicBezTo>
                      <a:pt x="240" y="63"/>
                      <a:pt x="240" y="63"/>
                      <a:pt x="240" y="63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2" y="63"/>
                      <a:pt x="242" y="63"/>
                      <a:pt x="242" y="63"/>
                    </a:cubicBezTo>
                    <a:cubicBezTo>
                      <a:pt x="242" y="60"/>
                      <a:pt x="242" y="60"/>
                      <a:pt x="242" y="60"/>
                    </a:cubicBezTo>
                    <a:cubicBezTo>
                      <a:pt x="241" y="58"/>
                      <a:pt x="241" y="58"/>
                      <a:pt x="241" y="58"/>
                    </a:cubicBezTo>
                    <a:cubicBezTo>
                      <a:pt x="242" y="55"/>
                      <a:pt x="242" y="55"/>
                      <a:pt x="242" y="55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2" y="51"/>
                      <a:pt x="242" y="51"/>
                      <a:pt x="242" y="51"/>
                    </a:cubicBezTo>
                    <a:cubicBezTo>
                      <a:pt x="241" y="48"/>
                      <a:pt x="241" y="48"/>
                      <a:pt x="241" y="48"/>
                    </a:cubicBezTo>
                    <a:cubicBezTo>
                      <a:pt x="241" y="45"/>
                      <a:pt x="241" y="45"/>
                      <a:pt x="241" y="45"/>
                    </a:cubicBezTo>
                    <a:cubicBezTo>
                      <a:pt x="243" y="42"/>
                      <a:pt x="243" y="42"/>
                      <a:pt x="243" y="42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3" y="39"/>
                      <a:pt x="243" y="39"/>
                      <a:pt x="243" y="39"/>
                    </a:cubicBezTo>
                    <a:cubicBezTo>
                      <a:pt x="243" y="38"/>
                      <a:pt x="243" y="38"/>
                      <a:pt x="243" y="38"/>
                    </a:cubicBezTo>
                    <a:cubicBezTo>
                      <a:pt x="243" y="35"/>
                      <a:pt x="243" y="35"/>
                      <a:pt x="243" y="35"/>
                    </a:cubicBezTo>
                    <a:cubicBezTo>
                      <a:pt x="244" y="34"/>
                      <a:pt x="244" y="34"/>
                      <a:pt x="244" y="34"/>
                    </a:cubicBezTo>
                    <a:cubicBezTo>
                      <a:pt x="246" y="34"/>
                      <a:pt x="246" y="34"/>
                      <a:pt x="246" y="34"/>
                    </a:cubicBezTo>
                    <a:cubicBezTo>
                      <a:pt x="248" y="35"/>
                      <a:pt x="248" y="35"/>
                      <a:pt x="248" y="35"/>
                    </a:cubicBezTo>
                    <a:cubicBezTo>
                      <a:pt x="250" y="35"/>
                      <a:pt x="250" y="35"/>
                      <a:pt x="250" y="35"/>
                    </a:cubicBezTo>
                    <a:cubicBezTo>
                      <a:pt x="251" y="36"/>
                      <a:pt x="251" y="36"/>
                      <a:pt x="251" y="36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4" y="38"/>
                      <a:pt x="254" y="38"/>
                      <a:pt x="254" y="38"/>
                    </a:cubicBezTo>
                    <a:cubicBezTo>
                      <a:pt x="255" y="40"/>
                      <a:pt x="255" y="40"/>
                      <a:pt x="255" y="40"/>
                    </a:cubicBezTo>
                    <a:cubicBezTo>
                      <a:pt x="257" y="44"/>
                      <a:pt x="257" y="44"/>
                      <a:pt x="257" y="44"/>
                    </a:cubicBezTo>
                    <a:cubicBezTo>
                      <a:pt x="257" y="46"/>
                      <a:pt x="257" y="46"/>
                      <a:pt x="257" y="46"/>
                    </a:cubicBezTo>
                    <a:cubicBezTo>
                      <a:pt x="259" y="49"/>
                      <a:pt x="259" y="49"/>
                      <a:pt x="259" y="49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1" y="57"/>
                      <a:pt x="261" y="57"/>
                      <a:pt x="261" y="57"/>
                    </a:cubicBezTo>
                    <a:cubicBezTo>
                      <a:pt x="261" y="58"/>
                      <a:pt x="261" y="58"/>
                      <a:pt x="261" y="58"/>
                    </a:cubicBezTo>
                    <a:cubicBezTo>
                      <a:pt x="260" y="59"/>
                      <a:pt x="260" y="59"/>
                      <a:pt x="260" y="59"/>
                    </a:cubicBezTo>
                    <a:cubicBezTo>
                      <a:pt x="259" y="60"/>
                      <a:pt x="259" y="60"/>
                      <a:pt x="259" y="60"/>
                    </a:cubicBezTo>
                    <a:cubicBezTo>
                      <a:pt x="260" y="63"/>
                      <a:pt x="260" y="63"/>
                      <a:pt x="260" y="63"/>
                    </a:cubicBezTo>
                    <a:cubicBezTo>
                      <a:pt x="261" y="64"/>
                      <a:pt x="261" y="64"/>
                      <a:pt x="261" y="64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2" y="69"/>
                      <a:pt x="262" y="69"/>
                      <a:pt x="262" y="69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5" y="73"/>
                      <a:pt x="265" y="73"/>
                      <a:pt x="265" y="73"/>
                    </a:cubicBezTo>
                    <a:cubicBezTo>
                      <a:pt x="268" y="75"/>
                      <a:pt x="268" y="75"/>
                      <a:pt x="268" y="75"/>
                    </a:cubicBezTo>
                    <a:cubicBezTo>
                      <a:pt x="270" y="75"/>
                      <a:pt x="270" y="75"/>
                      <a:pt x="270" y="75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4" y="71"/>
                      <a:pt x="274" y="71"/>
                      <a:pt x="274" y="71"/>
                    </a:cubicBezTo>
                    <a:cubicBezTo>
                      <a:pt x="275" y="70"/>
                      <a:pt x="275" y="70"/>
                      <a:pt x="275" y="70"/>
                    </a:cubicBezTo>
                    <a:cubicBezTo>
                      <a:pt x="276" y="70"/>
                      <a:pt x="276" y="70"/>
                      <a:pt x="276" y="70"/>
                    </a:cubicBezTo>
                    <a:cubicBezTo>
                      <a:pt x="276" y="72"/>
                      <a:pt x="276" y="72"/>
                      <a:pt x="276" y="72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7" y="73"/>
                      <a:pt x="277" y="73"/>
                      <a:pt x="277" y="73"/>
                    </a:cubicBezTo>
                    <a:cubicBezTo>
                      <a:pt x="279" y="73"/>
                      <a:pt x="279" y="73"/>
                      <a:pt x="279" y="73"/>
                    </a:cubicBezTo>
                    <a:cubicBezTo>
                      <a:pt x="280" y="73"/>
                      <a:pt x="280" y="73"/>
                      <a:pt x="280" y="73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281" y="76"/>
                      <a:pt x="281" y="76"/>
                      <a:pt x="281" y="76"/>
                    </a:cubicBezTo>
                    <a:cubicBezTo>
                      <a:pt x="282" y="77"/>
                      <a:pt x="282" y="77"/>
                      <a:pt x="282" y="77"/>
                    </a:cubicBezTo>
                    <a:cubicBezTo>
                      <a:pt x="283" y="77"/>
                      <a:pt x="283" y="77"/>
                      <a:pt x="283" y="77"/>
                    </a:cubicBezTo>
                    <a:cubicBezTo>
                      <a:pt x="285" y="77"/>
                      <a:pt x="285" y="77"/>
                      <a:pt x="285" y="77"/>
                    </a:cubicBezTo>
                    <a:cubicBezTo>
                      <a:pt x="287" y="77"/>
                      <a:pt x="287" y="77"/>
                      <a:pt x="287" y="77"/>
                    </a:cubicBezTo>
                    <a:cubicBezTo>
                      <a:pt x="288" y="77"/>
                      <a:pt x="288" y="77"/>
                      <a:pt x="288" y="77"/>
                    </a:cubicBezTo>
                    <a:cubicBezTo>
                      <a:pt x="287" y="76"/>
                      <a:pt x="287" y="76"/>
                      <a:pt x="287" y="76"/>
                    </a:cubicBezTo>
                    <a:cubicBezTo>
                      <a:pt x="285" y="75"/>
                      <a:pt x="285" y="75"/>
                      <a:pt x="285" y="75"/>
                    </a:cubicBezTo>
                    <a:cubicBezTo>
                      <a:pt x="284" y="74"/>
                      <a:pt x="284" y="74"/>
                      <a:pt x="284" y="74"/>
                    </a:cubicBezTo>
                    <a:cubicBezTo>
                      <a:pt x="284" y="73"/>
                      <a:pt x="284" y="73"/>
                      <a:pt x="284" y="73"/>
                    </a:cubicBezTo>
                    <a:cubicBezTo>
                      <a:pt x="282" y="73"/>
                      <a:pt x="282" y="73"/>
                      <a:pt x="282" y="73"/>
                    </a:cubicBezTo>
                    <a:cubicBezTo>
                      <a:pt x="281" y="72"/>
                      <a:pt x="281" y="72"/>
                      <a:pt x="281" y="72"/>
                    </a:cubicBezTo>
                    <a:cubicBezTo>
                      <a:pt x="281" y="70"/>
                      <a:pt x="281" y="70"/>
                      <a:pt x="281" y="70"/>
                    </a:cubicBezTo>
                    <a:cubicBezTo>
                      <a:pt x="280" y="68"/>
                      <a:pt x="280" y="68"/>
                      <a:pt x="280" y="68"/>
                    </a:cubicBezTo>
                    <a:cubicBezTo>
                      <a:pt x="278" y="66"/>
                      <a:pt x="278" y="66"/>
                      <a:pt x="278" y="66"/>
                    </a:cubicBezTo>
                    <a:cubicBezTo>
                      <a:pt x="278" y="65"/>
                      <a:pt x="278" y="65"/>
                      <a:pt x="278" y="65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76" y="61"/>
                      <a:pt x="276" y="61"/>
                      <a:pt x="276" y="61"/>
                    </a:cubicBezTo>
                    <a:cubicBezTo>
                      <a:pt x="276" y="59"/>
                      <a:pt x="276" y="59"/>
                      <a:pt x="276" y="59"/>
                    </a:cubicBezTo>
                    <a:cubicBezTo>
                      <a:pt x="276" y="56"/>
                      <a:pt x="276" y="56"/>
                      <a:pt x="276" y="56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4" y="52"/>
                      <a:pt x="274" y="52"/>
                      <a:pt x="274" y="52"/>
                    </a:cubicBezTo>
                    <a:cubicBezTo>
                      <a:pt x="274" y="50"/>
                      <a:pt x="274" y="50"/>
                      <a:pt x="274" y="50"/>
                    </a:cubicBezTo>
                    <a:cubicBezTo>
                      <a:pt x="275" y="49"/>
                      <a:pt x="275" y="49"/>
                      <a:pt x="275" y="49"/>
                    </a:cubicBezTo>
                    <a:cubicBezTo>
                      <a:pt x="274" y="46"/>
                      <a:pt x="274" y="46"/>
                      <a:pt x="274" y="46"/>
                    </a:cubicBezTo>
                    <a:cubicBezTo>
                      <a:pt x="273" y="45"/>
                      <a:pt x="273" y="45"/>
                      <a:pt x="273" y="45"/>
                    </a:cubicBezTo>
                    <a:cubicBezTo>
                      <a:pt x="273" y="43"/>
                      <a:pt x="273" y="43"/>
                      <a:pt x="273" y="43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71" y="38"/>
                      <a:pt x="271" y="38"/>
                      <a:pt x="271" y="38"/>
                    </a:cubicBezTo>
                    <a:cubicBezTo>
                      <a:pt x="272" y="37"/>
                      <a:pt x="272" y="37"/>
                      <a:pt x="272" y="37"/>
                    </a:cubicBezTo>
                    <a:cubicBezTo>
                      <a:pt x="271" y="34"/>
                      <a:pt x="271" y="34"/>
                      <a:pt x="271" y="34"/>
                    </a:cubicBezTo>
                    <a:cubicBezTo>
                      <a:pt x="271" y="32"/>
                      <a:pt x="271" y="32"/>
                      <a:pt x="271" y="32"/>
                    </a:cubicBezTo>
                    <a:cubicBezTo>
                      <a:pt x="271" y="31"/>
                      <a:pt x="271" y="31"/>
                      <a:pt x="271" y="31"/>
                    </a:cubicBezTo>
                    <a:cubicBezTo>
                      <a:pt x="275" y="32"/>
                      <a:pt x="275" y="32"/>
                      <a:pt x="275" y="32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78" y="33"/>
                      <a:pt x="278" y="33"/>
                      <a:pt x="278" y="33"/>
                    </a:cubicBezTo>
                    <a:cubicBezTo>
                      <a:pt x="278" y="32"/>
                      <a:pt x="278" y="32"/>
                      <a:pt x="278" y="32"/>
                    </a:cubicBezTo>
                    <a:cubicBezTo>
                      <a:pt x="280" y="32"/>
                      <a:pt x="280" y="32"/>
                      <a:pt x="280" y="32"/>
                    </a:cubicBezTo>
                    <a:cubicBezTo>
                      <a:pt x="283" y="36"/>
                      <a:pt x="283" y="36"/>
                      <a:pt x="283" y="36"/>
                    </a:cubicBezTo>
                    <a:cubicBezTo>
                      <a:pt x="287" y="38"/>
                      <a:pt x="287" y="38"/>
                      <a:pt x="287" y="38"/>
                    </a:cubicBezTo>
                    <a:cubicBezTo>
                      <a:pt x="288" y="37"/>
                      <a:pt x="288" y="37"/>
                      <a:pt x="288" y="37"/>
                    </a:cubicBezTo>
                    <a:cubicBezTo>
                      <a:pt x="288" y="35"/>
                      <a:pt x="288" y="35"/>
                      <a:pt x="288" y="35"/>
                    </a:cubicBezTo>
                    <a:cubicBezTo>
                      <a:pt x="287" y="34"/>
                      <a:pt x="287" y="34"/>
                      <a:pt x="287" y="34"/>
                    </a:cubicBezTo>
                    <a:cubicBezTo>
                      <a:pt x="288" y="31"/>
                      <a:pt x="288" y="31"/>
                      <a:pt x="288" y="31"/>
                    </a:cubicBezTo>
                    <a:cubicBezTo>
                      <a:pt x="290" y="30"/>
                      <a:pt x="290" y="30"/>
                      <a:pt x="290" y="30"/>
                    </a:cubicBezTo>
                    <a:cubicBezTo>
                      <a:pt x="291" y="31"/>
                      <a:pt x="291" y="31"/>
                      <a:pt x="291" y="31"/>
                    </a:cubicBezTo>
                    <a:cubicBezTo>
                      <a:pt x="294" y="31"/>
                      <a:pt x="294" y="31"/>
                      <a:pt x="294" y="31"/>
                    </a:cubicBezTo>
                    <a:cubicBezTo>
                      <a:pt x="296" y="29"/>
                      <a:pt x="296" y="29"/>
                      <a:pt x="296" y="29"/>
                    </a:cubicBezTo>
                    <a:cubicBezTo>
                      <a:pt x="298" y="30"/>
                      <a:pt x="298" y="30"/>
                      <a:pt x="298" y="30"/>
                    </a:cubicBezTo>
                    <a:cubicBezTo>
                      <a:pt x="300" y="31"/>
                      <a:pt x="300" y="31"/>
                      <a:pt x="300" y="31"/>
                    </a:cubicBezTo>
                    <a:cubicBezTo>
                      <a:pt x="302" y="31"/>
                      <a:pt x="302" y="31"/>
                      <a:pt x="302" y="31"/>
                    </a:cubicBezTo>
                    <a:cubicBezTo>
                      <a:pt x="303" y="32"/>
                      <a:pt x="303" y="32"/>
                      <a:pt x="303" y="32"/>
                    </a:cubicBezTo>
                    <a:cubicBezTo>
                      <a:pt x="304" y="35"/>
                      <a:pt x="304" y="35"/>
                      <a:pt x="304" y="35"/>
                    </a:cubicBezTo>
                    <a:cubicBezTo>
                      <a:pt x="304" y="37"/>
                      <a:pt x="304" y="37"/>
                      <a:pt x="304" y="37"/>
                    </a:cubicBezTo>
                    <a:cubicBezTo>
                      <a:pt x="307" y="39"/>
                      <a:pt x="307" y="39"/>
                      <a:pt x="307" y="39"/>
                    </a:cubicBezTo>
                    <a:cubicBezTo>
                      <a:pt x="307" y="41"/>
                      <a:pt x="307" y="41"/>
                      <a:pt x="307" y="41"/>
                    </a:cubicBezTo>
                    <a:cubicBezTo>
                      <a:pt x="306" y="43"/>
                      <a:pt x="306" y="43"/>
                      <a:pt x="306" y="43"/>
                    </a:cubicBezTo>
                    <a:cubicBezTo>
                      <a:pt x="307" y="47"/>
                      <a:pt x="307" y="47"/>
                      <a:pt x="307" y="47"/>
                    </a:cubicBezTo>
                    <a:cubicBezTo>
                      <a:pt x="307" y="49"/>
                      <a:pt x="307" y="49"/>
                      <a:pt x="307" y="49"/>
                    </a:cubicBezTo>
                    <a:cubicBezTo>
                      <a:pt x="308" y="50"/>
                      <a:pt x="308" y="50"/>
                      <a:pt x="308" y="50"/>
                    </a:cubicBezTo>
                    <a:cubicBezTo>
                      <a:pt x="310" y="51"/>
                      <a:pt x="310" y="51"/>
                      <a:pt x="310" y="51"/>
                    </a:cubicBezTo>
                    <a:cubicBezTo>
                      <a:pt x="313" y="51"/>
                      <a:pt x="313" y="51"/>
                      <a:pt x="313" y="51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19" y="55"/>
                      <a:pt x="319" y="55"/>
                      <a:pt x="319" y="55"/>
                    </a:cubicBezTo>
                    <a:cubicBezTo>
                      <a:pt x="318" y="53"/>
                      <a:pt x="318" y="53"/>
                      <a:pt x="318" y="53"/>
                    </a:cubicBezTo>
                    <a:cubicBezTo>
                      <a:pt x="318" y="52"/>
                      <a:pt x="318" y="52"/>
                      <a:pt x="318" y="52"/>
                    </a:cubicBezTo>
                    <a:cubicBezTo>
                      <a:pt x="315" y="51"/>
                      <a:pt x="315" y="51"/>
                      <a:pt x="315" y="51"/>
                    </a:cubicBezTo>
                    <a:cubicBezTo>
                      <a:pt x="314" y="50"/>
                      <a:pt x="314" y="50"/>
                      <a:pt x="314" y="50"/>
                    </a:cubicBezTo>
                    <a:cubicBezTo>
                      <a:pt x="312" y="50"/>
                      <a:pt x="312" y="50"/>
                      <a:pt x="312" y="50"/>
                    </a:cubicBezTo>
                    <a:cubicBezTo>
                      <a:pt x="310" y="48"/>
                      <a:pt x="310" y="48"/>
                      <a:pt x="310" y="48"/>
                    </a:cubicBezTo>
                    <a:cubicBezTo>
                      <a:pt x="309" y="47"/>
                      <a:pt x="309" y="47"/>
                      <a:pt x="309" y="47"/>
                    </a:cubicBezTo>
                    <a:cubicBezTo>
                      <a:pt x="310" y="45"/>
                      <a:pt x="310" y="45"/>
                      <a:pt x="310" y="45"/>
                    </a:cubicBezTo>
                    <a:cubicBezTo>
                      <a:pt x="308" y="42"/>
                      <a:pt x="308" y="42"/>
                      <a:pt x="308" y="42"/>
                    </a:cubicBezTo>
                    <a:cubicBezTo>
                      <a:pt x="308" y="41"/>
                      <a:pt x="308" y="41"/>
                      <a:pt x="308" y="41"/>
                    </a:cubicBezTo>
                    <a:cubicBezTo>
                      <a:pt x="309" y="38"/>
                      <a:pt x="309" y="38"/>
                      <a:pt x="309" y="38"/>
                    </a:cubicBezTo>
                    <a:cubicBezTo>
                      <a:pt x="309" y="36"/>
                      <a:pt x="309" y="36"/>
                      <a:pt x="309" y="36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9" y="33"/>
                      <a:pt x="309" y="33"/>
                      <a:pt x="309" y="33"/>
                    </a:cubicBezTo>
                    <a:cubicBezTo>
                      <a:pt x="308" y="32"/>
                      <a:pt x="308" y="32"/>
                      <a:pt x="308" y="32"/>
                    </a:cubicBezTo>
                    <a:cubicBezTo>
                      <a:pt x="306" y="31"/>
                      <a:pt x="306" y="31"/>
                      <a:pt x="306" y="31"/>
                    </a:cubicBezTo>
                    <a:cubicBezTo>
                      <a:pt x="304" y="28"/>
                      <a:pt x="304" y="28"/>
                      <a:pt x="304" y="28"/>
                    </a:cubicBezTo>
                    <a:cubicBezTo>
                      <a:pt x="302" y="28"/>
                      <a:pt x="302" y="28"/>
                      <a:pt x="302" y="28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298" y="29"/>
                      <a:pt x="298" y="29"/>
                      <a:pt x="298" y="29"/>
                    </a:cubicBezTo>
                    <a:cubicBezTo>
                      <a:pt x="297" y="29"/>
                      <a:pt x="297" y="29"/>
                      <a:pt x="297" y="29"/>
                    </a:cubicBezTo>
                    <a:cubicBezTo>
                      <a:pt x="294" y="27"/>
                      <a:pt x="294" y="27"/>
                      <a:pt x="294" y="27"/>
                    </a:cubicBezTo>
                    <a:cubicBezTo>
                      <a:pt x="294" y="25"/>
                      <a:pt x="294" y="25"/>
                      <a:pt x="294" y="25"/>
                    </a:cubicBezTo>
                    <a:cubicBezTo>
                      <a:pt x="295" y="23"/>
                      <a:pt x="295" y="23"/>
                      <a:pt x="295" y="23"/>
                    </a:cubicBezTo>
                    <a:cubicBezTo>
                      <a:pt x="297" y="23"/>
                      <a:pt x="297" y="23"/>
                      <a:pt x="297" y="23"/>
                    </a:cubicBezTo>
                    <a:cubicBezTo>
                      <a:pt x="297" y="22"/>
                      <a:pt x="297" y="22"/>
                      <a:pt x="297" y="22"/>
                    </a:cubicBezTo>
                    <a:cubicBezTo>
                      <a:pt x="294" y="19"/>
                      <a:pt x="294" y="19"/>
                      <a:pt x="294" y="19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294" y="14"/>
                      <a:pt x="294" y="14"/>
                      <a:pt x="294" y="14"/>
                    </a:cubicBezTo>
                    <a:cubicBezTo>
                      <a:pt x="295" y="14"/>
                      <a:pt x="295" y="14"/>
                      <a:pt x="295" y="14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9" y="18"/>
                      <a:pt x="299" y="18"/>
                      <a:pt x="299" y="18"/>
                    </a:cubicBezTo>
                    <a:cubicBezTo>
                      <a:pt x="299" y="17"/>
                      <a:pt x="299" y="17"/>
                      <a:pt x="299" y="17"/>
                    </a:cubicBezTo>
                    <a:cubicBezTo>
                      <a:pt x="302" y="14"/>
                      <a:pt x="302" y="14"/>
                      <a:pt x="302" y="14"/>
                    </a:cubicBezTo>
                    <a:cubicBezTo>
                      <a:pt x="303" y="14"/>
                      <a:pt x="303" y="14"/>
                      <a:pt x="303" y="14"/>
                    </a:cubicBezTo>
                    <a:cubicBezTo>
                      <a:pt x="306" y="13"/>
                      <a:pt x="306" y="13"/>
                      <a:pt x="306" y="13"/>
                    </a:cubicBezTo>
                    <a:cubicBezTo>
                      <a:pt x="306" y="11"/>
                      <a:pt x="306" y="11"/>
                      <a:pt x="306" y="11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09" y="10"/>
                      <a:pt x="309" y="10"/>
                      <a:pt x="309" y="10"/>
                    </a:cubicBezTo>
                    <a:cubicBezTo>
                      <a:pt x="308" y="12"/>
                      <a:pt x="308" y="12"/>
                      <a:pt x="308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1" y="12"/>
                      <a:pt x="311" y="12"/>
                      <a:pt x="311" y="12"/>
                    </a:cubicBezTo>
                    <a:cubicBezTo>
                      <a:pt x="313" y="12"/>
                      <a:pt x="313" y="12"/>
                      <a:pt x="313" y="12"/>
                    </a:cubicBezTo>
                    <a:cubicBezTo>
                      <a:pt x="314" y="12"/>
                      <a:pt x="314" y="12"/>
                      <a:pt x="314" y="12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15" y="15"/>
                      <a:pt x="315" y="15"/>
                      <a:pt x="315" y="15"/>
                    </a:cubicBezTo>
                    <a:cubicBezTo>
                      <a:pt x="315" y="16"/>
                      <a:pt x="315" y="16"/>
                      <a:pt x="315" y="16"/>
                    </a:cubicBezTo>
                    <a:cubicBezTo>
                      <a:pt x="314" y="18"/>
                      <a:pt x="314" y="18"/>
                      <a:pt x="314" y="18"/>
                    </a:cubicBezTo>
                    <a:cubicBezTo>
                      <a:pt x="315" y="19"/>
                      <a:pt x="315" y="19"/>
                      <a:pt x="315" y="19"/>
                    </a:cubicBezTo>
                    <a:cubicBezTo>
                      <a:pt x="316" y="18"/>
                      <a:pt x="316" y="18"/>
                      <a:pt x="316" y="18"/>
                    </a:cubicBezTo>
                    <a:cubicBezTo>
                      <a:pt x="318" y="15"/>
                      <a:pt x="318" y="15"/>
                      <a:pt x="318" y="15"/>
                    </a:cubicBezTo>
                    <a:cubicBezTo>
                      <a:pt x="320" y="16"/>
                      <a:pt x="320" y="16"/>
                      <a:pt x="320" y="16"/>
                    </a:cubicBezTo>
                    <a:cubicBezTo>
                      <a:pt x="322" y="18"/>
                      <a:pt x="322" y="18"/>
                      <a:pt x="322" y="18"/>
                    </a:cubicBezTo>
                    <a:cubicBezTo>
                      <a:pt x="322" y="19"/>
                      <a:pt x="322" y="19"/>
                      <a:pt x="322" y="19"/>
                    </a:cubicBezTo>
                    <a:cubicBezTo>
                      <a:pt x="324" y="22"/>
                      <a:pt x="324" y="22"/>
                      <a:pt x="324" y="22"/>
                    </a:cubicBezTo>
                    <a:cubicBezTo>
                      <a:pt x="324" y="25"/>
                      <a:pt x="324" y="25"/>
                      <a:pt x="324" y="25"/>
                    </a:cubicBezTo>
                    <a:cubicBezTo>
                      <a:pt x="324" y="28"/>
                      <a:pt x="324" y="28"/>
                      <a:pt x="324" y="28"/>
                    </a:cubicBezTo>
                    <a:cubicBezTo>
                      <a:pt x="326" y="26"/>
                      <a:pt x="326" y="26"/>
                      <a:pt x="326" y="26"/>
                    </a:cubicBezTo>
                    <a:cubicBezTo>
                      <a:pt x="326" y="24"/>
                      <a:pt x="326" y="24"/>
                      <a:pt x="326" y="24"/>
                    </a:cubicBezTo>
                    <a:cubicBezTo>
                      <a:pt x="325" y="22"/>
                      <a:pt x="325" y="22"/>
                      <a:pt x="325" y="22"/>
                    </a:cubicBezTo>
                    <a:cubicBezTo>
                      <a:pt x="324" y="21"/>
                      <a:pt x="324" y="21"/>
                      <a:pt x="324" y="21"/>
                    </a:cubicBezTo>
                    <a:cubicBezTo>
                      <a:pt x="324" y="19"/>
                      <a:pt x="324" y="19"/>
                      <a:pt x="324" y="19"/>
                    </a:cubicBezTo>
                    <a:cubicBezTo>
                      <a:pt x="324" y="18"/>
                      <a:pt x="324" y="18"/>
                      <a:pt x="324" y="18"/>
                    </a:cubicBezTo>
                    <a:cubicBezTo>
                      <a:pt x="324" y="17"/>
                      <a:pt x="324" y="17"/>
                      <a:pt x="324" y="17"/>
                    </a:cubicBezTo>
                    <a:cubicBezTo>
                      <a:pt x="326" y="18"/>
                      <a:pt x="326" y="18"/>
                      <a:pt x="326" y="18"/>
                    </a:cubicBezTo>
                    <a:cubicBezTo>
                      <a:pt x="329" y="21"/>
                      <a:pt x="329" y="21"/>
                      <a:pt x="329" y="21"/>
                    </a:cubicBezTo>
                    <a:cubicBezTo>
                      <a:pt x="332" y="24"/>
                      <a:pt x="332" y="24"/>
                      <a:pt x="332" y="24"/>
                    </a:cubicBezTo>
                    <a:cubicBezTo>
                      <a:pt x="335" y="25"/>
                      <a:pt x="335" y="25"/>
                      <a:pt x="335" y="25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337" y="25"/>
                      <a:pt x="337" y="25"/>
                      <a:pt x="337" y="25"/>
                    </a:cubicBezTo>
                    <a:cubicBezTo>
                      <a:pt x="336" y="24"/>
                      <a:pt x="336" y="24"/>
                      <a:pt x="336" y="24"/>
                    </a:cubicBezTo>
                    <a:cubicBezTo>
                      <a:pt x="333" y="23"/>
                      <a:pt x="333" y="23"/>
                      <a:pt x="333" y="23"/>
                    </a:cubicBezTo>
                    <a:cubicBezTo>
                      <a:pt x="331" y="20"/>
                      <a:pt x="331" y="20"/>
                      <a:pt x="331" y="20"/>
                    </a:cubicBezTo>
                    <a:cubicBezTo>
                      <a:pt x="331" y="17"/>
                      <a:pt x="331" y="17"/>
                      <a:pt x="331" y="17"/>
                    </a:cubicBezTo>
                    <a:cubicBezTo>
                      <a:pt x="332" y="14"/>
                      <a:pt x="332" y="14"/>
                      <a:pt x="332" y="14"/>
                    </a:cubicBezTo>
                    <a:cubicBezTo>
                      <a:pt x="334" y="14"/>
                      <a:pt x="334" y="14"/>
                      <a:pt x="334" y="14"/>
                    </a:cubicBezTo>
                    <a:cubicBezTo>
                      <a:pt x="336" y="14"/>
                      <a:pt x="336" y="14"/>
                      <a:pt x="336" y="14"/>
                    </a:cubicBezTo>
                    <a:cubicBezTo>
                      <a:pt x="339" y="16"/>
                      <a:pt x="339" y="16"/>
                      <a:pt x="339" y="16"/>
                    </a:cubicBezTo>
                    <a:cubicBezTo>
                      <a:pt x="342" y="16"/>
                      <a:pt x="342" y="16"/>
                      <a:pt x="342" y="16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2" y="14"/>
                      <a:pt x="342" y="14"/>
                      <a:pt x="342" y="14"/>
                    </a:cubicBezTo>
                    <a:cubicBezTo>
                      <a:pt x="340" y="13"/>
                      <a:pt x="340" y="13"/>
                      <a:pt x="340" y="13"/>
                    </a:cubicBezTo>
                    <a:cubicBezTo>
                      <a:pt x="340" y="12"/>
                      <a:pt x="340" y="12"/>
                      <a:pt x="340" y="12"/>
                    </a:cubicBezTo>
                    <a:cubicBezTo>
                      <a:pt x="342" y="10"/>
                      <a:pt x="342" y="10"/>
                      <a:pt x="342" y="10"/>
                    </a:cubicBezTo>
                    <a:cubicBezTo>
                      <a:pt x="344" y="9"/>
                      <a:pt x="344" y="9"/>
                      <a:pt x="344" y="9"/>
                    </a:cubicBezTo>
                    <a:cubicBezTo>
                      <a:pt x="343" y="8"/>
                      <a:pt x="343" y="8"/>
                      <a:pt x="343" y="8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3" y="4"/>
                      <a:pt x="343" y="4"/>
                      <a:pt x="343" y="4"/>
                    </a:cubicBezTo>
                    <a:cubicBezTo>
                      <a:pt x="344" y="4"/>
                      <a:pt x="344" y="4"/>
                      <a:pt x="344" y="4"/>
                    </a:cubicBezTo>
                    <a:cubicBezTo>
                      <a:pt x="346" y="5"/>
                      <a:pt x="346" y="5"/>
                      <a:pt x="346" y="5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1"/>
                      <a:pt x="347" y="1"/>
                      <a:pt x="347" y="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51" y="2"/>
                      <a:pt x="351" y="2"/>
                      <a:pt x="351" y="2"/>
                    </a:cubicBezTo>
                    <a:cubicBezTo>
                      <a:pt x="352" y="2"/>
                      <a:pt x="352" y="2"/>
                      <a:pt x="352" y="2"/>
                    </a:cubicBezTo>
                    <a:cubicBezTo>
                      <a:pt x="353" y="3"/>
                      <a:pt x="353" y="3"/>
                      <a:pt x="353" y="3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5" y="7"/>
                      <a:pt x="355" y="7"/>
                      <a:pt x="355" y="7"/>
                    </a:cubicBezTo>
                    <a:cubicBezTo>
                      <a:pt x="356" y="6"/>
                      <a:pt x="356" y="6"/>
                      <a:pt x="356" y="6"/>
                    </a:cubicBezTo>
                    <a:cubicBezTo>
                      <a:pt x="356" y="4"/>
                      <a:pt x="356" y="4"/>
                      <a:pt x="356" y="4"/>
                    </a:cubicBezTo>
                    <a:cubicBezTo>
                      <a:pt x="355" y="3"/>
                      <a:pt x="355" y="3"/>
                      <a:pt x="355" y="3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360" y="1"/>
                      <a:pt x="360" y="1"/>
                      <a:pt x="360" y="1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66" y="1"/>
                      <a:pt x="366" y="1"/>
                      <a:pt x="366" y="1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7" y="2"/>
                      <a:pt x="367" y="2"/>
                      <a:pt x="367" y="2"/>
                    </a:cubicBezTo>
                    <a:cubicBezTo>
                      <a:pt x="369" y="1"/>
                      <a:pt x="369" y="1"/>
                      <a:pt x="369" y="1"/>
                    </a:cubicBezTo>
                    <a:cubicBezTo>
                      <a:pt x="371" y="2"/>
                      <a:pt x="371" y="2"/>
                      <a:pt x="371" y="2"/>
                    </a:cubicBezTo>
                    <a:cubicBezTo>
                      <a:pt x="375" y="2"/>
                      <a:pt x="375" y="2"/>
                      <a:pt x="375" y="2"/>
                    </a:cubicBezTo>
                    <a:cubicBezTo>
                      <a:pt x="377" y="3"/>
                      <a:pt x="377" y="3"/>
                      <a:pt x="377" y="3"/>
                    </a:cubicBezTo>
                    <a:cubicBezTo>
                      <a:pt x="378" y="3"/>
                      <a:pt x="378" y="3"/>
                      <a:pt x="378" y="3"/>
                    </a:cubicBezTo>
                    <a:cubicBezTo>
                      <a:pt x="380" y="2"/>
                      <a:pt x="380" y="2"/>
                      <a:pt x="380" y="2"/>
                    </a:cubicBezTo>
                    <a:cubicBezTo>
                      <a:pt x="381" y="3"/>
                      <a:pt x="381" y="3"/>
                      <a:pt x="381" y="3"/>
                    </a:cubicBezTo>
                    <a:cubicBezTo>
                      <a:pt x="382" y="4"/>
                      <a:pt x="382" y="4"/>
                      <a:pt x="382" y="4"/>
                    </a:cubicBezTo>
                    <a:cubicBezTo>
                      <a:pt x="385" y="6"/>
                      <a:pt x="385" y="6"/>
                      <a:pt x="385" y="6"/>
                    </a:cubicBezTo>
                    <a:cubicBezTo>
                      <a:pt x="386" y="6"/>
                      <a:pt x="386" y="6"/>
                      <a:pt x="386" y="6"/>
                    </a:cubicBezTo>
                    <a:cubicBezTo>
                      <a:pt x="386" y="5"/>
                      <a:pt x="386" y="5"/>
                      <a:pt x="386" y="5"/>
                    </a:cubicBezTo>
                    <a:cubicBezTo>
                      <a:pt x="388" y="5"/>
                      <a:pt x="388" y="5"/>
                      <a:pt x="388" y="5"/>
                    </a:cubicBezTo>
                    <a:cubicBezTo>
                      <a:pt x="391" y="7"/>
                      <a:pt x="391" y="7"/>
                      <a:pt x="391" y="7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6" y="9"/>
                      <a:pt x="396" y="9"/>
                      <a:pt x="396" y="9"/>
                    </a:cubicBezTo>
                    <a:cubicBezTo>
                      <a:pt x="400" y="9"/>
                      <a:pt x="400" y="9"/>
                      <a:pt x="400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4" y="10"/>
                      <a:pt x="404" y="10"/>
                      <a:pt x="404" y="10"/>
                    </a:cubicBezTo>
                    <a:cubicBezTo>
                      <a:pt x="405" y="10"/>
                      <a:pt x="405" y="10"/>
                      <a:pt x="405" y="10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08" y="11"/>
                      <a:pt x="408" y="11"/>
                      <a:pt x="408" y="11"/>
                    </a:cubicBezTo>
                    <a:cubicBezTo>
                      <a:pt x="410" y="11"/>
                      <a:pt x="410" y="11"/>
                      <a:pt x="410" y="11"/>
                    </a:cubicBezTo>
                    <a:cubicBezTo>
                      <a:pt x="412" y="13"/>
                      <a:pt x="412" y="13"/>
                      <a:pt x="412" y="13"/>
                    </a:cubicBezTo>
                    <a:cubicBezTo>
                      <a:pt x="416" y="14"/>
                      <a:pt x="416" y="14"/>
                      <a:pt x="416" y="14"/>
                    </a:cubicBezTo>
                    <a:cubicBezTo>
                      <a:pt x="419" y="15"/>
                      <a:pt x="419" y="15"/>
                      <a:pt x="419" y="15"/>
                    </a:cubicBezTo>
                    <a:cubicBezTo>
                      <a:pt x="420" y="17"/>
                      <a:pt x="420" y="17"/>
                      <a:pt x="420" y="17"/>
                    </a:cubicBezTo>
                    <a:cubicBezTo>
                      <a:pt x="421" y="18"/>
                      <a:pt x="421" y="18"/>
                      <a:pt x="421" y="18"/>
                    </a:cubicBezTo>
                    <a:cubicBezTo>
                      <a:pt x="425" y="20"/>
                      <a:pt x="425" y="20"/>
                      <a:pt x="425" y="20"/>
                    </a:cubicBezTo>
                    <a:cubicBezTo>
                      <a:pt x="425" y="21"/>
                      <a:pt x="425" y="21"/>
                      <a:pt x="425" y="21"/>
                    </a:cubicBezTo>
                    <a:cubicBezTo>
                      <a:pt x="423" y="23"/>
                      <a:pt x="423" y="23"/>
                      <a:pt x="423" y="23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419" y="22"/>
                      <a:pt x="419" y="22"/>
                      <a:pt x="419" y="22"/>
                    </a:cubicBezTo>
                    <a:cubicBezTo>
                      <a:pt x="418" y="23"/>
                      <a:pt x="418" y="23"/>
                      <a:pt x="418" y="23"/>
                    </a:cubicBezTo>
                    <a:cubicBezTo>
                      <a:pt x="416" y="24"/>
                      <a:pt x="416" y="24"/>
                      <a:pt x="416" y="24"/>
                    </a:cubicBezTo>
                    <a:cubicBezTo>
                      <a:pt x="414" y="24"/>
                      <a:pt x="414" y="24"/>
                      <a:pt x="414" y="24"/>
                    </a:cubicBezTo>
                    <a:cubicBezTo>
                      <a:pt x="414" y="24"/>
                      <a:pt x="414" y="24"/>
                      <a:pt x="414" y="24"/>
                    </a:cubicBezTo>
                    <a:cubicBezTo>
                      <a:pt x="411" y="25"/>
                      <a:pt x="411" y="25"/>
                      <a:pt x="411" y="25"/>
                    </a:cubicBezTo>
                    <a:cubicBezTo>
                      <a:pt x="409" y="25"/>
                      <a:pt x="409" y="25"/>
                      <a:pt x="409" y="25"/>
                    </a:cubicBezTo>
                    <a:cubicBezTo>
                      <a:pt x="404" y="23"/>
                      <a:pt x="404" y="23"/>
                      <a:pt x="404" y="23"/>
                    </a:cubicBezTo>
                    <a:cubicBezTo>
                      <a:pt x="402" y="22"/>
                      <a:pt x="402" y="22"/>
                      <a:pt x="402" y="22"/>
                    </a:cubicBezTo>
                    <a:cubicBezTo>
                      <a:pt x="400" y="22"/>
                      <a:pt x="400" y="22"/>
                      <a:pt x="400" y="22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6" y="21"/>
                      <a:pt x="396" y="21"/>
                      <a:pt x="396" y="21"/>
                    </a:cubicBezTo>
                    <a:cubicBezTo>
                      <a:pt x="394" y="22"/>
                      <a:pt x="394" y="22"/>
                      <a:pt x="394" y="22"/>
                    </a:cubicBezTo>
                    <a:cubicBezTo>
                      <a:pt x="393" y="22"/>
                      <a:pt x="393" y="22"/>
                      <a:pt x="393" y="22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0" y="21"/>
                      <a:pt x="390" y="21"/>
                      <a:pt x="390" y="21"/>
                    </a:cubicBezTo>
                    <a:cubicBezTo>
                      <a:pt x="386" y="23"/>
                      <a:pt x="386" y="23"/>
                      <a:pt x="386" y="23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2" y="23"/>
                      <a:pt x="382" y="23"/>
                      <a:pt x="382" y="23"/>
                    </a:cubicBezTo>
                    <a:cubicBezTo>
                      <a:pt x="380" y="23"/>
                      <a:pt x="380" y="23"/>
                      <a:pt x="380" y="23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74" y="24"/>
                      <a:pt x="374" y="24"/>
                      <a:pt x="374" y="24"/>
                    </a:cubicBezTo>
                    <a:cubicBezTo>
                      <a:pt x="373" y="22"/>
                      <a:pt x="373" y="22"/>
                      <a:pt x="373" y="22"/>
                    </a:cubicBezTo>
                    <a:cubicBezTo>
                      <a:pt x="373" y="20"/>
                      <a:pt x="373" y="20"/>
                      <a:pt x="373" y="20"/>
                    </a:cubicBezTo>
                    <a:cubicBezTo>
                      <a:pt x="374" y="20"/>
                      <a:pt x="374" y="20"/>
                      <a:pt x="374" y="20"/>
                    </a:cubicBezTo>
                    <a:cubicBezTo>
                      <a:pt x="375" y="19"/>
                      <a:pt x="375" y="19"/>
                      <a:pt x="375" y="19"/>
                    </a:cubicBezTo>
                    <a:cubicBezTo>
                      <a:pt x="376" y="18"/>
                      <a:pt x="376" y="18"/>
                      <a:pt x="376" y="18"/>
                    </a:cubicBezTo>
                    <a:cubicBezTo>
                      <a:pt x="375" y="18"/>
                      <a:pt x="375" y="18"/>
                      <a:pt x="375" y="18"/>
                    </a:cubicBezTo>
                    <a:cubicBezTo>
                      <a:pt x="373" y="17"/>
                      <a:pt x="373" y="17"/>
                      <a:pt x="373" y="17"/>
                    </a:cubicBezTo>
                    <a:cubicBezTo>
                      <a:pt x="371" y="18"/>
                      <a:pt x="371" y="18"/>
                      <a:pt x="371" y="18"/>
                    </a:cubicBezTo>
                    <a:cubicBezTo>
                      <a:pt x="369" y="19"/>
                      <a:pt x="369" y="19"/>
                      <a:pt x="369" y="19"/>
                    </a:cubicBezTo>
                    <a:cubicBezTo>
                      <a:pt x="369" y="21"/>
                      <a:pt x="369" y="21"/>
                      <a:pt x="369" y="21"/>
                    </a:cubicBezTo>
                    <a:cubicBezTo>
                      <a:pt x="371" y="23"/>
                      <a:pt x="371" y="23"/>
                      <a:pt x="371" y="23"/>
                    </a:cubicBezTo>
                    <a:cubicBezTo>
                      <a:pt x="372" y="23"/>
                      <a:pt x="372" y="23"/>
                      <a:pt x="372" y="23"/>
                    </a:cubicBezTo>
                    <a:cubicBezTo>
                      <a:pt x="372" y="24"/>
                      <a:pt x="372" y="24"/>
                      <a:pt x="372" y="24"/>
                    </a:cubicBezTo>
                    <a:cubicBezTo>
                      <a:pt x="370" y="25"/>
                      <a:pt x="370" y="25"/>
                      <a:pt x="370" y="25"/>
                    </a:cubicBezTo>
                    <a:cubicBezTo>
                      <a:pt x="369" y="25"/>
                      <a:pt x="369" y="25"/>
                      <a:pt x="369" y="25"/>
                    </a:cubicBezTo>
                    <a:cubicBezTo>
                      <a:pt x="367" y="25"/>
                      <a:pt x="367" y="25"/>
                      <a:pt x="367" y="25"/>
                    </a:cubicBezTo>
                    <a:cubicBezTo>
                      <a:pt x="364" y="25"/>
                      <a:pt x="364" y="25"/>
                      <a:pt x="364" y="25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9" y="26"/>
                      <a:pt x="359" y="26"/>
                      <a:pt x="359" y="26"/>
                    </a:cubicBezTo>
                    <a:cubicBezTo>
                      <a:pt x="355" y="25"/>
                      <a:pt x="355" y="25"/>
                      <a:pt x="355" y="25"/>
                    </a:cubicBezTo>
                    <a:cubicBezTo>
                      <a:pt x="352" y="27"/>
                      <a:pt x="352" y="27"/>
                      <a:pt x="352" y="27"/>
                    </a:cubicBezTo>
                    <a:cubicBezTo>
                      <a:pt x="348" y="29"/>
                      <a:pt x="348" y="29"/>
                      <a:pt x="348" y="29"/>
                    </a:cubicBezTo>
                    <a:cubicBezTo>
                      <a:pt x="348" y="31"/>
                      <a:pt x="348" y="31"/>
                      <a:pt x="348" y="31"/>
                    </a:cubicBezTo>
                    <a:cubicBezTo>
                      <a:pt x="348" y="34"/>
                      <a:pt x="348" y="34"/>
                      <a:pt x="348" y="34"/>
                    </a:cubicBezTo>
                    <a:cubicBezTo>
                      <a:pt x="347" y="35"/>
                      <a:pt x="347" y="35"/>
                      <a:pt x="347" y="35"/>
                    </a:cubicBezTo>
                    <a:cubicBezTo>
                      <a:pt x="346" y="36"/>
                      <a:pt x="346" y="36"/>
                      <a:pt x="346" y="36"/>
                    </a:cubicBezTo>
                    <a:cubicBezTo>
                      <a:pt x="347" y="37"/>
                      <a:pt x="347" y="37"/>
                      <a:pt x="347" y="37"/>
                    </a:cubicBezTo>
                    <a:cubicBezTo>
                      <a:pt x="349" y="37"/>
                      <a:pt x="349" y="37"/>
                      <a:pt x="349" y="37"/>
                    </a:cubicBezTo>
                    <a:cubicBezTo>
                      <a:pt x="349" y="35"/>
                      <a:pt x="349" y="35"/>
                      <a:pt x="349" y="35"/>
                    </a:cubicBezTo>
                    <a:cubicBezTo>
                      <a:pt x="350" y="33"/>
                      <a:pt x="350" y="33"/>
                      <a:pt x="350" y="33"/>
                    </a:cubicBezTo>
                    <a:cubicBezTo>
                      <a:pt x="350" y="33"/>
                      <a:pt x="350" y="33"/>
                      <a:pt x="350" y="33"/>
                    </a:cubicBezTo>
                    <a:cubicBezTo>
                      <a:pt x="351" y="32"/>
                      <a:pt x="351" y="32"/>
                      <a:pt x="351" y="32"/>
                    </a:cubicBezTo>
                    <a:cubicBezTo>
                      <a:pt x="353" y="32"/>
                      <a:pt x="353" y="32"/>
                      <a:pt x="353" y="32"/>
                    </a:cubicBezTo>
                    <a:cubicBezTo>
                      <a:pt x="355" y="31"/>
                      <a:pt x="355" y="31"/>
                      <a:pt x="355" y="31"/>
                    </a:cubicBezTo>
                    <a:cubicBezTo>
                      <a:pt x="355" y="32"/>
                      <a:pt x="355" y="32"/>
                      <a:pt x="355" y="32"/>
                    </a:cubicBezTo>
                    <a:cubicBezTo>
                      <a:pt x="355" y="33"/>
                      <a:pt x="355" y="33"/>
                      <a:pt x="355" y="33"/>
                    </a:cubicBezTo>
                    <a:cubicBezTo>
                      <a:pt x="354" y="35"/>
                      <a:pt x="354" y="35"/>
                      <a:pt x="354" y="35"/>
                    </a:cubicBezTo>
                    <a:cubicBezTo>
                      <a:pt x="354" y="36"/>
                      <a:pt x="354" y="36"/>
                      <a:pt x="354" y="36"/>
                    </a:cubicBezTo>
                    <a:cubicBezTo>
                      <a:pt x="355" y="36"/>
                      <a:pt x="355" y="36"/>
                      <a:pt x="355" y="36"/>
                    </a:cubicBezTo>
                    <a:cubicBezTo>
                      <a:pt x="356" y="34"/>
                      <a:pt x="356" y="34"/>
                      <a:pt x="356" y="34"/>
                    </a:cubicBezTo>
                    <a:cubicBezTo>
                      <a:pt x="357" y="31"/>
                      <a:pt x="357" y="31"/>
                      <a:pt x="357" y="31"/>
                    </a:cubicBezTo>
                    <a:cubicBezTo>
                      <a:pt x="357" y="31"/>
                      <a:pt x="358" y="30"/>
                      <a:pt x="358" y="29"/>
                    </a:cubicBezTo>
                    <a:cubicBezTo>
                      <a:pt x="359" y="29"/>
                      <a:pt x="361" y="28"/>
                      <a:pt x="361" y="28"/>
                    </a:cubicBezTo>
                    <a:cubicBezTo>
                      <a:pt x="362" y="28"/>
                      <a:pt x="362" y="28"/>
                      <a:pt x="362" y="28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8" y="28"/>
                      <a:pt x="368" y="28"/>
                      <a:pt x="368" y="28"/>
                    </a:cubicBezTo>
                    <a:cubicBezTo>
                      <a:pt x="369" y="28"/>
                      <a:pt x="369" y="28"/>
                      <a:pt x="369" y="28"/>
                    </a:cubicBezTo>
                    <a:cubicBezTo>
                      <a:pt x="370" y="28"/>
                      <a:pt x="370" y="28"/>
                      <a:pt x="370" y="28"/>
                    </a:cubicBezTo>
                    <a:cubicBezTo>
                      <a:pt x="371" y="29"/>
                      <a:pt x="371" y="29"/>
                      <a:pt x="371" y="29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73" y="33"/>
                      <a:pt x="373" y="33"/>
                      <a:pt x="373" y="33"/>
                    </a:cubicBezTo>
                    <a:cubicBezTo>
                      <a:pt x="374" y="32"/>
                      <a:pt x="374" y="32"/>
                      <a:pt x="374" y="32"/>
                    </a:cubicBezTo>
                    <a:cubicBezTo>
                      <a:pt x="374" y="31"/>
                      <a:pt x="374" y="31"/>
                      <a:pt x="374" y="31"/>
                    </a:cubicBezTo>
                    <a:cubicBezTo>
                      <a:pt x="374" y="29"/>
                      <a:pt x="374" y="29"/>
                      <a:pt x="374" y="29"/>
                    </a:cubicBezTo>
                    <a:cubicBezTo>
                      <a:pt x="374" y="28"/>
                      <a:pt x="374" y="28"/>
                      <a:pt x="374" y="28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9" y="28"/>
                      <a:pt x="379" y="28"/>
                      <a:pt x="379" y="28"/>
                    </a:cubicBezTo>
                    <a:cubicBezTo>
                      <a:pt x="382" y="28"/>
                      <a:pt x="382" y="28"/>
                      <a:pt x="382" y="28"/>
                    </a:cubicBezTo>
                    <a:cubicBezTo>
                      <a:pt x="385" y="27"/>
                      <a:pt x="385" y="27"/>
                      <a:pt x="385" y="27"/>
                    </a:cubicBezTo>
                    <a:cubicBezTo>
                      <a:pt x="388" y="26"/>
                      <a:pt x="388" y="26"/>
                      <a:pt x="388" y="26"/>
                    </a:cubicBezTo>
                    <a:cubicBezTo>
                      <a:pt x="391" y="26"/>
                      <a:pt x="391" y="26"/>
                      <a:pt x="391" y="26"/>
                    </a:cubicBezTo>
                    <a:cubicBezTo>
                      <a:pt x="395" y="25"/>
                      <a:pt x="395" y="25"/>
                      <a:pt x="395" y="25"/>
                    </a:cubicBezTo>
                    <a:cubicBezTo>
                      <a:pt x="398" y="26"/>
                      <a:pt x="398" y="26"/>
                      <a:pt x="398" y="26"/>
                    </a:cubicBezTo>
                    <a:cubicBezTo>
                      <a:pt x="401" y="27"/>
                      <a:pt x="401" y="27"/>
                      <a:pt x="401" y="27"/>
                    </a:cubicBezTo>
                    <a:cubicBezTo>
                      <a:pt x="403" y="27"/>
                      <a:pt x="403" y="27"/>
                      <a:pt x="403" y="27"/>
                    </a:cubicBezTo>
                    <a:cubicBezTo>
                      <a:pt x="404" y="28"/>
                      <a:pt x="404" y="28"/>
                      <a:pt x="404" y="28"/>
                    </a:cubicBezTo>
                    <a:cubicBezTo>
                      <a:pt x="407" y="29"/>
                      <a:pt x="407" y="29"/>
                      <a:pt x="407" y="29"/>
                    </a:cubicBezTo>
                    <a:cubicBezTo>
                      <a:pt x="408" y="30"/>
                      <a:pt x="408" y="30"/>
                      <a:pt x="408" y="30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11" y="30"/>
                      <a:pt x="411" y="30"/>
                      <a:pt x="411" y="30"/>
                    </a:cubicBezTo>
                    <a:cubicBezTo>
                      <a:pt x="413" y="29"/>
                      <a:pt x="413" y="29"/>
                      <a:pt x="413" y="29"/>
                    </a:cubicBezTo>
                    <a:cubicBezTo>
                      <a:pt x="414" y="30"/>
                      <a:pt x="414" y="30"/>
                      <a:pt x="414" y="30"/>
                    </a:cubicBezTo>
                    <a:cubicBezTo>
                      <a:pt x="415" y="31"/>
                      <a:pt x="415" y="31"/>
                      <a:pt x="415" y="31"/>
                    </a:cubicBezTo>
                    <a:cubicBezTo>
                      <a:pt x="416" y="31"/>
                      <a:pt x="416" y="31"/>
                      <a:pt x="416" y="31"/>
                    </a:cubicBezTo>
                    <a:cubicBezTo>
                      <a:pt x="418" y="29"/>
                      <a:pt x="418" y="29"/>
                      <a:pt x="418" y="29"/>
                    </a:cubicBezTo>
                    <a:cubicBezTo>
                      <a:pt x="420" y="29"/>
                      <a:pt x="420" y="29"/>
                      <a:pt x="420" y="29"/>
                    </a:cubicBezTo>
                    <a:cubicBezTo>
                      <a:pt x="422" y="30"/>
                      <a:pt x="422" y="30"/>
                      <a:pt x="422" y="30"/>
                    </a:cubicBezTo>
                    <a:cubicBezTo>
                      <a:pt x="425" y="28"/>
                      <a:pt x="425" y="28"/>
                      <a:pt x="425" y="28"/>
                    </a:cubicBezTo>
                    <a:cubicBezTo>
                      <a:pt x="427" y="26"/>
                      <a:pt x="427" y="26"/>
                      <a:pt x="427" y="26"/>
                    </a:cubicBezTo>
                    <a:cubicBezTo>
                      <a:pt x="428" y="26"/>
                      <a:pt x="428" y="26"/>
                      <a:pt x="428" y="26"/>
                    </a:cubicBezTo>
                    <a:cubicBezTo>
                      <a:pt x="429" y="27"/>
                      <a:pt x="429" y="27"/>
                      <a:pt x="429" y="27"/>
                    </a:cubicBezTo>
                    <a:cubicBezTo>
                      <a:pt x="431" y="28"/>
                      <a:pt x="431" y="28"/>
                      <a:pt x="431" y="28"/>
                    </a:cubicBezTo>
                    <a:cubicBezTo>
                      <a:pt x="433" y="30"/>
                      <a:pt x="433" y="30"/>
                      <a:pt x="433" y="30"/>
                    </a:cubicBezTo>
                    <a:cubicBezTo>
                      <a:pt x="433" y="30"/>
                      <a:pt x="433" y="30"/>
                      <a:pt x="433" y="30"/>
                    </a:cubicBezTo>
                    <a:cubicBezTo>
                      <a:pt x="432" y="31"/>
                      <a:pt x="432" y="31"/>
                      <a:pt x="432" y="31"/>
                    </a:cubicBezTo>
                    <a:cubicBezTo>
                      <a:pt x="432" y="32"/>
                      <a:pt x="432" y="32"/>
                      <a:pt x="432" y="32"/>
                    </a:cubicBezTo>
                    <a:cubicBezTo>
                      <a:pt x="433" y="33"/>
                      <a:pt x="433" y="33"/>
                      <a:pt x="433" y="33"/>
                    </a:cubicBezTo>
                    <a:cubicBezTo>
                      <a:pt x="433" y="34"/>
                      <a:pt x="433" y="34"/>
                      <a:pt x="433" y="34"/>
                    </a:cubicBezTo>
                    <a:cubicBezTo>
                      <a:pt x="433" y="35"/>
                      <a:pt x="433" y="35"/>
                      <a:pt x="433" y="35"/>
                    </a:cubicBezTo>
                    <a:cubicBezTo>
                      <a:pt x="430" y="38"/>
                      <a:pt x="430" y="38"/>
                      <a:pt x="430" y="38"/>
                    </a:cubicBezTo>
                    <a:cubicBezTo>
                      <a:pt x="426" y="39"/>
                      <a:pt x="426" y="39"/>
                      <a:pt x="426" y="39"/>
                    </a:cubicBezTo>
                    <a:cubicBezTo>
                      <a:pt x="425" y="38"/>
                      <a:pt x="425" y="38"/>
                      <a:pt x="425" y="38"/>
                    </a:cubicBezTo>
                    <a:cubicBezTo>
                      <a:pt x="423" y="37"/>
                      <a:pt x="423" y="37"/>
                      <a:pt x="423" y="37"/>
                    </a:cubicBezTo>
                    <a:cubicBezTo>
                      <a:pt x="421" y="36"/>
                      <a:pt x="421" y="36"/>
                      <a:pt x="421" y="36"/>
                    </a:cubicBezTo>
                    <a:cubicBezTo>
                      <a:pt x="420" y="36"/>
                      <a:pt x="420" y="36"/>
                      <a:pt x="420" y="36"/>
                    </a:cubicBezTo>
                    <a:cubicBezTo>
                      <a:pt x="421" y="38"/>
                      <a:pt x="421" y="38"/>
                      <a:pt x="421" y="38"/>
                    </a:cubicBezTo>
                    <a:cubicBezTo>
                      <a:pt x="423" y="39"/>
                      <a:pt x="423" y="39"/>
                      <a:pt x="423" y="39"/>
                    </a:cubicBezTo>
                    <a:cubicBezTo>
                      <a:pt x="423" y="40"/>
                      <a:pt x="423" y="40"/>
                      <a:pt x="423" y="40"/>
                    </a:cubicBezTo>
                    <a:cubicBezTo>
                      <a:pt x="423" y="41"/>
                      <a:pt x="423" y="41"/>
                      <a:pt x="423" y="41"/>
                    </a:cubicBezTo>
                    <a:cubicBezTo>
                      <a:pt x="420" y="40"/>
                      <a:pt x="420" y="40"/>
                      <a:pt x="420" y="40"/>
                    </a:cubicBezTo>
                    <a:cubicBezTo>
                      <a:pt x="419" y="39"/>
                      <a:pt x="419" y="39"/>
                      <a:pt x="419" y="39"/>
                    </a:cubicBezTo>
                    <a:cubicBezTo>
                      <a:pt x="418" y="39"/>
                      <a:pt x="418" y="39"/>
                      <a:pt x="418" y="39"/>
                    </a:cubicBezTo>
                    <a:cubicBezTo>
                      <a:pt x="418" y="40"/>
                      <a:pt x="418" y="40"/>
                      <a:pt x="418" y="40"/>
                    </a:cubicBezTo>
                    <a:cubicBezTo>
                      <a:pt x="419" y="41"/>
                      <a:pt x="419" y="41"/>
                      <a:pt x="419" y="41"/>
                    </a:cubicBezTo>
                    <a:cubicBezTo>
                      <a:pt x="420" y="42"/>
                      <a:pt x="420" y="42"/>
                      <a:pt x="420" y="42"/>
                    </a:cubicBezTo>
                    <a:cubicBezTo>
                      <a:pt x="423" y="42"/>
                      <a:pt x="423" y="42"/>
                      <a:pt x="423" y="42"/>
                    </a:cubicBezTo>
                    <a:cubicBezTo>
                      <a:pt x="425" y="43"/>
                      <a:pt x="425" y="43"/>
                      <a:pt x="425" y="43"/>
                    </a:cubicBezTo>
                    <a:cubicBezTo>
                      <a:pt x="427" y="43"/>
                      <a:pt x="427" y="43"/>
                      <a:pt x="427" y="43"/>
                    </a:cubicBezTo>
                    <a:cubicBezTo>
                      <a:pt x="431" y="42"/>
                      <a:pt x="431" y="42"/>
                      <a:pt x="431" y="42"/>
                    </a:cubicBezTo>
                    <a:cubicBezTo>
                      <a:pt x="432" y="42"/>
                      <a:pt x="432" y="42"/>
                      <a:pt x="432" y="42"/>
                    </a:cubicBezTo>
                    <a:cubicBezTo>
                      <a:pt x="433" y="42"/>
                      <a:pt x="433" y="42"/>
                      <a:pt x="433" y="42"/>
                    </a:cubicBezTo>
                    <a:cubicBezTo>
                      <a:pt x="433" y="42"/>
                      <a:pt x="433" y="42"/>
                      <a:pt x="433" y="42"/>
                    </a:cubicBezTo>
                    <a:cubicBezTo>
                      <a:pt x="433" y="40"/>
                      <a:pt x="433" y="40"/>
                      <a:pt x="433" y="40"/>
                    </a:cubicBezTo>
                    <a:cubicBezTo>
                      <a:pt x="435" y="40"/>
                      <a:pt x="435" y="40"/>
                      <a:pt x="435" y="40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1" y="41"/>
                      <a:pt x="441" y="41"/>
                      <a:pt x="441" y="41"/>
                    </a:cubicBezTo>
                    <a:cubicBezTo>
                      <a:pt x="442" y="42"/>
                      <a:pt x="442" y="42"/>
                      <a:pt x="442" y="42"/>
                    </a:cubicBezTo>
                    <a:cubicBezTo>
                      <a:pt x="443" y="43"/>
                      <a:pt x="443" y="43"/>
                      <a:pt x="443" y="43"/>
                    </a:cubicBezTo>
                    <a:cubicBezTo>
                      <a:pt x="444" y="42"/>
                      <a:pt x="444" y="42"/>
                      <a:pt x="444" y="42"/>
                    </a:cubicBezTo>
                    <a:cubicBezTo>
                      <a:pt x="445" y="42"/>
                      <a:pt x="445" y="42"/>
                      <a:pt x="445" y="42"/>
                    </a:cubicBezTo>
                    <a:cubicBezTo>
                      <a:pt x="446" y="42"/>
                      <a:pt x="446" y="42"/>
                      <a:pt x="446" y="42"/>
                    </a:cubicBezTo>
                    <a:cubicBezTo>
                      <a:pt x="446" y="43"/>
                      <a:pt x="446" y="43"/>
                      <a:pt x="446" y="43"/>
                    </a:cubicBezTo>
                    <a:cubicBezTo>
                      <a:pt x="448" y="45"/>
                      <a:pt x="448" y="45"/>
                      <a:pt x="448" y="45"/>
                    </a:cubicBezTo>
                    <a:cubicBezTo>
                      <a:pt x="451" y="45"/>
                      <a:pt x="451" y="45"/>
                      <a:pt x="451" y="45"/>
                    </a:cubicBezTo>
                    <a:cubicBezTo>
                      <a:pt x="452" y="46"/>
                      <a:pt x="452" y="46"/>
                      <a:pt x="452" y="46"/>
                    </a:cubicBezTo>
                    <a:cubicBezTo>
                      <a:pt x="453" y="47"/>
                      <a:pt x="453" y="47"/>
                      <a:pt x="453" y="47"/>
                    </a:cubicBezTo>
                    <a:cubicBezTo>
                      <a:pt x="455" y="49"/>
                      <a:pt x="455" y="49"/>
                      <a:pt x="455" y="49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60" y="52"/>
                      <a:pt x="460" y="52"/>
                      <a:pt x="460" y="52"/>
                    </a:cubicBezTo>
                    <a:cubicBezTo>
                      <a:pt x="461" y="53"/>
                      <a:pt x="461" y="53"/>
                      <a:pt x="461" y="53"/>
                    </a:cubicBezTo>
                    <a:cubicBezTo>
                      <a:pt x="461" y="55"/>
                      <a:pt x="461" y="55"/>
                      <a:pt x="461" y="55"/>
                    </a:cubicBezTo>
                    <a:cubicBezTo>
                      <a:pt x="460" y="55"/>
                      <a:pt x="460" y="55"/>
                      <a:pt x="460" y="55"/>
                    </a:cubicBezTo>
                    <a:cubicBezTo>
                      <a:pt x="459" y="56"/>
                      <a:pt x="459" y="56"/>
                      <a:pt x="459" y="56"/>
                    </a:cubicBezTo>
                    <a:cubicBezTo>
                      <a:pt x="459" y="58"/>
                      <a:pt x="459" y="58"/>
                      <a:pt x="459" y="58"/>
                    </a:cubicBezTo>
                    <a:cubicBezTo>
                      <a:pt x="458" y="59"/>
                      <a:pt x="458" y="59"/>
                      <a:pt x="458" y="59"/>
                    </a:cubicBezTo>
                    <a:cubicBezTo>
                      <a:pt x="456" y="60"/>
                      <a:pt x="456" y="60"/>
                      <a:pt x="456" y="60"/>
                    </a:cubicBezTo>
                    <a:cubicBezTo>
                      <a:pt x="454" y="60"/>
                      <a:pt x="454" y="60"/>
                      <a:pt x="454" y="60"/>
                    </a:cubicBezTo>
                    <a:cubicBezTo>
                      <a:pt x="453" y="60"/>
                      <a:pt x="453" y="60"/>
                      <a:pt x="453" y="60"/>
                    </a:cubicBezTo>
                    <a:cubicBezTo>
                      <a:pt x="452" y="60"/>
                      <a:pt x="452" y="60"/>
                      <a:pt x="452" y="60"/>
                    </a:cubicBezTo>
                    <a:cubicBezTo>
                      <a:pt x="452" y="61"/>
                      <a:pt x="452" y="61"/>
                      <a:pt x="452" y="61"/>
                    </a:cubicBezTo>
                    <a:cubicBezTo>
                      <a:pt x="451" y="62"/>
                      <a:pt x="451" y="62"/>
                      <a:pt x="451" y="62"/>
                    </a:cubicBezTo>
                    <a:cubicBezTo>
                      <a:pt x="449" y="63"/>
                      <a:pt x="449" y="63"/>
                      <a:pt x="449" y="63"/>
                    </a:cubicBezTo>
                    <a:cubicBezTo>
                      <a:pt x="445" y="65"/>
                      <a:pt x="445" y="65"/>
                      <a:pt x="445" y="65"/>
                    </a:cubicBezTo>
                    <a:cubicBezTo>
                      <a:pt x="442" y="65"/>
                      <a:pt x="442" y="65"/>
                      <a:pt x="442" y="65"/>
                    </a:cubicBezTo>
                    <a:cubicBezTo>
                      <a:pt x="441" y="65"/>
                      <a:pt x="441" y="65"/>
                      <a:pt x="441" y="65"/>
                    </a:cubicBezTo>
                    <a:cubicBezTo>
                      <a:pt x="439" y="65"/>
                      <a:pt x="439" y="65"/>
                      <a:pt x="439" y="65"/>
                    </a:cubicBezTo>
                    <a:cubicBezTo>
                      <a:pt x="438" y="64"/>
                      <a:pt x="438" y="64"/>
                      <a:pt x="438" y="64"/>
                    </a:cubicBezTo>
                    <a:cubicBezTo>
                      <a:pt x="437" y="64"/>
                      <a:pt x="437" y="64"/>
                      <a:pt x="437" y="64"/>
                    </a:cubicBezTo>
                    <a:cubicBezTo>
                      <a:pt x="436" y="64"/>
                      <a:pt x="436" y="64"/>
                      <a:pt x="436" y="64"/>
                    </a:cubicBezTo>
                    <a:cubicBezTo>
                      <a:pt x="436" y="65"/>
                      <a:pt x="436" y="65"/>
                      <a:pt x="436" y="65"/>
                    </a:cubicBezTo>
                    <a:cubicBezTo>
                      <a:pt x="438" y="66"/>
                      <a:pt x="438" y="66"/>
                      <a:pt x="438" y="66"/>
                    </a:cubicBezTo>
                    <a:cubicBezTo>
                      <a:pt x="437" y="66"/>
                      <a:pt x="437" y="66"/>
                      <a:pt x="437" y="66"/>
                    </a:cubicBezTo>
                    <a:cubicBezTo>
                      <a:pt x="435" y="66"/>
                      <a:pt x="435" y="66"/>
                      <a:pt x="435" y="66"/>
                    </a:cubicBezTo>
                    <a:cubicBezTo>
                      <a:pt x="433" y="66"/>
                      <a:pt x="433" y="66"/>
                      <a:pt x="433" y="66"/>
                    </a:cubicBezTo>
                    <a:cubicBezTo>
                      <a:pt x="431" y="67"/>
                      <a:pt x="431" y="67"/>
                      <a:pt x="431" y="67"/>
                    </a:cubicBezTo>
                    <a:cubicBezTo>
                      <a:pt x="430" y="67"/>
                      <a:pt x="430" y="67"/>
                      <a:pt x="430" y="67"/>
                    </a:cubicBezTo>
                    <a:cubicBezTo>
                      <a:pt x="429" y="66"/>
                      <a:pt x="429" y="66"/>
                      <a:pt x="429" y="66"/>
                    </a:cubicBezTo>
                    <a:cubicBezTo>
                      <a:pt x="426" y="66"/>
                      <a:pt x="426" y="66"/>
                      <a:pt x="426" y="66"/>
                    </a:cubicBezTo>
                    <a:cubicBezTo>
                      <a:pt x="425" y="67"/>
                      <a:pt x="425" y="67"/>
                      <a:pt x="425" y="67"/>
                    </a:cubicBezTo>
                    <a:cubicBezTo>
                      <a:pt x="422" y="68"/>
                      <a:pt x="422" y="68"/>
                      <a:pt x="422" y="68"/>
                    </a:cubicBezTo>
                    <a:cubicBezTo>
                      <a:pt x="420" y="68"/>
                      <a:pt x="420" y="68"/>
                      <a:pt x="420" y="68"/>
                    </a:cubicBezTo>
                    <a:cubicBezTo>
                      <a:pt x="419" y="67"/>
                      <a:pt x="419" y="67"/>
                      <a:pt x="419" y="67"/>
                    </a:cubicBezTo>
                    <a:cubicBezTo>
                      <a:pt x="417" y="67"/>
                      <a:pt x="417" y="67"/>
                      <a:pt x="417" y="67"/>
                    </a:cubicBezTo>
                    <a:cubicBezTo>
                      <a:pt x="415" y="67"/>
                      <a:pt x="415" y="67"/>
                      <a:pt x="415" y="67"/>
                    </a:cubicBezTo>
                    <a:cubicBezTo>
                      <a:pt x="413" y="67"/>
                      <a:pt x="413" y="67"/>
                      <a:pt x="413" y="67"/>
                    </a:cubicBezTo>
                    <a:cubicBezTo>
                      <a:pt x="412" y="67"/>
                      <a:pt x="412" y="67"/>
                      <a:pt x="412" y="67"/>
                    </a:cubicBezTo>
                    <a:cubicBezTo>
                      <a:pt x="410" y="68"/>
                      <a:pt x="410" y="68"/>
                      <a:pt x="410" y="68"/>
                    </a:cubicBezTo>
                    <a:cubicBezTo>
                      <a:pt x="408" y="67"/>
                      <a:pt x="408" y="67"/>
                      <a:pt x="408" y="67"/>
                    </a:cubicBezTo>
                    <a:cubicBezTo>
                      <a:pt x="405" y="65"/>
                      <a:pt x="405" y="65"/>
                      <a:pt x="405" y="65"/>
                    </a:cubicBezTo>
                    <a:cubicBezTo>
                      <a:pt x="404" y="65"/>
                      <a:pt x="404" y="65"/>
                      <a:pt x="404" y="65"/>
                    </a:cubicBezTo>
                    <a:cubicBezTo>
                      <a:pt x="403" y="65"/>
                      <a:pt x="403" y="65"/>
                      <a:pt x="403" y="65"/>
                    </a:cubicBezTo>
                    <a:cubicBezTo>
                      <a:pt x="400" y="65"/>
                      <a:pt x="400" y="65"/>
                      <a:pt x="400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397" y="64"/>
                      <a:pt x="397" y="64"/>
                      <a:pt x="397" y="64"/>
                    </a:cubicBezTo>
                    <a:cubicBezTo>
                      <a:pt x="395" y="64"/>
                      <a:pt x="395" y="64"/>
                      <a:pt x="395" y="64"/>
                    </a:cubicBezTo>
                    <a:cubicBezTo>
                      <a:pt x="393" y="64"/>
                      <a:pt x="393" y="64"/>
                      <a:pt x="393" y="64"/>
                    </a:cubicBezTo>
                    <a:cubicBezTo>
                      <a:pt x="390" y="64"/>
                      <a:pt x="390" y="64"/>
                      <a:pt x="390" y="64"/>
                    </a:cubicBezTo>
                    <a:cubicBezTo>
                      <a:pt x="389" y="64"/>
                      <a:pt x="389" y="64"/>
                      <a:pt x="389" y="64"/>
                    </a:cubicBezTo>
                    <a:cubicBezTo>
                      <a:pt x="387" y="65"/>
                      <a:pt x="387" y="65"/>
                      <a:pt x="387" y="65"/>
                    </a:cubicBezTo>
                    <a:cubicBezTo>
                      <a:pt x="386" y="66"/>
                      <a:pt x="386" y="66"/>
                      <a:pt x="386" y="66"/>
                    </a:cubicBezTo>
                    <a:cubicBezTo>
                      <a:pt x="383" y="65"/>
                      <a:pt x="383" y="65"/>
                      <a:pt x="383" y="65"/>
                    </a:cubicBezTo>
                    <a:cubicBezTo>
                      <a:pt x="381" y="66"/>
                      <a:pt x="381" y="66"/>
                      <a:pt x="381" y="66"/>
                    </a:cubicBezTo>
                    <a:cubicBezTo>
                      <a:pt x="380" y="67"/>
                      <a:pt x="380" y="67"/>
                      <a:pt x="380" y="67"/>
                    </a:cubicBezTo>
                    <a:cubicBezTo>
                      <a:pt x="380" y="67"/>
                      <a:pt x="380" y="67"/>
                      <a:pt x="380" y="67"/>
                    </a:cubicBezTo>
                    <a:cubicBezTo>
                      <a:pt x="379" y="65"/>
                      <a:pt x="379" y="65"/>
                      <a:pt x="379" y="65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6" y="65"/>
                      <a:pt x="376" y="65"/>
                      <a:pt x="376" y="65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4" y="64"/>
                      <a:pt x="374" y="64"/>
                      <a:pt x="374" y="64"/>
                    </a:cubicBezTo>
                    <a:cubicBezTo>
                      <a:pt x="374" y="65"/>
                      <a:pt x="374" y="65"/>
                      <a:pt x="374" y="65"/>
                    </a:cubicBezTo>
                    <a:cubicBezTo>
                      <a:pt x="374" y="65"/>
                      <a:pt x="374" y="65"/>
                      <a:pt x="374" y="65"/>
                    </a:cubicBezTo>
                    <a:cubicBezTo>
                      <a:pt x="377" y="65"/>
                      <a:pt x="377" y="65"/>
                      <a:pt x="377" y="65"/>
                    </a:cubicBezTo>
                    <a:cubicBezTo>
                      <a:pt x="378" y="66"/>
                      <a:pt x="378" y="66"/>
                      <a:pt x="378" y="66"/>
                    </a:cubicBezTo>
                    <a:cubicBezTo>
                      <a:pt x="378" y="67"/>
                      <a:pt x="378" y="67"/>
                      <a:pt x="378" y="67"/>
                    </a:cubicBezTo>
                    <a:cubicBezTo>
                      <a:pt x="378" y="68"/>
                      <a:pt x="378" y="68"/>
                      <a:pt x="378" y="68"/>
                    </a:cubicBezTo>
                    <a:cubicBezTo>
                      <a:pt x="376" y="69"/>
                      <a:pt x="376" y="69"/>
                      <a:pt x="376" y="69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3" y="69"/>
                      <a:pt x="373" y="69"/>
                      <a:pt x="373" y="69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69" y="71"/>
                      <a:pt x="369" y="71"/>
                      <a:pt x="369" y="71"/>
                    </a:cubicBezTo>
                    <a:cubicBezTo>
                      <a:pt x="366" y="71"/>
                      <a:pt x="366" y="71"/>
                      <a:pt x="366" y="71"/>
                    </a:cubicBezTo>
                    <a:cubicBezTo>
                      <a:pt x="364" y="72"/>
                      <a:pt x="364" y="72"/>
                      <a:pt x="364" y="72"/>
                    </a:cubicBezTo>
                    <a:cubicBezTo>
                      <a:pt x="363" y="73"/>
                      <a:pt x="363" y="73"/>
                      <a:pt x="363" y="73"/>
                    </a:cubicBezTo>
                    <a:cubicBezTo>
                      <a:pt x="361" y="73"/>
                      <a:pt x="361" y="73"/>
                      <a:pt x="361" y="73"/>
                    </a:cubicBezTo>
                    <a:cubicBezTo>
                      <a:pt x="359" y="73"/>
                      <a:pt x="359" y="73"/>
                      <a:pt x="359" y="73"/>
                    </a:cubicBezTo>
                    <a:cubicBezTo>
                      <a:pt x="357" y="74"/>
                      <a:pt x="357" y="74"/>
                      <a:pt x="357" y="74"/>
                    </a:cubicBezTo>
                    <a:cubicBezTo>
                      <a:pt x="355" y="75"/>
                      <a:pt x="355" y="75"/>
                      <a:pt x="355" y="75"/>
                    </a:cubicBezTo>
                    <a:cubicBezTo>
                      <a:pt x="354" y="76"/>
                      <a:pt x="354" y="76"/>
                      <a:pt x="354" y="76"/>
                    </a:cubicBezTo>
                    <a:cubicBezTo>
                      <a:pt x="354" y="78"/>
                      <a:pt x="354" y="78"/>
                      <a:pt x="354" y="78"/>
                    </a:cubicBezTo>
                    <a:cubicBezTo>
                      <a:pt x="355" y="79"/>
                      <a:pt x="355" y="79"/>
                      <a:pt x="355" y="79"/>
                    </a:cubicBezTo>
                    <a:cubicBezTo>
                      <a:pt x="355" y="80"/>
                      <a:pt x="355" y="80"/>
                      <a:pt x="355" y="80"/>
                    </a:cubicBezTo>
                    <a:cubicBezTo>
                      <a:pt x="355" y="82"/>
                      <a:pt x="355" y="82"/>
                      <a:pt x="355" y="82"/>
                    </a:cubicBezTo>
                    <a:cubicBezTo>
                      <a:pt x="356" y="83"/>
                      <a:pt x="356" y="83"/>
                      <a:pt x="356" y="83"/>
                    </a:cubicBezTo>
                    <a:cubicBezTo>
                      <a:pt x="358" y="83"/>
                      <a:pt x="358" y="83"/>
                      <a:pt x="358" y="83"/>
                    </a:cubicBezTo>
                    <a:cubicBezTo>
                      <a:pt x="359" y="82"/>
                      <a:pt x="359" y="82"/>
                      <a:pt x="359" y="82"/>
                    </a:cubicBezTo>
                    <a:cubicBezTo>
                      <a:pt x="359" y="80"/>
                      <a:pt x="359" y="80"/>
                      <a:pt x="359" y="80"/>
                    </a:cubicBezTo>
                    <a:cubicBezTo>
                      <a:pt x="360" y="79"/>
                      <a:pt x="360" y="79"/>
                      <a:pt x="360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4" y="78"/>
                      <a:pt x="364" y="78"/>
                      <a:pt x="364" y="78"/>
                    </a:cubicBezTo>
                    <a:cubicBezTo>
                      <a:pt x="366" y="77"/>
                      <a:pt x="366" y="77"/>
                      <a:pt x="366" y="77"/>
                    </a:cubicBezTo>
                    <a:cubicBezTo>
                      <a:pt x="368" y="77"/>
                      <a:pt x="368" y="77"/>
                      <a:pt x="368" y="77"/>
                    </a:cubicBezTo>
                    <a:cubicBezTo>
                      <a:pt x="369" y="76"/>
                      <a:pt x="369" y="76"/>
                      <a:pt x="369" y="76"/>
                    </a:cubicBezTo>
                    <a:cubicBezTo>
                      <a:pt x="371" y="75"/>
                      <a:pt x="371" y="75"/>
                      <a:pt x="371" y="75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9" y="73"/>
                      <a:pt x="379" y="73"/>
                      <a:pt x="379" y="73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80" y="75"/>
                      <a:pt x="380" y="75"/>
                      <a:pt x="380" y="75"/>
                    </a:cubicBezTo>
                    <a:cubicBezTo>
                      <a:pt x="381" y="75"/>
                      <a:pt x="381" y="75"/>
                      <a:pt x="381" y="75"/>
                    </a:cubicBezTo>
                    <a:cubicBezTo>
                      <a:pt x="382" y="74"/>
                      <a:pt x="382" y="74"/>
                      <a:pt x="382" y="74"/>
                    </a:cubicBezTo>
                    <a:cubicBezTo>
                      <a:pt x="383" y="72"/>
                      <a:pt x="383" y="72"/>
                      <a:pt x="383" y="72"/>
                    </a:cubicBezTo>
                    <a:cubicBezTo>
                      <a:pt x="384" y="70"/>
                      <a:pt x="384" y="70"/>
                      <a:pt x="384" y="70"/>
                    </a:cubicBezTo>
                    <a:cubicBezTo>
                      <a:pt x="385" y="70"/>
                      <a:pt x="385" y="70"/>
                      <a:pt x="385" y="70"/>
                    </a:cubicBezTo>
                    <a:cubicBezTo>
                      <a:pt x="388" y="70"/>
                      <a:pt x="388" y="70"/>
                      <a:pt x="388" y="70"/>
                    </a:cubicBezTo>
                    <a:cubicBezTo>
                      <a:pt x="389" y="71"/>
                      <a:pt x="389" y="71"/>
                      <a:pt x="389" y="71"/>
                    </a:cubicBezTo>
                    <a:cubicBezTo>
                      <a:pt x="392" y="70"/>
                      <a:pt x="392" y="70"/>
                      <a:pt x="392" y="70"/>
                    </a:cubicBezTo>
                    <a:cubicBezTo>
                      <a:pt x="395" y="70"/>
                      <a:pt x="395" y="70"/>
                      <a:pt x="395" y="70"/>
                    </a:cubicBezTo>
                    <a:cubicBezTo>
                      <a:pt x="397" y="71"/>
                      <a:pt x="397" y="71"/>
                      <a:pt x="397" y="71"/>
                    </a:cubicBezTo>
                    <a:cubicBezTo>
                      <a:pt x="399" y="72"/>
                      <a:pt x="399" y="72"/>
                      <a:pt x="399" y="72"/>
                    </a:cubicBezTo>
                    <a:cubicBezTo>
                      <a:pt x="405" y="71"/>
                      <a:pt x="405" y="71"/>
                      <a:pt x="405" y="71"/>
                    </a:cubicBezTo>
                    <a:cubicBezTo>
                      <a:pt x="407" y="72"/>
                      <a:pt x="407" y="72"/>
                      <a:pt x="407" y="72"/>
                    </a:cubicBezTo>
                    <a:cubicBezTo>
                      <a:pt x="409" y="73"/>
                      <a:pt x="409" y="73"/>
                      <a:pt x="409" y="73"/>
                    </a:cubicBezTo>
                    <a:cubicBezTo>
                      <a:pt x="413" y="73"/>
                      <a:pt x="413" y="73"/>
                      <a:pt x="413" y="73"/>
                    </a:cubicBezTo>
                    <a:cubicBezTo>
                      <a:pt x="417" y="74"/>
                      <a:pt x="417" y="74"/>
                      <a:pt x="417" y="74"/>
                    </a:cubicBezTo>
                    <a:cubicBezTo>
                      <a:pt x="419" y="74"/>
                      <a:pt x="419" y="74"/>
                      <a:pt x="419" y="74"/>
                    </a:cubicBezTo>
                    <a:cubicBezTo>
                      <a:pt x="420" y="75"/>
                      <a:pt x="420" y="75"/>
                      <a:pt x="420" y="75"/>
                    </a:cubicBezTo>
                    <a:cubicBezTo>
                      <a:pt x="420" y="75"/>
                      <a:pt x="420" y="75"/>
                      <a:pt x="420" y="75"/>
                    </a:cubicBezTo>
                    <a:cubicBezTo>
                      <a:pt x="420" y="76"/>
                      <a:pt x="420" y="76"/>
                      <a:pt x="420" y="76"/>
                    </a:cubicBezTo>
                    <a:cubicBezTo>
                      <a:pt x="419" y="77"/>
                      <a:pt x="419" y="77"/>
                      <a:pt x="419" y="77"/>
                    </a:cubicBezTo>
                    <a:cubicBezTo>
                      <a:pt x="418" y="79"/>
                      <a:pt x="418" y="79"/>
                      <a:pt x="418" y="79"/>
                    </a:cubicBezTo>
                    <a:cubicBezTo>
                      <a:pt x="417" y="81"/>
                      <a:pt x="417" y="81"/>
                      <a:pt x="417" y="81"/>
                    </a:cubicBezTo>
                    <a:cubicBezTo>
                      <a:pt x="416" y="82"/>
                      <a:pt x="416" y="82"/>
                      <a:pt x="416" y="82"/>
                    </a:cubicBezTo>
                    <a:cubicBezTo>
                      <a:pt x="410" y="82"/>
                      <a:pt x="410" y="82"/>
                      <a:pt x="410" y="82"/>
                    </a:cubicBezTo>
                    <a:cubicBezTo>
                      <a:pt x="407" y="83"/>
                      <a:pt x="407" y="83"/>
                      <a:pt x="407" y="83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5" y="83"/>
                      <a:pt x="405" y="83"/>
                      <a:pt x="405" y="83"/>
                    </a:cubicBezTo>
                    <a:cubicBezTo>
                      <a:pt x="404" y="83"/>
                      <a:pt x="404" y="83"/>
                      <a:pt x="404" y="83"/>
                    </a:cubicBezTo>
                    <a:cubicBezTo>
                      <a:pt x="404" y="85"/>
                      <a:pt x="404" y="85"/>
                      <a:pt x="404" y="85"/>
                    </a:cubicBezTo>
                    <a:cubicBezTo>
                      <a:pt x="404" y="86"/>
                      <a:pt x="404" y="86"/>
                      <a:pt x="404" y="86"/>
                    </a:cubicBezTo>
                    <a:cubicBezTo>
                      <a:pt x="403" y="88"/>
                      <a:pt x="403" y="88"/>
                      <a:pt x="403" y="88"/>
                    </a:cubicBezTo>
                    <a:cubicBezTo>
                      <a:pt x="404" y="89"/>
                      <a:pt x="404" y="89"/>
                      <a:pt x="404" y="89"/>
                    </a:cubicBezTo>
                    <a:cubicBezTo>
                      <a:pt x="404" y="89"/>
                      <a:pt x="404" y="89"/>
                      <a:pt x="404" y="89"/>
                    </a:cubicBezTo>
                    <a:cubicBezTo>
                      <a:pt x="407" y="88"/>
                      <a:pt x="407" y="88"/>
                      <a:pt x="407" y="88"/>
                    </a:cubicBezTo>
                    <a:cubicBezTo>
                      <a:pt x="410" y="88"/>
                      <a:pt x="410" y="88"/>
                      <a:pt x="410" y="88"/>
                    </a:cubicBezTo>
                    <a:cubicBezTo>
                      <a:pt x="413" y="87"/>
                      <a:pt x="413" y="87"/>
                      <a:pt x="413" y="87"/>
                    </a:cubicBezTo>
                    <a:cubicBezTo>
                      <a:pt x="413" y="87"/>
                      <a:pt x="417" y="87"/>
                      <a:pt x="417" y="87"/>
                    </a:cubicBezTo>
                    <a:cubicBezTo>
                      <a:pt x="417" y="87"/>
                      <a:pt x="421" y="88"/>
                      <a:pt x="421" y="88"/>
                    </a:cubicBezTo>
                    <a:cubicBezTo>
                      <a:pt x="422" y="88"/>
                      <a:pt x="422" y="88"/>
                      <a:pt x="422" y="88"/>
                    </a:cubicBezTo>
                    <a:cubicBezTo>
                      <a:pt x="424" y="89"/>
                      <a:pt x="424" y="89"/>
                      <a:pt x="424" y="89"/>
                    </a:cubicBezTo>
                    <a:cubicBezTo>
                      <a:pt x="425" y="88"/>
                      <a:pt x="425" y="88"/>
                      <a:pt x="425" y="88"/>
                    </a:cubicBezTo>
                    <a:cubicBezTo>
                      <a:pt x="426" y="87"/>
                      <a:pt x="426" y="87"/>
                      <a:pt x="426" y="87"/>
                    </a:cubicBezTo>
                    <a:cubicBezTo>
                      <a:pt x="427" y="87"/>
                      <a:pt x="427" y="87"/>
                      <a:pt x="427" y="87"/>
                    </a:cubicBezTo>
                    <a:cubicBezTo>
                      <a:pt x="428" y="87"/>
                      <a:pt x="428" y="87"/>
                      <a:pt x="428" y="87"/>
                    </a:cubicBezTo>
                    <a:cubicBezTo>
                      <a:pt x="429" y="88"/>
                      <a:pt x="429" y="88"/>
                      <a:pt x="429" y="88"/>
                    </a:cubicBezTo>
                    <a:cubicBezTo>
                      <a:pt x="431" y="86"/>
                      <a:pt x="431" y="86"/>
                      <a:pt x="431" y="86"/>
                    </a:cubicBezTo>
                    <a:cubicBezTo>
                      <a:pt x="432" y="83"/>
                      <a:pt x="432" y="83"/>
                      <a:pt x="432" y="83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3" y="79"/>
                      <a:pt x="433" y="79"/>
                      <a:pt x="433" y="79"/>
                    </a:cubicBezTo>
                    <a:cubicBezTo>
                      <a:pt x="433" y="78"/>
                      <a:pt x="433" y="78"/>
                      <a:pt x="433" y="78"/>
                    </a:cubicBezTo>
                    <a:cubicBezTo>
                      <a:pt x="433" y="76"/>
                      <a:pt x="433" y="76"/>
                      <a:pt x="433" y="76"/>
                    </a:cubicBezTo>
                    <a:cubicBezTo>
                      <a:pt x="435" y="75"/>
                      <a:pt x="435" y="75"/>
                      <a:pt x="435" y="75"/>
                    </a:cubicBezTo>
                    <a:cubicBezTo>
                      <a:pt x="437" y="75"/>
                      <a:pt x="437" y="75"/>
                      <a:pt x="437" y="75"/>
                    </a:cubicBezTo>
                    <a:cubicBezTo>
                      <a:pt x="440" y="76"/>
                      <a:pt x="440" y="76"/>
                      <a:pt x="440" y="76"/>
                    </a:cubicBezTo>
                    <a:cubicBezTo>
                      <a:pt x="443" y="76"/>
                      <a:pt x="443" y="76"/>
                      <a:pt x="443" y="76"/>
                    </a:cubicBezTo>
                    <a:cubicBezTo>
                      <a:pt x="446" y="76"/>
                      <a:pt x="446" y="76"/>
                      <a:pt x="446" y="76"/>
                    </a:cubicBezTo>
                    <a:cubicBezTo>
                      <a:pt x="448" y="76"/>
                      <a:pt x="448" y="76"/>
                      <a:pt x="448" y="76"/>
                    </a:cubicBezTo>
                    <a:cubicBezTo>
                      <a:pt x="448" y="78"/>
                      <a:pt x="448" y="78"/>
                      <a:pt x="448" y="78"/>
                    </a:cubicBezTo>
                    <a:cubicBezTo>
                      <a:pt x="448" y="81"/>
                      <a:pt x="448" y="81"/>
                      <a:pt x="448" y="81"/>
                    </a:cubicBezTo>
                    <a:cubicBezTo>
                      <a:pt x="448" y="84"/>
                      <a:pt x="448" y="84"/>
                      <a:pt x="448" y="84"/>
                    </a:cubicBezTo>
                    <a:cubicBezTo>
                      <a:pt x="446" y="86"/>
                      <a:pt x="446" y="86"/>
                      <a:pt x="446" y="86"/>
                    </a:cubicBezTo>
                    <a:cubicBezTo>
                      <a:pt x="444" y="90"/>
                      <a:pt x="444" y="90"/>
                      <a:pt x="444" y="90"/>
                    </a:cubicBezTo>
                    <a:cubicBezTo>
                      <a:pt x="444" y="92"/>
                      <a:pt x="444" y="92"/>
                      <a:pt x="444" y="92"/>
                    </a:cubicBezTo>
                    <a:cubicBezTo>
                      <a:pt x="443" y="94"/>
                      <a:pt x="443" y="94"/>
                      <a:pt x="443" y="94"/>
                    </a:cubicBezTo>
                    <a:cubicBezTo>
                      <a:pt x="436" y="99"/>
                      <a:pt x="436" y="99"/>
                      <a:pt x="436" y="99"/>
                    </a:cubicBezTo>
                    <a:cubicBezTo>
                      <a:pt x="434" y="99"/>
                      <a:pt x="434" y="99"/>
                      <a:pt x="434" y="99"/>
                    </a:cubicBezTo>
                    <a:cubicBezTo>
                      <a:pt x="434" y="99"/>
                      <a:pt x="434" y="99"/>
                      <a:pt x="434" y="99"/>
                    </a:cubicBezTo>
                    <a:cubicBezTo>
                      <a:pt x="432" y="100"/>
                      <a:pt x="432" y="100"/>
                      <a:pt x="432" y="100"/>
                    </a:cubicBezTo>
                    <a:cubicBezTo>
                      <a:pt x="430" y="101"/>
                      <a:pt x="430" y="101"/>
                      <a:pt x="430" y="101"/>
                    </a:cubicBezTo>
                    <a:cubicBezTo>
                      <a:pt x="429" y="101"/>
                      <a:pt x="429" y="101"/>
                      <a:pt x="429" y="101"/>
                    </a:cubicBezTo>
                    <a:cubicBezTo>
                      <a:pt x="428" y="101"/>
                      <a:pt x="428" y="101"/>
                      <a:pt x="428" y="101"/>
                    </a:cubicBezTo>
                    <a:cubicBezTo>
                      <a:pt x="426" y="103"/>
                      <a:pt x="426" y="103"/>
                      <a:pt x="426" y="103"/>
                    </a:cubicBezTo>
                    <a:cubicBezTo>
                      <a:pt x="426" y="105"/>
                      <a:pt x="426" y="105"/>
                      <a:pt x="426" y="105"/>
                    </a:cubicBezTo>
                    <a:cubicBezTo>
                      <a:pt x="424" y="106"/>
                      <a:pt x="424" y="106"/>
                      <a:pt x="424" y="106"/>
                    </a:cubicBezTo>
                    <a:cubicBezTo>
                      <a:pt x="423" y="107"/>
                      <a:pt x="423" y="107"/>
                      <a:pt x="423" y="107"/>
                    </a:cubicBezTo>
                    <a:cubicBezTo>
                      <a:pt x="421" y="107"/>
                      <a:pt x="421" y="107"/>
                      <a:pt x="421" y="107"/>
                    </a:cubicBezTo>
                    <a:cubicBezTo>
                      <a:pt x="421" y="106"/>
                      <a:pt x="421" y="106"/>
                      <a:pt x="421" y="106"/>
                    </a:cubicBezTo>
                    <a:cubicBezTo>
                      <a:pt x="420" y="107"/>
                      <a:pt x="420" y="107"/>
                      <a:pt x="420" y="107"/>
                    </a:cubicBezTo>
                    <a:cubicBezTo>
                      <a:pt x="420" y="108"/>
                      <a:pt x="420" y="108"/>
                      <a:pt x="420" y="108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7" y="113"/>
                      <a:pt x="417" y="113"/>
                      <a:pt x="417" y="113"/>
                    </a:cubicBezTo>
                    <a:cubicBezTo>
                      <a:pt x="415" y="114"/>
                      <a:pt x="415" y="114"/>
                      <a:pt x="415" y="114"/>
                    </a:cubicBezTo>
                    <a:cubicBezTo>
                      <a:pt x="414" y="115"/>
                      <a:pt x="414" y="115"/>
                      <a:pt x="414" y="115"/>
                    </a:cubicBezTo>
                    <a:cubicBezTo>
                      <a:pt x="411" y="118"/>
                      <a:pt x="411" y="118"/>
                      <a:pt x="411" y="118"/>
                    </a:cubicBezTo>
                    <a:cubicBezTo>
                      <a:pt x="409" y="119"/>
                      <a:pt x="409" y="119"/>
                      <a:pt x="409" y="119"/>
                    </a:cubicBezTo>
                    <a:cubicBezTo>
                      <a:pt x="407" y="120"/>
                      <a:pt x="407" y="120"/>
                      <a:pt x="407" y="120"/>
                    </a:cubicBezTo>
                    <a:cubicBezTo>
                      <a:pt x="404" y="122"/>
                      <a:pt x="404" y="122"/>
                      <a:pt x="404" y="122"/>
                    </a:cubicBezTo>
                    <a:cubicBezTo>
                      <a:pt x="404" y="123"/>
                      <a:pt x="404" y="123"/>
                      <a:pt x="404" y="123"/>
                    </a:cubicBezTo>
                    <a:cubicBezTo>
                      <a:pt x="402" y="123"/>
                      <a:pt x="402" y="123"/>
                      <a:pt x="402" y="123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2" y="127"/>
                      <a:pt x="402" y="127"/>
                      <a:pt x="402" y="127"/>
                    </a:cubicBezTo>
                    <a:cubicBezTo>
                      <a:pt x="401" y="129"/>
                      <a:pt x="401" y="129"/>
                      <a:pt x="401" y="129"/>
                    </a:cubicBezTo>
                    <a:cubicBezTo>
                      <a:pt x="401" y="130"/>
                      <a:pt x="401" y="130"/>
                      <a:pt x="401" y="130"/>
                    </a:cubicBezTo>
                    <a:cubicBezTo>
                      <a:pt x="402" y="129"/>
                      <a:pt x="402" y="129"/>
                      <a:pt x="402" y="129"/>
                    </a:cubicBezTo>
                    <a:cubicBezTo>
                      <a:pt x="402" y="127"/>
                      <a:pt x="402" y="127"/>
                      <a:pt x="402" y="127"/>
                    </a:cubicBezTo>
                    <a:cubicBezTo>
                      <a:pt x="405" y="125"/>
                      <a:pt x="405" y="125"/>
                      <a:pt x="405" y="125"/>
                    </a:cubicBezTo>
                    <a:cubicBezTo>
                      <a:pt x="406" y="123"/>
                      <a:pt x="406" y="123"/>
                      <a:pt x="406" y="123"/>
                    </a:cubicBezTo>
                    <a:cubicBezTo>
                      <a:pt x="409" y="121"/>
                      <a:pt x="409" y="121"/>
                      <a:pt x="409" y="121"/>
                    </a:cubicBezTo>
                    <a:cubicBezTo>
                      <a:pt x="410" y="121"/>
                      <a:pt x="410" y="121"/>
                      <a:pt x="410" y="121"/>
                    </a:cubicBezTo>
                    <a:cubicBezTo>
                      <a:pt x="410" y="122"/>
                      <a:pt x="410" y="122"/>
                      <a:pt x="410" y="122"/>
                    </a:cubicBezTo>
                    <a:cubicBezTo>
                      <a:pt x="412" y="120"/>
                      <a:pt x="412" y="120"/>
                      <a:pt x="412" y="120"/>
                    </a:cubicBezTo>
                    <a:cubicBezTo>
                      <a:pt x="416" y="117"/>
                      <a:pt x="416" y="117"/>
                      <a:pt x="416" y="117"/>
                    </a:cubicBezTo>
                    <a:cubicBezTo>
                      <a:pt x="418" y="117"/>
                      <a:pt x="418" y="117"/>
                      <a:pt x="418" y="117"/>
                    </a:cubicBezTo>
                    <a:cubicBezTo>
                      <a:pt x="418" y="115"/>
                      <a:pt x="418" y="115"/>
                      <a:pt x="418" y="115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5" y="110"/>
                      <a:pt x="425" y="110"/>
                      <a:pt x="425" y="110"/>
                    </a:cubicBezTo>
                    <a:cubicBezTo>
                      <a:pt x="427" y="109"/>
                      <a:pt x="427" y="109"/>
                      <a:pt x="427" y="109"/>
                    </a:cubicBezTo>
                    <a:cubicBezTo>
                      <a:pt x="428" y="109"/>
                      <a:pt x="428" y="109"/>
                      <a:pt x="428" y="109"/>
                    </a:cubicBezTo>
                    <a:cubicBezTo>
                      <a:pt x="430" y="109"/>
                      <a:pt x="430" y="109"/>
                      <a:pt x="430" y="109"/>
                    </a:cubicBezTo>
                    <a:cubicBezTo>
                      <a:pt x="432" y="108"/>
                      <a:pt x="432" y="108"/>
                      <a:pt x="432" y="108"/>
                    </a:cubicBezTo>
                    <a:cubicBezTo>
                      <a:pt x="432" y="107"/>
                      <a:pt x="432" y="107"/>
                      <a:pt x="432" y="107"/>
                    </a:cubicBezTo>
                    <a:cubicBezTo>
                      <a:pt x="434" y="107"/>
                      <a:pt x="434" y="107"/>
                      <a:pt x="434" y="107"/>
                    </a:cubicBezTo>
                    <a:cubicBezTo>
                      <a:pt x="438" y="107"/>
                      <a:pt x="438" y="107"/>
                      <a:pt x="438" y="107"/>
                    </a:cubicBezTo>
                    <a:cubicBezTo>
                      <a:pt x="441" y="106"/>
                      <a:pt x="441" y="106"/>
                      <a:pt x="441" y="106"/>
                    </a:cubicBezTo>
                    <a:cubicBezTo>
                      <a:pt x="443" y="104"/>
                      <a:pt x="443" y="104"/>
                      <a:pt x="443" y="104"/>
                    </a:cubicBezTo>
                    <a:cubicBezTo>
                      <a:pt x="445" y="104"/>
                      <a:pt x="445" y="104"/>
                      <a:pt x="445" y="104"/>
                    </a:cubicBezTo>
                    <a:cubicBezTo>
                      <a:pt x="447" y="102"/>
                      <a:pt x="447" y="102"/>
                      <a:pt x="447" y="102"/>
                    </a:cubicBezTo>
                    <a:cubicBezTo>
                      <a:pt x="448" y="101"/>
                      <a:pt x="448" y="101"/>
                      <a:pt x="448" y="101"/>
                    </a:cubicBezTo>
                    <a:cubicBezTo>
                      <a:pt x="450" y="101"/>
                      <a:pt x="450" y="101"/>
                      <a:pt x="450" y="101"/>
                    </a:cubicBezTo>
                    <a:cubicBezTo>
                      <a:pt x="452" y="99"/>
                      <a:pt x="452" y="99"/>
                      <a:pt x="452" y="99"/>
                    </a:cubicBezTo>
                    <a:cubicBezTo>
                      <a:pt x="455" y="97"/>
                      <a:pt x="455" y="97"/>
                      <a:pt x="455" y="97"/>
                    </a:cubicBezTo>
                    <a:cubicBezTo>
                      <a:pt x="456" y="95"/>
                      <a:pt x="456" y="95"/>
                      <a:pt x="456" y="95"/>
                    </a:cubicBezTo>
                    <a:cubicBezTo>
                      <a:pt x="456" y="93"/>
                      <a:pt x="456" y="93"/>
                      <a:pt x="456" y="93"/>
                    </a:cubicBezTo>
                    <a:cubicBezTo>
                      <a:pt x="457" y="92"/>
                      <a:pt x="457" y="92"/>
                      <a:pt x="457" y="92"/>
                    </a:cubicBezTo>
                    <a:cubicBezTo>
                      <a:pt x="458" y="91"/>
                      <a:pt x="458" y="91"/>
                      <a:pt x="458" y="91"/>
                    </a:cubicBezTo>
                    <a:cubicBezTo>
                      <a:pt x="459" y="90"/>
                      <a:pt x="459" y="90"/>
                      <a:pt x="459" y="90"/>
                    </a:cubicBezTo>
                    <a:cubicBezTo>
                      <a:pt x="459" y="91"/>
                      <a:pt x="459" y="91"/>
                      <a:pt x="459" y="91"/>
                    </a:cubicBezTo>
                    <a:cubicBezTo>
                      <a:pt x="460" y="93"/>
                      <a:pt x="460" y="93"/>
                      <a:pt x="460" y="93"/>
                    </a:cubicBezTo>
                    <a:cubicBezTo>
                      <a:pt x="460" y="94"/>
                      <a:pt x="460" y="94"/>
                      <a:pt x="460" y="94"/>
                    </a:cubicBezTo>
                    <a:cubicBezTo>
                      <a:pt x="460" y="96"/>
                      <a:pt x="460" y="96"/>
                      <a:pt x="460" y="96"/>
                    </a:cubicBezTo>
                    <a:cubicBezTo>
                      <a:pt x="461" y="97"/>
                      <a:pt x="461" y="97"/>
                      <a:pt x="461" y="97"/>
                    </a:cubicBezTo>
                    <a:cubicBezTo>
                      <a:pt x="461" y="99"/>
                      <a:pt x="461" y="99"/>
                      <a:pt x="461" y="99"/>
                    </a:cubicBezTo>
                    <a:cubicBezTo>
                      <a:pt x="460" y="100"/>
                      <a:pt x="460" y="100"/>
                      <a:pt x="460" y="100"/>
                    </a:cubicBezTo>
                    <a:cubicBezTo>
                      <a:pt x="461" y="102"/>
                      <a:pt x="461" y="102"/>
                      <a:pt x="461" y="102"/>
                    </a:cubicBezTo>
                    <a:cubicBezTo>
                      <a:pt x="461" y="101"/>
                      <a:pt x="461" y="101"/>
                      <a:pt x="461" y="101"/>
                    </a:cubicBezTo>
                    <a:cubicBezTo>
                      <a:pt x="462" y="99"/>
                      <a:pt x="462" y="99"/>
                      <a:pt x="462" y="99"/>
                    </a:cubicBezTo>
                    <a:cubicBezTo>
                      <a:pt x="463" y="97"/>
                      <a:pt x="463" y="97"/>
                      <a:pt x="463" y="97"/>
                    </a:cubicBezTo>
                    <a:cubicBezTo>
                      <a:pt x="462" y="97"/>
                      <a:pt x="462" y="97"/>
                      <a:pt x="462" y="97"/>
                    </a:cubicBezTo>
                    <a:cubicBezTo>
                      <a:pt x="462" y="95"/>
                      <a:pt x="462" y="95"/>
                      <a:pt x="462" y="95"/>
                    </a:cubicBezTo>
                    <a:cubicBezTo>
                      <a:pt x="463" y="94"/>
                      <a:pt x="463" y="94"/>
                      <a:pt x="463" y="94"/>
                    </a:cubicBezTo>
                    <a:cubicBezTo>
                      <a:pt x="464" y="94"/>
                      <a:pt x="464" y="94"/>
                      <a:pt x="464" y="94"/>
                    </a:cubicBezTo>
                    <a:cubicBezTo>
                      <a:pt x="464" y="96"/>
                      <a:pt x="464" y="96"/>
                      <a:pt x="464" y="96"/>
                    </a:cubicBezTo>
                    <a:cubicBezTo>
                      <a:pt x="466" y="97"/>
                      <a:pt x="466" y="97"/>
                      <a:pt x="466" y="97"/>
                    </a:cubicBezTo>
                    <a:cubicBezTo>
                      <a:pt x="468" y="97"/>
                      <a:pt x="468" y="97"/>
                      <a:pt x="468" y="97"/>
                    </a:cubicBezTo>
                    <a:cubicBezTo>
                      <a:pt x="470" y="96"/>
                      <a:pt x="470" y="96"/>
                      <a:pt x="470" y="96"/>
                    </a:cubicBezTo>
                    <a:cubicBezTo>
                      <a:pt x="471" y="95"/>
                      <a:pt x="471" y="95"/>
                      <a:pt x="471" y="95"/>
                    </a:cubicBezTo>
                    <a:cubicBezTo>
                      <a:pt x="470" y="94"/>
                      <a:pt x="470" y="94"/>
                      <a:pt x="470" y="94"/>
                    </a:cubicBezTo>
                    <a:cubicBezTo>
                      <a:pt x="470" y="93"/>
                      <a:pt x="470" y="93"/>
                      <a:pt x="470" y="93"/>
                    </a:cubicBezTo>
                    <a:cubicBezTo>
                      <a:pt x="471" y="93"/>
                      <a:pt x="471" y="93"/>
                      <a:pt x="471" y="93"/>
                    </a:cubicBezTo>
                    <a:cubicBezTo>
                      <a:pt x="472" y="92"/>
                      <a:pt x="472" y="92"/>
                      <a:pt x="472" y="92"/>
                    </a:cubicBezTo>
                    <a:cubicBezTo>
                      <a:pt x="473" y="90"/>
                      <a:pt x="473" y="90"/>
                      <a:pt x="473" y="90"/>
                    </a:cubicBezTo>
                    <a:cubicBezTo>
                      <a:pt x="472" y="88"/>
                      <a:pt x="472" y="88"/>
                      <a:pt x="472" y="88"/>
                    </a:cubicBezTo>
                    <a:cubicBezTo>
                      <a:pt x="473" y="87"/>
                      <a:pt x="473" y="87"/>
                      <a:pt x="473" y="87"/>
                    </a:cubicBezTo>
                    <a:cubicBezTo>
                      <a:pt x="474" y="86"/>
                      <a:pt x="474" y="86"/>
                      <a:pt x="474" y="86"/>
                    </a:cubicBezTo>
                    <a:cubicBezTo>
                      <a:pt x="475" y="87"/>
                      <a:pt x="475" y="87"/>
                      <a:pt x="475" y="87"/>
                    </a:cubicBezTo>
                    <a:cubicBezTo>
                      <a:pt x="477" y="88"/>
                      <a:pt x="477" y="88"/>
                      <a:pt x="477" y="88"/>
                    </a:cubicBezTo>
                    <a:cubicBezTo>
                      <a:pt x="479" y="87"/>
                      <a:pt x="479" y="87"/>
                      <a:pt x="479" y="87"/>
                    </a:cubicBezTo>
                    <a:cubicBezTo>
                      <a:pt x="481" y="86"/>
                      <a:pt x="481" y="86"/>
                      <a:pt x="481" y="86"/>
                    </a:cubicBezTo>
                    <a:cubicBezTo>
                      <a:pt x="484" y="85"/>
                      <a:pt x="484" y="85"/>
                      <a:pt x="484" y="85"/>
                    </a:cubicBezTo>
                    <a:cubicBezTo>
                      <a:pt x="487" y="85"/>
                      <a:pt x="487" y="85"/>
                      <a:pt x="487" y="85"/>
                    </a:cubicBezTo>
                    <a:cubicBezTo>
                      <a:pt x="488" y="85"/>
                      <a:pt x="488" y="85"/>
                      <a:pt x="488" y="85"/>
                    </a:cubicBezTo>
                    <a:cubicBezTo>
                      <a:pt x="491" y="85"/>
                      <a:pt x="491" y="85"/>
                      <a:pt x="491" y="85"/>
                    </a:cubicBezTo>
                    <a:cubicBezTo>
                      <a:pt x="494" y="87"/>
                      <a:pt x="494" y="87"/>
                      <a:pt x="494" y="87"/>
                    </a:cubicBezTo>
                    <a:cubicBezTo>
                      <a:pt x="498" y="88"/>
                      <a:pt x="498" y="88"/>
                      <a:pt x="498" y="88"/>
                    </a:cubicBezTo>
                    <a:cubicBezTo>
                      <a:pt x="500" y="88"/>
                      <a:pt x="500" y="88"/>
                      <a:pt x="500" y="88"/>
                    </a:cubicBezTo>
                    <a:cubicBezTo>
                      <a:pt x="502" y="89"/>
                      <a:pt x="502" y="89"/>
                      <a:pt x="502" y="89"/>
                    </a:cubicBezTo>
                    <a:cubicBezTo>
                      <a:pt x="503" y="90"/>
                      <a:pt x="503" y="90"/>
                      <a:pt x="503" y="90"/>
                    </a:cubicBezTo>
                    <a:cubicBezTo>
                      <a:pt x="505" y="90"/>
                      <a:pt x="505" y="90"/>
                      <a:pt x="505" y="90"/>
                    </a:cubicBezTo>
                    <a:cubicBezTo>
                      <a:pt x="507" y="91"/>
                      <a:pt x="507" y="91"/>
                      <a:pt x="507" y="91"/>
                    </a:cubicBezTo>
                    <a:cubicBezTo>
                      <a:pt x="508" y="93"/>
                      <a:pt x="508" y="93"/>
                      <a:pt x="508" y="93"/>
                    </a:cubicBezTo>
                    <a:cubicBezTo>
                      <a:pt x="508" y="94"/>
                      <a:pt x="508" y="94"/>
                      <a:pt x="508" y="94"/>
                    </a:cubicBezTo>
                    <a:cubicBezTo>
                      <a:pt x="512" y="97"/>
                      <a:pt x="512" y="97"/>
                      <a:pt x="512" y="97"/>
                    </a:cubicBezTo>
                    <a:cubicBezTo>
                      <a:pt x="512" y="98"/>
                      <a:pt x="512" y="98"/>
                      <a:pt x="512" y="98"/>
                    </a:cubicBezTo>
                    <a:cubicBezTo>
                      <a:pt x="514" y="99"/>
                      <a:pt x="514" y="99"/>
                      <a:pt x="514" y="99"/>
                    </a:cubicBezTo>
                    <a:cubicBezTo>
                      <a:pt x="515" y="102"/>
                      <a:pt x="515" y="102"/>
                      <a:pt x="515" y="102"/>
                    </a:cubicBezTo>
                    <a:cubicBezTo>
                      <a:pt x="515" y="105"/>
                      <a:pt x="515" y="105"/>
                      <a:pt x="515" y="105"/>
                    </a:cubicBezTo>
                    <a:cubicBezTo>
                      <a:pt x="514" y="106"/>
                      <a:pt x="514" y="106"/>
                      <a:pt x="514" y="106"/>
                    </a:cubicBez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10" y="108"/>
                      <a:pt x="510" y="108"/>
                      <a:pt x="510" y="108"/>
                    </a:cubicBezTo>
                    <a:cubicBezTo>
                      <a:pt x="509" y="109"/>
                      <a:pt x="509" y="109"/>
                      <a:pt x="509" y="109"/>
                    </a:cubicBezTo>
                    <a:cubicBezTo>
                      <a:pt x="508" y="110"/>
                      <a:pt x="508" y="110"/>
                      <a:pt x="508" y="110"/>
                    </a:cubicBezTo>
                    <a:cubicBezTo>
                      <a:pt x="506" y="111"/>
                      <a:pt x="506" y="111"/>
                      <a:pt x="506" y="111"/>
                    </a:cubicBezTo>
                    <a:cubicBezTo>
                      <a:pt x="503" y="114"/>
                      <a:pt x="503" y="114"/>
                      <a:pt x="503" y="114"/>
                    </a:cubicBezTo>
                    <a:cubicBezTo>
                      <a:pt x="502" y="115"/>
                      <a:pt x="502" y="115"/>
                      <a:pt x="502" y="115"/>
                    </a:cubicBezTo>
                    <a:cubicBezTo>
                      <a:pt x="501" y="116"/>
                      <a:pt x="501" y="116"/>
                      <a:pt x="501" y="116"/>
                    </a:cubicBezTo>
                    <a:cubicBezTo>
                      <a:pt x="499" y="115"/>
                      <a:pt x="499" y="115"/>
                      <a:pt x="499" y="115"/>
                    </a:cubicBezTo>
                    <a:cubicBezTo>
                      <a:pt x="496" y="113"/>
                      <a:pt x="496" y="113"/>
                      <a:pt x="496" y="113"/>
                    </a:cubicBezTo>
                    <a:cubicBezTo>
                      <a:pt x="495" y="113"/>
                      <a:pt x="495" y="113"/>
                      <a:pt x="495" y="113"/>
                    </a:cubicBezTo>
                    <a:cubicBezTo>
                      <a:pt x="493" y="115"/>
                      <a:pt x="493" y="115"/>
                      <a:pt x="493" y="115"/>
                    </a:cubicBezTo>
                    <a:cubicBezTo>
                      <a:pt x="492" y="116"/>
                      <a:pt x="492" y="116"/>
                      <a:pt x="492" y="116"/>
                    </a:cubicBezTo>
                    <a:cubicBezTo>
                      <a:pt x="492" y="117"/>
                      <a:pt x="492" y="117"/>
                      <a:pt x="492" y="117"/>
                    </a:cubicBezTo>
                    <a:cubicBezTo>
                      <a:pt x="493" y="118"/>
                      <a:pt x="493" y="118"/>
                      <a:pt x="493" y="118"/>
                    </a:cubicBezTo>
                    <a:cubicBezTo>
                      <a:pt x="493" y="119"/>
                      <a:pt x="493" y="119"/>
                      <a:pt x="493" y="119"/>
                    </a:cubicBezTo>
                    <a:cubicBezTo>
                      <a:pt x="494" y="121"/>
                      <a:pt x="494" y="121"/>
                      <a:pt x="494" y="121"/>
                    </a:cubicBezTo>
                    <a:cubicBezTo>
                      <a:pt x="495" y="121"/>
                      <a:pt x="495" y="121"/>
                      <a:pt x="495" y="121"/>
                    </a:cubicBezTo>
                    <a:cubicBezTo>
                      <a:pt x="495" y="122"/>
                      <a:pt x="495" y="122"/>
                      <a:pt x="495" y="122"/>
                    </a:cubicBezTo>
                    <a:cubicBezTo>
                      <a:pt x="494" y="124"/>
                      <a:pt x="494" y="124"/>
                      <a:pt x="494" y="124"/>
                    </a:cubicBezTo>
                    <a:cubicBezTo>
                      <a:pt x="492" y="124"/>
                      <a:pt x="492" y="124"/>
                      <a:pt x="492" y="124"/>
                    </a:cubicBezTo>
                    <a:cubicBezTo>
                      <a:pt x="491" y="124"/>
                      <a:pt x="491" y="124"/>
                      <a:pt x="491" y="124"/>
                    </a:cubicBezTo>
                    <a:cubicBezTo>
                      <a:pt x="487" y="125"/>
                      <a:pt x="487" y="125"/>
                      <a:pt x="487" y="125"/>
                    </a:cubicBezTo>
                    <a:cubicBezTo>
                      <a:pt x="485" y="127"/>
                      <a:pt x="485" y="127"/>
                      <a:pt x="485" y="127"/>
                    </a:cubicBezTo>
                    <a:cubicBezTo>
                      <a:pt x="483" y="127"/>
                      <a:pt x="483" y="127"/>
                      <a:pt x="483" y="127"/>
                    </a:cubicBezTo>
                    <a:cubicBezTo>
                      <a:pt x="481" y="127"/>
                      <a:pt x="481" y="127"/>
                      <a:pt x="481" y="127"/>
                    </a:cubicBezTo>
                    <a:cubicBezTo>
                      <a:pt x="480" y="126"/>
                      <a:pt x="480" y="126"/>
                      <a:pt x="480" y="126"/>
                    </a:cubicBezTo>
                    <a:cubicBezTo>
                      <a:pt x="478" y="125"/>
                      <a:pt x="478" y="125"/>
                      <a:pt x="478" y="125"/>
                    </a:cubicBezTo>
                    <a:cubicBezTo>
                      <a:pt x="476" y="125"/>
                      <a:pt x="476" y="125"/>
                      <a:pt x="476" y="125"/>
                    </a:cubicBezTo>
                    <a:cubicBezTo>
                      <a:pt x="475" y="125"/>
                      <a:pt x="475" y="125"/>
                      <a:pt x="475" y="125"/>
                    </a:cubicBezTo>
                    <a:cubicBezTo>
                      <a:pt x="474" y="124"/>
                      <a:pt x="474" y="124"/>
                      <a:pt x="474" y="124"/>
                    </a:cubicBezTo>
                    <a:cubicBezTo>
                      <a:pt x="473" y="124"/>
                      <a:pt x="473" y="124"/>
                      <a:pt x="473" y="124"/>
                    </a:cubicBezTo>
                    <a:cubicBezTo>
                      <a:pt x="472" y="124"/>
                      <a:pt x="472" y="124"/>
                      <a:pt x="472" y="124"/>
                    </a:cubicBezTo>
                    <a:cubicBezTo>
                      <a:pt x="471" y="124"/>
                      <a:pt x="471" y="124"/>
                      <a:pt x="471" y="124"/>
                    </a:cubicBezTo>
                    <a:cubicBezTo>
                      <a:pt x="471" y="125"/>
                      <a:pt x="471" y="125"/>
                      <a:pt x="471" y="125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7" y="126"/>
                      <a:pt x="467" y="126"/>
                      <a:pt x="467" y="126"/>
                    </a:cubicBezTo>
                    <a:cubicBezTo>
                      <a:pt x="465" y="126"/>
                      <a:pt x="465" y="126"/>
                      <a:pt x="465" y="126"/>
                    </a:cubicBezTo>
                    <a:cubicBezTo>
                      <a:pt x="464" y="126"/>
                      <a:pt x="464" y="126"/>
                      <a:pt x="464" y="126"/>
                    </a:cubicBezTo>
                    <a:cubicBezTo>
                      <a:pt x="463" y="127"/>
                      <a:pt x="463" y="127"/>
                      <a:pt x="463" y="127"/>
                    </a:cubicBezTo>
                    <a:cubicBezTo>
                      <a:pt x="462" y="127"/>
                      <a:pt x="462" y="127"/>
                      <a:pt x="462" y="127"/>
                    </a:cubicBezTo>
                    <a:cubicBezTo>
                      <a:pt x="460" y="127"/>
                      <a:pt x="460" y="127"/>
                      <a:pt x="460" y="127"/>
                    </a:cubicBezTo>
                    <a:cubicBezTo>
                      <a:pt x="458" y="126"/>
                      <a:pt x="458" y="126"/>
                      <a:pt x="458" y="126"/>
                    </a:cubicBezTo>
                    <a:cubicBezTo>
                      <a:pt x="455" y="127"/>
                      <a:pt x="455" y="127"/>
                      <a:pt x="455" y="127"/>
                    </a:cubicBezTo>
                    <a:cubicBezTo>
                      <a:pt x="453" y="128"/>
                      <a:pt x="453" y="128"/>
                      <a:pt x="453" y="128"/>
                    </a:cubicBezTo>
                    <a:cubicBezTo>
                      <a:pt x="451" y="128"/>
                      <a:pt x="451" y="128"/>
                      <a:pt x="451" y="128"/>
                    </a:cubicBezTo>
                    <a:cubicBezTo>
                      <a:pt x="449" y="128"/>
                      <a:pt x="449" y="128"/>
                      <a:pt x="449" y="128"/>
                    </a:cubicBezTo>
                    <a:cubicBezTo>
                      <a:pt x="451" y="129"/>
                      <a:pt x="451" y="129"/>
                      <a:pt x="451" y="129"/>
                    </a:cubicBezTo>
                    <a:cubicBezTo>
                      <a:pt x="453" y="129"/>
                      <a:pt x="453" y="129"/>
                      <a:pt x="453" y="129"/>
                    </a:cubicBezTo>
                    <a:cubicBezTo>
                      <a:pt x="458" y="128"/>
                      <a:pt x="458" y="128"/>
                      <a:pt x="458" y="128"/>
                    </a:cubicBezTo>
                    <a:cubicBezTo>
                      <a:pt x="459" y="128"/>
                      <a:pt x="459" y="128"/>
                      <a:pt x="459" y="128"/>
                    </a:cubicBezTo>
                    <a:cubicBezTo>
                      <a:pt x="461" y="128"/>
                      <a:pt x="461" y="128"/>
                      <a:pt x="461" y="128"/>
                    </a:cubicBezTo>
                    <a:cubicBezTo>
                      <a:pt x="463" y="129"/>
                      <a:pt x="463" y="129"/>
                      <a:pt x="463" y="129"/>
                    </a:cubicBezTo>
                    <a:cubicBezTo>
                      <a:pt x="466" y="129"/>
                      <a:pt x="466" y="129"/>
                      <a:pt x="466" y="129"/>
                    </a:cubicBezTo>
                    <a:cubicBezTo>
                      <a:pt x="470" y="129"/>
                      <a:pt x="470" y="129"/>
                      <a:pt x="470" y="129"/>
                    </a:cubicBezTo>
                    <a:cubicBezTo>
                      <a:pt x="472" y="130"/>
                      <a:pt x="472" y="130"/>
                      <a:pt x="472" y="130"/>
                    </a:cubicBezTo>
                    <a:cubicBezTo>
                      <a:pt x="473" y="130"/>
                      <a:pt x="473" y="130"/>
                      <a:pt x="473" y="130"/>
                    </a:cubicBezTo>
                    <a:cubicBezTo>
                      <a:pt x="475" y="129"/>
                      <a:pt x="475" y="129"/>
                      <a:pt x="475" y="129"/>
                    </a:cubicBezTo>
                    <a:cubicBezTo>
                      <a:pt x="476" y="129"/>
                      <a:pt x="476" y="129"/>
                      <a:pt x="476" y="129"/>
                    </a:cubicBezTo>
                    <a:cubicBezTo>
                      <a:pt x="478" y="129"/>
                      <a:pt x="478" y="129"/>
                      <a:pt x="478" y="129"/>
                    </a:cubicBezTo>
                    <a:cubicBezTo>
                      <a:pt x="479" y="131"/>
                      <a:pt x="479" y="131"/>
                      <a:pt x="479" y="131"/>
                    </a:cubicBezTo>
                    <a:cubicBezTo>
                      <a:pt x="481" y="131"/>
                      <a:pt x="481" y="131"/>
                      <a:pt x="481" y="131"/>
                    </a:cubicBezTo>
                    <a:cubicBezTo>
                      <a:pt x="482" y="133"/>
                      <a:pt x="482" y="133"/>
                      <a:pt x="482" y="133"/>
                    </a:cubicBezTo>
                    <a:cubicBezTo>
                      <a:pt x="482" y="134"/>
                      <a:pt x="482" y="134"/>
                      <a:pt x="482" y="134"/>
                    </a:cubicBezTo>
                    <a:cubicBezTo>
                      <a:pt x="480" y="136"/>
                      <a:pt x="480" y="136"/>
                      <a:pt x="480" y="136"/>
                    </a:cubicBezTo>
                    <a:cubicBezTo>
                      <a:pt x="478" y="136"/>
                      <a:pt x="478" y="136"/>
                      <a:pt x="478" y="136"/>
                    </a:cubicBezTo>
                    <a:cubicBezTo>
                      <a:pt x="477" y="136"/>
                      <a:pt x="477" y="136"/>
                      <a:pt x="477" y="136"/>
                    </a:cubicBezTo>
                    <a:cubicBezTo>
                      <a:pt x="478" y="137"/>
                      <a:pt x="478" y="137"/>
                      <a:pt x="478" y="137"/>
                    </a:cubicBezTo>
                    <a:cubicBezTo>
                      <a:pt x="478" y="138"/>
                      <a:pt x="478" y="138"/>
                      <a:pt x="478" y="138"/>
                    </a:cubicBezTo>
                    <a:cubicBezTo>
                      <a:pt x="476" y="140"/>
                      <a:pt x="476" y="140"/>
                      <a:pt x="476" y="140"/>
                    </a:cubicBezTo>
                    <a:cubicBezTo>
                      <a:pt x="471" y="141"/>
                      <a:pt x="471" y="141"/>
                      <a:pt x="471" y="141"/>
                    </a:cubicBezTo>
                    <a:cubicBezTo>
                      <a:pt x="469" y="140"/>
                      <a:pt x="469" y="140"/>
                      <a:pt x="469" y="140"/>
                    </a:cubicBezTo>
                    <a:cubicBezTo>
                      <a:pt x="467" y="141"/>
                      <a:pt x="467" y="141"/>
                      <a:pt x="467" y="141"/>
                    </a:cubicBezTo>
                    <a:cubicBezTo>
                      <a:pt x="463" y="141"/>
                      <a:pt x="463" y="141"/>
                      <a:pt x="463" y="141"/>
                    </a:cubicBezTo>
                    <a:cubicBezTo>
                      <a:pt x="461" y="139"/>
                      <a:pt x="461" y="139"/>
                      <a:pt x="461" y="139"/>
                    </a:cubicBezTo>
                    <a:cubicBezTo>
                      <a:pt x="456" y="136"/>
                      <a:pt x="456" y="136"/>
                      <a:pt x="456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2" y="136"/>
                      <a:pt x="452" y="136"/>
                      <a:pt x="452" y="136"/>
                    </a:cubicBezTo>
                    <a:cubicBezTo>
                      <a:pt x="450" y="137"/>
                      <a:pt x="450" y="137"/>
                      <a:pt x="450" y="137"/>
                    </a:cubicBezTo>
                    <a:cubicBezTo>
                      <a:pt x="448" y="140"/>
                      <a:pt x="448" y="140"/>
                      <a:pt x="448" y="140"/>
                    </a:cubicBezTo>
                    <a:cubicBezTo>
                      <a:pt x="446" y="141"/>
                      <a:pt x="446" y="141"/>
                      <a:pt x="446" y="141"/>
                    </a:cubicBezTo>
                    <a:cubicBezTo>
                      <a:pt x="445" y="142"/>
                      <a:pt x="445" y="142"/>
                      <a:pt x="445" y="142"/>
                    </a:cubicBezTo>
                    <a:cubicBezTo>
                      <a:pt x="443" y="143"/>
                      <a:pt x="443" y="143"/>
                      <a:pt x="443" y="143"/>
                    </a:cubicBezTo>
                    <a:cubicBezTo>
                      <a:pt x="444" y="143"/>
                      <a:pt x="444" y="143"/>
                      <a:pt x="444" y="143"/>
                    </a:cubicBezTo>
                    <a:cubicBezTo>
                      <a:pt x="446" y="143"/>
                      <a:pt x="446" y="143"/>
                      <a:pt x="446" y="143"/>
                    </a:cubicBezTo>
                    <a:cubicBezTo>
                      <a:pt x="446" y="144"/>
                      <a:pt x="446" y="144"/>
                      <a:pt x="446" y="144"/>
                    </a:cubicBezTo>
                    <a:cubicBezTo>
                      <a:pt x="446" y="146"/>
                      <a:pt x="446" y="146"/>
                      <a:pt x="446" y="146"/>
                    </a:cubicBezTo>
                    <a:cubicBezTo>
                      <a:pt x="446" y="147"/>
                      <a:pt x="446" y="147"/>
                      <a:pt x="446" y="147"/>
                    </a:cubicBezTo>
                    <a:cubicBezTo>
                      <a:pt x="444" y="147"/>
                      <a:pt x="444" y="147"/>
                      <a:pt x="444" y="147"/>
                    </a:cubicBezTo>
                    <a:cubicBezTo>
                      <a:pt x="444" y="148"/>
                      <a:pt x="444" y="148"/>
                      <a:pt x="444" y="148"/>
                    </a:cubicBezTo>
                    <a:cubicBezTo>
                      <a:pt x="445" y="149"/>
                      <a:pt x="445" y="149"/>
                      <a:pt x="445" y="149"/>
                    </a:cubicBezTo>
                    <a:cubicBezTo>
                      <a:pt x="447" y="150"/>
                      <a:pt x="447" y="150"/>
                      <a:pt x="447" y="150"/>
                    </a:cubicBezTo>
                    <a:cubicBezTo>
                      <a:pt x="448" y="149"/>
                      <a:pt x="448" y="149"/>
                      <a:pt x="448" y="149"/>
                    </a:cubicBezTo>
                    <a:cubicBezTo>
                      <a:pt x="449" y="148"/>
                      <a:pt x="449" y="148"/>
                      <a:pt x="449" y="148"/>
                    </a:cubicBezTo>
                    <a:cubicBezTo>
                      <a:pt x="452" y="147"/>
                      <a:pt x="452" y="147"/>
                      <a:pt x="452" y="147"/>
                    </a:cubicBezTo>
                    <a:cubicBezTo>
                      <a:pt x="453" y="145"/>
                      <a:pt x="453" y="145"/>
                      <a:pt x="453" y="145"/>
                    </a:cubicBezTo>
                    <a:cubicBezTo>
                      <a:pt x="456" y="144"/>
                      <a:pt x="456" y="144"/>
                      <a:pt x="456" y="144"/>
                    </a:cubicBezTo>
                    <a:cubicBezTo>
                      <a:pt x="459" y="143"/>
                      <a:pt x="459" y="143"/>
                      <a:pt x="459" y="143"/>
                    </a:cubicBezTo>
                    <a:cubicBezTo>
                      <a:pt x="462" y="142"/>
                      <a:pt x="462" y="142"/>
                      <a:pt x="462" y="142"/>
                    </a:cubicBezTo>
                    <a:cubicBezTo>
                      <a:pt x="464" y="142"/>
                      <a:pt x="464" y="142"/>
                      <a:pt x="464" y="142"/>
                    </a:cubicBezTo>
                    <a:cubicBezTo>
                      <a:pt x="465" y="143"/>
                      <a:pt x="465" y="143"/>
                      <a:pt x="465" y="143"/>
                    </a:cubicBezTo>
                    <a:cubicBezTo>
                      <a:pt x="466" y="144"/>
                      <a:pt x="466" y="144"/>
                      <a:pt x="466" y="144"/>
                    </a:cubicBezTo>
                    <a:cubicBezTo>
                      <a:pt x="469" y="144"/>
                      <a:pt x="469" y="144"/>
                      <a:pt x="469" y="144"/>
                    </a:cubicBezTo>
                    <a:cubicBezTo>
                      <a:pt x="470" y="145"/>
                      <a:pt x="470" y="145"/>
                      <a:pt x="470" y="145"/>
                    </a:cubicBezTo>
                    <a:cubicBezTo>
                      <a:pt x="470" y="146"/>
                      <a:pt x="470" y="146"/>
                      <a:pt x="470" y="146"/>
                    </a:cubicBezTo>
                    <a:cubicBezTo>
                      <a:pt x="470" y="147"/>
                      <a:pt x="470" y="147"/>
                      <a:pt x="470" y="147"/>
                    </a:cubicBezTo>
                    <a:cubicBezTo>
                      <a:pt x="467" y="149"/>
                      <a:pt x="467" y="149"/>
                      <a:pt x="467" y="149"/>
                    </a:cubicBezTo>
                    <a:cubicBezTo>
                      <a:pt x="466" y="151"/>
                      <a:pt x="466" y="151"/>
                      <a:pt x="466" y="151"/>
                    </a:cubicBezTo>
                    <a:cubicBezTo>
                      <a:pt x="464" y="153"/>
                      <a:pt x="464" y="153"/>
                      <a:pt x="464" y="153"/>
                    </a:cubicBezTo>
                    <a:cubicBezTo>
                      <a:pt x="463" y="155"/>
                      <a:pt x="463" y="155"/>
                      <a:pt x="463" y="155"/>
                    </a:cubicBezTo>
                    <a:cubicBezTo>
                      <a:pt x="460" y="157"/>
                      <a:pt x="460" y="157"/>
                      <a:pt x="460" y="157"/>
                    </a:cubicBezTo>
                    <a:cubicBezTo>
                      <a:pt x="458" y="160"/>
                      <a:pt x="458" y="160"/>
                      <a:pt x="458" y="160"/>
                    </a:cubicBezTo>
                    <a:cubicBezTo>
                      <a:pt x="454" y="165"/>
                      <a:pt x="454" y="165"/>
                      <a:pt x="454" y="165"/>
                    </a:cubicBezTo>
                    <a:cubicBezTo>
                      <a:pt x="452" y="167"/>
                      <a:pt x="452" y="167"/>
                      <a:pt x="452" y="167"/>
                    </a:cubicBezTo>
                    <a:cubicBezTo>
                      <a:pt x="451" y="168"/>
                      <a:pt x="451" y="168"/>
                      <a:pt x="451" y="168"/>
                    </a:cubicBezTo>
                    <a:cubicBezTo>
                      <a:pt x="451" y="171"/>
                      <a:pt x="451" y="171"/>
                      <a:pt x="451" y="171"/>
                    </a:cubicBezTo>
                    <a:cubicBezTo>
                      <a:pt x="450" y="173"/>
                      <a:pt x="450" y="173"/>
                      <a:pt x="450" y="173"/>
                    </a:cubicBezTo>
                    <a:cubicBezTo>
                      <a:pt x="450" y="175"/>
                      <a:pt x="450" y="175"/>
                      <a:pt x="450" y="175"/>
                    </a:cubicBezTo>
                    <a:cubicBezTo>
                      <a:pt x="448" y="176"/>
                      <a:pt x="448" y="176"/>
                      <a:pt x="448" y="176"/>
                    </a:cubicBezTo>
                    <a:cubicBezTo>
                      <a:pt x="448" y="179"/>
                      <a:pt x="448" y="179"/>
                      <a:pt x="448" y="179"/>
                    </a:cubicBezTo>
                    <a:cubicBezTo>
                      <a:pt x="447" y="182"/>
                      <a:pt x="447" y="182"/>
                      <a:pt x="447" y="182"/>
                    </a:cubicBezTo>
                    <a:cubicBezTo>
                      <a:pt x="446" y="186"/>
                      <a:pt x="446" y="186"/>
                      <a:pt x="446" y="186"/>
                    </a:cubicBezTo>
                    <a:cubicBezTo>
                      <a:pt x="447" y="187"/>
                      <a:pt x="447" y="187"/>
                      <a:pt x="447" y="187"/>
                    </a:cubicBezTo>
                    <a:cubicBezTo>
                      <a:pt x="447" y="189"/>
                      <a:pt x="447" y="189"/>
                      <a:pt x="447" y="189"/>
                    </a:cubicBezTo>
                    <a:cubicBezTo>
                      <a:pt x="447" y="192"/>
                      <a:pt x="447" y="192"/>
                      <a:pt x="447" y="192"/>
                    </a:cubicBezTo>
                    <a:cubicBezTo>
                      <a:pt x="445" y="193"/>
                      <a:pt x="445" y="193"/>
                      <a:pt x="445" y="193"/>
                    </a:cubicBezTo>
                    <a:cubicBezTo>
                      <a:pt x="444" y="195"/>
                      <a:pt x="444" y="195"/>
                      <a:pt x="444" y="195"/>
                    </a:cubicBezTo>
                    <a:cubicBezTo>
                      <a:pt x="444" y="197"/>
                      <a:pt x="444" y="197"/>
                      <a:pt x="444" y="197"/>
                    </a:cubicBezTo>
                    <a:cubicBezTo>
                      <a:pt x="444" y="198"/>
                      <a:pt x="444" y="198"/>
                      <a:pt x="444" y="198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2" y="202"/>
                      <a:pt x="442" y="202"/>
                      <a:pt x="442" y="202"/>
                    </a:cubicBezTo>
                    <a:cubicBezTo>
                      <a:pt x="441" y="205"/>
                      <a:pt x="441" y="205"/>
                      <a:pt x="441" y="205"/>
                    </a:cubicBezTo>
                    <a:cubicBezTo>
                      <a:pt x="439" y="206"/>
                      <a:pt x="439" y="206"/>
                      <a:pt x="439" y="206"/>
                    </a:cubicBezTo>
                    <a:cubicBezTo>
                      <a:pt x="438" y="206"/>
                      <a:pt x="438" y="206"/>
                      <a:pt x="438" y="206"/>
                    </a:cubicBezTo>
                    <a:cubicBezTo>
                      <a:pt x="437" y="205"/>
                      <a:pt x="437" y="205"/>
                      <a:pt x="437" y="205"/>
                    </a:cubicBezTo>
                    <a:cubicBezTo>
                      <a:pt x="437" y="203"/>
                      <a:pt x="437" y="203"/>
                      <a:pt x="437" y="203"/>
                    </a:cubicBezTo>
                    <a:cubicBezTo>
                      <a:pt x="436" y="202"/>
                      <a:pt x="436" y="202"/>
                      <a:pt x="436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6" y="201"/>
                      <a:pt x="436" y="201"/>
                      <a:pt x="436" y="201"/>
                    </a:cubicBezTo>
                    <a:cubicBezTo>
                      <a:pt x="436" y="200"/>
                      <a:pt x="436" y="200"/>
                      <a:pt x="436" y="200"/>
                    </a:cubicBezTo>
                    <a:cubicBezTo>
                      <a:pt x="434" y="200"/>
                      <a:pt x="434" y="200"/>
                      <a:pt x="434" y="200"/>
                    </a:cubicBezTo>
                    <a:cubicBezTo>
                      <a:pt x="433" y="200"/>
                      <a:pt x="433" y="200"/>
                      <a:pt x="433" y="200"/>
                    </a:cubicBezTo>
                    <a:cubicBezTo>
                      <a:pt x="432" y="201"/>
                      <a:pt x="432" y="201"/>
                      <a:pt x="432" y="201"/>
                    </a:cubicBezTo>
                    <a:cubicBezTo>
                      <a:pt x="431" y="201"/>
                      <a:pt x="431" y="201"/>
                      <a:pt x="431" y="201"/>
                    </a:cubicBezTo>
                    <a:cubicBezTo>
                      <a:pt x="431" y="202"/>
                      <a:pt x="431" y="202"/>
                      <a:pt x="431" y="202"/>
                    </a:cubicBezTo>
                    <a:cubicBezTo>
                      <a:pt x="432" y="203"/>
                      <a:pt x="432" y="203"/>
                      <a:pt x="432" y="203"/>
                    </a:cubicBezTo>
                    <a:cubicBezTo>
                      <a:pt x="431" y="204"/>
                      <a:pt x="431" y="204"/>
                      <a:pt x="431" y="204"/>
                    </a:cubicBezTo>
                    <a:cubicBezTo>
                      <a:pt x="430" y="205"/>
                      <a:pt x="430" y="205"/>
                      <a:pt x="430" y="205"/>
                    </a:cubicBezTo>
                    <a:cubicBezTo>
                      <a:pt x="431" y="206"/>
                      <a:pt x="431" y="206"/>
                      <a:pt x="431" y="206"/>
                    </a:cubicBezTo>
                    <a:cubicBezTo>
                      <a:pt x="432" y="207"/>
                      <a:pt x="432" y="207"/>
                      <a:pt x="432" y="207"/>
                    </a:cubicBezTo>
                    <a:cubicBezTo>
                      <a:pt x="433" y="208"/>
                      <a:pt x="433" y="208"/>
                      <a:pt x="433" y="208"/>
                    </a:cubicBezTo>
                    <a:cubicBezTo>
                      <a:pt x="435" y="209"/>
                      <a:pt x="435" y="209"/>
                      <a:pt x="435" y="209"/>
                    </a:cubicBezTo>
                    <a:cubicBezTo>
                      <a:pt x="436" y="210"/>
                      <a:pt x="436" y="210"/>
                      <a:pt x="436" y="210"/>
                    </a:cubicBezTo>
                    <a:cubicBezTo>
                      <a:pt x="437" y="213"/>
                      <a:pt x="437" y="213"/>
                      <a:pt x="437" y="213"/>
                    </a:cubicBezTo>
                    <a:cubicBezTo>
                      <a:pt x="439" y="213"/>
                      <a:pt x="439" y="213"/>
                      <a:pt x="439" y="213"/>
                    </a:cubicBezTo>
                    <a:cubicBezTo>
                      <a:pt x="441" y="214"/>
                      <a:pt x="441" y="214"/>
                      <a:pt x="441" y="214"/>
                    </a:cubicBezTo>
                    <a:cubicBezTo>
                      <a:pt x="443" y="216"/>
                      <a:pt x="443" y="216"/>
                      <a:pt x="443" y="216"/>
                    </a:cubicBezTo>
                    <a:cubicBezTo>
                      <a:pt x="444" y="219"/>
                      <a:pt x="444" y="219"/>
                      <a:pt x="444" y="219"/>
                    </a:cubicBezTo>
                    <a:cubicBezTo>
                      <a:pt x="443" y="220"/>
                      <a:pt x="443" y="220"/>
                      <a:pt x="443" y="220"/>
                    </a:cubicBezTo>
                    <a:cubicBezTo>
                      <a:pt x="442" y="220"/>
                      <a:pt x="442" y="220"/>
                      <a:pt x="442" y="220"/>
                    </a:cubicBezTo>
                    <a:cubicBezTo>
                      <a:pt x="440" y="219"/>
                      <a:pt x="440" y="219"/>
                      <a:pt x="440" y="219"/>
                    </a:cubicBezTo>
                    <a:cubicBezTo>
                      <a:pt x="438" y="217"/>
                      <a:pt x="438" y="217"/>
                      <a:pt x="438" y="217"/>
                    </a:cubicBezTo>
                    <a:cubicBezTo>
                      <a:pt x="437" y="216"/>
                      <a:pt x="437" y="216"/>
                      <a:pt x="437" y="216"/>
                    </a:cubicBezTo>
                    <a:cubicBezTo>
                      <a:pt x="436" y="215"/>
                      <a:pt x="436" y="215"/>
                      <a:pt x="436" y="215"/>
                    </a:cubicBezTo>
                    <a:cubicBezTo>
                      <a:pt x="435" y="215"/>
                      <a:pt x="435" y="215"/>
                      <a:pt x="435" y="215"/>
                    </a:cubicBezTo>
                    <a:cubicBezTo>
                      <a:pt x="434" y="215"/>
                      <a:pt x="434" y="215"/>
                      <a:pt x="434" y="215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35" y="218"/>
                      <a:pt x="435" y="218"/>
                      <a:pt x="435" y="218"/>
                    </a:cubicBezTo>
                    <a:cubicBezTo>
                      <a:pt x="436" y="219"/>
                      <a:pt x="436" y="219"/>
                      <a:pt x="436" y="219"/>
                    </a:cubicBezTo>
                    <a:cubicBezTo>
                      <a:pt x="436" y="220"/>
                      <a:pt x="436" y="220"/>
                      <a:pt x="436" y="220"/>
                    </a:cubicBezTo>
                    <a:cubicBezTo>
                      <a:pt x="434" y="220"/>
                      <a:pt x="434" y="220"/>
                      <a:pt x="434" y="220"/>
                    </a:cubicBezTo>
                    <a:cubicBezTo>
                      <a:pt x="433" y="219"/>
                      <a:pt x="433" y="219"/>
                      <a:pt x="433" y="219"/>
                    </a:cubicBezTo>
                    <a:cubicBezTo>
                      <a:pt x="433" y="220"/>
                      <a:pt x="433" y="220"/>
                      <a:pt x="433" y="220"/>
                    </a:cubicBezTo>
                    <a:cubicBezTo>
                      <a:pt x="433" y="221"/>
                      <a:pt x="433" y="221"/>
                      <a:pt x="433" y="221"/>
                    </a:cubicBezTo>
                    <a:cubicBezTo>
                      <a:pt x="435" y="222"/>
                      <a:pt x="435" y="222"/>
                      <a:pt x="435" y="222"/>
                    </a:cubicBezTo>
                    <a:cubicBezTo>
                      <a:pt x="435" y="222"/>
                      <a:pt x="435" y="222"/>
                      <a:pt x="435" y="222"/>
                    </a:cubicBezTo>
                    <a:cubicBezTo>
                      <a:pt x="434" y="223"/>
                      <a:pt x="434" y="223"/>
                      <a:pt x="434" y="223"/>
                    </a:cubicBezTo>
                    <a:cubicBezTo>
                      <a:pt x="435" y="224"/>
                      <a:pt x="435" y="224"/>
                      <a:pt x="435" y="224"/>
                    </a:cubicBezTo>
                    <a:cubicBezTo>
                      <a:pt x="436" y="223"/>
                      <a:pt x="436" y="223"/>
                      <a:pt x="436" y="223"/>
                    </a:cubicBezTo>
                    <a:cubicBezTo>
                      <a:pt x="438" y="224"/>
                      <a:pt x="438" y="224"/>
                      <a:pt x="438" y="224"/>
                    </a:cubicBezTo>
                    <a:cubicBezTo>
                      <a:pt x="439" y="225"/>
                      <a:pt x="439" y="225"/>
                      <a:pt x="439" y="225"/>
                    </a:cubicBezTo>
                    <a:cubicBezTo>
                      <a:pt x="439" y="226"/>
                      <a:pt x="439" y="226"/>
                      <a:pt x="439" y="226"/>
                    </a:cubicBezTo>
                    <a:cubicBezTo>
                      <a:pt x="439" y="227"/>
                      <a:pt x="439" y="227"/>
                      <a:pt x="439" y="227"/>
                    </a:cubicBezTo>
                    <a:cubicBezTo>
                      <a:pt x="440" y="228"/>
                      <a:pt x="440" y="228"/>
                      <a:pt x="440" y="228"/>
                    </a:cubicBezTo>
                    <a:cubicBezTo>
                      <a:pt x="441" y="228"/>
                      <a:pt x="441" y="228"/>
                      <a:pt x="441" y="228"/>
                    </a:cubicBezTo>
                    <a:cubicBezTo>
                      <a:pt x="443" y="225"/>
                      <a:pt x="443" y="225"/>
                      <a:pt x="443" y="225"/>
                    </a:cubicBezTo>
                    <a:cubicBezTo>
                      <a:pt x="444" y="224"/>
                      <a:pt x="444" y="224"/>
                      <a:pt x="444" y="224"/>
                    </a:cubicBezTo>
                    <a:cubicBezTo>
                      <a:pt x="445" y="224"/>
                      <a:pt x="445" y="224"/>
                      <a:pt x="445" y="224"/>
                    </a:cubicBezTo>
                    <a:cubicBezTo>
                      <a:pt x="445" y="225"/>
                      <a:pt x="445" y="225"/>
                      <a:pt x="445" y="225"/>
                    </a:cubicBezTo>
                    <a:cubicBezTo>
                      <a:pt x="446" y="225"/>
                      <a:pt x="446" y="225"/>
                      <a:pt x="446" y="225"/>
                    </a:cubicBezTo>
                    <a:cubicBezTo>
                      <a:pt x="447" y="225"/>
                      <a:pt x="447" y="225"/>
                      <a:pt x="447" y="225"/>
                    </a:cubicBezTo>
                    <a:cubicBezTo>
                      <a:pt x="448" y="226"/>
                      <a:pt x="448" y="226"/>
                      <a:pt x="448" y="226"/>
                    </a:cubicBezTo>
                    <a:cubicBezTo>
                      <a:pt x="450" y="227"/>
                      <a:pt x="450" y="227"/>
                      <a:pt x="450" y="227"/>
                    </a:cubicBezTo>
                    <a:cubicBezTo>
                      <a:pt x="451" y="229"/>
                      <a:pt x="451" y="229"/>
                      <a:pt x="451" y="229"/>
                    </a:cubicBezTo>
                    <a:cubicBezTo>
                      <a:pt x="451" y="230"/>
                      <a:pt x="451" y="230"/>
                      <a:pt x="451" y="230"/>
                    </a:cubicBezTo>
                    <a:cubicBezTo>
                      <a:pt x="450" y="231"/>
                      <a:pt x="450" y="231"/>
                      <a:pt x="450" y="231"/>
                    </a:cubicBezTo>
                    <a:cubicBezTo>
                      <a:pt x="450" y="234"/>
                      <a:pt x="450" y="234"/>
                      <a:pt x="450" y="234"/>
                    </a:cubicBezTo>
                    <a:cubicBezTo>
                      <a:pt x="449" y="237"/>
                      <a:pt x="449" y="237"/>
                      <a:pt x="449" y="237"/>
                    </a:cubicBezTo>
                    <a:cubicBezTo>
                      <a:pt x="449" y="238"/>
                      <a:pt x="449" y="238"/>
                      <a:pt x="449" y="238"/>
                    </a:cubicBezTo>
                    <a:cubicBezTo>
                      <a:pt x="448" y="240"/>
                      <a:pt x="448" y="240"/>
                      <a:pt x="448" y="240"/>
                    </a:cubicBezTo>
                    <a:cubicBezTo>
                      <a:pt x="447" y="242"/>
                      <a:pt x="447" y="242"/>
                      <a:pt x="447" y="242"/>
                    </a:cubicBezTo>
                    <a:cubicBezTo>
                      <a:pt x="447" y="243"/>
                      <a:pt x="447" y="243"/>
                      <a:pt x="447" y="243"/>
                    </a:cubicBezTo>
                    <a:cubicBezTo>
                      <a:pt x="446" y="244"/>
                      <a:pt x="446" y="244"/>
                      <a:pt x="446" y="244"/>
                    </a:cubicBezTo>
                    <a:cubicBezTo>
                      <a:pt x="446" y="244"/>
                      <a:pt x="446" y="244"/>
                      <a:pt x="446" y="244"/>
                    </a:cubicBezTo>
                    <a:cubicBezTo>
                      <a:pt x="444" y="242"/>
                      <a:pt x="444" y="242"/>
                      <a:pt x="444" y="242"/>
                    </a:cubicBezTo>
                    <a:cubicBezTo>
                      <a:pt x="442" y="242"/>
                      <a:pt x="442" y="242"/>
                      <a:pt x="442" y="242"/>
                    </a:cubicBezTo>
                    <a:cubicBezTo>
                      <a:pt x="441" y="240"/>
                      <a:pt x="441" y="240"/>
                      <a:pt x="441" y="240"/>
                    </a:cubicBezTo>
                    <a:cubicBezTo>
                      <a:pt x="440" y="240"/>
                      <a:pt x="440" y="240"/>
                      <a:pt x="440" y="240"/>
                    </a:cubicBezTo>
                    <a:cubicBezTo>
                      <a:pt x="439" y="240"/>
                      <a:pt x="439" y="240"/>
                      <a:pt x="439" y="240"/>
                    </a:cubicBezTo>
                    <a:cubicBezTo>
                      <a:pt x="437" y="240"/>
                      <a:pt x="437" y="240"/>
                      <a:pt x="437" y="240"/>
                    </a:cubicBezTo>
                    <a:cubicBezTo>
                      <a:pt x="437" y="239"/>
                      <a:pt x="437" y="239"/>
                      <a:pt x="437" y="239"/>
                    </a:cubicBezTo>
                    <a:cubicBezTo>
                      <a:pt x="437" y="237"/>
                      <a:pt x="437" y="237"/>
                      <a:pt x="437" y="237"/>
                    </a:cubicBezTo>
                    <a:cubicBezTo>
                      <a:pt x="436" y="236"/>
                      <a:pt x="436" y="236"/>
                      <a:pt x="436" y="236"/>
                    </a:cubicBezTo>
                    <a:cubicBezTo>
                      <a:pt x="435" y="236"/>
                      <a:pt x="435" y="236"/>
                      <a:pt x="435" y="236"/>
                    </a:cubicBezTo>
                    <a:cubicBezTo>
                      <a:pt x="434" y="236"/>
                      <a:pt x="434" y="236"/>
                      <a:pt x="434" y="236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1" y="234"/>
                      <a:pt x="431" y="234"/>
                      <a:pt x="431" y="234"/>
                    </a:cubicBezTo>
                    <a:cubicBezTo>
                      <a:pt x="429" y="234"/>
                      <a:pt x="429" y="234"/>
                      <a:pt x="429" y="234"/>
                    </a:cubicBezTo>
                    <a:cubicBezTo>
                      <a:pt x="427" y="235"/>
                      <a:pt x="427" y="235"/>
                      <a:pt x="427" y="235"/>
                    </a:cubicBezTo>
                    <a:cubicBezTo>
                      <a:pt x="428" y="236"/>
                      <a:pt x="428" y="236"/>
                      <a:pt x="428" y="236"/>
                    </a:cubicBezTo>
                    <a:cubicBezTo>
                      <a:pt x="428" y="237"/>
                      <a:pt x="428" y="237"/>
                      <a:pt x="428" y="237"/>
                    </a:cubicBezTo>
                    <a:cubicBezTo>
                      <a:pt x="427" y="237"/>
                      <a:pt x="427" y="237"/>
                      <a:pt x="427" y="237"/>
                    </a:cubicBezTo>
                    <a:cubicBezTo>
                      <a:pt x="426" y="236"/>
                      <a:pt x="426" y="236"/>
                      <a:pt x="426" y="236"/>
                    </a:cubicBezTo>
                    <a:cubicBezTo>
                      <a:pt x="424" y="236"/>
                      <a:pt x="424" y="236"/>
                      <a:pt x="424" y="236"/>
                    </a:cubicBezTo>
                    <a:cubicBezTo>
                      <a:pt x="422" y="237"/>
                      <a:pt x="422" y="237"/>
                      <a:pt x="422" y="237"/>
                    </a:cubicBezTo>
                    <a:cubicBezTo>
                      <a:pt x="423" y="237"/>
                      <a:pt x="423" y="237"/>
                      <a:pt x="423" y="237"/>
                    </a:cubicBezTo>
                    <a:cubicBezTo>
                      <a:pt x="424" y="237"/>
                      <a:pt x="424" y="237"/>
                      <a:pt x="424" y="237"/>
                    </a:cubicBezTo>
                    <a:cubicBezTo>
                      <a:pt x="426" y="238"/>
                      <a:pt x="426" y="238"/>
                      <a:pt x="426" y="238"/>
                    </a:cubicBezTo>
                    <a:cubicBezTo>
                      <a:pt x="427" y="238"/>
                      <a:pt x="427" y="238"/>
                      <a:pt x="427" y="238"/>
                    </a:cubicBezTo>
                    <a:cubicBezTo>
                      <a:pt x="427" y="239"/>
                      <a:pt x="427" y="239"/>
                      <a:pt x="427" y="239"/>
                    </a:cubicBezTo>
                    <a:cubicBezTo>
                      <a:pt x="425" y="239"/>
                      <a:pt x="425" y="239"/>
                      <a:pt x="425" y="239"/>
                    </a:cubicBezTo>
                    <a:cubicBezTo>
                      <a:pt x="422" y="242"/>
                      <a:pt x="422" y="242"/>
                      <a:pt x="422" y="242"/>
                    </a:cubicBezTo>
                    <a:cubicBezTo>
                      <a:pt x="420" y="243"/>
                      <a:pt x="420" y="243"/>
                      <a:pt x="42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cubicBezTo>
                      <a:pt x="418" y="241"/>
                      <a:pt x="418" y="241"/>
                      <a:pt x="418" y="241"/>
                    </a:cubicBezTo>
                    <a:cubicBezTo>
                      <a:pt x="418" y="240"/>
                      <a:pt x="418" y="240"/>
                      <a:pt x="418" y="240"/>
                    </a:cubicBezTo>
                    <a:cubicBezTo>
                      <a:pt x="418" y="240"/>
                      <a:pt x="418" y="240"/>
                      <a:pt x="418" y="240"/>
                    </a:cubicBezTo>
                    <a:cubicBezTo>
                      <a:pt x="417" y="240"/>
                      <a:pt x="417" y="240"/>
                      <a:pt x="417" y="240"/>
                    </a:cubicBezTo>
                    <a:cubicBezTo>
                      <a:pt x="417" y="242"/>
                      <a:pt x="417" y="242"/>
                      <a:pt x="417" y="242"/>
                    </a:cubicBezTo>
                    <a:cubicBezTo>
                      <a:pt x="417" y="243"/>
                      <a:pt x="417" y="243"/>
                      <a:pt x="417" y="243"/>
                    </a:cubicBezTo>
                    <a:cubicBezTo>
                      <a:pt x="416" y="244"/>
                      <a:pt x="416" y="244"/>
                      <a:pt x="416" y="244"/>
                    </a:cubicBezTo>
                    <a:cubicBezTo>
                      <a:pt x="417" y="245"/>
                      <a:pt x="417" y="245"/>
                      <a:pt x="417" y="245"/>
                    </a:cubicBezTo>
                    <a:cubicBezTo>
                      <a:pt x="417" y="246"/>
                      <a:pt x="417" y="246"/>
                      <a:pt x="417" y="246"/>
                    </a:cubicBezTo>
                    <a:cubicBezTo>
                      <a:pt x="416" y="247"/>
                      <a:pt x="416" y="247"/>
                      <a:pt x="416" y="247"/>
                    </a:cubicBezTo>
                    <a:cubicBezTo>
                      <a:pt x="417" y="247"/>
                      <a:pt x="417" y="247"/>
                      <a:pt x="417" y="247"/>
                    </a:cubicBezTo>
                    <a:cubicBezTo>
                      <a:pt x="417" y="249"/>
                      <a:pt x="417" y="249"/>
                      <a:pt x="417" y="249"/>
                    </a:cubicBezTo>
                    <a:cubicBezTo>
                      <a:pt x="416" y="249"/>
                      <a:pt x="416" y="249"/>
                      <a:pt x="416" y="249"/>
                    </a:cubicBezTo>
                    <a:cubicBezTo>
                      <a:pt x="414" y="248"/>
                      <a:pt x="414" y="248"/>
                      <a:pt x="414" y="248"/>
                    </a:cubicBezTo>
                    <a:cubicBezTo>
                      <a:pt x="413" y="248"/>
                      <a:pt x="413" y="248"/>
                      <a:pt x="413" y="248"/>
                    </a:cubicBezTo>
                    <a:cubicBezTo>
                      <a:pt x="412" y="249"/>
                      <a:pt x="412" y="249"/>
                      <a:pt x="412" y="249"/>
                    </a:cubicBezTo>
                    <a:cubicBezTo>
                      <a:pt x="414" y="250"/>
                      <a:pt x="414" y="250"/>
                      <a:pt x="414" y="250"/>
                    </a:cubicBezTo>
                    <a:cubicBezTo>
                      <a:pt x="415" y="250"/>
                      <a:pt x="415" y="250"/>
                      <a:pt x="415" y="250"/>
                    </a:cubicBezTo>
                    <a:cubicBezTo>
                      <a:pt x="418" y="250"/>
                      <a:pt x="418" y="250"/>
                      <a:pt x="418" y="250"/>
                    </a:cubicBezTo>
                    <a:cubicBezTo>
                      <a:pt x="418" y="251"/>
                      <a:pt x="418" y="251"/>
                      <a:pt x="418" y="251"/>
                    </a:cubicBezTo>
                    <a:cubicBezTo>
                      <a:pt x="418" y="252"/>
                      <a:pt x="418" y="252"/>
                      <a:pt x="418" y="252"/>
                    </a:cubicBezTo>
                    <a:cubicBezTo>
                      <a:pt x="418" y="254"/>
                      <a:pt x="418" y="254"/>
                      <a:pt x="418" y="254"/>
                    </a:cubicBezTo>
                    <a:cubicBezTo>
                      <a:pt x="419" y="254"/>
                      <a:pt x="419" y="254"/>
                      <a:pt x="419" y="254"/>
                    </a:cubicBezTo>
                    <a:cubicBezTo>
                      <a:pt x="420" y="253"/>
                      <a:pt x="420" y="253"/>
                      <a:pt x="420" y="253"/>
                    </a:cubicBezTo>
                    <a:cubicBezTo>
                      <a:pt x="422" y="253"/>
                      <a:pt x="422" y="253"/>
                      <a:pt x="422" y="253"/>
                    </a:cubicBezTo>
                    <a:cubicBezTo>
                      <a:pt x="424" y="254"/>
                      <a:pt x="424" y="254"/>
                      <a:pt x="424" y="254"/>
                    </a:cubicBezTo>
                    <a:cubicBezTo>
                      <a:pt x="425" y="254"/>
                      <a:pt x="425" y="254"/>
                      <a:pt x="425" y="254"/>
                    </a:cubicBezTo>
                    <a:cubicBezTo>
                      <a:pt x="428" y="254"/>
                      <a:pt x="428" y="254"/>
                      <a:pt x="428" y="254"/>
                    </a:cubicBezTo>
                    <a:cubicBezTo>
                      <a:pt x="430" y="255"/>
                      <a:pt x="430" y="255"/>
                      <a:pt x="430" y="255"/>
                    </a:cubicBezTo>
                    <a:cubicBezTo>
                      <a:pt x="431" y="254"/>
                      <a:pt x="431" y="254"/>
                      <a:pt x="431" y="254"/>
                    </a:cubicBezTo>
                    <a:cubicBezTo>
                      <a:pt x="432" y="254"/>
                      <a:pt x="432" y="254"/>
                      <a:pt x="432" y="254"/>
                    </a:cubicBezTo>
                    <a:cubicBezTo>
                      <a:pt x="433" y="254"/>
                      <a:pt x="433" y="254"/>
                      <a:pt x="433" y="254"/>
                    </a:cubicBezTo>
                    <a:cubicBezTo>
                      <a:pt x="433" y="255"/>
                      <a:pt x="433" y="255"/>
                      <a:pt x="433" y="255"/>
                    </a:cubicBezTo>
                    <a:cubicBezTo>
                      <a:pt x="433" y="257"/>
                      <a:pt x="433" y="257"/>
                      <a:pt x="433" y="257"/>
                    </a:cubicBezTo>
                    <a:cubicBezTo>
                      <a:pt x="433" y="258"/>
                      <a:pt x="433" y="258"/>
                      <a:pt x="433" y="258"/>
                    </a:cubicBezTo>
                    <a:cubicBezTo>
                      <a:pt x="433" y="259"/>
                      <a:pt x="433" y="259"/>
                      <a:pt x="433" y="259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0" y="259"/>
                      <a:pt x="430" y="259"/>
                      <a:pt x="430" y="259"/>
                    </a:cubicBezTo>
                    <a:cubicBezTo>
                      <a:pt x="429" y="259"/>
                      <a:pt x="429" y="259"/>
                      <a:pt x="429" y="259"/>
                    </a:cubicBezTo>
                    <a:cubicBezTo>
                      <a:pt x="427" y="259"/>
                      <a:pt x="427" y="259"/>
                      <a:pt x="427" y="259"/>
                    </a:cubicBezTo>
                    <a:cubicBezTo>
                      <a:pt x="426" y="260"/>
                      <a:pt x="426" y="260"/>
                      <a:pt x="426" y="260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22" y="259"/>
                      <a:pt x="422" y="259"/>
                      <a:pt x="422" y="259"/>
                    </a:cubicBezTo>
                    <a:cubicBezTo>
                      <a:pt x="419" y="260"/>
                      <a:pt x="419" y="260"/>
                      <a:pt x="419" y="260"/>
                    </a:cubicBezTo>
                    <a:cubicBezTo>
                      <a:pt x="418" y="259"/>
                      <a:pt x="418" y="259"/>
                      <a:pt x="418" y="259"/>
                    </a:cubicBezTo>
                    <a:cubicBezTo>
                      <a:pt x="417" y="259"/>
                      <a:pt x="417" y="259"/>
                      <a:pt x="417" y="259"/>
                    </a:cubicBezTo>
                    <a:cubicBezTo>
                      <a:pt x="417" y="260"/>
                      <a:pt x="417" y="260"/>
                      <a:pt x="417" y="260"/>
                    </a:cubicBezTo>
                    <a:cubicBezTo>
                      <a:pt x="417" y="260"/>
                      <a:pt x="417" y="260"/>
                      <a:pt x="417" y="260"/>
                    </a:cubicBezTo>
                    <a:cubicBezTo>
                      <a:pt x="418" y="261"/>
                      <a:pt x="418" y="261"/>
                      <a:pt x="418" y="261"/>
                    </a:cubicBezTo>
                    <a:cubicBezTo>
                      <a:pt x="419" y="261"/>
                      <a:pt x="419" y="261"/>
                      <a:pt x="419" y="261"/>
                    </a:cubicBezTo>
                    <a:cubicBezTo>
                      <a:pt x="421" y="261"/>
                      <a:pt x="421" y="261"/>
                      <a:pt x="421" y="261"/>
                    </a:cubicBezTo>
                    <a:cubicBezTo>
                      <a:pt x="425" y="261"/>
                      <a:pt x="425" y="261"/>
                      <a:pt x="425" y="261"/>
                    </a:cubicBezTo>
                    <a:cubicBezTo>
                      <a:pt x="427" y="261"/>
                      <a:pt x="427" y="261"/>
                      <a:pt x="427" y="261"/>
                    </a:cubicBezTo>
                    <a:cubicBezTo>
                      <a:pt x="428" y="263"/>
                      <a:pt x="428" y="263"/>
                      <a:pt x="428" y="263"/>
                    </a:cubicBezTo>
                    <a:cubicBezTo>
                      <a:pt x="429" y="263"/>
                      <a:pt x="429" y="263"/>
                      <a:pt x="429" y="263"/>
                    </a:cubicBezTo>
                    <a:cubicBezTo>
                      <a:pt x="431" y="263"/>
                      <a:pt x="431" y="263"/>
                      <a:pt x="431" y="263"/>
                    </a:cubicBezTo>
                    <a:cubicBezTo>
                      <a:pt x="432" y="264"/>
                      <a:pt x="432" y="264"/>
                      <a:pt x="432" y="264"/>
                    </a:cubicBezTo>
                    <a:cubicBezTo>
                      <a:pt x="434" y="266"/>
                      <a:pt x="434" y="266"/>
                      <a:pt x="434" y="266"/>
                    </a:cubicBezTo>
                    <a:cubicBezTo>
                      <a:pt x="435" y="268"/>
                      <a:pt x="435" y="268"/>
                      <a:pt x="435" y="268"/>
                    </a:cubicBezTo>
                    <a:cubicBezTo>
                      <a:pt x="436" y="269"/>
                      <a:pt x="436" y="269"/>
                      <a:pt x="436" y="269"/>
                    </a:cubicBezTo>
                    <a:cubicBezTo>
                      <a:pt x="435" y="269"/>
                      <a:pt x="435" y="269"/>
                      <a:pt x="435" y="269"/>
                    </a:cubicBezTo>
                    <a:cubicBezTo>
                      <a:pt x="434" y="268"/>
                      <a:pt x="434" y="268"/>
                      <a:pt x="434" y="268"/>
                    </a:cubicBezTo>
                    <a:cubicBezTo>
                      <a:pt x="433" y="268"/>
                      <a:pt x="433" y="268"/>
                      <a:pt x="433" y="268"/>
                    </a:cubicBezTo>
                    <a:cubicBezTo>
                      <a:pt x="433" y="269"/>
                      <a:pt x="433" y="269"/>
                      <a:pt x="433" y="269"/>
                    </a:cubicBezTo>
                    <a:cubicBezTo>
                      <a:pt x="432" y="270"/>
                      <a:pt x="432" y="270"/>
                      <a:pt x="432" y="270"/>
                    </a:cubicBezTo>
                    <a:cubicBezTo>
                      <a:pt x="433" y="271"/>
                      <a:pt x="433" y="271"/>
                      <a:pt x="433" y="271"/>
                    </a:cubicBezTo>
                    <a:cubicBezTo>
                      <a:pt x="434" y="274"/>
                      <a:pt x="434" y="274"/>
                      <a:pt x="434" y="274"/>
                    </a:cubicBezTo>
                    <a:cubicBezTo>
                      <a:pt x="433" y="275"/>
                      <a:pt x="433" y="275"/>
                      <a:pt x="433" y="275"/>
                    </a:cubicBezTo>
                    <a:cubicBezTo>
                      <a:pt x="434" y="277"/>
                      <a:pt x="434" y="277"/>
                      <a:pt x="434" y="277"/>
                    </a:cubicBezTo>
                    <a:cubicBezTo>
                      <a:pt x="433" y="278"/>
                      <a:pt x="433" y="278"/>
                      <a:pt x="433" y="278"/>
                    </a:cubicBezTo>
                    <a:cubicBezTo>
                      <a:pt x="433" y="279"/>
                      <a:pt x="433" y="279"/>
                      <a:pt x="433" y="279"/>
                    </a:cubicBezTo>
                    <a:cubicBezTo>
                      <a:pt x="431" y="282"/>
                      <a:pt x="431" y="282"/>
                      <a:pt x="431" y="282"/>
                    </a:cubicBezTo>
                    <a:cubicBezTo>
                      <a:pt x="430" y="284"/>
                      <a:pt x="430" y="284"/>
                      <a:pt x="430" y="284"/>
                    </a:cubicBezTo>
                    <a:cubicBezTo>
                      <a:pt x="429" y="284"/>
                      <a:pt x="429" y="284"/>
                      <a:pt x="429" y="284"/>
                    </a:cubicBezTo>
                    <a:cubicBezTo>
                      <a:pt x="428" y="283"/>
                      <a:pt x="428" y="283"/>
                      <a:pt x="428" y="283"/>
                    </a:cubicBezTo>
                    <a:cubicBezTo>
                      <a:pt x="427" y="281"/>
                      <a:pt x="427" y="281"/>
                      <a:pt x="427" y="281"/>
                    </a:cubicBezTo>
                    <a:cubicBezTo>
                      <a:pt x="428" y="280"/>
                      <a:pt x="428" y="280"/>
                      <a:pt x="428" y="280"/>
                    </a:cubicBezTo>
                    <a:cubicBezTo>
                      <a:pt x="428" y="279"/>
                      <a:pt x="428" y="279"/>
                      <a:pt x="428" y="279"/>
                    </a:cubicBezTo>
                    <a:cubicBezTo>
                      <a:pt x="426" y="279"/>
                      <a:pt x="426" y="279"/>
                      <a:pt x="426" y="279"/>
                    </a:cubicBezTo>
                    <a:cubicBezTo>
                      <a:pt x="425" y="279"/>
                      <a:pt x="425" y="279"/>
                      <a:pt x="425" y="279"/>
                    </a:cubicBezTo>
                    <a:cubicBezTo>
                      <a:pt x="424" y="279"/>
                      <a:pt x="424" y="279"/>
                      <a:pt x="424" y="279"/>
                    </a:cubicBezTo>
                    <a:cubicBezTo>
                      <a:pt x="421" y="276"/>
                      <a:pt x="421" y="276"/>
                      <a:pt x="421" y="276"/>
                    </a:cubicBezTo>
                    <a:cubicBezTo>
                      <a:pt x="419" y="275"/>
                      <a:pt x="419" y="275"/>
                      <a:pt x="419" y="275"/>
                    </a:cubicBezTo>
                    <a:cubicBezTo>
                      <a:pt x="417" y="273"/>
                      <a:pt x="417" y="273"/>
                      <a:pt x="417" y="273"/>
                    </a:cubicBezTo>
                    <a:cubicBezTo>
                      <a:pt x="417" y="272"/>
                      <a:pt x="417" y="272"/>
                      <a:pt x="417" y="272"/>
                    </a:cubicBezTo>
                    <a:cubicBezTo>
                      <a:pt x="416" y="270"/>
                      <a:pt x="416" y="270"/>
                      <a:pt x="416" y="270"/>
                    </a:cubicBezTo>
                    <a:cubicBezTo>
                      <a:pt x="413" y="267"/>
                      <a:pt x="413" y="267"/>
                      <a:pt x="413" y="267"/>
                    </a:cubicBezTo>
                    <a:cubicBezTo>
                      <a:pt x="412" y="267"/>
                      <a:pt x="412" y="267"/>
                      <a:pt x="412" y="267"/>
                    </a:cubicBezTo>
                    <a:cubicBezTo>
                      <a:pt x="412" y="267"/>
                      <a:pt x="412" y="267"/>
                      <a:pt x="412" y="267"/>
                    </a:cubicBezTo>
                    <a:cubicBezTo>
                      <a:pt x="412" y="267"/>
                      <a:pt x="412" y="267"/>
                      <a:pt x="412" y="267"/>
                    </a:cubicBezTo>
                    <a:cubicBezTo>
                      <a:pt x="412" y="268"/>
                      <a:pt x="412" y="268"/>
                      <a:pt x="412" y="268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4" y="271"/>
                      <a:pt x="414" y="271"/>
                      <a:pt x="414" y="271"/>
                    </a:cubicBezTo>
                    <a:cubicBezTo>
                      <a:pt x="414" y="272"/>
                      <a:pt x="414" y="272"/>
                      <a:pt x="414" y="272"/>
                    </a:cubicBezTo>
                    <a:cubicBezTo>
                      <a:pt x="411" y="272"/>
                      <a:pt x="411" y="272"/>
                      <a:pt x="411" y="272"/>
                    </a:cubicBezTo>
                    <a:cubicBezTo>
                      <a:pt x="409" y="271"/>
                      <a:pt x="409" y="271"/>
                      <a:pt x="409" y="271"/>
                    </a:cubicBezTo>
                    <a:cubicBezTo>
                      <a:pt x="408" y="269"/>
                      <a:pt x="408" y="269"/>
                      <a:pt x="408" y="269"/>
                    </a:cubicBezTo>
                    <a:cubicBezTo>
                      <a:pt x="407" y="268"/>
                      <a:pt x="407" y="268"/>
                      <a:pt x="407" y="268"/>
                    </a:cubicBezTo>
                    <a:cubicBezTo>
                      <a:pt x="407" y="269"/>
                      <a:pt x="407" y="269"/>
                      <a:pt x="407" y="269"/>
                    </a:cubicBezTo>
                    <a:cubicBezTo>
                      <a:pt x="407" y="270"/>
                      <a:pt x="407" y="270"/>
                      <a:pt x="407" y="270"/>
                    </a:cubicBezTo>
                    <a:cubicBezTo>
                      <a:pt x="409" y="272"/>
                      <a:pt x="409" y="272"/>
                      <a:pt x="409" y="272"/>
                    </a:cubicBezTo>
                    <a:cubicBezTo>
                      <a:pt x="413" y="274"/>
                      <a:pt x="413" y="274"/>
                      <a:pt x="413" y="274"/>
                    </a:cubicBezTo>
                    <a:cubicBezTo>
                      <a:pt x="416" y="274"/>
                      <a:pt x="416" y="274"/>
                      <a:pt x="416" y="274"/>
                    </a:cubicBezTo>
                    <a:cubicBezTo>
                      <a:pt x="419" y="276"/>
                      <a:pt x="419" y="276"/>
                      <a:pt x="419" y="276"/>
                    </a:cubicBezTo>
                    <a:cubicBezTo>
                      <a:pt x="423" y="280"/>
                      <a:pt x="423" y="280"/>
                      <a:pt x="423" y="280"/>
                    </a:cubicBezTo>
                    <a:cubicBezTo>
                      <a:pt x="424" y="281"/>
                      <a:pt x="424" y="281"/>
                      <a:pt x="424" y="281"/>
                    </a:cubicBezTo>
                    <a:cubicBezTo>
                      <a:pt x="423" y="282"/>
                      <a:pt x="423" y="282"/>
                      <a:pt x="423" y="282"/>
                    </a:cubicBezTo>
                    <a:cubicBezTo>
                      <a:pt x="422" y="282"/>
                      <a:pt x="422" y="282"/>
                      <a:pt x="422" y="282"/>
                    </a:cubicBezTo>
                    <a:cubicBezTo>
                      <a:pt x="421" y="281"/>
                      <a:pt x="421" y="281"/>
                      <a:pt x="421" y="281"/>
                    </a:cubicBezTo>
                    <a:cubicBezTo>
                      <a:pt x="419" y="281"/>
                      <a:pt x="419" y="281"/>
                      <a:pt x="419" y="281"/>
                    </a:cubicBezTo>
                    <a:cubicBezTo>
                      <a:pt x="417" y="282"/>
                      <a:pt x="417" y="282"/>
                      <a:pt x="417" y="282"/>
                    </a:cubicBezTo>
                    <a:cubicBezTo>
                      <a:pt x="415" y="284"/>
                      <a:pt x="415" y="284"/>
                      <a:pt x="415" y="284"/>
                    </a:cubicBezTo>
                    <a:cubicBezTo>
                      <a:pt x="414" y="284"/>
                      <a:pt x="414" y="284"/>
                      <a:pt x="414" y="284"/>
                    </a:cubicBezTo>
                    <a:cubicBezTo>
                      <a:pt x="412" y="283"/>
                      <a:pt x="412" y="283"/>
                      <a:pt x="412" y="283"/>
                    </a:cubicBezTo>
                    <a:cubicBezTo>
                      <a:pt x="411" y="282"/>
                      <a:pt x="411" y="282"/>
                      <a:pt x="411" y="282"/>
                    </a:cubicBezTo>
                    <a:cubicBezTo>
                      <a:pt x="412" y="281"/>
                      <a:pt x="412" y="281"/>
                      <a:pt x="412" y="281"/>
                    </a:cubicBezTo>
                    <a:cubicBezTo>
                      <a:pt x="411" y="280"/>
                      <a:pt x="411" y="280"/>
                      <a:pt x="411" y="280"/>
                    </a:cubicBezTo>
                    <a:cubicBezTo>
                      <a:pt x="410" y="279"/>
                      <a:pt x="410" y="279"/>
                      <a:pt x="410" y="279"/>
                    </a:cubicBezTo>
                    <a:cubicBezTo>
                      <a:pt x="410" y="281"/>
                      <a:pt x="410" y="281"/>
                      <a:pt x="410" y="281"/>
                    </a:cubicBezTo>
                    <a:cubicBezTo>
                      <a:pt x="410" y="282"/>
                      <a:pt x="410" y="282"/>
                      <a:pt x="410" y="282"/>
                    </a:cubicBezTo>
                    <a:cubicBezTo>
                      <a:pt x="411" y="284"/>
                      <a:pt x="411" y="284"/>
                      <a:pt x="411" y="284"/>
                    </a:cubicBezTo>
                    <a:cubicBezTo>
                      <a:pt x="411" y="285"/>
                      <a:pt x="411" y="285"/>
                      <a:pt x="411" y="285"/>
                    </a:cubicBezTo>
                    <a:cubicBezTo>
                      <a:pt x="414" y="285"/>
                      <a:pt x="414" y="285"/>
                      <a:pt x="414" y="285"/>
                    </a:cubicBezTo>
                    <a:cubicBezTo>
                      <a:pt x="416" y="285"/>
                      <a:pt x="416" y="285"/>
                      <a:pt x="416" y="285"/>
                    </a:cubicBezTo>
                    <a:cubicBezTo>
                      <a:pt x="418" y="283"/>
                      <a:pt x="418" y="283"/>
                      <a:pt x="418" y="283"/>
                    </a:cubicBezTo>
                    <a:cubicBezTo>
                      <a:pt x="419" y="283"/>
                      <a:pt x="419" y="283"/>
                      <a:pt x="419" y="283"/>
                    </a:cubicBezTo>
                    <a:cubicBezTo>
                      <a:pt x="422" y="284"/>
                      <a:pt x="422" y="284"/>
                      <a:pt x="422" y="284"/>
                    </a:cubicBezTo>
                    <a:cubicBezTo>
                      <a:pt x="422" y="285"/>
                      <a:pt x="422" y="285"/>
                      <a:pt x="422" y="285"/>
                    </a:cubicBezTo>
                    <a:cubicBezTo>
                      <a:pt x="421" y="286"/>
                      <a:pt x="421" y="286"/>
                      <a:pt x="421" y="286"/>
                    </a:cubicBezTo>
                    <a:cubicBezTo>
                      <a:pt x="421" y="289"/>
                      <a:pt x="421" y="289"/>
                      <a:pt x="421" y="289"/>
                    </a:cubicBezTo>
                    <a:cubicBezTo>
                      <a:pt x="420" y="291"/>
                      <a:pt x="420" y="291"/>
                      <a:pt x="420" y="291"/>
                    </a:cubicBezTo>
                    <a:cubicBezTo>
                      <a:pt x="419" y="291"/>
                      <a:pt x="419" y="291"/>
                      <a:pt x="419" y="291"/>
                    </a:cubicBezTo>
                    <a:cubicBezTo>
                      <a:pt x="419" y="292"/>
                      <a:pt x="419" y="292"/>
                      <a:pt x="419" y="292"/>
                    </a:cubicBezTo>
                    <a:cubicBezTo>
                      <a:pt x="420" y="292"/>
                      <a:pt x="420" y="292"/>
                      <a:pt x="420" y="292"/>
                    </a:cubicBezTo>
                    <a:cubicBezTo>
                      <a:pt x="421" y="292"/>
                      <a:pt x="421" y="292"/>
                      <a:pt x="421" y="292"/>
                    </a:cubicBezTo>
                    <a:cubicBezTo>
                      <a:pt x="424" y="292"/>
                      <a:pt x="424" y="292"/>
                      <a:pt x="424" y="292"/>
                    </a:cubicBezTo>
                    <a:cubicBezTo>
                      <a:pt x="426" y="294"/>
                      <a:pt x="426" y="294"/>
                      <a:pt x="426" y="294"/>
                    </a:cubicBezTo>
                    <a:cubicBezTo>
                      <a:pt x="428" y="295"/>
                      <a:pt x="428" y="295"/>
                      <a:pt x="428" y="295"/>
                    </a:cubicBezTo>
                    <a:cubicBezTo>
                      <a:pt x="429" y="295"/>
                      <a:pt x="429" y="295"/>
                      <a:pt x="429" y="295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3" y="295"/>
                      <a:pt x="433" y="295"/>
                      <a:pt x="433" y="295"/>
                    </a:cubicBezTo>
                    <a:cubicBezTo>
                      <a:pt x="432" y="296"/>
                      <a:pt x="432" y="296"/>
                      <a:pt x="432" y="296"/>
                    </a:cubicBezTo>
                    <a:cubicBezTo>
                      <a:pt x="432" y="298"/>
                      <a:pt x="432" y="298"/>
                      <a:pt x="432" y="298"/>
                    </a:cubicBezTo>
                    <a:cubicBezTo>
                      <a:pt x="433" y="299"/>
                      <a:pt x="433" y="299"/>
                      <a:pt x="433" y="299"/>
                    </a:cubicBezTo>
                    <a:cubicBezTo>
                      <a:pt x="433" y="301"/>
                      <a:pt x="433" y="301"/>
                      <a:pt x="433" y="301"/>
                    </a:cubicBezTo>
                    <a:cubicBezTo>
                      <a:pt x="431" y="304"/>
                      <a:pt x="431" y="304"/>
                      <a:pt x="431" y="304"/>
                    </a:cubicBezTo>
                    <a:cubicBezTo>
                      <a:pt x="428" y="305"/>
                      <a:pt x="428" y="305"/>
                      <a:pt x="428" y="305"/>
                    </a:cubicBezTo>
                    <a:cubicBezTo>
                      <a:pt x="427" y="305"/>
                      <a:pt x="427" y="305"/>
                      <a:pt x="427" y="305"/>
                    </a:cubicBezTo>
                    <a:cubicBezTo>
                      <a:pt x="426" y="303"/>
                      <a:pt x="426" y="303"/>
                      <a:pt x="426" y="303"/>
                    </a:cubicBezTo>
                    <a:cubicBezTo>
                      <a:pt x="425" y="302"/>
                      <a:pt x="425" y="302"/>
                      <a:pt x="425" y="302"/>
                    </a:cubicBezTo>
                    <a:cubicBezTo>
                      <a:pt x="424" y="301"/>
                      <a:pt x="424" y="301"/>
                      <a:pt x="424" y="301"/>
                    </a:cubicBezTo>
                    <a:cubicBezTo>
                      <a:pt x="424" y="299"/>
                      <a:pt x="424" y="299"/>
                      <a:pt x="424" y="299"/>
                    </a:cubicBezTo>
                    <a:cubicBezTo>
                      <a:pt x="422" y="298"/>
                      <a:pt x="422" y="298"/>
                      <a:pt x="422" y="298"/>
                    </a:cubicBezTo>
                    <a:cubicBezTo>
                      <a:pt x="420" y="297"/>
                      <a:pt x="420" y="297"/>
                      <a:pt x="420" y="297"/>
                    </a:cubicBezTo>
                    <a:cubicBezTo>
                      <a:pt x="418" y="296"/>
                      <a:pt x="418" y="296"/>
                      <a:pt x="418" y="296"/>
                    </a:cubicBezTo>
                    <a:cubicBezTo>
                      <a:pt x="416" y="296"/>
                      <a:pt x="416" y="296"/>
                      <a:pt x="416" y="296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3" y="297"/>
                      <a:pt x="413" y="297"/>
                      <a:pt x="413" y="297"/>
                    </a:cubicBezTo>
                    <a:cubicBezTo>
                      <a:pt x="412" y="296"/>
                      <a:pt x="412" y="296"/>
                      <a:pt x="412" y="296"/>
                    </a:cubicBezTo>
                    <a:cubicBezTo>
                      <a:pt x="411" y="295"/>
                      <a:pt x="411" y="295"/>
                      <a:pt x="411" y="295"/>
                    </a:cubicBezTo>
                    <a:cubicBezTo>
                      <a:pt x="410" y="293"/>
                      <a:pt x="410" y="293"/>
                      <a:pt x="410" y="293"/>
                    </a:cubicBezTo>
                    <a:cubicBezTo>
                      <a:pt x="409" y="293"/>
                      <a:pt x="409" y="293"/>
                      <a:pt x="409" y="293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0" y="295"/>
                      <a:pt x="410" y="295"/>
                      <a:pt x="410" y="295"/>
                    </a:cubicBezTo>
                    <a:cubicBezTo>
                      <a:pt x="410" y="298"/>
                      <a:pt x="410" y="298"/>
                      <a:pt x="410" y="298"/>
                    </a:cubicBezTo>
                    <a:cubicBezTo>
                      <a:pt x="409" y="299"/>
                      <a:pt x="409" y="299"/>
                      <a:pt x="409" y="299"/>
                    </a:cubicBezTo>
                    <a:cubicBezTo>
                      <a:pt x="408" y="300"/>
                      <a:pt x="408" y="300"/>
                      <a:pt x="408" y="300"/>
                    </a:cubicBezTo>
                    <a:cubicBezTo>
                      <a:pt x="406" y="300"/>
                      <a:pt x="406" y="300"/>
                      <a:pt x="406" y="300"/>
                    </a:cubicBezTo>
                    <a:cubicBezTo>
                      <a:pt x="405" y="300"/>
                      <a:pt x="405" y="300"/>
                      <a:pt x="405" y="300"/>
                    </a:cubicBezTo>
                    <a:cubicBezTo>
                      <a:pt x="406" y="301"/>
                      <a:pt x="406" y="301"/>
                      <a:pt x="406" y="301"/>
                    </a:cubicBezTo>
                    <a:cubicBezTo>
                      <a:pt x="407" y="302"/>
                      <a:pt x="407" y="302"/>
                      <a:pt x="407" y="302"/>
                    </a:cubicBezTo>
                    <a:cubicBezTo>
                      <a:pt x="407" y="303"/>
                      <a:pt x="407" y="303"/>
                      <a:pt x="407" y="303"/>
                    </a:cubicBezTo>
                    <a:cubicBezTo>
                      <a:pt x="405" y="305"/>
                      <a:pt x="405" y="305"/>
                      <a:pt x="405" y="305"/>
                    </a:cubicBezTo>
                    <a:cubicBezTo>
                      <a:pt x="404" y="306"/>
                      <a:pt x="404" y="306"/>
                      <a:pt x="404" y="306"/>
                    </a:cubicBezTo>
                    <a:cubicBezTo>
                      <a:pt x="404" y="306"/>
                      <a:pt x="404" y="306"/>
                      <a:pt x="404" y="306"/>
                    </a:cubicBezTo>
                    <a:cubicBezTo>
                      <a:pt x="404" y="307"/>
                      <a:pt x="404" y="307"/>
                      <a:pt x="404" y="307"/>
                    </a:cubicBezTo>
                    <a:cubicBezTo>
                      <a:pt x="406" y="308"/>
                      <a:pt x="406" y="308"/>
                      <a:pt x="406" y="308"/>
                    </a:cubicBezTo>
                    <a:cubicBezTo>
                      <a:pt x="406" y="310"/>
                      <a:pt x="406" y="310"/>
                      <a:pt x="406" y="310"/>
                    </a:cubicBezTo>
                    <a:cubicBezTo>
                      <a:pt x="408" y="311"/>
                      <a:pt x="408" y="311"/>
                      <a:pt x="408" y="311"/>
                    </a:cubicBezTo>
                    <a:cubicBezTo>
                      <a:pt x="408" y="313"/>
                      <a:pt x="408" y="313"/>
                      <a:pt x="408" y="313"/>
                    </a:cubicBezTo>
                    <a:cubicBezTo>
                      <a:pt x="408" y="315"/>
                      <a:pt x="408" y="315"/>
                      <a:pt x="408" y="315"/>
                    </a:cubicBezTo>
                    <a:cubicBezTo>
                      <a:pt x="408" y="316"/>
                      <a:pt x="408" y="316"/>
                      <a:pt x="408" y="316"/>
                    </a:cubicBezTo>
                    <a:cubicBezTo>
                      <a:pt x="409" y="314"/>
                      <a:pt x="409" y="314"/>
                      <a:pt x="409" y="314"/>
                    </a:cubicBezTo>
                    <a:cubicBezTo>
                      <a:pt x="410" y="313"/>
                      <a:pt x="410" y="313"/>
                      <a:pt x="410" y="313"/>
                    </a:cubicBezTo>
                    <a:cubicBezTo>
                      <a:pt x="409" y="311"/>
                      <a:pt x="409" y="311"/>
                      <a:pt x="409" y="311"/>
                    </a:cubicBezTo>
                    <a:cubicBezTo>
                      <a:pt x="408" y="311"/>
                      <a:pt x="408" y="311"/>
                      <a:pt x="408" y="311"/>
                    </a:cubicBezTo>
                    <a:cubicBezTo>
                      <a:pt x="408" y="309"/>
                      <a:pt x="408" y="309"/>
                      <a:pt x="408" y="309"/>
                    </a:cubicBezTo>
                    <a:cubicBezTo>
                      <a:pt x="409" y="307"/>
                      <a:pt x="409" y="307"/>
                      <a:pt x="409" y="307"/>
                    </a:cubicBezTo>
                    <a:cubicBezTo>
                      <a:pt x="410" y="308"/>
                      <a:pt x="410" y="308"/>
                      <a:pt x="410" y="308"/>
                    </a:cubicBezTo>
                    <a:cubicBezTo>
                      <a:pt x="411" y="309"/>
                      <a:pt x="411" y="309"/>
                      <a:pt x="411" y="309"/>
                    </a:cubicBezTo>
                    <a:cubicBezTo>
                      <a:pt x="412" y="310"/>
                      <a:pt x="412" y="310"/>
                      <a:pt x="412" y="310"/>
                    </a:cubicBezTo>
                    <a:cubicBezTo>
                      <a:pt x="413" y="311"/>
                      <a:pt x="413" y="311"/>
                      <a:pt x="413" y="311"/>
                    </a:cubicBezTo>
                    <a:cubicBezTo>
                      <a:pt x="414" y="312"/>
                      <a:pt x="414" y="312"/>
                      <a:pt x="414" y="312"/>
                    </a:cubicBezTo>
                    <a:cubicBezTo>
                      <a:pt x="415" y="312"/>
                      <a:pt x="415" y="312"/>
                      <a:pt x="415" y="312"/>
                    </a:cubicBezTo>
                    <a:cubicBezTo>
                      <a:pt x="416" y="312"/>
                      <a:pt x="416" y="312"/>
                      <a:pt x="416" y="312"/>
                    </a:cubicBezTo>
                    <a:cubicBezTo>
                      <a:pt x="417" y="312"/>
                      <a:pt x="417" y="312"/>
                      <a:pt x="417" y="312"/>
                    </a:cubicBezTo>
                    <a:cubicBezTo>
                      <a:pt x="418" y="312"/>
                      <a:pt x="418" y="312"/>
                      <a:pt x="418" y="312"/>
                    </a:cubicBezTo>
                    <a:cubicBezTo>
                      <a:pt x="420" y="311"/>
                      <a:pt x="420" y="311"/>
                      <a:pt x="420" y="311"/>
                    </a:cubicBezTo>
                    <a:cubicBezTo>
                      <a:pt x="421" y="311"/>
                      <a:pt x="421" y="311"/>
                      <a:pt x="421" y="311"/>
                    </a:cubicBezTo>
                    <a:cubicBezTo>
                      <a:pt x="422" y="312"/>
                      <a:pt x="422" y="312"/>
                      <a:pt x="422" y="312"/>
                    </a:cubicBezTo>
                    <a:cubicBezTo>
                      <a:pt x="422" y="314"/>
                      <a:pt x="422" y="314"/>
                      <a:pt x="422" y="314"/>
                    </a:cubicBezTo>
                    <a:cubicBezTo>
                      <a:pt x="420" y="316"/>
                      <a:pt x="420" y="316"/>
                      <a:pt x="420" y="316"/>
                    </a:cubicBezTo>
                    <a:cubicBezTo>
                      <a:pt x="419" y="317"/>
                      <a:pt x="419" y="317"/>
                      <a:pt x="419" y="317"/>
                    </a:cubicBezTo>
                    <a:cubicBezTo>
                      <a:pt x="419" y="319"/>
                      <a:pt x="419" y="319"/>
                      <a:pt x="419" y="319"/>
                    </a:cubicBezTo>
                    <a:cubicBezTo>
                      <a:pt x="419" y="322"/>
                      <a:pt x="419" y="322"/>
                      <a:pt x="419" y="322"/>
                    </a:cubicBezTo>
                    <a:cubicBezTo>
                      <a:pt x="418" y="323"/>
                      <a:pt x="418" y="323"/>
                      <a:pt x="418" y="323"/>
                    </a:cubicBezTo>
                    <a:cubicBezTo>
                      <a:pt x="416" y="322"/>
                      <a:pt x="416" y="322"/>
                      <a:pt x="416" y="322"/>
                    </a:cubicBezTo>
                    <a:cubicBezTo>
                      <a:pt x="414" y="323"/>
                      <a:pt x="414" y="323"/>
                      <a:pt x="414" y="323"/>
                    </a:cubicBezTo>
                    <a:cubicBezTo>
                      <a:pt x="412" y="323"/>
                      <a:pt x="412" y="323"/>
                      <a:pt x="412" y="323"/>
                    </a:cubicBezTo>
                    <a:cubicBezTo>
                      <a:pt x="411" y="322"/>
                      <a:pt x="411" y="322"/>
                      <a:pt x="411" y="322"/>
                    </a:cubicBezTo>
                    <a:cubicBezTo>
                      <a:pt x="410" y="322"/>
                      <a:pt x="410" y="322"/>
                      <a:pt x="410" y="322"/>
                    </a:cubicBezTo>
                    <a:cubicBezTo>
                      <a:pt x="408" y="323"/>
                      <a:pt x="408" y="323"/>
                      <a:pt x="408" y="323"/>
                    </a:cubicBezTo>
                    <a:cubicBezTo>
                      <a:pt x="408" y="324"/>
                      <a:pt x="408" y="324"/>
                      <a:pt x="408" y="324"/>
                    </a:cubicBezTo>
                    <a:cubicBezTo>
                      <a:pt x="407" y="325"/>
                      <a:pt x="407" y="325"/>
                      <a:pt x="407" y="325"/>
                    </a:cubicBezTo>
                    <a:cubicBezTo>
                      <a:pt x="405" y="325"/>
                      <a:pt x="405" y="325"/>
                      <a:pt x="405" y="325"/>
                    </a:cubicBezTo>
                    <a:cubicBezTo>
                      <a:pt x="404" y="325"/>
                      <a:pt x="404" y="325"/>
                      <a:pt x="404" y="325"/>
                    </a:cubicBezTo>
                    <a:cubicBezTo>
                      <a:pt x="403" y="327"/>
                      <a:pt x="403" y="327"/>
                      <a:pt x="403" y="327"/>
                    </a:cubicBezTo>
                    <a:cubicBezTo>
                      <a:pt x="403" y="328"/>
                      <a:pt x="403" y="328"/>
                      <a:pt x="403" y="328"/>
                    </a:cubicBezTo>
                    <a:cubicBezTo>
                      <a:pt x="402" y="328"/>
                      <a:pt x="402" y="328"/>
                      <a:pt x="402" y="328"/>
                    </a:cubicBezTo>
                    <a:cubicBezTo>
                      <a:pt x="400" y="328"/>
                      <a:pt x="400" y="328"/>
                      <a:pt x="400" y="328"/>
                    </a:cubicBezTo>
                    <a:cubicBezTo>
                      <a:pt x="398" y="326"/>
                      <a:pt x="398" y="326"/>
                      <a:pt x="398" y="326"/>
                    </a:cubicBezTo>
                    <a:cubicBezTo>
                      <a:pt x="395" y="325"/>
                      <a:pt x="395" y="325"/>
                      <a:pt x="395" y="325"/>
                    </a:cubicBezTo>
                    <a:cubicBezTo>
                      <a:pt x="393" y="323"/>
                      <a:pt x="393" y="323"/>
                      <a:pt x="393" y="323"/>
                    </a:cubicBezTo>
                    <a:cubicBezTo>
                      <a:pt x="388" y="319"/>
                      <a:pt x="388" y="319"/>
                      <a:pt x="388" y="319"/>
                    </a:cubicBezTo>
                    <a:cubicBezTo>
                      <a:pt x="387" y="317"/>
                      <a:pt x="387" y="317"/>
                      <a:pt x="387" y="317"/>
                    </a:cubicBezTo>
                    <a:cubicBezTo>
                      <a:pt x="387" y="316"/>
                      <a:pt x="387" y="316"/>
                      <a:pt x="387" y="316"/>
                    </a:cubicBezTo>
                    <a:cubicBezTo>
                      <a:pt x="388" y="315"/>
                      <a:pt x="388" y="315"/>
                      <a:pt x="388" y="315"/>
                    </a:cubicBezTo>
                    <a:cubicBezTo>
                      <a:pt x="389" y="315"/>
                      <a:pt x="389" y="315"/>
                      <a:pt x="389" y="315"/>
                    </a:cubicBezTo>
                    <a:cubicBezTo>
                      <a:pt x="390" y="316"/>
                      <a:pt x="390" y="316"/>
                      <a:pt x="390" y="316"/>
                    </a:cubicBezTo>
                    <a:cubicBezTo>
                      <a:pt x="391" y="316"/>
                      <a:pt x="391" y="316"/>
                      <a:pt x="391" y="316"/>
                    </a:cubicBezTo>
                    <a:cubicBezTo>
                      <a:pt x="395" y="318"/>
                      <a:pt x="395" y="318"/>
                      <a:pt x="395" y="318"/>
                    </a:cubicBezTo>
                    <a:cubicBezTo>
                      <a:pt x="398" y="320"/>
                      <a:pt x="398" y="320"/>
                      <a:pt x="398" y="320"/>
                    </a:cubicBezTo>
                    <a:cubicBezTo>
                      <a:pt x="398" y="320"/>
                      <a:pt x="398" y="320"/>
                      <a:pt x="398" y="320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18"/>
                      <a:pt x="402" y="318"/>
                      <a:pt x="402" y="318"/>
                    </a:cubicBezTo>
                    <a:cubicBezTo>
                      <a:pt x="401" y="317"/>
                      <a:pt x="401" y="317"/>
                      <a:pt x="401" y="317"/>
                    </a:cubicBezTo>
                    <a:cubicBezTo>
                      <a:pt x="400" y="318"/>
                      <a:pt x="400" y="318"/>
                      <a:pt x="400" y="318"/>
                    </a:cubicBezTo>
                    <a:cubicBezTo>
                      <a:pt x="399" y="318"/>
                      <a:pt x="399" y="318"/>
                      <a:pt x="399" y="318"/>
                    </a:cubicBezTo>
                    <a:cubicBezTo>
                      <a:pt x="397" y="318"/>
                      <a:pt x="397" y="318"/>
                      <a:pt x="397" y="318"/>
                    </a:cubicBezTo>
                    <a:cubicBezTo>
                      <a:pt x="393" y="315"/>
                      <a:pt x="393" y="315"/>
                      <a:pt x="393" y="315"/>
                    </a:cubicBezTo>
                    <a:cubicBezTo>
                      <a:pt x="389" y="314"/>
                      <a:pt x="389" y="314"/>
                      <a:pt x="389" y="314"/>
                    </a:cubicBezTo>
                    <a:cubicBezTo>
                      <a:pt x="388" y="314"/>
                      <a:pt x="388" y="314"/>
                      <a:pt x="388" y="314"/>
                    </a:cubicBezTo>
                    <a:cubicBezTo>
                      <a:pt x="387" y="313"/>
                      <a:pt x="387" y="313"/>
                      <a:pt x="387" y="313"/>
                    </a:cubicBezTo>
                    <a:cubicBezTo>
                      <a:pt x="387" y="312"/>
                      <a:pt x="387" y="312"/>
                      <a:pt x="387" y="312"/>
                    </a:cubicBezTo>
                    <a:cubicBezTo>
                      <a:pt x="386" y="311"/>
                      <a:pt x="386" y="311"/>
                      <a:pt x="386" y="311"/>
                    </a:cubicBezTo>
                    <a:cubicBezTo>
                      <a:pt x="385" y="311"/>
                      <a:pt x="385" y="311"/>
                      <a:pt x="385" y="311"/>
                    </a:cubicBezTo>
                    <a:cubicBezTo>
                      <a:pt x="384" y="312"/>
                      <a:pt x="384" y="312"/>
                      <a:pt x="384" y="312"/>
                    </a:cubicBezTo>
                    <a:cubicBezTo>
                      <a:pt x="384" y="314"/>
                      <a:pt x="384" y="314"/>
                      <a:pt x="384" y="314"/>
                    </a:cubicBezTo>
                    <a:cubicBezTo>
                      <a:pt x="384" y="317"/>
                      <a:pt x="384" y="317"/>
                      <a:pt x="384" y="317"/>
                    </a:cubicBezTo>
                    <a:cubicBezTo>
                      <a:pt x="384" y="319"/>
                      <a:pt x="384" y="319"/>
                      <a:pt x="384" y="319"/>
                    </a:cubicBezTo>
                    <a:cubicBezTo>
                      <a:pt x="383" y="320"/>
                      <a:pt x="383" y="320"/>
                      <a:pt x="383" y="320"/>
                    </a:cubicBezTo>
                    <a:cubicBezTo>
                      <a:pt x="383" y="319"/>
                      <a:pt x="383" y="319"/>
                      <a:pt x="383" y="319"/>
                    </a:cubicBezTo>
                    <a:cubicBezTo>
                      <a:pt x="379" y="315"/>
                      <a:pt x="379" y="315"/>
                      <a:pt x="379" y="315"/>
                    </a:cubicBezTo>
                    <a:cubicBezTo>
                      <a:pt x="377" y="312"/>
                      <a:pt x="377" y="312"/>
                      <a:pt x="377" y="312"/>
                    </a:cubicBezTo>
                    <a:cubicBezTo>
                      <a:pt x="376" y="310"/>
                      <a:pt x="376" y="310"/>
                      <a:pt x="376" y="310"/>
                    </a:cubicBezTo>
                    <a:cubicBezTo>
                      <a:pt x="375" y="310"/>
                      <a:pt x="375" y="310"/>
                      <a:pt x="375" y="310"/>
                    </a:cubicBezTo>
                    <a:cubicBezTo>
                      <a:pt x="375" y="309"/>
                      <a:pt x="375" y="309"/>
                      <a:pt x="375" y="309"/>
                    </a:cubicBezTo>
                    <a:cubicBezTo>
                      <a:pt x="374" y="309"/>
                      <a:pt x="374" y="309"/>
                      <a:pt x="374" y="309"/>
                    </a:cubicBezTo>
                    <a:cubicBezTo>
                      <a:pt x="373" y="309"/>
                      <a:pt x="373" y="309"/>
                      <a:pt x="373" y="309"/>
                    </a:cubicBezTo>
                    <a:cubicBezTo>
                      <a:pt x="373" y="310"/>
                      <a:pt x="373" y="310"/>
                      <a:pt x="373" y="310"/>
                    </a:cubicBezTo>
                    <a:cubicBezTo>
                      <a:pt x="375" y="311"/>
                      <a:pt x="375" y="311"/>
                      <a:pt x="375" y="311"/>
                    </a:cubicBezTo>
                    <a:cubicBezTo>
                      <a:pt x="378" y="315"/>
                      <a:pt x="378" y="315"/>
                      <a:pt x="378" y="315"/>
                    </a:cubicBezTo>
                    <a:cubicBezTo>
                      <a:pt x="378" y="316"/>
                      <a:pt x="378" y="316"/>
                      <a:pt x="378" y="316"/>
                    </a:cubicBezTo>
                    <a:cubicBezTo>
                      <a:pt x="380" y="318"/>
                      <a:pt x="380" y="318"/>
                      <a:pt x="380" y="318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0" y="320"/>
                      <a:pt x="380" y="320"/>
                      <a:pt x="380" y="320"/>
                    </a:cubicBezTo>
                    <a:cubicBezTo>
                      <a:pt x="379" y="320"/>
                      <a:pt x="379" y="320"/>
                      <a:pt x="379" y="320"/>
                    </a:cubicBezTo>
                    <a:cubicBezTo>
                      <a:pt x="377" y="320"/>
                      <a:pt x="377" y="320"/>
                      <a:pt x="377" y="320"/>
                    </a:cubicBezTo>
                    <a:cubicBezTo>
                      <a:pt x="375" y="321"/>
                      <a:pt x="375" y="321"/>
                      <a:pt x="375" y="321"/>
                    </a:cubicBezTo>
                    <a:cubicBezTo>
                      <a:pt x="374" y="323"/>
                      <a:pt x="374" y="323"/>
                      <a:pt x="374" y="323"/>
                    </a:cubicBezTo>
                    <a:cubicBezTo>
                      <a:pt x="373" y="323"/>
                      <a:pt x="373" y="323"/>
                      <a:pt x="373" y="323"/>
                    </a:cubicBezTo>
                    <a:cubicBezTo>
                      <a:pt x="371" y="324"/>
                      <a:pt x="371" y="324"/>
                      <a:pt x="371" y="324"/>
                    </a:cubicBezTo>
                    <a:cubicBezTo>
                      <a:pt x="369" y="324"/>
                      <a:pt x="369" y="324"/>
                      <a:pt x="369" y="324"/>
                    </a:cubicBezTo>
                    <a:cubicBezTo>
                      <a:pt x="367" y="324"/>
                      <a:pt x="367" y="324"/>
                      <a:pt x="367" y="324"/>
                    </a:cubicBezTo>
                    <a:cubicBezTo>
                      <a:pt x="366" y="323"/>
                      <a:pt x="366" y="323"/>
                      <a:pt x="366" y="323"/>
                    </a:cubicBezTo>
                    <a:cubicBezTo>
                      <a:pt x="365" y="323"/>
                      <a:pt x="365" y="323"/>
                      <a:pt x="365" y="323"/>
                    </a:cubicBezTo>
                    <a:cubicBezTo>
                      <a:pt x="364" y="322"/>
                      <a:pt x="364" y="322"/>
                      <a:pt x="364" y="322"/>
                    </a:cubicBezTo>
                    <a:cubicBezTo>
                      <a:pt x="363" y="321"/>
                      <a:pt x="363" y="321"/>
                      <a:pt x="363" y="321"/>
                    </a:cubicBezTo>
                    <a:cubicBezTo>
                      <a:pt x="360" y="320"/>
                      <a:pt x="360" y="320"/>
                      <a:pt x="360" y="320"/>
                    </a:cubicBezTo>
                    <a:cubicBezTo>
                      <a:pt x="359" y="319"/>
                      <a:pt x="359" y="319"/>
                      <a:pt x="359" y="319"/>
                    </a:cubicBezTo>
                    <a:cubicBezTo>
                      <a:pt x="359" y="318"/>
                      <a:pt x="359" y="318"/>
                      <a:pt x="359" y="318"/>
                    </a:cubicBezTo>
                    <a:cubicBezTo>
                      <a:pt x="359" y="317"/>
                      <a:pt x="359" y="317"/>
                      <a:pt x="359" y="317"/>
                    </a:cubicBezTo>
                    <a:cubicBezTo>
                      <a:pt x="358" y="316"/>
                      <a:pt x="358" y="316"/>
                      <a:pt x="358" y="316"/>
                    </a:cubicBezTo>
                    <a:cubicBezTo>
                      <a:pt x="357" y="317"/>
                      <a:pt x="357" y="317"/>
                      <a:pt x="357" y="317"/>
                    </a:cubicBezTo>
                    <a:cubicBezTo>
                      <a:pt x="357" y="319"/>
                      <a:pt x="357" y="319"/>
                      <a:pt x="357" y="319"/>
                    </a:cubicBezTo>
                    <a:cubicBezTo>
                      <a:pt x="358" y="320"/>
                      <a:pt x="358" y="320"/>
                      <a:pt x="358" y="320"/>
                    </a:cubicBezTo>
                    <a:cubicBezTo>
                      <a:pt x="360" y="321"/>
                      <a:pt x="360" y="321"/>
                      <a:pt x="360" y="321"/>
                    </a:cubicBezTo>
                    <a:cubicBezTo>
                      <a:pt x="362" y="322"/>
                      <a:pt x="362" y="322"/>
                      <a:pt x="362" y="322"/>
                    </a:cubicBezTo>
                    <a:cubicBezTo>
                      <a:pt x="363" y="324"/>
                      <a:pt x="363" y="324"/>
                      <a:pt x="363" y="324"/>
                    </a:cubicBezTo>
                    <a:cubicBezTo>
                      <a:pt x="364" y="325"/>
                      <a:pt x="364" y="325"/>
                      <a:pt x="364" y="325"/>
                    </a:cubicBezTo>
                    <a:cubicBezTo>
                      <a:pt x="362" y="326"/>
                      <a:pt x="362" y="326"/>
                      <a:pt x="362" y="326"/>
                    </a:cubicBezTo>
                    <a:cubicBezTo>
                      <a:pt x="359" y="326"/>
                      <a:pt x="359" y="326"/>
                      <a:pt x="359" y="326"/>
                    </a:cubicBezTo>
                    <a:cubicBezTo>
                      <a:pt x="356" y="325"/>
                      <a:pt x="356" y="325"/>
                      <a:pt x="356" y="325"/>
                    </a:cubicBezTo>
                    <a:cubicBezTo>
                      <a:pt x="354" y="326"/>
                      <a:pt x="354" y="326"/>
                      <a:pt x="354" y="326"/>
                    </a:cubicBezTo>
                    <a:cubicBezTo>
                      <a:pt x="353" y="327"/>
                      <a:pt x="353" y="327"/>
                      <a:pt x="353" y="327"/>
                    </a:cubicBezTo>
                    <a:cubicBezTo>
                      <a:pt x="353" y="328"/>
                      <a:pt x="353" y="328"/>
                      <a:pt x="353" y="328"/>
                    </a:cubicBezTo>
                    <a:cubicBezTo>
                      <a:pt x="354" y="328"/>
                      <a:pt x="354" y="328"/>
                      <a:pt x="354" y="328"/>
                    </a:cubicBezTo>
                    <a:cubicBezTo>
                      <a:pt x="355" y="329"/>
                      <a:pt x="355" y="329"/>
                      <a:pt x="355" y="329"/>
                    </a:cubicBezTo>
                    <a:cubicBezTo>
                      <a:pt x="356" y="329"/>
                      <a:pt x="356" y="329"/>
                      <a:pt x="356" y="329"/>
                    </a:cubicBezTo>
                    <a:cubicBezTo>
                      <a:pt x="356" y="328"/>
                      <a:pt x="356" y="328"/>
                      <a:pt x="356" y="328"/>
                    </a:cubicBezTo>
                    <a:cubicBezTo>
                      <a:pt x="357" y="327"/>
                      <a:pt x="357" y="327"/>
                      <a:pt x="357" y="327"/>
                    </a:cubicBezTo>
                    <a:cubicBezTo>
                      <a:pt x="359" y="327"/>
                      <a:pt x="359" y="327"/>
                      <a:pt x="359" y="327"/>
                    </a:cubicBezTo>
                    <a:cubicBezTo>
                      <a:pt x="359" y="327"/>
                      <a:pt x="361" y="327"/>
                      <a:pt x="361" y="328"/>
                    </a:cubicBezTo>
                    <a:cubicBezTo>
                      <a:pt x="361" y="328"/>
                      <a:pt x="362" y="328"/>
                      <a:pt x="362" y="328"/>
                    </a:cubicBezTo>
                    <a:cubicBezTo>
                      <a:pt x="364" y="327"/>
                      <a:pt x="364" y="327"/>
                      <a:pt x="364" y="327"/>
                    </a:cubicBezTo>
                    <a:cubicBezTo>
                      <a:pt x="364" y="326"/>
                      <a:pt x="364" y="326"/>
                      <a:pt x="364" y="326"/>
                    </a:cubicBezTo>
                    <a:cubicBezTo>
                      <a:pt x="366" y="326"/>
                      <a:pt x="366" y="326"/>
                      <a:pt x="366" y="326"/>
                    </a:cubicBezTo>
                    <a:cubicBezTo>
                      <a:pt x="368" y="326"/>
                      <a:pt x="368" y="326"/>
                      <a:pt x="368" y="326"/>
                    </a:cubicBezTo>
                    <a:cubicBezTo>
                      <a:pt x="370" y="326"/>
                      <a:pt x="370" y="326"/>
                      <a:pt x="370" y="326"/>
                    </a:cubicBezTo>
                    <a:cubicBezTo>
                      <a:pt x="371" y="327"/>
                      <a:pt x="371" y="327"/>
                      <a:pt x="371" y="327"/>
                    </a:cubicBezTo>
                    <a:cubicBezTo>
                      <a:pt x="373" y="328"/>
                      <a:pt x="373" y="328"/>
                      <a:pt x="373" y="328"/>
                    </a:cubicBezTo>
                    <a:cubicBezTo>
                      <a:pt x="375" y="328"/>
                      <a:pt x="375" y="328"/>
                      <a:pt x="375" y="328"/>
                    </a:cubicBezTo>
                    <a:cubicBezTo>
                      <a:pt x="377" y="329"/>
                      <a:pt x="377" y="329"/>
                      <a:pt x="377" y="329"/>
                    </a:cubicBezTo>
                    <a:cubicBezTo>
                      <a:pt x="377" y="330"/>
                      <a:pt x="377" y="330"/>
                      <a:pt x="377" y="330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3" y="333"/>
                      <a:pt x="373" y="333"/>
                      <a:pt x="373" y="333"/>
                    </a:cubicBezTo>
                    <a:cubicBezTo>
                      <a:pt x="371" y="333"/>
                      <a:pt x="371" y="333"/>
                      <a:pt x="371" y="333"/>
                    </a:cubicBezTo>
                    <a:cubicBezTo>
                      <a:pt x="369" y="335"/>
                      <a:pt x="369" y="335"/>
                      <a:pt x="369" y="335"/>
                    </a:cubicBezTo>
                    <a:cubicBezTo>
                      <a:pt x="367" y="335"/>
                      <a:pt x="367" y="335"/>
                      <a:pt x="367" y="335"/>
                    </a:cubicBezTo>
                    <a:cubicBezTo>
                      <a:pt x="365" y="335"/>
                      <a:pt x="365" y="335"/>
                      <a:pt x="365" y="335"/>
                    </a:cubicBezTo>
                    <a:cubicBezTo>
                      <a:pt x="363" y="333"/>
                      <a:pt x="363" y="333"/>
                      <a:pt x="363" y="333"/>
                    </a:cubicBezTo>
                    <a:cubicBezTo>
                      <a:pt x="362" y="332"/>
                      <a:pt x="362" y="332"/>
                      <a:pt x="362" y="332"/>
                    </a:cubicBez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0" y="334"/>
                      <a:pt x="360" y="334"/>
                      <a:pt x="360" y="334"/>
                    </a:cubicBezTo>
                    <a:cubicBezTo>
                      <a:pt x="358" y="334"/>
                      <a:pt x="358" y="334"/>
                      <a:pt x="358" y="334"/>
                    </a:cubicBezTo>
                    <a:cubicBezTo>
                      <a:pt x="358" y="333"/>
                      <a:pt x="358" y="333"/>
                      <a:pt x="358" y="333"/>
                    </a:cubicBezTo>
                    <a:cubicBezTo>
                      <a:pt x="357" y="334"/>
                      <a:pt x="357" y="334"/>
                      <a:pt x="357" y="334"/>
                    </a:cubicBezTo>
                    <a:cubicBezTo>
                      <a:pt x="357" y="334"/>
                      <a:pt x="357" y="334"/>
                      <a:pt x="357" y="334"/>
                    </a:cubicBezTo>
                    <a:cubicBezTo>
                      <a:pt x="358" y="334"/>
                      <a:pt x="358" y="334"/>
                      <a:pt x="358" y="334"/>
                    </a:cubicBezTo>
                    <a:cubicBezTo>
                      <a:pt x="360" y="334"/>
                      <a:pt x="360" y="334"/>
                      <a:pt x="360" y="334"/>
                    </a:cubicBezTo>
                    <a:cubicBezTo>
                      <a:pt x="361" y="334"/>
                      <a:pt x="361" y="334"/>
                      <a:pt x="361" y="334"/>
                    </a:cubicBezTo>
                    <a:cubicBezTo>
                      <a:pt x="362" y="334"/>
                      <a:pt x="362" y="334"/>
                      <a:pt x="362" y="334"/>
                    </a:cubicBezTo>
                    <a:cubicBezTo>
                      <a:pt x="363" y="335"/>
                      <a:pt x="363" y="335"/>
                      <a:pt x="363" y="335"/>
                    </a:cubicBezTo>
                    <a:cubicBezTo>
                      <a:pt x="362" y="336"/>
                      <a:pt x="362" y="336"/>
                      <a:pt x="362" y="336"/>
                    </a:cubicBezTo>
                    <a:cubicBezTo>
                      <a:pt x="360" y="336"/>
                      <a:pt x="360" y="336"/>
                      <a:pt x="360" y="336"/>
                    </a:cubicBezTo>
                    <a:cubicBezTo>
                      <a:pt x="358" y="337"/>
                      <a:pt x="358" y="337"/>
                      <a:pt x="358" y="337"/>
                    </a:cubicBezTo>
                    <a:cubicBezTo>
                      <a:pt x="358" y="338"/>
                      <a:pt x="358" y="338"/>
                      <a:pt x="358" y="338"/>
                    </a:cubicBezTo>
                    <a:cubicBezTo>
                      <a:pt x="359" y="338"/>
                      <a:pt x="359" y="338"/>
                      <a:pt x="359" y="338"/>
                    </a:cubicBezTo>
                    <a:cubicBezTo>
                      <a:pt x="360" y="337"/>
                      <a:pt x="360" y="337"/>
                      <a:pt x="360" y="337"/>
                    </a:cubicBezTo>
                    <a:cubicBezTo>
                      <a:pt x="363" y="337"/>
                      <a:pt x="363" y="337"/>
                      <a:pt x="363" y="337"/>
                    </a:cubicBezTo>
                    <a:cubicBezTo>
                      <a:pt x="363" y="337"/>
                      <a:pt x="363" y="337"/>
                      <a:pt x="363" y="337"/>
                    </a:cubicBezTo>
                    <a:cubicBezTo>
                      <a:pt x="364" y="338"/>
                      <a:pt x="364" y="338"/>
                      <a:pt x="364" y="338"/>
                    </a:cubicBezTo>
                    <a:cubicBezTo>
                      <a:pt x="364" y="339"/>
                      <a:pt x="364" y="339"/>
                      <a:pt x="364" y="339"/>
                    </a:cubicBezTo>
                    <a:cubicBezTo>
                      <a:pt x="365" y="339"/>
                      <a:pt x="365" y="339"/>
                      <a:pt x="365" y="339"/>
                    </a:cubicBezTo>
                    <a:cubicBezTo>
                      <a:pt x="366" y="337"/>
                      <a:pt x="366" y="337"/>
                      <a:pt x="366" y="337"/>
                    </a:cubicBezTo>
                    <a:cubicBezTo>
                      <a:pt x="368" y="337"/>
                      <a:pt x="368" y="337"/>
                      <a:pt x="368" y="337"/>
                    </a:cubicBezTo>
                    <a:cubicBezTo>
                      <a:pt x="369" y="337"/>
                      <a:pt x="369" y="337"/>
                      <a:pt x="369" y="337"/>
                    </a:cubicBezTo>
                    <a:cubicBezTo>
                      <a:pt x="371" y="335"/>
                      <a:pt x="371" y="335"/>
                      <a:pt x="371" y="335"/>
                    </a:cubicBezTo>
                    <a:cubicBezTo>
                      <a:pt x="372" y="335"/>
                      <a:pt x="372" y="335"/>
                      <a:pt x="372" y="335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6" y="338"/>
                      <a:pt x="376" y="338"/>
                      <a:pt x="376" y="338"/>
                    </a:cubicBezTo>
                    <a:cubicBezTo>
                      <a:pt x="377" y="338"/>
                      <a:pt x="377" y="338"/>
                      <a:pt x="377" y="338"/>
                    </a:cubicBezTo>
                    <a:cubicBezTo>
                      <a:pt x="377" y="338"/>
                      <a:pt x="377" y="338"/>
                      <a:pt x="377" y="338"/>
                    </a:cubicBezTo>
                    <a:cubicBezTo>
                      <a:pt x="378" y="340"/>
                      <a:pt x="378" y="340"/>
                      <a:pt x="378" y="340"/>
                    </a:cubicBezTo>
                    <a:cubicBezTo>
                      <a:pt x="377" y="343"/>
                      <a:pt x="377" y="343"/>
                      <a:pt x="377" y="343"/>
                    </a:cubicBezTo>
                    <a:cubicBezTo>
                      <a:pt x="376" y="344"/>
                      <a:pt x="376" y="344"/>
                      <a:pt x="376" y="344"/>
                    </a:cubicBezTo>
                    <a:cubicBezTo>
                      <a:pt x="374" y="344"/>
                      <a:pt x="374" y="344"/>
                      <a:pt x="374" y="344"/>
                    </a:cubicBezTo>
                    <a:cubicBezTo>
                      <a:pt x="372" y="344"/>
                      <a:pt x="372" y="344"/>
                      <a:pt x="372" y="344"/>
                    </a:cubicBezTo>
                    <a:cubicBezTo>
                      <a:pt x="370" y="344"/>
                      <a:pt x="370" y="344"/>
                      <a:pt x="370" y="344"/>
                    </a:cubicBezTo>
                    <a:cubicBezTo>
                      <a:pt x="366" y="344"/>
                      <a:pt x="366" y="344"/>
                      <a:pt x="366" y="344"/>
                    </a:cubicBezTo>
                    <a:cubicBezTo>
                      <a:pt x="365" y="343"/>
                      <a:pt x="365" y="343"/>
                      <a:pt x="365" y="343"/>
                    </a:cubicBezTo>
                    <a:cubicBezTo>
                      <a:pt x="363" y="345"/>
                      <a:pt x="363" y="345"/>
                      <a:pt x="363" y="345"/>
                    </a:cubicBezTo>
                    <a:cubicBezTo>
                      <a:pt x="364" y="345"/>
                      <a:pt x="364" y="345"/>
                      <a:pt x="364" y="345"/>
                    </a:cubicBezTo>
                    <a:cubicBezTo>
                      <a:pt x="366" y="344"/>
                      <a:pt x="366" y="344"/>
                      <a:pt x="366" y="344"/>
                    </a:cubicBezTo>
                    <a:cubicBezTo>
                      <a:pt x="369" y="344"/>
                      <a:pt x="369" y="344"/>
                      <a:pt x="369" y="344"/>
                    </a:cubicBezTo>
                    <a:cubicBezTo>
                      <a:pt x="372" y="345"/>
                      <a:pt x="372" y="345"/>
                      <a:pt x="372" y="345"/>
                    </a:cubicBezTo>
                    <a:cubicBezTo>
                      <a:pt x="373" y="347"/>
                      <a:pt x="373" y="347"/>
                      <a:pt x="373" y="347"/>
                    </a:cubicBezTo>
                    <a:cubicBezTo>
                      <a:pt x="372" y="348"/>
                      <a:pt x="372" y="348"/>
                      <a:pt x="372" y="348"/>
                    </a:cubicBezTo>
                    <a:cubicBezTo>
                      <a:pt x="374" y="346"/>
                      <a:pt x="374" y="346"/>
                      <a:pt x="374" y="346"/>
                    </a:cubicBezTo>
                    <a:cubicBezTo>
                      <a:pt x="376" y="346"/>
                      <a:pt x="376" y="346"/>
                      <a:pt x="376" y="346"/>
                    </a:cubicBezTo>
                    <a:cubicBezTo>
                      <a:pt x="379" y="345"/>
                      <a:pt x="379" y="345"/>
                      <a:pt x="379" y="345"/>
                    </a:cubicBezTo>
                    <a:cubicBezTo>
                      <a:pt x="381" y="346"/>
                      <a:pt x="381" y="346"/>
                      <a:pt x="381" y="346"/>
                    </a:cubicBezTo>
                    <a:cubicBezTo>
                      <a:pt x="381" y="347"/>
                      <a:pt x="381" y="347"/>
                      <a:pt x="381" y="347"/>
                    </a:cubicBezTo>
                    <a:cubicBezTo>
                      <a:pt x="385" y="350"/>
                      <a:pt x="385" y="350"/>
                      <a:pt x="385" y="350"/>
                    </a:cubicBezTo>
                    <a:cubicBezTo>
                      <a:pt x="385" y="351"/>
                      <a:pt x="385" y="351"/>
                      <a:pt x="385" y="351"/>
                    </a:cubicBezTo>
                    <a:cubicBezTo>
                      <a:pt x="386" y="352"/>
                      <a:pt x="386" y="352"/>
                      <a:pt x="386" y="352"/>
                    </a:cubicBezTo>
                    <a:cubicBezTo>
                      <a:pt x="387" y="352"/>
                      <a:pt x="387" y="352"/>
                      <a:pt x="387" y="352"/>
                    </a:cubicBezTo>
                    <a:cubicBezTo>
                      <a:pt x="388" y="352"/>
                      <a:pt x="388" y="352"/>
                      <a:pt x="388" y="352"/>
                    </a:cubicBezTo>
                    <a:cubicBezTo>
                      <a:pt x="389" y="352"/>
                      <a:pt x="389" y="352"/>
                      <a:pt x="389" y="352"/>
                    </a:cubicBezTo>
                    <a:cubicBezTo>
                      <a:pt x="390" y="354"/>
                      <a:pt x="390" y="354"/>
                      <a:pt x="390" y="354"/>
                    </a:cubicBezTo>
                    <a:cubicBezTo>
                      <a:pt x="392" y="354"/>
                      <a:pt x="392" y="354"/>
                      <a:pt x="392" y="354"/>
                    </a:cubicBezTo>
                    <a:cubicBezTo>
                      <a:pt x="392" y="355"/>
                      <a:pt x="392" y="355"/>
                      <a:pt x="392" y="355"/>
                    </a:cubicBezTo>
                    <a:cubicBezTo>
                      <a:pt x="393" y="356"/>
                      <a:pt x="393" y="356"/>
                      <a:pt x="393" y="356"/>
                    </a:cubicBezTo>
                    <a:cubicBezTo>
                      <a:pt x="394" y="356"/>
                      <a:pt x="394" y="356"/>
                      <a:pt x="394" y="356"/>
                    </a:cubicBezTo>
                    <a:cubicBezTo>
                      <a:pt x="395" y="357"/>
                      <a:pt x="395" y="357"/>
                      <a:pt x="395" y="357"/>
                    </a:cubicBezTo>
                    <a:cubicBezTo>
                      <a:pt x="396" y="358"/>
                      <a:pt x="396" y="358"/>
                      <a:pt x="396" y="358"/>
                    </a:cubicBezTo>
                    <a:cubicBezTo>
                      <a:pt x="396" y="359"/>
                      <a:pt x="396" y="359"/>
                      <a:pt x="396" y="359"/>
                    </a:cubicBezTo>
                    <a:cubicBezTo>
                      <a:pt x="395" y="361"/>
                      <a:pt x="395" y="361"/>
                      <a:pt x="395" y="361"/>
                    </a:cubicBezTo>
                    <a:cubicBezTo>
                      <a:pt x="393" y="362"/>
                      <a:pt x="393" y="362"/>
                      <a:pt x="393" y="362"/>
                    </a:cubicBezTo>
                    <a:cubicBezTo>
                      <a:pt x="392" y="363"/>
                      <a:pt x="392" y="363"/>
                      <a:pt x="392" y="363"/>
                    </a:cubicBezTo>
                    <a:cubicBezTo>
                      <a:pt x="392" y="364"/>
                      <a:pt x="392" y="364"/>
                      <a:pt x="392" y="364"/>
                    </a:cubicBezTo>
                    <a:cubicBezTo>
                      <a:pt x="392" y="365"/>
                      <a:pt x="392" y="365"/>
                      <a:pt x="392" y="365"/>
                    </a:cubicBezTo>
                    <a:cubicBezTo>
                      <a:pt x="394" y="363"/>
                      <a:pt x="394" y="363"/>
                      <a:pt x="394" y="363"/>
                    </a:cubicBezTo>
                    <a:cubicBezTo>
                      <a:pt x="396" y="362"/>
                      <a:pt x="396" y="362"/>
                      <a:pt x="396" y="362"/>
                    </a:cubicBezTo>
                    <a:cubicBezTo>
                      <a:pt x="397" y="361"/>
                      <a:pt x="397" y="361"/>
                      <a:pt x="397" y="361"/>
                    </a:cubicBezTo>
                    <a:cubicBezTo>
                      <a:pt x="397" y="362"/>
                      <a:pt x="397" y="362"/>
                      <a:pt x="397" y="362"/>
                    </a:cubicBezTo>
                    <a:cubicBezTo>
                      <a:pt x="397" y="363"/>
                      <a:pt x="397" y="363"/>
                      <a:pt x="397" y="363"/>
                    </a:cubicBezTo>
                    <a:cubicBezTo>
                      <a:pt x="396" y="365"/>
                      <a:pt x="396" y="365"/>
                      <a:pt x="396" y="365"/>
                    </a:cubicBezTo>
                    <a:cubicBezTo>
                      <a:pt x="397" y="364"/>
                      <a:pt x="397" y="364"/>
                      <a:pt x="397" y="364"/>
                    </a:cubicBezTo>
                    <a:cubicBezTo>
                      <a:pt x="397" y="363"/>
                      <a:pt x="397" y="363"/>
                      <a:pt x="397" y="363"/>
                    </a:cubicBezTo>
                    <a:cubicBezTo>
                      <a:pt x="398" y="362"/>
                      <a:pt x="398" y="362"/>
                      <a:pt x="398" y="362"/>
                    </a:cubicBezTo>
                    <a:cubicBezTo>
                      <a:pt x="400" y="362"/>
                      <a:pt x="400" y="362"/>
                      <a:pt x="400" y="362"/>
                    </a:cubicBezTo>
                    <a:cubicBezTo>
                      <a:pt x="401" y="363"/>
                      <a:pt x="401" y="363"/>
                      <a:pt x="401" y="363"/>
                    </a:cubicBezTo>
                    <a:cubicBezTo>
                      <a:pt x="400" y="365"/>
                      <a:pt x="400" y="365"/>
                      <a:pt x="400" y="365"/>
                    </a:cubicBezTo>
                    <a:cubicBezTo>
                      <a:pt x="398" y="366"/>
                      <a:pt x="398" y="366"/>
                      <a:pt x="398" y="366"/>
                    </a:cubicBezTo>
                    <a:cubicBezTo>
                      <a:pt x="397" y="367"/>
                      <a:pt x="397" y="367"/>
                      <a:pt x="397" y="367"/>
                    </a:cubicBezTo>
                    <a:cubicBezTo>
                      <a:pt x="396" y="368"/>
                      <a:pt x="396" y="368"/>
                      <a:pt x="396" y="368"/>
                    </a:cubicBezTo>
                    <a:cubicBezTo>
                      <a:pt x="396" y="370"/>
                      <a:pt x="396" y="370"/>
                      <a:pt x="396" y="370"/>
                    </a:cubicBezTo>
                    <a:cubicBezTo>
                      <a:pt x="397" y="370"/>
                      <a:pt x="397" y="370"/>
                      <a:pt x="397" y="370"/>
                    </a:cubicBezTo>
                    <a:cubicBezTo>
                      <a:pt x="396" y="371"/>
                      <a:pt x="396" y="371"/>
                      <a:pt x="396" y="371"/>
                    </a:cubicBezTo>
                    <a:cubicBezTo>
                      <a:pt x="396" y="374"/>
                      <a:pt x="396" y="374"/>
                      <a:pt x="396" y="374"/>
                    </a:cubicBezTo>
                    <a:cubicBezTo>
                      <a:pt x="396" y="374"/>
                      <a:pt x="396" y="374"/>
                      <a:pt x="396" y="374"/>
                    </a:cubicBezTo>
                    <a:cubicBezTo>
                      <a:pt x="397" y="374"/>
                      <a:pt x="397" y="374"/>
                      <a:pt x="397" y="374"/>
                    </a:cubicBezTo>
                    <a:cubicBezTo>
                      <a:pt x="398" y="371"/>
                      <a:pt x="398" y="371"/>
                      <a:pt x="398" y="371"/>
                    </a:cubicBezTo>
                    <a:cubicBezTo>
                      <a:pt x="399" y="369"/>
                      <a:pt x="399" y="369"/>
                      <a:pt x="399" y="369"/>
                    </a:cubicBezTo>
                    <a:cubicBezTo>
                      <a:pt x="401" y="368"/>
                      <a:pt x="401" y="368"/>
                      <a:pt x="401" y="368"/>
                    </a:cubicBezTo>
                    <a:cubicBezTo>
                      <a:pt x="402" y="368"/>
                      <a:pt x="402" y="368"/>
                      <a:pt x="402" y="368"/>
                    </a:cubicBezTo>
                    <a:cubicBezTo>
                      <a:pt x="402" y="369"/>
                      <a:pt x="402" y="369"/>
                      <a:pt x="402" y="369"/>
                    </a:cubicBezTo>
                    <a:cubicBezTo>
                      <a:pt x="401" y="371"/>
                      <a:pt x="401" y="371"/>
                      <a:pt x="401" y="371"/>
                    </a:cubicBezTo>
                    <a:cubicBezTo>
                      <a:pt x="400" y="373"/>
                      <a:pt x="400" y="373"/>
                      <a:pt x="400" y="373"/>
                    </a:cubicBezTo>
                    <a:cubicBezTo>
                      <a:pt x="400" y="373"/>
                      <a:pt x="400" y="373"/>
                      <a:pt x="400" y="373"/>
                    </a:cubicBezTo>
                    <a:cubicBezTo>
                      <a:pt x="401" y="373"/>
                      <a:pt x="401" y="373"/>
                      <a:pt x="401" y="373"/>
                    </a:cubicBezTo>
                    <a:cubicBezTo>
                      <a:pt x="402" y="374"/>
                      <a:pt x="402" y="374"/>
                      <a:pt x="402" y="374"/>
                    </a:cubicBezTo>
                    <a:cubicBezTo>
                      <a:pt x="402" y="376"/>
                      <a:pt x="402" y="376"/>
                      <a:pt x="402" y="376"/>
                    </a:cubicBezTo>
                    <a:cubicBezTo>
                      <a:pt x="401" y="377"/>
                      <a:pt x="401" y="377"/>
                      <a:pt x="401" y="377"/>
                    </a:cubicBezTo>
                    <a:cubicBezTo>
                      <a:pt x="399" y="377"/>
                      <a:pt x="399" y="377"/>
                      <a:pt x="399" y="377"/>
                    </a:cubicBezTo>
                    <a:cubicBezTo>
                      <a:pt x="398" y="378"/>
                      <a:pt x="398" y="378"/>
                      <a:pt x="398" y="378"/>
                    </a:cubicBezTo>
                    <a:cubicBezTo>
                      <a:pt x="398" y="379"/>
                      <a:pt x="398" y="379"/>
                      <a:pt x="398" y="379"/>
                    </a:cubicBezTo>
                    <a:cubicBezTo>
                      <a:pt x="401" y="378"/>
                      <a:pt x="401" y="378"/>
                      <a:pt x="401" y="378"/>
                    </a:cubicBezTo>
                    <a:cubicBezTo>
                      <a:pt x="401" y="379"/>
                      <a:pt x="401" y="379"/>
                      <a:pt x="401" y="379"/>
                    </a:cubicBezTo>
                    <a:cubicBezTo>
                      <a:pt x="401" y="380"/>
                      <a:pt x="401" y="380"/>
                      <a:pt x="401" y="380"/>
                    </a:cubicBezTo>
                    <a:cubicBezTo>
                      <a:pt x="400" y="381"/>
                      <a:pt x="400" y="381"/>
                      <a:pt x="400" y="381"/>
                    </a:cubicBezTo>
                    <a:cubicBezTo>
                      <a:pt x="401" y="381"/>
                      <a:pt x="401" y="381"/>
                      <a:pt x="401" y="381"/>
                    </a:cubicBezTo>
                    <a:cubicBezTo>
                      <a:pt x="402" y="382"/>
                      <a:pt x="402" y="382"/>
                      <a:pt x="402" y="382"/>
                    </a:cubicBezTo>
                    <a:cubicBezTo>
                      <a:pt x="402" y="383"/>
                      <a:pt x="402" y="383"/>
                      <a:pt x="402" y="383"/>
                    </a:cubicBezTo>
                    <a:cubicBezTo>
                      <a:pt x="402" y="385"/>
                      <a:pt x="402" y="385"/>
                      <a:pt x="402" y="385"/>
                    </a:cubicBezTo>
                    <a:cubicBezTo>
                      <a:pt x="401" y="386"/>
                      <a:pt x="401" y="386"/>
                      <a:pt x="401" y="386"/>
                    </a:cubicBezTo>
                    <a:cubicBezTo>
                      <a:pt x="401" y="389"/>
                      <a:pt x="401" y="389"/>
                      <a:pt x="401" y="389"/>
                    </a:cubicBezTo>
                    <a:cubicBezTo>
                      <a:pt x="401" y="391"/>
                      <a:pt x="401" y="391"/>
                      <a:pt x="401" y="391"/>
                    </a:cubicBezTo>
                    <a:cubicBezTo>
                      <a:pt x="401" y="392"/>
                      <a:pt x="401" y="392"/>
                      <a:pt x="401" y="392"/>
                    </a:cubicBezTo>
                    <a:cubicBezTo>
                      <a:pt x="400" y="393"/>
                      <a:pt x="400" y="393"/>
                      <a:pt x="400" y="393"/>
                    </a:cubicBezTo>
                    <a:cubicBezTo>
                      <a:pt x="399" y="393"/>
                      <a:pt x="399" y="393"/>
                      <a:pt x="399" y="393"/>
                    </a:cubicBezTo>
                    <a:cubicBezTo>
                      <a:pt x="398" y="393"/>
                      <a:pt x="398" y="393"/>
                      <a:pt x="398" y="393"/>
                    </a:cubicBezTo>
                    <a:cubicBezTo>
                      <a:pt x="397" y="392"/>
                      <a:pt x="397" y="392"/>
                      <a:pt x="397" y="392"/>
                    </a:cubicBezTo>
                    <a:cubicBezTo>
                      <a:pt x="398" y="391"/>
                      <a:pt x="398" y="391"/>
                      <a:pt x="398" y="391"/>
                    </a:cubicBezTo>
                    <a:cubicBezTo>
                      <a:pt x="397" y="390"/>
                      <a:pt x="397" y="390"/>
                      <a:pt x="397" y="390"/>
                    </a:cubicBezTo>
                    <a:cubicBezTo>
                      <a:pt x="396" y="390"/>
                      <a:pt x="396" y="390"/>
                      <a:pt x="396" y="390"/>
                    </a:cubicBezTo>
                    <a:cubicBezTo>
                      <a:pt x="395" y="390"/>
                      <a:pt x="395" y="390"/>
                      <a:pt x="395" y="390"/>
                    </a:cubicBezTo>
                    <a:cubicBezTo>
                      <a:pt x="394" y="391"/>
                      <a:pt x="394" y="391"/>
                      <a:pt x="394" y="391"/>
                    </a:cubicBezTo>
                    <a:cubicBezTo>
                      <a:pt x="393" y="391"/>
                      <a:pt x="393" y="391"/>
                      <a:pt x="393" y="391"/>
                    </a:cubicBezTo>
                    <a:cubicBezTo>
                      <a:pt x="393" y="389"/>
                      <a:pt x="393" y="389"/>
                      <a:pt x="393" y="389"/>
                    </a:cubicBezTo>
                    <a:cubicBezTo>
                      <a:pt x="394" y="388"/>
                      <a:pt x="394" y="388"/>
                      <a:pt x="394" y="388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4"/>
                      <a:pt x="393" y="384"/>
                      <a:pt x="393" y="384"/>
                    </a:cubicBezTo>
                    <a:cubicBezTo>
                      <a:pt x="394" y="382"/>
                      <a:pt x="394" y="382"/>
                      <a:pt x="394" y="382"/>
                    </a:cubicBezTo>
                    <a:cubicBezTo>
                      <a:pt x="393" y="382"/>
                      <a:pt x="393" y="382"/>
                      <a:pt x="393" y="382"/>
                    </a:cubicBezTo>
                    <a:cubicBezTo>
                      <a:pt x="392" y="382"/>
                      <a:pt x="392" y="382"/>
                      <a:pt x="392" y="382"/>
                    </a:cubicBezTo>
                    <a:cubicBezTo>
                      <a:pt x="392" y="383"/>
                      <a:pt x="392" y="383"/>
                      <a:pt x="392" y="383"/>
                    </a:cubicBezTo>
                    <a:cubicBezTo>
                      <a:pt x="391" y="385"/>
                      <a:pt x="391" y="385"/>
                      <a:pt x="391" y="385"/>
                    </a:cubicBezTo>
                    <a:cubicBezTo>
                      <a:pt x="391" y="387"/>
                      <a:pt x="391" y="387"/>
                      <a:pt x="391" y="387"/>
                    </a:cubicBezTo>
                    <a:cubicBezTo>
                      <a:pt x="391" y="390"/>
                      <a:pt x="391" y="390"/>
                      <a:pt x="391" y="390"/>
                    </a:cubicBezTo>
                    <a:cubicBezTo>
                      <a:pt x="391" y="391"/>
                      <a:pt x="391" y="391"/>
                      <a:pt x="391" y="391"/>
                    </a:cubicBezTo>
                    <a:cubicBezTo>
                      <a:pt x="390" y="392"/>
                      <a:pt x="390" y="392"/>
                      <a:pt x="390" y="392"/>
                    </a:cubicBezTo>
                    <a:cubicBezTo>
                      <a:pt x="389" y="392"/>
                      <a:pt x="389" y="392"/>
                      <a:pt x="389" y="392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6" y="392"/>
                      <a:pt x="386" y="392"/>
                      <a:pt x="386" y="392"/>
                    </a:cubicBezTo>
                    <a:cubicBezTo>
                      <a:pt x="385" y="391"/>
                      <a:pt x="385" y="391"/>
                      <a:pt x="385" y="391"/>
                    </a:cubicBezTo>
                    <a:cubicBezTo>
                      <a:pt x="382" y="389"/>
                      <a:pt x="382" y="389"/>
                      <a:pt x="382" y="389"/>
                    </a:cubicBezTo>
                    <a:cubicBezTo>
                      <a:pt x="380" y="386"/>
                      <a:pt x="380" y="386"/>
                      <a:pt x="380" y="386"/>
                    </a:cubicBezTo>
                    <a:cubicBezTo>
                      <a:pt x="378" y="385"/>
                      <a:pt x="378" y="385"/>
                      <a:pt x="378" y="385"/>
                    </a:cubicBezTo>
                    <a:cubicBezTo>
                      <a:pt x="377" y="383"/>
                      <a:pt x="377" y="383"/>
                      <a:pt x="377" y="383"/>
                    </a:cubicBezTo>
                    <a:cubicBezTo>
                      <a:pt x="376" y="380"/>
                      <a:pt x="376" y="380"/>
                      <a:pt x="376" y="380"/>
                    </a:cubicBezTo>
                    <a:cubicBezTo>
                      <a:pt x="375" y="378"/>
                      <a:pt x="375" y="378"/>
                      <a:pt x="375" y="378"/>
                    </a:cubicBezTo>
                    <a:cubicBezTo>
                      <a:pt x="374" y="377"/>
                      <a:pt x="374" y="377"/>
                      <a:pt x="374" y="377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74" y="372"/>
                      <a:pt x="374" y="372"/>
                      <a:pt x="374" y="372"/>
                    </a:cubicBezTo>
                    <a:cubicBezTo>
                      <a:pt x="375" y="371"/>
                      <a:pt x="375" y="371"/>
                      <a:pt x="375" y="371"/>
                    </a:cubicBezTo>
                    <a:cubicBezTo>
                      <a:pt x="374" y="370"/>
                      <a:pt x="374" y="370"/>
                      <a:pt x="374" y="370"/>
                    </a:cubicBezTo>
                    <a:cubicBezTo>
                      <a:pt x="373" y="370"/>
                      <a:pt x="373" y="370"/>
                      <a:pt x="373" y="370"/>
                    </a:cubicBezTo>
                    <a:cubicBezTo>
                      <a:pt x="371" y="371"/>
                      <a:pt x="371" y="371"/>
                      <a:pt x="371" y="371"/>
                    </a:cubicBezTo>
                    <a:cubicBezTo>
                      <a:pt x="370" y="371"/>
                      <a:pt x="370" y="371"/>
                      <a:pt x="370" y="371"/>
                    </a:cubicBezTo>
                    <a:cubicBezTo>
                      <a:pt x="369" y="370"/>
                      <a:pt x="369" y="370"/>
                      <a:pt x="369" y="370"/>
                    </a:cubicBezTo>
                    <a:cubicBezTo>
                      <a:pt x="365" y="366"/>
                      <a:pt x="365" y="366"/>
                      <a:pt x="365" y="366"/>
                    </a:cubicBezTo>
                    <a:cubicBezTo>
                      <a:pt x="365" y="364"/>
                      <a:pt x="365" y="364"/>
                      <a:pt x="365" y="364"/>
                    </a:cubicBezTo>
                    <a:cubicBezTo>
                      <a:pt x="364" y="363"/>
                      <a:pt x="364" y="363"/>
                      <a:pt x="364" y="363"/>
                    </a:cubicBezTo>
                    <a:cubicBezTo>
                      <a:pt x="362" y="364"/>
                      <a:pt x="362" y="364"/>
                      <a:pt x="362" y="364"/>
                    </a:cubicBezTo>
                    <a:cubicBezTo>
                      <a:pt x="360" y="364"/>
                      <a:pt x="360" y="364"/>
                      <a:pt x="360" y="364"/>
                    </a:cubicBezTo>
                    <a:cubicBezTo>
                      <a:pt x="358" y="364"/>
                      <a:pt x="358" y="364"/>
                      <a:pt x="358" y="364"/>
                    </a:cubicBezTo>
                    <a:cubicBezTo>
                      <a:pt x="357" y="364"/>
                      <a:pt x="357" y="364"/>
                      <a:pt x="357" y="364"/>
                    </a:cubicBezTo>
                    <a:cubicBezTo>
                      <a:pt x="356" y="365"/>
                      <a:pt x="356" y="365"/>
                      <a:pt x="356" y="365"/>
                    </a:cubicBezTo>
                    <a:cubicBezTo>
                      <a:pt x="355" y="364"/>
                      <a:pt x="355" y="364"/>
                      <a:pt x="355" y="364"/>
                    </a:cubicBezTo>
                    <a:cubicBezTo>
                      <a:pt x="353" y="362"/>
                      <a:pt x="353" y="362"/>
                      <a:pt x="353" y="362"/>
                    </a:cubicBezTo>
                    <a:cubicBezTo>
                      <a:pt x="353" y="361"/>
                      <a:pt x="353" y="361"/>
                      <a:pt x="353" y="361"/>
                    </a:cubicBezTo>
                    <a:cubicBezTo>
                      <a:pt x="350" y="359"/>
                      <a:pt x="350" y="359"/>
                      <a:pt x="350" y="359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49" y="357"/>
                      <a:pt x="349" y="357"/>
                      <a:pt x="349" y="357"/>
                    </a:cubicBezTo>
                    <a:cubicBezTo>
                      <a:pt x="348" y="355"/>
                      <a:pt x="348" y="355"/>
                      <a:pt x="348" y="355"/>
                    </a:cubicBezTo>
                    <a:cubicBezTo>
                      <a:pt x="347" y="353"/>
                      <a:pt x="347" y="353"/>
                      <a:pt x="347" y="353"/>
                    </a:cubicBezTo>
                    <a:cubicBezTo>
                      <a:pt x="346" y="354"/>
                      <a:pt x="346" y="354"/>
                      <a:pt x="346" y="354"/>
                    </a:cubicBezTo>
                    <a:cubicBezTo>
                      <a:pt x="347" y="356"/>
                      <a:pt x="347" y="356"/>
                      <a:pt x="347" y="356"/>
                    </a:cubicBezTo>
                    <a:cubicBezTo>
                      <a:pt x="347" y="357"/>
                      <a:pt x="347" y="357"/>
                      <a:pt x="347" y="357"/>
                    </a:cubicBezTo>
                    <a:cubicBezTo>
                      <a:pt x="344" y="358"/>
                      <a:pt x="344" y="358"/>
                      <a:pt x="344" y="358"/>
                    </a:cubicBezTo>
                    <a:cubicBezTo>
                      <a:pt x="344" y="359"/>
                      <a:pt x="344" y="359"/>
                      <a:pt x="344" y="359"/>
                    </a:cubicBezTo>
                    <a:cubicBezTo>
                      <a:pt x="346" y="359"/>
                      <a:pt x="346" y="359"/>
                      <a:pt x="346" y="359"/>
                    </a:cubicBezTo>
                    <a:cubicBezTo>
                      <a:pt x="347" y="360"/>
                      <a:pt x="347" y="360"/>
                      <a:pt x="347" y="360"/>
                    </a:cubicBezTo>
                    <a:cubicBezTo>
                      <a:pt x="348" y="362"/>
                      <a:pt x="348" y="362"/>
                      <a:pt x="348" y="362"/>
                    </a:cubicBezTo>
                    <a:cubicBezTo>
                      <a:pt x="350" y="363"/>
                      <a:pt x="350" y="363"/>
                      <a:pt x="350" y="363"/>
                    </a:cubicBezTo>
                    <a:cubicBezTo>
                      <a:pt x="349" y="364"/>
                      <a:pt x="349" y="364"/>
                      <a:pt x="349" y="364"/>
                    </a:cubicBezTo>
                    <a:cubicBezTo>
                      <a:pt x="347" y="364"/>
                      <a:pt x="347" y="364"/>
                      <a:pt x="347" y="364"/>
                    </a:cubicBezTo>
                    <a:cubicBezTo>
                      <a:pt x="345" y="365"/>
                      <a:pt x="345" y="365"/>
                      <a:pt x="345" y="365"/>
                    </a:cubicBezTo>
                    <a:cubicBezTo>
                      <a:pt x="344" y="366"/>
                      <a:pt x="344" y="366"/>
                      <a:pt x="344" y="366"/>
                    </a:cubicBezTo>
                    <a:cubicBezTo>
                      <a:pt x="342" y="365"/>
                      <a:pt x="342" y="365"/>
                      <a:pt x="342" y="365"/>
                    </a:cubicBezTo>
                    <a:cubicBezTo>
                      <a:pt x="342" y="366"/>
                      <a:pt x="342" y="366"/>
                      <a:pt x="342" y="366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6" y="367"/>
                      <a:pt x="346" y="367"/>
                      <a:pt x="346" y="367"/>
                    </a:cubicBezTo>
                    <a:cubicBezTo>
                      <a:pt x="348" y="365"/>
                      <a:pt x="348" y="365"/>
                      <a:pt x="348" y="365"/>
                    </a:cubicBezTo>
                    <a:cubicBezTo>
                      <a:pt x="349" y="365"/>
                      <a:pt x="349" y="365"/>
                      <a:pt x="349" y="365"/>
                    </a:cubicBezTo>
                    <a:cubicBezTo>
                      <a:pt x="352" y="364"/>
                      <a:pt x="352" y="364"/>
                      <a:pt x="352" y="364"/>
                    </a:cubicBezTo>
                    <a:cubicBezTo>
                      <a:pt x="352" y="365"/>
                      <a:pt x="352" y="365"/>
                      <a:pt x="352" y="365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3" y="367"/>
                      <a:pt x="353" y="367"/>
                      <a:pt x="353" y="367"/>
                    </a:cubicBezTo>
                    <a:cubicBezTo>
                      <a:pt x="356" y="366"/>
                      <a:pt x="356" y="366"/>
                      <a:pt x="356" y="366"/>
                    </a:cubicBezTo>
                    <a:cubicBezTo>
                      <a:pt x="357" y="366"/>
                      <a:pt x="357" y="366"/>
                      <a:pt x="357" y="366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4" y="368"/>
                      <a:pt x="364" y="368"/>
                      <a:pt x="364" y="368"/>
                    </a:cubicBezTo>
                    <a:cubicBezTo>
                      <a:pt x="365" y="368"/>
                      <a:pt x="365" y="368"/>
                      <a:pt x="365" y="368"/>
                    </a:cubicBezTo>
                    <a:cubicBezTo>
                      <a:pt x="366" y="370"/>
                      <a:pt x="366" y="370"/>
                      <a:pt x="366" y="370"/>
                    </a:cubicBezTo>
                    <a:cubicBezTo>
                      <a:pt x="367" y="372"/>
                      <a:pt x="367" y="372"/>
                      <a:pt x="367" y="372"/>
                    </a:cubicBezTo>
                    <a:cubicBezTo>
                      <a:pt x="366" y="374"/>
                      <a:pt x="366" y="374"/>
                      <a:pt x="366" y="374"/>
                    </a:cubicBezTo>
                    <a:cubicBezTo>
                      <a:pt x="364" y="374"/>
                      <a:pt x="364" y="374"/>
                      <a:pt x="364" y="374"/>
                    </a:cubicBezTo>
                    <a:cubicBezTo>
                      <a:pt x="363" y="376"/>
                      <a:pt x="363" y="376"/>
                      <a:pt x="363" y="376"/>
                    </a:cubicBezTo>
                    <a:cubicBezTo>
                      <a:pt x="362" y="376"/>
                      <a:pt x="362" y="376"/>
                      <a:pt x="362" y="376"/>
                    </a:cubicBezTo>
                    <a:cubicBezTo>
                      <a:pt x="360" y="376"/>
                      <a:pt x="360" y="376"/>
                      <a:pt x="360" y="376"/>
                    </a:cubicBezTo>
                    <a:cubicBezTo>
                      <a:pt x="354" y="379"/>
                      <a:pt x="354" y="379"/>
                      <a:pt x="354" y="379"/>
                    </a:cubicBezTo>
                    <a:cubicBezTo>
                      <a:pt x="351" y="379"/>
                      <a:pt x="351" y="379"/>
                      <a:pt x="351" y="379"/>
                    </a:cubicBezTo>
                    <a:cubicBezTo>
                      <a:pt x="349" y="380"/>
                      <a:pt x="349" y="380"/>
                      <a:pt x="349" y="380"/>
                    </a:cubicBezTo>
                    <a:cubicBezTo>
                      <a:pt x="348" y="379"/>
                      <a:pt x="348" y="379"/>
                      <a:pt x="348" y="379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346" y="375"/>
                      <a:pt x="346" y="375"/>
                      <a:pt x="346" y="375"/>
                    </a:cubicBezTo>
                    <a:cubicBezTo>
                      <a:pt x="346" y="375"/>
                      <a:pt x="346" y="375"/>
                      <a:pt x="346" y="375"/>
                    </a:cubicBezTo>
                    <a:cubicBezTo>
                      <a:pt x="344" y="374"/>
                      <a:pt x="344" y="374"/>
                      <a:pt x="344" y="374"/>
                    </a:cubicBezTo>
                    <a:cubicBezTo>
                      <a:pt x="344" y="376"/>
                      <a:pt x="344" y="376"/>
                      <a:pt x="344" y="376"/>
                    </a:cubicBezTo>
                    <a:cubicBezTo>
                      <a:pt x="345" y="377"/>
                      <a:pt x="345" y="377"/>
                      <a:pt x="345" y="377"/>
                    </a:cubicBezTo>
                    <a:cubicBezTo>
                      <a:pt x="345" y="378"/>
                      <a:pt x="345" y="378"/>
                      <a:pt x="345" y="378"/>
                    </a:cubicBezTo>
                    <a:cubicBezTo>
                      <a:pt x="344" y="379"/>
                      <a:pt x="344" y="379"/>
                      <a:pt x="344" y="379"/>
                    </a:cubicBezTo>
                    <a:cubicBezTo>
                      <a:pt x="343" y="378"/>
                      <a:pt x="343" y="378"/>
                      <a:pt x="343" y="378"/>
                    </a:cubicBezTo>
                    <a:cubicBezTo>
                      <a:pt x="342" y="378"/>
                      <a:pt x="342" y="378"/>
                      <a:pt x="342" y="378"/>
                    </a:cubicBezTo>
                    <a:cubicBezTo>
                      <a:pt x="342" y="378"/>
                      <a:pt x="342" y="378"/>
                      <a:pt x="342" y="378"/>
                    </a:cubicBezTo>
                    <a:cubicBezTo>
                      <a:pt x="340" y="378"/>
                      <a:pt x="340" y="378"/>
                      <a:pt x="340" y="378"/>
                    </a:cubicBezTo>
                    <a:cubicBezTo>
                      <a:pt x="340" y="379"/>
                      <a:pt x="340" y="379"/>
                      <a:pt x="340" y="379"/>
                    </a:cubicBezTo>
                    <a:cubicBezTo>
                      <a:pt x="342" y="380"/>
                      <a:pt x="342" y="380"/>
                      <a:pt x="342" y="380"/>
                    </a:cubicBezTo>
                    <a:cubicBezTo>
                      <a:pt x="343" y="381"/>
                      <a:pt x="343" y="381"/>
                      <a:pt x="343" y="381"/>
                    </a:cubicBezTo>
                    <a:cubicBezTo>
                      <a:pt x="344" y="382"/>
                      <a:pt x="344" y="382"/>
                      <a:pt x="344" y="382"/>
                    </a:cubicBezTo>
                    <a:cubicBezTo>
                      <a:pt x="343" y="383"/>
                      <a:pt x="343" y="383"/>
                      <a:pt x="343" y="383"/>
                    </a:cubicBezTo>
                    <a:cubicBezTo>
                      <a:pt x="342" y="383"/>
                      <a:pt x="342" y="383"/>
                      <a:pt x="342" y="383"/>
                    </a:cubicBezTo>
                    <a:cubicBezTo>
                      <a:pt x="340" y="383"/>
                      <a:pt x="340" y="383"/>
                      <a:pt x="340" y="383"/>
                    </a:cubicBezTo>
                    <a:cubicBezTo>
                      <a:pt x="339" y="384"/>
                      <a:pt x="339" y="384"/>
                      <a:pt x="339" y="384"/>
                    </a:cubicBezTo>
                    <a:cubicBezTo>
                      <a:pt x="339" y="386"/>
                      <a:pt x="339" y="386"/>
                      <a:pt x="339" y="386"/>
                    </a:cubicBezTo>
                    <a:cubicBezTo>
                      <a:pt x="338" y="387"/>
                      <a:pt x="338" y="387"/>
                      <a:pt x="338" y="387"/>
                    </a:cubicBezTo>
                    <a:cubicBezTo>
                      <a:pt x="334" y="388"/>
                      <a:pt x="334" y="388"/>
                      <a:pt x="334" y="388"/>
                    </a:cubicBezTo>
                    <a:cubicBezTo>
                      <a:pt x="332" y="388"/>
                      <a:pt x="332" y="388"/>
                      <a:pt x="332" y="388"/>
                    </a:cubicBezTo>
                    <a:cubicBezTo>
                      <a:pt x="330" y="388"/>
                      <a:pt x="330" y="388"/>
                      <a:pt x="330" y="388"/>
                    </a:cubicBezTo>
                    <a:cubicBezTo>
                      <a:pt x="328" y="390"/>
                      <a:pt x="328" y="390"/>
                      <a:pt x="328" y="390"/>
                    </a:cubicBezTo>
                    <a:cubicBezTo>
                      <a:pt x="328" y="391"/>
                      <a:pt x="328" y="391"/>
                      <a:pt x="328" y="391"/>
                    </a:cubicBezTo>
                    <a:cubicBezTo>
                      <a:pt x="328" y="391"/>
                      <a:pt x="328" y="391"/>
                      <a:pt x="328" y="391"/>
                    </a:cubicBezTo>
                    <a:cubicBezTo>
                      <a:pt x="332" y="390"/>
                      <a:pt x="332" y="390"/>
                      <a:pt x="332" y="390"/>
                    </a:cubicBezTo>
                    <a:cubicBezTo>
                      <a:pt x="335" y="390"/>
                      <a:pt x="335" y="390"/>
                      <a:pt x="335" y="390"/>
                    </a:cubicBezTo>
                    <a:cubicBezTo>
                      <a:pt x="337" y="389"/>
                      <a:pt x="337" y="389"/>
                      <a:pt x="337" y="389"/>
                    </a:cubicBezTo>
                    <a:cubicBezTo>
                      <a:pt x="338" y="390"/>
                      <a:pt x="338" y="390"/>
                      <a:pt x="338" y="390"/>
                    </a:cubicBezTo>
                    <a:cubicBezTo>
                      <a:pt x="339" y="391"/>
                      <a:pt x="339" y="391"/>
                      <a:pt x="339" y="391"/>
                    </a:cubicBezTo>
                    <a:cubicBezTo>
                      <a:pt x="341" y="391"/>
                      <a:pt x="341" y="391"/>
                      <a:pt x="341" y="391"/>
                    </a:cubicBezTo>
                    <a:cubicBezTo>
                      <a:pt x="343" y="391"/>
                      <a:pt x="343" y="391"/>
                      <a:pt x="343" y="391"/>
                    </a:cubicBezTo>
                    <a:cubicBezTo>
                      <a:pt x="346" y="390"/>
                      <a:pt x="346" y="390"/>
                      <a:pt x="346" y="390"/>
                    </a:cubicBezTo>
                    <a:cubicBezTo>
                      <a:pt x="349" y="390"/>
                      <a:pt x="349" y="390"/>
                      <a:pt x="349" y="390"/>
                    </a:cubicBezTo>
                    <a:cubicBezTo>
                      <a:pt x="351" y="391"/>
                      <a:pt x="351" y="391"/>
                      <a:pt x="351" y="391"/>
                    </a:cubicBezTo>
                    <a:cubicBezTo>
                      <a:pt x="353" y="391"/>
                      <a:pt x="353" y="391"/>
                      <a:pt x="353" y="391"/>
                    </a:cubicBezTo>
                    <a:cubicBezTo>
                      <a:pt x="354" y="391"/>
                      <a:pt x="354" y="391"/>
                      <a:pt x="354" y="391"/>
                    </a:cubicBezTo>
                    <a:cubicBezTo>
                      <a:pt x="355" y="392"/>
                      <a:pt x="355" y="392"/>
                      <a:pt x="355" y="392"/>
                    </a:cubicBezTo>
                    <a:cubicBezTo>
                      <a:pt x="356" y="392"/>
                      <a:pt x="356" y="392"/>
                      <a:pt x="356" y="392"/>
                    </a:cubicBezTo>
                    <a:cubicBezTo>
                      <a:pt x="357" y="393"/>
                      <a:pt x="357" y="393"/>
                      <a:pt x="357" y="393"/>
                    </a:cubicBezTo>
                    <a:cubicBezTo>
                      <a:pt x="356" y="394"/>
                      <a:pt x="356" y="394"/>
                      <a:pt x="356" y="394"/>
                    </a:cubicBezTo>
                    <a:cubicBezTo>
                      <a:pt x="354" y="394"/>
                      <a:pt x="354" y="394"/>
                      <a:pt x="354" y="394"/>
                    </a:cubicBezTo>
                    <a:cubicBezTo>
                      <a:pt x="351" y="394"/>
                      <a:pt x="351" y="394"/>
                      <a:pt x="351" y="394"/>
                    </a:cubicBezTo>
                    <a:cubicBezTo>
                      <a:pt x="349" y="394"/>
                      <a:pt x="349" y="394"/>
                      <a:pt x="349" y="394"/>
                    </a:cubicBezTo>
                    <a:cubicBezTo>
                      <a:pt x="348" y="395"/>
                      <a:pt x="348" y="395"/>
                      <a:pt x="348" y="395"/>
                    </a:cubicBezTo>
                    <a:cubicBezTo>
                      <a:pt x="345" y="396"/>
                      <a:pt x="345" y="396"/>
                      <a:pt x="345" y="396"/>
                    </a:cubicBezTo>
                    <a:cubicBezTo>
                      <a:pt x="343" y="396"/>
                      <a:pt x="343" y="396"/>
                      <a:pt x="343" y="396"/>
                    </a:cubicBezTo>
                    <a:cubicBezTo>
                      <a:pt x="341" y="396"/>
                      <a:pt x="341" y="396"/>
                      <a:pt x="341" y="396"/>
                    </a:cubicBezTo>
                    <a:cubicBezTo>
                      <a:pt x="340" y="395"/>
                      <a:pt x="340" y="395"/>
                      <a:pt x="340" y="395"/>
                    </a:cubicBezTo>
                    <a:cubicBezTo>
                      <a:pt x="338" y="395"/>
                      <a:pt x="338" y="395"/>
                      <a:pt x="338" y="395"/>
                    </a:cubicBezTo>
                    <a:cubicBezTo>
                      <a:pt x="337" y="396"/>
                      <a:pt x="337" y="396"/>
                      <a:pt x="337" y="396"/>
                    </a:cubicBezTo>
                    <a:cubicBezTo>
                      <a:pt x="338" y="397"/>
                      <a:pt x="338" y="397"/>
                      <a:pt x="338" y="397"/>
                    </a:cubicBezTo>
                    <a:cubicBezTo>
                      <a:pt x="339" y="397"/>
                      <a:pt x="339" y="397"/>
                      <a:pt x="339" y="397"/>
                    </a:cubicBezTo>
                    <a:cubicBezTo>
                      <a:pt x="340" y="397"/>
                      <a:pt x="340" y="397"/>
                      <a:pt x="340" y="397"/>
                    </a:cubicBezTo>
                    <a:cubicBezTo>
                      <a:pt x="344" y="397"/>
                      <a:pt x="344" y="397"/>
                      <a:pt x="344" y="397"/>
                    </a:cubicBezTo>
                    <a:cubicBezTo>
                      <a:pt x="345" y="398"/>
                      <a:pt x="345" y="398"/>
                      <a:pt x="345" y="398"/>
                    </a:cubicBezTo>
                    <a:cubicBezTo>
                      <a:pt x="346" y="399"/>
                      <a:pt x="346" y="399"/>
                      <a:pt x="346" y="399"/>
                    </a:cubicBezTo>
                    <a:cubicBezTo>
                      <a:pt x="347" y="398"/>
                      <a:pt x="347" y="398"/>
                      <a:pt x="347" y="398"/>
                    </a:cubicBezTo>
                    <a:cubicBezTo>
                      <a:pt x="350" y="395"/>
                      <a:pt x="350" y="395"/>
                      <a:pt x="350" y="395"/>
                    </a:cubicBezTo>
                    <a:cubicBezTo>
                      <a:pt x="350" y="395"/>
                      <a:pt x="352" y="396"/>
                      <a:pt x="352" y="396"/>
                    </a:cubicBezTo>
                    <a:cubicBezTo>
                      <a:pt x="352" y="396"/>
                      <a:pt x="354" y="395"/>
                      <a:pt x="354" y="395"/>
                    </a:cubicBezTo>
                    <a:cubicBezTo>
                      <a:pt x="355" y="395"/>
                      <a:pt x="355" y="395"/>
                      <a:pt x="355" y="395"/>
                    </a:cubicBezTo>
                    <a:cubicBezTo>
                      <a:pt x="356" y="396"/>
                      <a:pt x="356" y="396"/>
                      <a:pt x="356" y="396"/>
                    </a:cubicBezTo>
                    <a:cubicBezTo>
                      <a:pt x="357" y="396"/>
                      <a:pt x="357" y="396"/>
                      <a:pt x="357" y="396"/>
                    </a:cubicBezTo>
                    <a:cubicBezTo>
                      <a:pt x="361" y="396"/>
                      <a:pt x="361" y="396"/>
                      <a:pt x="361" y="396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6" y="393"/>
                      <a:pt x="366" y="393"/>
                      <a:pt x="366" y="393"/>
                    </a:cubicBezTo>
                    <a:cubicBezTo>
                      <a:pt x="367" y="392"/>
                      <a:pt x="367" y="392"/>
                      <a:pt x="367" y="392"/>
                    </a:cubicBezTo>
                    <a:cubicBezTo>
                      <a:pt x="367" y="392"/>
                      <a:pt x="367" y="392"/>
                      <a:pt x="367" y="392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7" y="394"/>
                      <a:pt x="367" y="394"/>
                      <a:pt x="367" y="394"/>
                    </a:cubicBezTo>
                    <a:cubicBezTo>
                      <a:pt x="369" y="393"/>
                      <a:pt x="369" y="393"/>
                      <a:pt x="369" y="393"/>
                    </a:cubicBezTo>
                    <a:cubicBezTo>
                      <a:pt x="369" y="393"/>
                      <a:pt x="369" y="393"/>
                      <a:pt x="369" y="393"/>
                    </a:cubicBezTo>
                    <a:cubicBezTo>
                      <a:pt x="370" y="394"/>
                      <a:pt x="370" y="394"/>
                      <a:pt x="370" y="394"/>
                    </a:cubicBezTo>
                    <a:cubicBezTo>
                      <a:pt x="373" y="396"/>
                      <a:pt x="373" y="396"/>
                      <a:pt x="373" y="396"/>
                    </a:cubicBezTo>
                    <a:cubicBezTo>
                      <a:pt x="377" y="396"/>
                      <a:pt x="377" y="396"/>
                      <a:pt x="377" y="396"/>
                    </a:cubicBezTo>
                    <a:cubicBezTo>
                      <a:pt x="380" y="397"/>
                      <a:pt x="380" y="397"/>
                      <a:pt x="380" y="397"/>
                    </a:cubicBezTo>
                    <a:cubicBezTo>
                      <a:pt x="383" y="398"/>
                      <a:pt x="383" y="398"/>
                      <a:pt x="383" y="398"/>
                    </a:cubicBezTo>
                    <a:cubicBezTo>
                      <a:pt x="384" y="398"/>
                      <a:pt x="384" y="398"/>
                      <a:pt x="384" y="398"/>
                    </a:cubicBezTo>
                    <a:cubicBezTo>
                      <a:pt x="388" y="398"/>
                      <a:pt x="388" y="398"/>
                      <a:pt x="388" y="398"/>
                    </a:cubicBezTo>
                    <a:cubicBezTo>
                      <a:pt x="388" y="398"/>
                      <a:pt x="388" y="398"/>
                      <a:pt x="388" y="398"/>
                    </a:cubicBezTo>
                    <a:cubicBezTo>
                      <a:pt x="391" y="399"/>
                      <a:pt x="391" y="399"/>
                      <a:pt x="391" y="399"/>
                    </a:cubicBezTo>
                    <a:cubicBezTo>
                      <a:pt x="394" y="398"/>
                      <a:pt x="394" y="398"/>
                      <a:pt x="394" y="398"/>
                    </a:cubicBezTo>
                    <a:cubicBezTo>
                      <a:pt x="394" y="398"/>
                      <a:pt x="394" y="398"/>
                      <a:pt x="394" y="398"/>
                    </a:cubicBezTo>
                    <a:cubicBezTo>
                      <a:pt x="393" y="400"/>
                      <a:pt x="393" y="400"/>
                      <a:pt x="393" y="400"/>
                    </a:cubicBezTo>
                    <a:cubicBezTo>
                      <a:pt x="391" y="401"/>
                      <a:pt x="391" y="401"/>
                      <a:pt x="391" y="401"/>
                    </a:cubicBezTo>
                    <a:cubicBezTo>
                      <a:pt x="388" y="402"/>
                      <a:pt x="388" y="402"/>
                      <a:pt x="388" y="402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85" y="403"/>
                      <a:pt x="385" y="403"/>
                      <a:pt x="385" y="403"/>
                    </a:cubicBezTo>
                    <a:cubicBezTo>
                      <a:pt x="385" y="403"/>
                      <a:pt x="385" y="403"/>
                      <a:pt x="385" y="403"/>
                    </a:cubicBezTo>
                    <a:cubicBezTo>
                      <a:pt x="387" y="404"/>
                      <a:pt x="387" y="404"/>
                      <a:pt x="387" y="404"/>
                    </a:cubicBezTo>
                    <a:cubicBezTo>
                      <a:pt x="387" y="405"/>
                      <a:pt x="387" y="405"/>
                      <a:pt x="387" y="405"/>
                    </a:cubicBezTo>
                    <a:cubicBezTo>
                      <a:pt x="386" y="406"/>
                      <a:pt x="386" y="406"/>
                      <a:pt x="386" y="406"/>
                    </a:cubicBezTo>
                    <a:cubicBezTo>
                      <a:pt x="385" y="405"/>
                      <a:pt x="385" y="405"/>
                      <a:pt x="385" y="405"/>
                    </a:cubicBezTo>
                    <a:cubicBezTo>
                      <a:pt x="384" y="405"/>
                      <a:pt x="384" y="405"/>
                      <a:pt x="384" y="405"/>
                    </a:cubicBezTo>
                    <a:cubicBezTo>
                      <a:pt x="383" y="404"/>
                      <a:pt x="383" y="404"/>
                      <a:pt x="383" y="404"/>
                    </a:cubicBezTo>
                    <a:cubicBezTo>
                      <a:pt x="383" y="405"/>
                      <a:pt x="383" y="405"/>
                      <a:pt x="383" y="405"/>
                    </a:cubicBezTo>
                    <a:cubicBezTo>
                      <a:pt x="382" y="406"/>
                      <a:pt x="382" y="406"/>
                      <a:pt x="382" y="406"/>
                    </a:cubicBezTo>
                    <a:cubicBezTo>
                      <a:pt x="381" y="406"/>
                      <a:pt x="381" y="406"/>
                      <a:pt x="381" y="406"/>
                    </a:cubicBezTo>
                    <a:cubicBezTo>
                      <a:pt x="379" y="406"/>
                      <a:pt x="379" y="406"/>
                      <a:pt x="379" y="406"/>
                    </a:cubicBezTo>
                    <a:cubicBezTo>
                      <a:pt x="378" y="406"/>
                      <a:pt x="378" y="406"/>
                      <a:pt x="378" y="406"/>
                    </a:cubicBezTo>
                    <a:cubicBezTo>
                      <a:pt x="379" y="407"/>
                      <a:pt x="379" y="407"/>
                      <a:pt x="379" y="407"/>
                    </a:cubicBezTo>
                    <a:cubicBezTo>
                      <a:pt x="379" y="408"/>
                      <a:pt x="379" y="408"/>
                      <a:pt x="379" y="408"/>
                    </a:cubicBezTo>
                    <a:cubicBezTo>
                      <a:pt x="379" y="409"/>
                      <a:pt x="379" y="409"/>
                      <a:pt x="379" y="409"/>
                    </a:cubicBezTo>
                    <a:cubicBezTo>
                      <a:pt x="378" y="410"/>
                      <a:pt x="378" y="410"/>
                      <a:pt x="378" y="410"/>
                    </a:cubicBezTo>
                    <a:cubicBezTo>
                      <a:pt x="377" y="410"/>
                      <a:pt x="377" y="410"/>
                      <a:pt x="377" y="410"/>
                    </a:cubicBezTo>
                    <a:cubicBezTo>
                      <a:pt x="376" y="409"/>
                      <a:pt x="376" y="409"/>
                      <a:pt x="376" y="409"/>
                    </a:cubicBezTo>
                    <a:cubicBezTo>
                      <a:pt x="375" y="409"/>
                      <a:pt x="375" y="409"/>
                      <a:pt x="375" y="409"/>
                    </a:cubicBezTo>
                    <a:cubicBezTo>
                      <a:pt x="374" y="409"/>
                      <a:pt x="374" y="409"/>
                      <a:pt x="374" y="409"/>
                    </a:cubicBezTo>
                    <a:cubicBezTo>
                      <a:pt x="375" y="410"/>
                      <a:pt x="375" y="410"/>
                      <a:pt x="375" y="410"/>
                    </a:cubicBezTo>
                    <a:cubicBezTo>
                      <a:pt x="375" y="412"/>
                      <a:pt x="375" y="412"/>
                      <a:pt x="375" y="412"/>
                    </a:cubicBezTo>
                    <a:cubicBezTo>
                      <a:pt x="373" y="412"/>
                      <a:pt x="373" y="412"/>
                      <a:pt x="373" y="412"/>
                    </a:cubicBezTo>
                    <a:cubicBezTo>
                      <a:pt x="372" y="412"/>
                      <a:pt x="372" y="412"/>
                      <a:pt x="372" y="412"/>
                    </a:cubicBezTo>
                    <a:cubicBezTo>
                      <a:pt x="371" y="413"/>
                      <a:pt x="371" y="413"/>
                      <a:pt x="371" y="413"/>
                    </a:cubicBezTo>
                    <a:cubicBezTo>
                      <a:pt x="369" y="413"/>
                      <a:pt x="369" y="413"/>
                      <a:pt x="369" y="413"/>
                    </a:cubicBezTo>
                    <a:cubicBezTo>
                      <a:pt x="369" y="412"/>
                      <a:pt x="369" y="412"/>
                      <a:pt x="369" y="412"/>
                    </a:cubicBezTo>
                    <a:cubicBezTo>
                      <a:pt x="368" y="412"/>
                      <a:pt x="368" y="412"/>
                      <a:pt x="368" y="412"/>
                    </a:cubicBezTo>
                    <a:cubicBezTo>
                      <a:pt x="368" y="413"/>
                      <a:pt x="368" y="413"/>
                      <a:pt x="368" y="413"/>
                    </a:cubicBezTo>
                    <a:cubicBezTo>
                      <a:pt x="369" y="415"/>
                      <a:pt x="369" y="415"/>
                      <a:pt x="369" y="415"/>
                    </a:cubicBezTo>
                    <a:cubicBezTo>
                      <a:pt x="367" y="416"/>
                      <a:pt x="367" y="416"/>
                      <a:pt x="367" y="416"/>
                    </a:cubicBezTo>
                    <a:cubicBezTo>
                      <a:pt x="366" y="416"/>
                      <a:pt x="366" y="416"/>
                      <a:pt x="366" y="416"/>
                    </a:cubicBezTo>
                    <a:cubicBezTo>
                      <a:pt x="366" y="415"/>
                      <a:pt x="366" y="415"/>
                      <a:pt x="366" y="415"/>
                    </a:cubicBezTo>
                    <a:cubicBezTo>
                      <a:pt x="364" y="415"/>
                      <a:pt x="364" y="415"/>
                      <a:pt x="364" y="415"/>
                    </a:cubicBezTo>
                    <a:cubicBezTo>
                      <a:pt x="364" y="416"/>
                      <a:pt x="364" y="416"/>
                      <a:pt x="364" y="416"/>
                    </a:cubicBezTo>
                    <a:cubicBezTo>
                      <a:pt x="365" y="417"/>
                      <a:pt x="365" y="417"/>
                      <a:pt x="365" y="417"/>
                    </a:cubicBezTo>
                    <a:cubicBezTo>
                      <a:pt x="365" y="418"/>
                      <a:pt x="365" y="418"/>
                      <a:pt x="365" y="418"/>
                    </a:cubicBezTo>
                    <a:cubicBezTo>
                      <a:pt x="362" y="420"/>
                      <a:pt x="362" y="420"/>
                      <a:pt x="362" y="420"/>
                    </a:cubicBezTo>
                    <a:cubicBezTo>
                      <a:pt x="361" y="419"/>
                      <a:pt x="361" y="419"/>
                      <a:pt x="361" y="419"/>
                    </a:cubicBezTo>
                    <a:cubicBezTo>
                      <a:pt x="361" y="418"/>
                      <a:pt x="361" y="418"/>
                      <a:pt x="361" y="418"/>
                    </a:cubicBezTo>
                    <a:cubicBezTo>
                      <a:pt x="359" y="418"/>
                      <a:pt x="359" y="418"/>
                      <a:pt x="359" y="418"/>
                    </a:cubicBezTo>
                    <a:cubicBezTo>
                      <a:pt x="358" y="418"/>
                      <a:pt x="358" y="418"/>
                      <a:pt x="358" y="418"/>
                    </a:cubicBezTo>
                    <a:cubicBezTo>
                      <a:pt x="358" y="419"/>
                      <a:pt x="358" y="419"/>
                      <a:pt x="358" y="419"/>
                    </a:cubicBezTo>
                    <a:cubicBezTo>
                      <a:pt x="359" y="420"/>
                      <a:pt x="359" y="420"/>
                      <a:pt x="359" y="420"/>
                    </a:cubicBezTo>
                    <a:cubicBezTo>
                      <a:pt x="359" y="421"/>
                      <a:pt x="359" y="421"/>
                      <a:pt x="359" y="421"/>
                    </a:cubicBezTo>
                    <a:cubicBezTo>
                      <a:pt x="358" y="422"/>
                      <a:pt x="358" y="422"/>
                      <a:pt x="358" y="422"/>
                    </a:cubicBezTo>
                    <a:cubicBezTo>
                      <a:pt x="356" y="422"/>
                      <a:pt x="356" y="422"/>
                      <a:pt x="356" y="422"/>
                    </a:cubicBezTo>
                    <a:cubicBezTo>
                      <a:pt x="355" y="423"/>
                      <a:pt x="355" y="423"/>
                      <a:pt x="355" y="423"/>
                    </a:cubicBezTo>
                    <a:cubicBezTo>
                      <a:pt x="353" y="423"/>
                      <a:pt x="353" y="423"/>
                      <a:pt x="353" y="423"/>
                    </a:cubicBezTo>
                    <a:cubicBezTo>
                      <a:pt x="351" y="425"/>
                      <a:pt x="351" y="425"/>
                      <a:pt x="351" y="425"/>
                    </a:cubicBezTo>
                    <a:cubicBezTo>
                      <a:pt x="351" y="426"/>
                      <a:pt x="351" y="426"/>
                      <a:pt x="351" y="426"/>
                    </a:cubicBezTo>
                    <a:cubicBezTo>
                      <a:pt x="350" y="426"/>
                      <a:pt x="350" y="426"/>
                      <a:pt x="350" y="426"/>
                    </a:cubicBezTo>
                    <a:cubicBezTo>
                      <a:pt x="349" y="425"/>
                      <a:pt x="349" y="425"/>
                      <a:pt x="349" y="425"/>
                    </a:cubicBezTo>
                    <a:cubicBezTo>
                      <a:pt x="348" y="425"/>
                      <a:pt x="348" y="425"/>
                      <a:pt x="348" y="425"/>
                    </a:cubicBezTo>
                    <a:cubicBezTo>
                      <a:pt x="346" y="426"/>
                      <a:pt x="346" y="426"/>
                      <a:pt x="346" y="426"/>
                    </a:cubicBezTo>
                    <a:cubicBezTo>
                      <a:pt x="344" y="426"/>
                      <a:pt x="344" y="426"/>
                      <a:pt x="344" y="426"/>
                    </a:cubicBezTo>
                    <a:cubicBezTo>
                      <a:pt x="343" y="426"/>
                      <a:pt x="343" y="426"/>
                      <a:pt x="343" y="426"/>
                    </a:cubicBezTo>
                    <a:cubicBezTo>
                      <a:pt x="342" y="428"/>
                      <a:pt x="342" y="428"/>
                      <a:pt x="342" y="428"/>
                    </a:cubicBezTo>
                    <a:cubicBezTo>
                      <a:pt x="341" y="428"/>
                      <a:pt x="341" y="428"/>
                      <a:pt x="341" y="428"/>
                    </a:cubicBezTo>
                    <a:cubicBezTo>
                      <a:pt x="340" y="427"/>
                      <a:pt x="340" y="427"/>
                      <a:pt x="340" y="427"/>
                    </a:cubicBezTo>
                    <a:cubicBezTo>
                      <a:pt x="339" y="427"/>
                      <a:pt x="339" y="427"/>
                      <a:pt x="339" y="427"/>
                    </a:cubicBezTo>
                    <a:cubicBezTo>
                      <a:pt x="338" y="427"/>
                      <a:pt x="338" y="427"/>
                      <a:pt x="338" y="427"/>
                    </a:cubicBezTo>
                    <a:cubicBezTo>
                      <a:pt x="337" y="429"/>
                      <a:pt x="337" y="429"/>
                      <a:pt x="337" y="429"/>
                    </a:cubicBezTo>
                    <a:cubicBezTo>
                      <a:pt x="336" y="428"/>
                      <a:pt x="336" y="428"/>
                      <a:pt x="336" y="428"/>
                    </a:cubicBezTo>
                    <a:cubicBezTo>
                      <a:pt x="335" y="427"/>
                      <a:pt x="335" y="427"/>
                      <a:pt x="335" y="427"/>
                    </a:cubicBezTo>
                    <a:cubicBezTo>
                      <a:pt x="334" y="427"/>
                      <a:pt x="334" y="427"/>
                      <a:pt x="334" y="427"/>
                    </a:cubicBez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3" y="429"/>
                      <a:pt x="333" y="429"/>
                      <a:pt x="333" y="429"/>
                    </a:cubicBezTo>
                    <a:cubicBezTo>
                      <a:pt x="332" y="429"/>
                      <a:pt x="332" y="429"/>
                      <a:pt x="332" y="429"/>
                    </a:cubicBezTo>
                    <a:cubicBezTo>
                      <a:pt x="331" y="428"/>
                      <a:pt x="331" y="428"/>
                      <a:pt x="331" y="428"/>
                    </a:cubicBezTo>
                    <a:cubicBezTo>
                      <a:pt x="331" y="428"/>
                      <a:pt x="331" y="428"/>
                      <a:pt x="331" y="428"/>
                    </a:cubicBezTo>
                    <a:cubicBezTo>
                      <a:pt x="331" y="429"/>
                      <a:pt x="331" y="429"/>
                      <a:pt x="331" y="429"/>
                    </a:cubicBezTo>
                    <a:cubicBezTo>
                      <a:pt x="330" y="429"/>
                      <a:pt x="330" y="429"/>
                      <a:pt x="330" y="429"/>
                    </a:cubicBezTo>
                    <a:cubicBezTo>
                      <a:pt x="328" y="429"/>
                      <a:pt x="328" y="429"/>
                      <a:pt x="328" y="429"/>
                    </a:cubicBezTo>
                    <a:cubicBezTo>
                      <a:pt x="327" y="429"/>
                      <a:pt x="327" y="429"/>
                      <a:pt x="327" y="429"/>
                    </a:cubicBezTo>
                    <a:cubicBezTo>
                      <a:pt x="327" y="430"/>
                      <a:pt x="327" y="430"/>
                      <a:pt x="327" y="430"/>
                    </a:cubicBezTo>
                    <a:cubicBezTo>
                      <a:pt x="326" y="431"/>
                      <a:pt x="326" y="431"/>
                      <a:pt x="326" y="431"/>
                    </a:cubicBezTo>
                    <a:cubicBezTo>
                      <a:pt x="325" y="431"/>
                      <a:pt x="325" y="431"/>
                      <a:pt x="325" y="431"/>
                    </a:cubicBezTo>
                    <a:cubicBezTo>
                      <a:pt x="324" y="431"/>
                      <a:pt x="324" y="431"/>
                      <a:pt x="324" y="431"/>
                    </a:cubicBezTo>
                    <a:cubicBezTo>
                      <a:pt x="323" y="431"/>
                      <a:pt x="323" y="431"/>
                      <a:pt x="323" y="431"/>
                    </a:cubicBezTo>
                    <a:cubicBezTo>
                      <a:pt x="323" y="432"/>
                      <a:pt x="323" y="432"/>
                      <a:pt x="323" y="432"/>
                    </a:cubicBezTo>
                    <a:cubicBezTo>
                      <a:pt x="322" y="432"/>
                      <a:pt x="322" y="432"/>
                      <a:pt x="322" y="432"/>
                    </a:cubicBezTo>
                    <a:cubicBezTo>
                      <a:pt x="322" y="431"/>
                      <a:pt x="322" y="431"/>
                      <a:pt x="322" y="431"/>
                    </a:cubicBezTo>
                    <a:cubicBezTo>
                      <a:pt x="321" y="431"/>
                      <a:pt x="321" y="431"/>
                      <a:pt x="321" y="431"/>
                    </a:cubicBezTo>
                    <a:cubicBezTo>
                      <a:pt x="321" y="433"/>
                      <a:pt x="321" y="433"/>
                      <a:pt x="321" y="433"/>
                    </a:cubicBezTo>
                    <a:cubicBezTo>
                      <a:pt x="320" y="434"/>
                      <a:pt x="320" y="434"/>
                      <a:pt x="320" y="434"/>
                    </a:cubicBezTo>
                    <a:cubicBezTo>
                      <a:pt x="319" y="434"/>
                      <a:pt x="319" y="434"/>
                      <a:pt x="319" y="434"/>
                    </a:cubicBezTo>
                    <a:cubicBezTo>
                      <a:pt x="318" y="435"/>
                      <a:pt x="318" y="435"/>
                      <a:pt x="318" y="435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5" y="431"/>
                      <a:pt x="315" y="431"/>
                      <a:pt x="315" y="431"/>
                    </a:cubicBezTo>
                    <a:cubicBezTo>
                      <a:pt x="314" y="431"/>
                      <a:pt x="314" y="431"/>
                      <a:pt x="314" y="431"/>
                    </a:cubicBezTo>
                    <a:cubicBezTo>
                      <a:pt x="312" y="431"/>
                      <a:pt x="312" y="431"/>
                      <a:pt x="312" y="431"/>
                    </a:cubicBezTo>
                    <a:cubicBezTo>
                      <a:pt x="312" y="432"/>
                      <a:pt x="312" y="432"/>
                      <a:pt x="312" y="432"/>
                    </a:cubicBezTo>
                    <a:cubicBezTo>
                      <a:pt x="311" y="432"/>
                      <a:pt x="311" y="432"/>
                      <a:pt x="311" y="432"/>
                    </a:cubicBezTo>
                    <a:cubicBezTo>
                      <a:pt x="311" y="434"/>
                      <a:pt x="311" y="434"/>
                      <a:pt x="311" y="434"/>
                    </a:cubicBezTo>
                    <a:cubicBezTo>
                      <a:pt x="309" y="434"/>
                      <a:pt x="309" y="434"/>
                      <a:pt x="309" y="434"/>
                    </a:cubicBezTo>
                    <a:cubicBezTo>
                      <a:pt x="308" y="434"/>
                      <a:pt x="308" y="434"/>
                      <a:pt x="308" y="434"/>
                    </a:cubicBezTo>
                    <a:cubicBezTo>
                      <a:pt x="307" y="434"/>
                      <a:pt x="307" y="434"/>
                      <a:pt x="307" y="434"/>
                    </a:cubicBezTo>
                    <a:cubicBezTo>
                      <a:pt x="306" y="435"/>
                      <a:pt x="306" y="435"/>
                      <a:pt x="306" y="435"/>
                    </a:cubicBezTo>
                    <a:cubicBezTo>
                      <a:pt x="304" y="435"/>
                      <a:pt x="304" y="435"/>
                      <a:pt x="304" y="435"/>
                    </a:cubicBezTo>
                    <a:cubicBezTo>
                      <a:pt x="303" y="435"/>
                      <a:pt x="303" y="435"/>
                      <a:pt x="303" y="435"/>
                    </a:cubicBezTo>
                    <a:cubicBezTo>
                      <a:pt x="302" y="434"/>
                      <a:pt x="302" y="434"/>
                      <a:pt x="302" y="434"/>
                    </a:cubicBezTo>
                    <a:cubicBezTo>
                      <a:pt x="300" y="434"/>
                      <a:pt x="300" y="434"/>
                      <a:pt x="300" y="434"/>
                    </a:cubicBezTo>
                    <a:cubicBezTo>
                      <a:pt x="300" y="435"/>
                      <a:pt x="300" y="435"/>
                      <a:pt x="300" y="435"/>
                    </a:cubicBezTo>
                    <a:cubicBezTo>
                      <a:pt x="300" y="436"/>
                      <a:pt x="300" y="436"/>
                      <a:pt x="300" y="436"/>
                    </a:cubicBezTo>
                    <a:cubicBezTo>
                      <a:pt x="298" y="435"/>
                      <a:pt x="298" y="435"/>
                      <a:pt x="298" y="435"/>
                    </a:cubicBezTo>
                    <a:cubicBezTo>
                      <a:pt x="297" y="434"/>
                      <a:pt x="297" y="434"/>
                      <a:pt x="297" y="434"/>
                    </a:cubicBezTo>
                    <a:cubicBezTo>
                      <a:pt x="296" y="433"/>
                      <a:pt x="296" y="433"/>
                      <a:pt x="296" y="433"/>
                    </a:cubicBezTo>
                    <a:cubicBezTo>
                      <a:pt x="296" y="431"/>
                      <a:pt x="296" y="431"/>
                      <a:pt x="296" y="431"/>
                    </a:cubicBezTo>
                    <a:cubicBezTo>
                      <a:pt x="295" y="431"/>
                      <a:pt x="295" y="431"/>
                      <a:pt x="295" y="431"/>
                    </a:cubicBezTo>
                    <a:cubicBezTo>
                      <a:pt x="294" y="430"/>
                      <a:pt x="294" y="430"/>
                      <a:pt x="294" y="430"/>
                    </a:cubicBezTo>
                    <a:cubicBezTo>
                      <a:pt x="293" y="428"/>
                      <a:pt x="293" y="428"/>
                      <a:pt x="293" y="428"/>
                    </a:cubicBezTo>
                    <a:cubicBezTo>
                      <a:pt x="293" y="427"/>
                      <a:pt x="293" y="427"/>
                      <a:pt x="293" y="427"/>
                    </a:cubicBezTo>
                    <a:cubicBezTo>
                      <a:pt x="292" y="425"/>
                      <a:pt x="292" y="425"/>
                      <a:pt x="292" y="425"/>
                    </a:cubicBezTo>
                    <a:cubicBezTo>
                      <a:pt x="291" y="423"/>
                      <a:pt x="291" y="423"/>
                      <a:pt x="291" y="423"/>
                    </a:cubicBezTo>
                    <a:cubicBezTo>
                      <a:pt x="290" y="423"/>
                      <a:pt x="290" y="423"/>
                      <a:pt x="290" y="423"/>
                    </a:cubicBezTo>
                    <a:cubicBezTo>
                      <a:pt x="289" y="423"/>
                      <a:pt x="289" y="423"/>
                      <a:pt x="289" y="423"/>
                    </a:cubicBezTo>
                    <a:cubicBezTo>
                      <a:pt x="289" y="424"/>
                      <a:pt x="289" y="424"/>
                      <a:pt x="289" y="424"/>
                    </a:cubicBezTo>
                    <a:cubicBezTo>
                      <a:pt x="290" y="425"/>
                      <a:pt x="290" y="425"/>
                      <a:pt x="290" y="425"/>
                    </a:cubicBezTo>
                    <a:cubicBezTo>
                      <a:pt x="290" y="427"/>
                      <a:pt x="290" y="427"/>
                      <a:pt x="290" y="427"/>
                    </a:cubicBezTo>
                    <a:cubicBezTo>
                      <a:pt x="292" y="428"/>
                      <a:pt x="292" y="428"/>
                      <a:pt x="292" y="428"/>
                    </a:cubicBezTo>
                    <a:cubicBezTo>
                      <a:pt x="292" y="429"/>
                      <a:pt x="292" y="429"/>
                      <a:pt x="292" y="429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1" y="433"/>
                      <a:pt x="291" y="433"/>
                      <a:pt x="291" y="433"/>
                    </a:cubicBezTo>
                    <a:cubicBezTo>
                      <a:pt x="292" y="433"/>
                      <a:pt x="292" y="433"/>
                      <a:pt x="292" y="433"/>
                    </a:cubicBezTo>
                    <a:cubicBezTo>
                      <a:pt x="293" y="433"/>
                      <a:pt x="293" y="433"/>
                      <a:pt x="293" y="433"/>
                    </a:cubicBezTo>
                    <a:cubicBezTo>
                      <a:pt x="294" y="435"/>
                      <a:pt x="294" y="435"/>
                      <a:pt x="294" y="435"/>
                    </a:cubicBezTo>
                    <a:cubicBezTo>
                      <a:pt x="293" y="438"/>
                      <a:pt x="293" y="438"/>
                      <a:pt x="293" y="438"/>
                    </a:cubicBezTo>
                    <a:cubicBezTo>
                      <a:pt x="292" y="439"/>
                      <a:pt x="292" y="439"/>
                      <a:pt x="292" y="439"/>
                    </a:cubicBezTo>
                    <a:cubicBezTo>
                      <a:pt x="291" y="440"/>
                      <a:pt x="291" y="440"/>
                      <a:pt x="291" y="440"/>
                    </a:cubicBezTo>
                    <a:cubicBezTo>
                      <a:pt x="290" y="439"/>
                      <a:pt x="290" y="439"/>
                      <a:pt x="290" y="439"/>
                    </a:cubicBezTo>
                    <a:cubicBezTo>
                      <a:pt x="289" y="439"/>
                      <a:pt x="289" y="439"/>
                      <a:pt x="289" y="439"/>
                    </a:cubicBezTo>
                    <a:cubicBezTo>
                      <a:pt x="287" y="440"/>
                      <a:pt x="287" y="440"/>
                      <a:pt x="287" y="440"/>
                    </a:cubicBezTo>
                    <a:cubicBezTo>
                      <a:pt x="285" y="442"/>
                      <a:pt x="285" y="442"/>
                      <a:pt x="285" y="442"/>
                    </a:cubicBezTo>
                    <a:cubicBezTo>
                      <a:pt x="284" y="442"/>
                      <a:pt x="284" y="442"/>
                      <a:pt x="284" y="442"/>
                    </a:cubicBezTo>
                    <a:cubicBezTo>
                      <a:pt x="283" y="442"/>
                      <a:pt x="283" y="442"/>
                      <a:pt x="283" y="442"/>
                    </a:cubicBezTo>
                    <a:cubicBezTo>
                      <a:pt x="282" y="443"/>
                      <a:pt x="282" y="443"/>
                      <a:pt x="282" y="443"/>
                    </a:cubicBezTo>
                    <a:cubicBezTo>
                      <a:pt x="283" y="444"/>
                      <a:pt x="283" y="444"/>
                      <a:pt x="283" y="444"/>
                    </a:cubicBezTo>
                    <a:cubicBezTo>
                      <a:pt x="283" y="445"/>
                      <a:pt x="283" y="445"/>
                      <a:pt x="283" y="445"/>
                    </a:cubicBezTo>
                    <a:cubicBezTo>
                      <a:pt x="281" y="446"/>
                      <a:pt x="281" y="446"/>
                      <a:pt x="281" y="446"/>
                    </a:cubicBezTo>
                    <a:cubicBezTo>
                      <a:pt x="279" y="446"/>
                      <a:pt x="279" y="446"/>
                      <a:pt x="279" y="446"/>
                    </a:cubicBezTo>
                    <a:cubicBezTo>
                      <a:pt x="279" y="447"/>
                      <a:pt x="279" y="447"/>
                      <a:pt x="279" y="447"/>
                    </a:cubicBezTo>
                    <a:cubicBezTo>
                      <a:pt x="279" y="448"/>
                      <a:pt x="279" y="448"/>
                      <a:pt x="279" y="448"/>
                    </a:cubicBezTo>
                    <a:cubicBezTo>
                      <a:pt x="279" y="449"/>
                      <a:pt x="279" y="449"/>
                      <a:pt x="279" y="449"/>
                    </a:cubicBezTo>
                    <a:cubicBezTo>
                      <a:pt x="278" y="448"/>
                      <a:pt x="278" y="448"/>
                      <a:pt x="278" y="448"/>
                    </a:cubicBezTo>
                    <a:cubicBezTo>
                      <a:pt x="277" y="448"/>
                      <a:pt x="277" y="448"/>
                      <a:pt x="277" y="448"/>
                    </a:cubicBezTo>
                    <a:cubicBezTo>
                      <a:pt x="278" y="449"/>
                      <a:pt x="278" y="449"/>
                      <a:pt x="278" y="449"/>
                    </a:cubicBezTo>
                    <a:cubicBezTo>
                      <a:pt x="278" y="450"/>
                      <a:pt x="278" y="450"/>
                      <a:pt x="278" y="450"/>
                    </a:cubicBezTo>
                    <a:cubicBezTo>
                      <a:pt x="277" y="451"/>
                      <a:pt x="277" y="451"/>
                      <a:pt x="277" y="451"/>
                    </a:cubicBezTo>
                    <a:cubicBezTo>
                      <a:pt x="277" y="451"/>
                      <a:pt x="277" y="451"/>
                      <a:pt x="277" y="451"/>
                    </a:cubicBezTo>
                    <a:cubicBezTo>
                      <a:pt x="276" y="450"/>
                      <a:pt x="276" y="450"/>
                      <a:pt x="276" y="450"/>
                    </a:cubicBezTo>
                    <a:cubicBezTo>
                      <a:pt x="274" y="450"/>
                      <a:pt x="274" y="450"/>
                      <a:pt x="274" y="450"/>
                    </a:cubicBezTo>
                    <a:cubicBezTo>
                      <a:pt x="274" y="451"/>
                      <a:pt x="274" y="451"/>
                      <a:pt x="274" y="451"/>
                    </a:cubicBezTo>
                    <a:cubicBezTo>
                      <a:pt x="275" y="451"/>
                      <a:pt x="275" y="451"/>
                      <a:pt x="275" y="451"/>
                    </a:cubicBezTo>
                    <a:cubicBezTo>
                      <a:pt x="275" y="452"/>
                      <a:pt x="275" y="452"/>
                      <a:pt x="275" y="452"/>
                    </a:cubicBezTo>
                    <a:cubicBezTo>
                      <a:pt x="274" y="454"/>
                      <a:pt x="274" y="454"/>
                      <a:pt x="274" y="454"/>
                    </a:cubicBezTo>
                    <a:cubicBezTo>
                      <a:pt x="272" y="454"/>
                      <a:pt x="272" y="454"/>
                      <a:pt x="272" y="454"/>
                    </a:cubicBezTo>
                    <a:cubicBezTo>
                      <a:pt x="269" y="457"/>
                      <a:pt x="269" y="457"/>
                      <a:pt x="269" y="457"/>
                    </a:cubicBezTo>
                    <a:cubicBezTo>
                      <a:pt x="269" y="458"/>
                      <a:pt x="269" y="458"/>
                      <a:pt x="269" y="458"/>
                    </a:cubicBezTo>
                    <a:cubicBezTo>
                      <a:pt x="269" y="459"/>
                      <a:pt x="269" y="459"/>
                      <a:pt x="269" y="459"/>
                    </a:cubicBezTo>
                    <a:cubicBezTo>
                      <a:pt x="269" y="461"/>
                      <a:pt x="269" y="461"/>
                      <a:pt x="269" y="461"/>
                    </a:cubicBezTo>
                    <a:cubicBezTo>
                      <a:pt x="267" y="463"/>
                      <a:pt x="267" y="463"/>
                      <a:pt x="267" y="463"/>
                    </a:cubicBezTo>
                    <a:cubicBezTo>
                      <a:pt x="266" y="463"/>
                      <a:pt x="266" y="463"/>
                      <a:pt x="266" y="463"/>
                    </a:cubicBezTo>
                    <a:cubicBezTo>
                      <a:pt x="265" y="463"/>
                      <a:pt x="265" y="463"/>
                      <a:pt x="265" y="463"/>
                    </a:cubicBezTo>
                    <a:cubicBezTo>
                      <a:pt x="265" y="462"/>
                      <a:pt x="265" y="462"/>
                      <a:pt x="265" y="462"/>
                    </a:cubicBezTo>
                    <a:cubicBezTo>
                      <a:pt x="265" y="461"/>
                      <a:pt x="265" y="461"/>
                      <a:pt x="265" y="461"/>
                    </a:cubicBezTo>
                    <a:cubicBezTo>
                      <a:pt x="264" y="462"/>
                      <a:pt x="264" y="462"/>
                      <a:pt x="264" y="462"/>
                    </a:cubicBezTo>
                    <a:cubicBezTo>
                      <a:pt x="263" y="463"/>
                      <a:pt x="263" y="463"/>
                      <a:pt x="263" y="463"/>
                    </a:cubicBezTo>
                    <a:cubicBezTo>
                      <a:pt x="263" y="464"/>
                      <a:pt x="263" y="464"/>
                      <a:pt x="263" y="464"/>
                    </a:cubicBezTo>
                    <a:cubicBezTo>
                      <a:pt x="263" y="465"/>
                      <a:pt x="263" y="465"/>
                      <a:pt x="263" y="465"/>
                    </a:cubicBezTo>
                    <a:cubicBezTo>
                      <a:pt x="263" y="465"/>
                      <a:pt x="263" y="465"/>
                      <a:pt x="263" y="465"/>
                    </a:cubicBezTo>
                    <a:cubicBezTo>
                      <a:pt x="260" y="468"/>
                      <a:pt x="260" y="468"/>
                      <a:pt x="260" y="468"/>
                    </a:cubicBezTo>
                    <a:cubicBezTo>
                      <a:pt x="259" y="468"/>
                      <a:pt x="259" y="468"/>
                      <a:pt x="259" y="468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8" y="467"/>
                      <a:pt x="258" y="467"/>
                      <a:pt x="258" y="467"/>
                    </a:cubicBezTo>
                    <a:cubicBezTo>
                      <a:pt x="257" y="466"/>
                      <a:pt x="257" y="466"/>
                      <a:pt x="257" y="466"/>
                    </a:cubicBezTo>
                    <a:cubicBezTo>
                      <a:pt x="256" y="466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6" y="467"/>
                    </a:cubicBezTo>
                    <a:cubicBezTo>
                      <a:pt x="255" y="467"/>
                      <a:pt x="255" y="467"/>
                      <a:pt x="255" y="467"/>
                    </a:cubicBezTo>
                    <a:cubicBezTo>
                      <a:pt x="253" y="466"/>
                      <a:pt x="253" y="466"/>
                      <a:pt x="253" y="466"/>
                    </a:cubicBezTo>
                    <a:cubicBezTo>
                      <a:pt x="252" y="465"/>
                      <a:pt x="252" y="465"/>
                      <a:pt x="252" y="465"/>
                    </a:cubicBezTo>
                    <a:cubicBezTo>
                      <a:pt x="251" y="465"/>
                      <a:pt x="251" y="465"/>
                      <a:pt x="251" y="465"/>
                    </a:cubicBezTo>
                    <a:cubicBezTo>
                      <a:pt x="251" y="466"/>
                      <a:pt x="251" y="466"/>
                      <a:pt x="251" y="466"/>
                    </a:cubicBezTo>
                    <a:cubicBezTo>
                      <a:pt x="251" y="467"/>
                      <a:pt x="251" y="467"/>
                      <a:pt x="251" y="467"/>
                    </a:cubicBezTo>
                    <a:cubicBezTo>
                      <a:pt x="252" y="467"/>
                      <a:pt x="252" y="467"/>
                      <a:pt x="252" y="467"/>
                    </a:cubicBezTo>
                    <a:cubicBezTo>
                      <a:pt x="253" y="469"/>
                      <a:pt x="253" y="469"/>
                      <a:pt x="253" y="469"/>
                    </a:cubicBezTo>
                    <a:cubicBezTo>
                      <a:pt x="253" y="470"/>
                      <a:pt x="253" y="470"/>
                      <a:pt x="253" y="470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1" y="471"/>
                      <a:pt x="251" y="471"/>
                      <a:pt x="251" y="471"/>
                    </a:cubicBezTo>
                    <a:cubicBezTo>
                      <a:pt x="248" y="473"/>
                      <a:pt x="248" y="473"/>
                      <a:pt x="248" y="473"/>
                    </a:cubicBezTo>
                    <a:cubicBezTo>
                      <a:pt x="246" y="474"/>
                      <a:pt x="246" y="474"/>
                      <a:pt x="246" y="474"/>
                    </a:cubicBezTo>
                    <a:cubicBezTo>
                      <a:pt x="245" y="474"/>
                      <a:pt x="245" y="474"/>
                      <a:pt x="245" y="474"/>
                    </a:cubicBezTo>
                    <a:cubicBezTo>
                      <a:pt x="243" y="474"/>
                      <a:pt x="243" y="474"/>
                      <a:pt x="243" y="474"/>
                    </a:cubicBezTo>
                    <a:cubicBezTo>
                      <a:pt x="244" y="473"/>
                      <a:pt x="244" y="473"/>
                      <a:pt x="244" y="473"/>
                    </a:cubicBezTo>
                    <a:cubicBezTo>
                      <a:pt x="244" y="472"/>
                      <a:pt x="244" y="472"/>
                      <a:pt x="244" y="472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42" y="472"/>
                      <a:pt x="242" y="472"/>
                      <a:pt x="242" y="472"/>
                    </a:cubicBezTo>
                    <a:cubicBezTo>
                      <a:pt x="242" y="473"/>
                      <a:pt x="242" y="473"/>
                      <a:pt x="242" y="473"/>
                    </a:cubicBezTo>
                    <a:cubicBezTo>
                      <a:pt x="242" y="474"/>
                      <a:pt x="242" y="474"/>
                      <a:pt x="242" y="474"/>
                    </a:cubicBezTo>
                    <a:cubicBezTo>
                      <a:pt x="240" y="474"/>
                      <a:pt x="240" y="474"/>
                      <a:pt x="240" y="474"/>
                    </a:cubicBezTo>
                    <a:cubicBezTo>
                      <a:pt x="239" y="475"/>
                      <a:pt x="239" y="475"/>
                      <a:pt x="239" y="475"/>
                    </a:cubicBezTo>
                    <a:cubicBezTo>
                      <a:pt x="237" y="475"/>
                      <a:pt x="237" y="475"/>
                      <a:pt x="237" y="475"/>
                    </a:cubicBezTo>
                    <a:cubicBezTo>
                      <a:pt x="236" y="473"/>
                      <a:pt x="236" y="473"/>
                      <a:pt x="236" y="473"/>
                    </a:cubicBezTo>
                    <a:cubicBezTo>
                      <a:pt x="236" y="472"/>
                      <a:pt x="236" y="472"/>
                      <a:pt x="236" y="472"/>
                    </a:cubicBezTo>
                    <a:cubicBezTo>
                      <a:pt x="237" y="470"/>
                      <a:pt x="237" y="470"/>
                      <a:pt x="237" y="470"/>
                    </a:cubicBezTo>
                    <a:cubicBezTo>
                      <a:pt x="236" y="469"/>
                      <a:pt x="236" y="469"/>
                      <a:pt x="236" y="469"/>
                    </a:cubicBezTo>
                    <a:cubicBezTo>
                      <a:pt x="235" y="469"/>
                      <a:pt x="235" y="469"/>
                      <a:pt x="235" y="469"/>
                    </a:cubicBezTo>
                    <a:cubicBezTo>
                      <a:pt x="235" y="471"/>
                      <a:pt x="235" y="471"/>
                      <a:pt x="235" y="471"/>
                    </a:cubicBezTo>
                    <a:cubicBezTo>
                      <a:pt x="234" y="473"/>
                      <a:pt x="234" y="473"/>
                      <a:pt x="234" y="473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34" y="475"/>
                      <a:pt x="234" y="475"/>
                      <a:pt x="234" y="475"/>
                    </a:cubicBezTo>
                    <a:cubicBezTo>
                      <a:pt x="233" y="475"/>
                      <a:pt x="233" y="475"/>
                      <a:pt x="233" y="475"/>
                    </a:cubicBezTo>
                    <a:cubicBezTo>
                      <a:pt x="230" y="472"/>
                      <a:pt x="230" y="472"/>
                      <a:pt x="230" y="472"/>
                    </a:cubicBezTo>
                    <a:cubicBezTo>
                      <a:pt x="230" y="471"/>
                      <a:pt x="230" y="471"/>
                      <a:pt x="230" y="471"/>
                    </a:cubicBezTo>
                    <a:cubicBezTo>
                      <a:pt x="231" y="468"/>
                      <a:pt x="231" y="468"/>
                      <a:pt x="231" y="468"/>
                    </a:cubicBezTo>
                    <a:cubicBezTo>
                      <a:pt x="233" y="467"/>
                      <a:pt x="233" y="467"/>
                      <a:pt x="233" y="467"/>
                    </a:cubicBezTo>
                    <a:cubicBezTo>
                      <a:pt x="234" y="466"/>
                      <a:pt x="234" y="466"/>
                      <a:pt x="234" y="466"/>
                    </a:cubicBezTo>
                    <a:cubicBezTo>
                      <a:pt x="233" y="466"/>
                      <a:pt x="233" y="466"/>
                      <a:pt x="233" y="466"/>
                    </a:cubicBezTo>
                    <a:cubicBezTo>
                      <a:pt x="231" y="465"/>
                      <a:pt x="231" y="465"/>
                      <a:pt x="231" y="465"/>
                    </a:cubicBezTo>
                    <a:cubicBezTo>
                      <a:pt x="230" y="464"/>
                      <a:pt x="230" y="464"/>
                      <a:pt x="230" y="464"/>
                    </a:cubicBezTo>
                    <a:cubicBezTo>
                      <a:pt x="230" y="463"/>
                      <a:pt x="230" y="463"/>
                      <a:pt x="230" y="463"/>
                    </a:cubicBezTo>
                    <a:cubicBezTo>
                      <a:pt x="229" y="463"/>
                      <a:pt x="229" y="463"/>
                      <a:pt x="229" y="463"/>
                    </a:cubicBezTo>
                    <a:cubicBezTo>
                      <a:pt x="228" y="463"/>
                      <a:pt x="228" y="463"/>
                      <a:pt x="228" y="463"/>
                    </a:cubicBezTo>
                    <a:cubicBezTo>
                      <a:pt x="227" y="465"/>
                      <a:pt x="227" y="465"/>
                      <a:pt x="227" y="465"/>
                    </a:cubicBezTo>
                    <a:cubicBezTo>
                      <a:pt x="228" y="465"/>
                      <a:pt x="228" y="465"/>
                      <a:pt x="228" y="465"/>
                    </a:cubicBezTo>
                    <a:cubicBezTo>
                      <a:pt x="229" y="467"/>
                      <a:pt x="229" y="467"/>
                      <a:pt x="229" y="467"/>
                    </a:cubicBezTo>
                    <a:cubicBezTo>
                      <a:pt x="229" y="468"/>
                      <a:pt x="229" y="468"/>
                      <a:pt x="229" y="468"/>
                    </a:cubicBezTo>
                    <a:cubicBezTo>
                      <a:pt x="228" y="469"/>
                      <a:pt x="228" y="469"/>
                      <a:pt x="228" y="469"/>
                    </a:cubicBezTo>
                    <a:cubicBezTo>
                      <a:pt x="227" y="471"/>
                      <a:pt x="227" y="471"/>
                      <a:pt x="227" y="471"/>
                    </a:cubicBezTo>
                    <a:cubicBezTo>
                      <a:pt x="226" y="472"/>
                      <a:pt x="226" y="472"/>
                      <a:pt x="226" y="472"/>
                    </a:cubicBezTo>
                    <a:cubicBezTo>
                      <a:pt x="225" y="472"/>
                      <a:pt x="225" y="472"/>
                      <a:pt x="225" y="472"/>
                    </a:cubicBezTo>
                    <a:cubicBezTo>
                      <a:pt x="224" y="471"/>
                      <a:pt x="224" y="471"/>
                      <a:pt x="224" y="471"/>
                    </a:cubicBezTo>
                    <a:cubicBezTo>
                      <a:pt x="223" y="470"/>
                      <a:pt x="223" y="470"/>
                      <a:pt x="223" y="470"/>
                    </a:cubicBezTo>
                    <a:cubicBezTo>
                      <a:pt x="222" y="471"/>
                      <a:pt x="222" y="471"/>
                      <a:pt x="222" y="471"/>
                    </a:cubicBezTo>
                    <a:cubicBezTo>
                      <a:pt x="223" y="473"/>
                      <a:pt x="223" y="473"/>
                      <a:pt x="223" y="473"/>
                    </a:cubicBezTo>
                    <a:cubicBezTo>
                      <a:pt x="224" y="475"/>
                      <a:pt x="224" y="475"/>
                      <a:pt x="224" y="475"/>
                    </a:cubicBezTo>
                    <a:cubicBezTo>
                      <a:pt x="225" y="476"/>
                      <a:pt x="225" y="476"/>
                      <a:pt x="225" y="476"/>
                    </a:cubicBezTo>
                    <a:cubicBezTo>
                      <a:pt x="225" y="477"/>
                      <a:pt x="225" y="477"/>
                      <a:pt x="225" y="477"/>
                    </a:cubicBezTo>
                    <a:cubicBezTo>
                      <a:pt x="224" y="477"/>
                      <a:pt x="224" y="477"/>
                      <a:pt x="224" y="477"/>
                    </a:cubicBezTo>
                    <a:cubicBezTo>
                      <a:pt x="224" y="479"/>
                      <a:pt x="224" y="479"/>
                      <a:pt x="224" y="479"/>
                    </a:cubicBezTo>
                    <a:cubicBezTo>
                      <a:pt x="222" y="479"/>
                      <a:pt x="222" y="479"/>
                      <a:pt x="222" y="479"/>
                    </a:cubicBezTo>
                    <a:cubicBezTo>
                      <a:pt x="220" y="479"/>
                      <a:pt x="220" y="479"/>
                      <a:pt x="220" y="479"/>
                    </a:cubicBezTo>
                    <a:cubicBezTo>
                      <a:pt x="220" y="478"/>
                      <a:pt x="220" y="478"/>
                      <a:pt x="220" y="478"/>
                    </a:cubicBezTo>
                    <a:cubicBezTo>
                      <a:pt x="219" y="479"/>
                      <a:pt x="219" y="479"/>
                      <a:pt x="219" y="479"/>
                    </a:cubicBezTo>
                    <a:cubicBezTo>
                      <a:pt x="218" y="480"/>
                      <a:pt x="218" y="480"/>
                      <a:pt x="218" y="480"/>
                    </a:cubicBezTo>
                    <a:cubicBezTo>
                      <a:pt x="216" y="481"/>
                      <a:pt x="216" y="481"/>
                      <a:pt x="216" y="481"/>
                    </a:cubicBezTo>
                    <a:cubicBezTo>
                      <a:pt x="215" y="480"/>
                      <a:pt x="215" y="480"/>
                      <a:pt x="215" y="480"/>
                    </a:cubicBezTo>
                    <a:cubicBezTo>
                      <a:pt x="214" y="478"/>
                      <a:pt x="214" y="478"/>
                      <a:pt x="214" y="478"/>
                    </a:cubicBezTo>
                    <a:cubicBezTo>
                      <a:pt x="213" y="477"/>
                      <a:pt x="213" y="477"/>
                      <a:pt x="213" y="477"/>
                    </a:cubicBezTo>
                    <a:cubicBezTo>
                      <a:pt x="213" y="477"/>
                      <a:pt x="213" y="477"/>
                      <a:pt x="213" y="477"/>
                    </a:cubicBezTo>
                    <a:cubicBezTo>
                      <a:pt x="213" y="478"/>
                      <a:pt x="213" y="478"/>
                      <a:pt x="213" y="478"/>
                    </a:cubicBezTo>
                    <a:cubicBezTo>
                      <a:pt x="213" y="479"/>
                      <a:pt x="213" y="479"/>
                      <a:pt x="213" y="479"/>
                    </a:cubicBezTo>
                    <a:cubicBezTo>
                      <a:pt x="211" y="480"/>
                      <a:pt x="211" y="480"/>
                      <a:pt x="211" y="480"/>
                    </a:cubicBezTo>
                    <a:cubicBezTo>
                      <a:pt x="210" y="480"/>
                      <a:pt x="210" y="480"/>
                      <a:pt x="210" y="480"/>
                    </a:cubicBezTo>
                    <a:cubicBezTo>
                      <a:pt x="209" y="478"/>
                      <a:pt x="209" y="478"/>
                      <a:pt x="209" y="478"/>
                    </a:cubicBezTo>
                    <a:cubicBezTo>
                      <a:pt x="208" y="477"/>
                      <a:pt x="208" y="477"/>
                      <a:pt x="208" y="477"/>
                    </a:cubicBezTo>
                    <a:cubicBezTo>
                      <a:pt x="207" y="477"/>
                      <a:pt x="207" y="477"/>
                      <a:pt x="207" y="477"/>
                    </a:cubicBezTo>
                    <a:cubicBezTo>
                      <a:pt x="207" y="478"/>
                      <a:pt x="207" y="478"/>
                      <a:pt x="207" y="478"/>
                    </a:cubicBezTo>
                    <a:cubicBezTo>
                      <a:pt x="206" y="478"/>
                      <a:pt x="206" y="478"/>
                      <a:pt x="206" y="478"/>
                    </a:cubicBezTo>
                    <a:cubicBezTo>
                      <a:pt x="205" y="479"/>
                      <a:pt x="205" y="479"/>
                      <a:pt x="205" y="479"/>
                    </a:cubicBezTo>
                    <a:cubicBezTo>
                      <a:pt x="205" y="480"/>
                      <a:pt x="205" y="480"/>
                      <a:pt x="205" y="480"/>
                    </a:cubicBezTo>
                    <a:cubicBezTo>
                      <a:pt x="205" y="481"/>
                      <a:pt x="205" y="481"/>
                      <a:pt x="205" y="481"/>
                    </a:cubicBezTo>
                    <a:cubicBezTo>
                      <a:pt x="205" y="484"/>
                      <a:pt x="205" y="484"/>
                      <a:pt x="205" y="484"/>
                    </a:cubicBezTo>
                    <a:cubicBezTo>
                      <a:pt x="204" y="486"/>
                      <a:pt x="204" y="486"/>
                      <a:pt x="204" y="486"/>
                    </a:cubicBezTo>
                    <a:cubicBezTo>
                      <a:pt x="202" y="488"/>
                      <a:pt x="202" y="488"/>
                      <a:pt x="202" y="488"/>
                    </a:cubicBezTo>
                    <a:cubicBezTo>
                      <a:pt x="201" y="488"/>
                      <a:pt x="201" y="488"/>
                      <a:pt x="201" y="488"/>
                    </a:cubicBezTo>
                    <a:cubicBezTo>
                      <a:pt x="200" y="488"/>
                      <a:pt x="200" y="488"/>
                      <a:pt x="200" y="488"/>
                    </a:cubicBezTo>
                    <a:cubicBezTo>
                      <a:pt x="199" y="486"/>
                      <a:pt x="199" y="486"/>
                      <a:pt x="199" y="486"/>
                    </a:cubicBezTo>
                    <a:cubicBezTo>
                      <a:pt x="198" y="485"/>
                      <a:pt x="198" y="485"/>
                      <a:pt x="198" y="485"/>
                    </a:cubicBezTo>
                    <a:cubicBezTo>
                      <a:pt x="197" y="485"/>
                      <a:pt x="197" y="485"/>
                      <a:pt x="197" y="485"/>
                    </a:cubicBezTo>
                    <a:cubicBezTo>
                      <a:pt x="197" y="486"/>
                      <a:pt x="197" y="486"/>
                      <a:pt x="197" y="486"/>
                    </a:cubicBezTo>
                    <a:cubicBezTo>
                      <a:pt x="195" y="486"/>
                      <a:pt x="195" y="486"/>
                      <a:pt x="195" y="486"/>
                    </a:cubicBezTo>
                    <a:cubicBezTo>
                      <a:pt x="194" y="485"/>
                      <a:pt x="194" y="485"/>
                      <a:pt x="194" y="485"/>
                    </a:cubicBezTo>
                    <a:cubicBezTo>
                      <a:pt x="193" y="484"/>
                      <a:pt x="193" y="484"/>
                      <a:pt x="193" y="484"/>
                    </a:cubicBezTo>
                    <a:cubicBezTo>
                      <a:pt x="193" y="485"/>
                      <a:pt x="193" y="485"/>
                      <a:pt x="193" y="485"/>
                    </a:cubicBezTo>
                    <a:cubicBezTo>
                      <a:pt x="193" y="486"/>
                      <a:pt x="193" y="486"/>
                      <a:pt x="193" y="486"/>
                    </a:cubicBezTo>
                    <a:cubicBezTo>
                      <a:pt x="194" y="488"/>
                      <a:pt x="194" y="488"/>
                      <a:pt x="194" y="488"/>
                    </a:cubicBezTo>
                    <a:cubicBezTo>
                      <a:pt x="193" y="489"/>
                      <a:pt x="193" y="489"/>
                      <a:pt x="193" y="489"/>
                    </a:cubicBezTo>
                    <a:cubicBezTo>
                      <a:pt x="193" y="490"/>
                      <a:pt x="193" y="490"/>
                      <a:pt x="193" y="490"/>
                    </a:cubicBezTo>
                    <a:cubicBezTo>
                      <a:pt x="193" y="491"/>
                      <a:pt x="193" y="491"/>
                      <a:pt x="193" y="491"/>
                    </a:cubicBezTo>
                    <a:cubicBezTo>
                      <a:pt x="195" y="492"/>
                      <a:pt x="195" y="492"/>
                      <a:pt x="195" y="492"/>
                    </a:cubicBezTo>
                    <a:cubicBezTo>
                      <a:pt x="195" y="494"/>
                      <a:pt x="195" y="494"/>
                      <a:pt x="195" y="494"/>
                    </a:cubicBezTo>
                    <a:cubicBezTo>
                      <a:pt x="196" y="497"/>
                      <a:pt x="196" y="497"/>
                      <a:pt x="196" y="497"/>
                    </a:cubicBezTo>
                    <a:cubicBezTo>
                      <a:pt x="195" y="499"/>
                      <a:pt x="195" y="499"/>
                      <a:pt x="195" y="499"/>
                    </a:cubicBezTo>
                    <a:cubicBezTo>
                      <a:pt x="194" y="498"/>
                      <a:pt x="194" y="498"/>
                      <a:pt x="194" y="498"/>
                    </a:cubicBezTo>
                    <a:cubicBezTo>
                      <a:pt x="193" y="498"/>
                      <a:pt x="193" y="498"/>
                      <a:pt x="193" y="498"/>
                    </a:cubicBezTo>
                    <a:cubicBezTo>
                      <a:pt x="192" y="499"/>
                      <a:pt x="192" y="499"/>
                      <a:pt x="192" y="499"/>
                    </a:cubicBezTo>
                    <a:cubicBezTo>
                      <a:pt x="190" y="499"/>
                      <a:pt x="190" y="499"/>
                      <a:pt x="190" y="499"/>
                    </a:cubicBezTo>
                    <a:cubicBezTo>
                      <a:pt x="188" y="499"/>
                      <a:pt x="188" y="499"/>
                      <a:pt x="188" y="499"/>
                    </a:cubicBezTo>
                    <a:cubicBezTo>
                      <a:pt x="186" y="499"/>
                      <a:pt x="186" y="499"/>
                      <a:pt x="186" y="499"/>
                    </a:cubicBezTo>
                    <a:cubicBezTo>
                      <a:pt x="185" y="500"/>
                      <a:pt x="185" y="500"/>
                      <a:pt x="185" y="500"/>
                    </a:cubicBezTo>
                    <a:cubicBezTo>
                      <a:pt x="185" y="501"/>
                      <a:pt x="185" y="501"/>
                      <a:pt x="185" y="501"/>
                    </a:cubicBezTo>
                    <a:cubicBezTo>
                      <a:pt x="188" y="502"/>
                      <a:pt x="188" y="502"/>
                      <a:pt x="188" y="502"/>
                    </a:cubicBezTo>
                    <a:cubicBezTo>
                      <a:pt x="190" y="502"/>
                      <a:pt x="190" y="502"/>
                      <a:pt x="190" y="502"/>
                    </a:cubicBezTo>
                    <a:cubicBezTo>
                      <a:pt x="191" y="503"/>
                      <a:pt x="191" y="503"/>
                      <a:pt x="191" y="503"/>
                    </a:cubicBezTo>
                    <a:cubicBezTo>
                      <a:pt x="192" y="504"/>
                      <a:pt x="192" y="504"/>
                      <a:pt x="192" y="504"/>
                    </a:cubicBezTo>
                    <a:cubicBezTo>
                      <a:pt x="193" y="503"/>
                      <a:pt x="193" y="503"/>
                      <a:pt x="193" y="503"/>
                    </a:cubicBezTo>
                    <a:cubicBezTo>
                      <a:pt x="194" y="504"/>
                      <a:pt x="194" y="504"/>
                      <a:pt x="194" y="504"/>
                    </a:cubicBezTo>
                    <a:cubicBezTo>
                      <a:pt x="194" y="504"/>
                      <a:pt x="194" y="504"/>
                      <a:pt x="194" y="504"/>
                    </a:cubicBezTo>
                    <a:cubicBezTo>
                      <a:pt x="194" y="506"/>
                      <a:pt x="194" y="506"/>
                      <a:pt x="194" y="506"/>
                    </a:cubicBezTo>
                    <a:cubicBezTo>
                      <a:pt x="192" y="506"/>
                      <a:pt x="192" y="506"/>
                      <a:pt x="192" y="506"/>
                    </a:cubicBezTo>
                    <a:cubicBezTo>
                      <a:pt x="191" y="506"/>
                      <a:pt x="191" y="506"/>
                      <a:pt x="191" y="506"/>
                    </a:cubicBezTo>
                    <a:cubicBezTo>
                      <a:pt x="191" y="507"/>
                      <a:pt x="191" y="507"/>
                      <a:pt x="191" y="507"/>
                    </a:cubicBezTo>
                    <a:cubicBezTo>
                      <a:pt x="192" y="507"/>
                      <a:pt x="192" y="507"/>
                      <a:pt x="192" y="507"/>
                    </a:cubicBezTo>
                    <a:cubicBezTo>
                      <a:pt x="193" y="508"/>
                      <a:pt x="193" y="508"/>
                      <a:pt x="193" y="508"/>
                    </a:cubicBezTo>
                    <a:cubicBezTo>
                      <a:pt x="193" y="510"/>
                      <a:pt x="193" y="510"/>
                      <a:pt x="193" y="510"/>
                    </a:cubicBezTo>
                    <a:cubicBezTo>
                      <a:pt x="193" y="511"/>
                      <a:pt x="193" y="511"/>
                      <a:pt x="193" y="511"/>
                    </a:cubicBezTo>
                    <a:cubicBezTo>
                      <a:pt x="192" y="512"/>
                      <a:pt x="192" y="512"/>
                      <a:pt x="192" y="512"/>
                    </a:cubicBezTo>
                    <a:cubicBezTo>
                      <a:pt x="191" y="512"/>
                      <a:pt x="191" y="512"/>
                      <a:pt x="191" y="512"/>
                    </a:cubicBezTo>
                    <a:cubicBezTo>
                      <a:pt x="190" y="512"/>
                      <a:pt x="190" y="512"/>
                      <a:pt x="190" y="512"/>
                    </a:cubicBezTo>
                    <a:cubicBezTo>
                      <a:pt x="188" y="510"/>
                      <a:pt x="188" y="510"/>
                      <a:pt x="188" y="510"/>
                    </a:cubicBezTo>
                    <a:cubicBezTo>
                      <a:pt x="187" y="510"/>
                      <a:pt x="187" y="510"/>
                      <a:pt x="187" y="510"/>
                    </a:cubicBezTo>
                    <a:cubicBezTo>
                      <a:pt x="186" y="509"/>
                      <a:pt x="186" y="509"/>
                      <a:pt x="186" y="509"/>
                    </a:cubicBezTo>
                    <a:cubicBezTo>
                      <a:pt x="185" y="508"/>
                      <a:pt x="185" y="508"/>
                      <a:pt x="185" y="508"/>
                    </a:cubicBezTo>
                    <a:cubicBezTo>
                      <a:pt x="183" y="508"/>
                      <a:pt x="183" y="508"/>
                      <a:pt x="183" y="508"/>
                    </a:cubicBezTo>
                    <a:cubicBezTo>
                      <a:pt x="183" y="509"/>
                      <a:pt x="183" y="509"/>
                      <a:pt x="183" y="509"/>
                    </a:cubicBezTo>
                    <a:cubicBezTo>
                      <a:pt x="182" y="510"/>
                      <a:pt x="182" y="510"/>
                      <a:pt x="182" y="510"/>
                    </a:cubicBezTo>
                    <a:cubicBezTo>
                      <a:pt x="184" y="510"/>
                      <a:pt x="184" y="510"/>
                      <a:pt x="184" y="510"/>
                    </a:cubicBezTo>
                    <a:cubicBezTo>
                      <a:pt x="185" y="510"/>
                      <a:pt x="185" y="510"/>
                      <a:pt x="185" y="510"/>
                    </a:cubicBezTo>
                    <a:cubicBezTo>
                      <a:pt x="187" y="511"/>
                      <a:pt x="187" y="511"/>
                      <a:pt x="187" y="511"/>
                    </a:cubicBezTo>
                    <a:cubicBezTo>
                      <a:pt x="189" y="512"/>
                      <a:pt x="189" y="512"/>
                      <a:pt x="189" y="512"/>
                    </a:cubicBezTo>
                    <a:cubicBezTo>
                      <a:pt x="191" y="513"/>
                      <a:pt x="191" y="513"/>
                      <a:pt x="191" y="513"/>
                    </a:cubicBezTo>
                    <a:cubicBezTo>
                      <a:pt x="191" y="513"/>
                      <a:pt x="191" y="513"/>
                      <a:pt x="191" y="513"/>
                    </a:cubicBezTo>
                    <a:cubicBezTo>
                      <a:pt x="191" y="515"/>
                      <a:pt x="191" y="515"/>
                      <a:pt x="191" y="515"/>
                    </a:cubicBezTo>
                    <a:cubicBezTo>
                      <a:pt x="189" y="516"/>
                      <a:pt x="189" y="516"/>
                      <a:pt x="189" y="516"/>
                    </a:cubicBezTo>
                    <a:cubicBezTo>
                      <a:pt x="187" y="516"/>
                      <a:pt x="187" y="516"/>
                      <a:pt x="187" y="516"/>
                    </a:cubicBezTo>
                    <a:cubicBezTo>
                      <a:pt x="186" y="516"/>
                      <a:pt x="186" y="516"/>
                      <a:pt x="186" y="516"/>
                    </a:cubicBezTo>
                    <a:cubicBezTo>
                      <a:pt x="185" y="516"/>
                      <a:pt x="185" y="516"/>
                      <a:pt x="185" y="516"/>
                    </a:cubicBezTo>
                    <a:cubicBezTo>
                      <a:pt x="182" y="514"/>
                      <a:pt x="182" y="514"/>
                      <a:pt x="182" y="514"/>
                    </a:cubicBezTo>
                    <a:cubicBezTo>
                      <a:pt x="182" y="513"/>
                      <a:pt x="182" y="513"/>
                      <a:pt x="182" y="513"/>
                    </a:cubicBezTo>
                    <a:cubicBezTo>
                      <a:pt x="180" y="513"/>
                      <a:pt x="180" y="513"/>
                      <a:pt x="180" y="513"/>
                    </a:cubicBezTo>
                    <a:cubicBezTo>
                      <a:pt x="180" y="514"/>
                      <a:pt x="180" y="514"/>
                      <a:pt x="180" y="514"/>
                    </a:cubicBezTo>
                    <a:cubicBezTo>
                      <a:pt x="179" y="515"/>
                      <a:pt x="179" y="515"/>
                      <a:pt x="179" y="515"/>
                    </a:cubicBezTo>
                    <a:cubicBezTo>
                      <a:pt x="179" y="516"/>
                      <a:pt x="179" y="516"/>
                      <a:pt x="179" y="516"/>
                    </a:cubicBezTo>
                    <a:cubicBezTo>
                      <a:pt x="180" y="517"/>
                      <a:pt x="180" y="517"/>
                      <a:pt x="180" y="517"/>
                    </a:cubicBezTo>
                    <a:cubicBezTo>
                      <a:pt x="183" y="518"/>
                      <a:pt x="183" y="518"/>
                      <a:pt x="183" y="518"/>
                    </a:cubicBezTo>
                    <a:cubicBezTo>
                      <a:pt x="183" y="519"/>
                      <a:pt x="183" y="519"/>
                      <a:pt x="183" y="519"/>
                    </a:cubicBezTo>
                    <a:cubicBezTo>
                      <a:pt x="183" y="520"/>
                      <a:pt x="183" y="520"/>
                      <a:pt x="183" y="520"/>
                    </a:cubicBezTo>
                    <a:cubicBezTo>
                      <a:pt x="183" y="521"/>
                      <a:pt x="183" y="521"/>
                      <a:pt x="183" y="521"/>
                    </a:cubicBezTo>
                    <a:cubicBezTo>
                      <a:pt x="181" y="520"/>
                      <a:pt x="181" y="520"/>
                      <a:pt x="181" y="520"/>
                    </a:cubicBezTo>
                    <a:cubicBezTo>
                      <a:pt x="180" y="519"/>
                      <a:pt x="180" y="519"/>
                      <a:pt x="180" y="519"/>
                    </a:cubicBezTo>
                    <a:cubicBezTo>
                      <a:pt x="178" y="518"/>
                      <a:pt x="178" y="518"/>
                      <a:pt x="178" y="518"/>
                    </a:cubicBezTo>
                    <a:cubicBezTo>
                      <a:pt x="177" y="517"/>
                      <a:pt x="177" y="517"/>
                      <a:pt x="177" y="517"/>
                    </a:cubicBezTo>
                    <a:cubicBezTo>
                      <a:pt x="176" y="517"/>
                      <a:pt x="176" y="517"/>
                      <a:pt x="176" y="517"/>
                    </a:cubicBezTo>
                    <a:cubicBezTo>
                      <a:pt x="176" y="519"/>
                      <a:pt x="176" y="519"/>
                      <a:pt x="176" y="519"/>
                    </a:cubicBezTo>
                    <a:cubicBezTo>
                      <a:pt x="178" y="520"/>
                      <a:pt x="178" y="520"/>
                      <a:pt x="178" y="520"/>
                    </a:cubicBezTo>
                    <a:cubicBezTo>
                      <a:pt x="180" y="521"/>
                      <a:pt x="180" y="521"/>
                      <a:pt x="180" y="521"/>
                    </a:cubicBezTo>
                    <a:cubicBezTo>
                      <a:pt x="181" y="522"/>
                      <a:pt x="181" y="522"/>
                      <a:pt x="181" y="522"/>
                    </a:cubicBezTo>
                    <a:cubicBezTo>
                      <a:pt x="181" y="523"/>
                      <a:pt x="181" y="523"/>
                      <a:pt x="181" y="523"/>
                    </a:cubicBezTo>
                    <a:cubicBezTo>
                      <a:pt x="180" y="523"/>
                      <a:pt x="180" y="523"/>
                      <a:pt x="180" y="523"/>
                    </a:cubicBezTo>
                    <a:cubicBezTo>
                      <a:pt x="177" y="523"/>
                      <a:pt x="177" y="523"/>
                      <a:pt x="177" y="523"/>
                    </a:cubicBezTo>
                    <a:cubicBezTo>
                      <a:pt x="176" y="522"/>
                      <a:pt x="176" y="522"/>
                      <a:pt x="176" y="522"/>
                    </a:cubicBezTo>
                    <a:cubicBezTo>
                      <a:pt x="176" y="520"/>
                      <a:pt x="176" y="520"/>
                      <a:pt x="176" y="520"/>
                    </a:cubicBezTo>
                    <a:cubicBezTo>
                      <a:pt x="175" y="520"/>
                      <a:pt x="175" y="520"/>
                      <a:pt x="175" y="520"/>
                    </a:cubicBezTo>
                    <a:cubicBezTo>
                      <a:pt x="174" y="519"/>
                      <a:pt x="174" y="519"/>
                      <a:pt x="174" y="519"/>
                    </a:cubicBezTo>
                    <a:cubicBezTo>
                      <a:pt x="173" y="520"/>
                      <a:pt x="173" y="520"/>
                      <a:pt x="173" y="520"/>
                    </a:cubicBezTo>
                    <a:cubicBezTo>
                      <a:pt x="173" y="521"/>
                      <a:pt x="173" y="521"/>
                      <a:pt x="173" y="521"/>
                    </a:cubicBezTo>
                    <a:cubicBezTo>
                      <a:pt x="174" y="523"/>
                      <a:pt x="174" y="523"/>
                      <a:pt x="174" y="523"/>
                    </a:cubicBezTo>
                    <a:cubicBezTo>
                      <a:pt x="174" y="524"/>
                      <a:pt x="174" y="524"/>
                      <a:pt x="174" y="524"/>
                    </a:cubicBezTo>
                    <a:cubicBezTo>
                      <a:pt x="174" y="524"/>
                      <a:pt x="174" y="524"/>
                      <a:pt x="174" y="524"/>
                    </a:cubicBezTo>
                    <a:cubicBezTo>
                      <a:pt x="175" y="525"/>
                      <a:pt x="175" y="525"/>
                      <a:pt x="175" y="525"/>
                    </a:cubicBezTo>
                    <a:cubicBezTo>
                      <a:pt x="178" y="525"/>
                      <a:pt x="178" y="525"/>
                      <a:pt x="178" y="525"/>
                    </a:cubicBezTo>
                    <a:cubicBezTo>
                      <a:pt x="180" y="525"/>
                      <a:pt x="180" y="525"/>
                      <a:pt x="180" y="525"/>
                    </a:cubicBezTo>
                    <a:cubicBezTo>
                      <a:pt x="180" y="526"/>
                      <a:pt x="180" y="526"/>
                      <a:pt x="180" y="526"/>
                    </a:cubicBezTo>
                    <a:cubicBezTo>
                      <a:pt x="180" y="527"/>
                      <a:pt x="180" y="527"/>
                      <a:pt x="180" y="527"/>
                    </a:cubicBezTo>
                    <a:cubicBezTo>
                      <a:pt x="179" y="528"/>
                      <a:pt x="179" y="528"/>
                      <a:pt x="179" y="528"/>
                    </a:cubicBezTo>
                    <a:cubicBezTo>
                      <a:pt x="178" y="529"/>
                      <a:pt x="178" y="529"/>
                      <a:pt x="178" y="529"/>
                    </a:cubicBezTo>
                    <a:cubicBezTo>
                      <a:pt x="177" y="529"/>
                      <a:pt x="177" y="529"/>
                      <a:pt x="177" y="529"/>
                    </a:cubicBezTo>
                    <a:cubicBezTo>
                      <a:pt x="175" y="528"/>
                      <a:pt x="175" y="528"/>
                      <a:pt x="175" y="528"/>
                    </a:cubicBezTo>
                    <a:cubicBezTo>
                      <a:pt x="174" y="528"/>
                      <a:pt x="174" y="528"/>
                      <a:pt x="174" y="528"/>
                    </a:cubicBezTo>
                    <a:cubicBezTo>
                      <a:pt x="172" y="527"/>
                      <a:pt x="172" y="527"/>
                      <a:pt x="172" y="527"/>
                    </a:cubicBezTo>
                    <a:cubicBezTo>
                      <a:pt x="172" y="526"/>
                      <a:pt x="172" y="526"/>
                      <a:pt x="172" y="526"/>
                    </a:cubicBezTo>
                    <a:cubicBezTo>
                      <a:pt x="172" y="526"/>
                      <a:pt x="172" y="526"/>
                      <a:pt x="172" y="526"/>
                    </a:cubicBezTo>
                    <a:cubicBezTo>
                      <a:pt x="171" y="525"/>
                      <a:pt x="171" y="525"/>
                      <a:pt x="171" y="525"/>
                    </a:cubicBezTo>
                    <a:cubicBezTo>
                      <a:pt x="170" y="525"/>
                      <a:pt x="170" y="525"/>
                      <a:pt x="170" y="525"/>
                    </a:cubicBezTo>
                    <a:cubicBezTo>
                      <a:pt x="170" y="527"/>
                      <a:pt x="170" y="527"/>
                      <a:pt x="170" y="527"/>
                    </a:cubicBezTo>
                    <a:cubicBezTo>
                      <a:pt x="170" y="528"/>
                      <a:pt x="170" y="528"/>
                      <a:pt x="170" y="528"/>
                    </a:cubicBezTo>
                    <a:cubicBezTo>
                      <a:pt x="169" y="529"/>
                      <a:pt x="169" y="529"/>
                      <a:pt x="169" y="529"/>
                    </a:cubicBezTo>
                    <a:cubicBezTo>
                      <a:pt x="167" y="529"/>
                      <a:pt x="167" y="529"/>
                      <a:pt x="167" y="529"/>
                    </a:cubicBezTo>
                    <a:cubicBezTo>
                      <a:pt x="166" y="528"/>
                      <a:pt x="166" y="528"/>
                      <a:pt x="166" y="528"/>
                    </a:cubicBezTo>
                    <a:cubicBezTo>
                      <a:pt x="164" y="528"/>
                      <a:pt x="164" y="528"/>
                      <a:pt x="164" y="528"/>
                    </a:cubicBezTo>
                    <a:cubicBezTo>
                      <a:pt x="163" y="528"/>
                      <a:pt x="163" y="528"/>
                      <a:pt x="163" y="528"/>
                    </a:cubicBezTo>
                    <a:cubicBezTo>
                      <a:pt x="163" y="529"/>
                      <a:pt x="163" y="529"/>
                      <a:pt x="163" y="529"/>
                    </a:cubicBezTo>
                    <a:cubicBezTo>
                      <a:pt x="164" y="530"/>
                      <a:pt x="164" y="530"/>
                      <a:pt x="164" y="530"/>
                    </a:cubicBezTo>
                    <a:cubicBezTo>
                      <a:pt x="168" y="531"/>
                      <a:pt x="168" y="531"/>
                      <a:pt x="168" y="531"/>
                    </a:cubicBezTo>
                    <a:cubicBezTo>
                      <a:pt x="170" y="532"/>
                      <a:pt x="170" y="532"/>
                      <a:pt x="170" y="532"/>
                    </a:cubicBezTo>
                    <a:cubicBezTo>
                      <a:pt x="171" y="533"/>
                      <a:pt x="171" y="533"/>
                      <a:pt x="171" y="533"/>
                    </a:cubicBezTo>
                    <a:cubicBezTo>
                      <a:pt x="172" y="536"/>
                      <a:pt x="172" y="536"/>
                      <a:pt x="172" y="536"/>
                    </a:cubicBezTo>
                    <a:cubicBezTo>
                      <a:pt x="171" y="536"/>
                      <a:pt x="171" y="536"/>
                      <a:pt x="171" y="536"/>
                    </a:cubicBezTo>
                    <a:cubicBezTo>
                      <a:pt x="170" y="536"/>
                      <a:pt x="170" y="536"/>
                      <a:pt x="170" y="536"/>
                    </a:cubicBezTo>
                    <a:cubicBezTo>
                      <a:pt x="168" y="535"/>
                      <a:pt x="168" y="535"/>
                      <a:pt x="168" y="53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64" y="532"/>
                      <a:pt x="164" y="532"/>
                      <a:pt x="164" y="532"/>
                    </a:cubicBezTo>
                    <a:cubicBezTo>
                      <a:pt x="163" y="532"/>
                      <a:pt x="163" y="532"/>
                      <a:pt x="163" y="532"/>
                    </a:cubicBezTo>
                    <a:cubicBezTo>
                      <a:pt x="163" y="533"/>
                      <a:pt x="163" y="533"/>
                      <a:pt x="163" y="533"/>
                    </a:cubicBezTo>
                    <a:cubicBezTo>
                      <a:pt x="164" y="534"/>
                      <a:pt x="164" y="534"/>
                      <a:pt x="164" y="534"/>
                    </a:cubicBezTo>
                    <a:cubicBezTo>
                      <a:pt x="166" y="534"/>
                      <a:pt x="166" y="534"/>
                      <a:pt x="166" y="534"/>
                    </a:cubicBezTo>
                    <a:cubicBezTo>
                      <a:pt x="169" y="536"/>
                      <a:pt x="169" y="536"/>
                      <a:pt x="169" y="536"/>
                    </a:cubicBezTo>
                    <a:cubicBezTo>
                      <a:pt x="170" y="538"/>
                      <a:pt x="170" y="538"/>
                      <a:pt x="170" y="538"/>
                    </a:cubicBezTo>
                    <a:cubicBezTo>
                      <a:pt x="170" y="539"/>
                      <a:pt x="170" y="539"/>
                      <a:pt x="170" y="539"/>
                    </a:cubicBezTo>
                    <a:cubicBezTo>
                      <a:pt x="169" y="541"/>
                      <a:pt x="169" y="541"/>
                      <a:pt x="169" y="541"/>
                    </a:cubicBezTo>
                    <a:cubicBezTo>
                      <a:pt x="170" y="542"/>
                      <a:pt x="170" y="542"/>
                      <a:pt x="170" y="542"/>
                    </a:cubicBezTo>
                    <a:cubicBezTo>
                      <a:pt x="170" y="543"/>
                      <a:pt x="170" y="543"/>
                      <a:pt x="170" y="543"/>
                    </a:cubicBezTo>
                    <a:cubicBezTo>
                      <a:pt x="169" y="544"/>
                      <a:pt x="169" y="544"/>
                      <a:pt x="169" y="544"/>
                    </a:cubicBezTo>
                    <a:cubicBezTo>
                      <a:pt x="169" y="545"/>
                      <a:pt x="169" y="545"/>
                      <a:pt x="169" y="545"/>
                    </a:cubicBezTo>
                    <a:cubicBezTo>
                      <a:pt x="168" y="546"/>
                      <a:pt x="168" y="546"/>
                      <a:pt x="168" y="546"/>
                    </a:cubicBezTo>
                    <a:cubicBezTo>
                      <a:pt x="167" y="546"/>
                      <a:pt x="167" y="546"/>
                      <a:pt x="167" y="546"/>
                    </a:cubicBezTo>
                    <a:cubicBezTo>
                      <a:pt x="165" y="545"/>
                      <a:pt x="165" y="545"/>
                      <a:pt x="165" y="545"/>
                    </a:cubicBezTo>
                    <a:cubicBezTo>
                      <a:pt x="163" y="545"/>
                      <a:pt x="163" y="545"/>
                      <a:pt x="163" y="545"/>
                    </a:cubicBezTo>
                    <a:cubicBezTo>
                      <a:pt x="162" y="544"/>
                      <a:pt x="162" y="544"/>
                      <a:pt x="162" y="544"/>
                    </a:cubicBezTo>
                    <a:cubicBezTo>
                      <a:pt x="161" y="544"/>
                      <a:pt x="161" y="544"/>
                      <a:pt x="161" y="544"/>
                    </a:cubicBezTo>
                    <a:cubicBezTo>
                      <a:pt x="162" y="545"/>
                      <a:pt x="162" y="545"/>
                      <a:pt x="162" y="545"/>
                    </a:cubicBezTo>
                    <a:cubicBezTo>
                      <a:pt x="163" y="546"/>
                      <a:pt x="163" y="546"/>
                      <a:pt x="163" y="546"/>
                    </a:cubicBezTo>
                    <a:cubicBezTo>
                      <a:pt x="166" y="547"/>
                      <a:pt x="166" y="547"/>
                      <a:pt x="166" y="547"/>
                    </a:cubicBezTo>
                    <a:cubicBezTo>
                      <a:pt x="166" y="547"/>
                      <a:pt x="166" y="547"/>
                      <a:pt x="166" y="547"/>
                    </a:cubicBezTo>
                    <a:cubicBezTo>
                      <a:pt x="164" y="549"/>
                      <a:pt x="164" y="549"/>
                      <a:pt x="164" y="549"/>
                    </a:cubicBezTo>
                    <a:cubicBezTo>
                      <a:pt x="163" y="549"/>
                      <a:pt x="163" y="549"/>
                      <a:pt x="163" y="549"/>
                    </a:cubicBezTo>
                    <a:cubicBezTo>
                      <a:pt x="162" y="548"/>
                      <a:pt x="162" y="548"/>
                      <a:pt x="162" y="548"/>
                    </a:cubicBezTo>
                    <a:cubicBezTo>
                      <a:pt x="161" y="548"/>
                      <a:pt x="161" y="548"/>
                      <a:pt x="161" y="548"/>
                    </a:cubicBezTo>
                    <a:cubicBezTo>
                      <a:pt x="161" y="549"/>
                      <a:pt x="161" y="549"/>
                      <a:pt x="161" y="549"/>
                    </a:cubicBezTo>
                    <a:cubicBezTo>
                      <a:pt x="163" y="549"/>
                      <a:pt x="163" y="549"/>
                      <a:pt x="163" y="549"/>
                    </a:cubicBezTo>
                    <a:cubicBezTo>
                      <a:pt x="164" y="550"/>
                      <a:pt x="164" y="550"/>
                      <a:pt x="164" y="550"/>
                    </a:cubicBezTo>
                    <a:cubicBezTo>
                      <a:pt x="164" y="551"/>
                      <a:pt x="164" y="551"/>
                      <a:pt x="164" y="551"/>
                    </a:cubicBezTo>
                    <a:cubicBezTo>
                      <a:pt x="163" y="552"/>
                      <a:pt x="163" y="552"/>
                      <a:pt x="163" y="552"/>
                    </a:cubicBezTo>
                    <a:cubicBezTo>
                      <a:pt x="161" y="553"/>
                      <a:pt x="161" y="553"/>
                      <a:pt x="161" y="553"/>
                    </a:cubicBezTo>
                    <a:cubicBezTo>
                      <a:pt x="160" y="552"/>
                      <a:pt x="160" y="552"/>
                      <a:pt x="160" y="552"/>
                    </a:cubicBezTo>
                    <a:cubicBezTo>
                      <a:pt x="159" y="551"/>
                      <a:pt x="159" y="551"/>
                      <a:pt x="159" y="551"/>
                    </a:cubicBezTo>
                    <a:cubicBezTo>
                      <a:pt x="158" y="551"/>
                      <a:pt x="158" y="551"/>
                      <a:pt x="158" y="551"/>
                    </a:cubicBezTo>
                    <a:cubicBezTo>
                      <a:pt x="158" y="552"/>
                      <a:pt x="158" y="552"/>
                      <a:pt x="158" y="552"/>
                    </a:cubicBezTo>
                    <a:cubicBezTo>
                      <a:pt x="160" y="553"/>
                      <a:pt x="160" y="553"/>
                      <a:pt x="160" y="553"/>
                    </a:cubicBezTo>
                    <a:cubicBezTo>
                      <a:pt x="161" y="554"/>
                      <a:pt x="161" y="554"/>
                      <a:pt x="161" y="554"/>
                    </a:cubicBezTo>
                    <a:cubicBezTo>
                      <a:pt x="161" y="555"/>
                      <a:pt x="161" y="555"/>
                      <a:pt x="161" y="555"/>
                    </a:cubicBezTo>
                    <a:cubicBezTo>
                      <a:pt x="160" y="556"/>
                      <a:pt x="160" y="556"/>
                      <a:pt x="160" y="556"/>
                    </a:cubicBezTo>
                    <a:cubicBezTo>
                      <a:pt x="157" y="556"/>
                      <a:pt x="157" y="556"/>
                      <a:pt x="157" y="556"/>
                    </a:cubicBezTo>
                    <a:cubicBezTo>
                      <a:pt x="155" y="555"/>
                      <a:pt x="155" y="555"/>
                      <a:pt x="155" y="555"/>
                    </a:cubicBezTo>
                    <a:cubicBezTo>
                      <a:pt x="154" y="555"/>
                      <a:pt x="154" y="555"/>
                      <a:pt x="154" y="555"/>
                    </a:cubicBezTo>
                    <a:cubicBezTo>
                      <a:pt x="154" y="556"/>
                      <a:pt x="154" y="556"/>
                      <a:pt x="154" y="556"/>
                    </a:cubicBezTo>
                    <a:cubicBezTo>
                      <a:pt x="156" y="556"/>
                      <a:pt x="156" y="556"/>
                      <a:pt x="156" y="556"/>
                    </a:cubicBezTo>
                    <a:cubicBezTo>
                      <a:pt x="160" y="557"/>
                      <a:pt x="160" y="557"/>
                      <a:pt x="160" y="557"/>
                    </a:cubicBezTo>
                    <a:cubicBezTo>
                      <a:pt x="162" y="557"/>
                      <a:pt x="162" y="557"/>
                      <a:pt x="162" y="557"/>
                    </a:cubicBezTo>
                    <a:cubicBezTo>
                      <a:pt x="163" y="558"/>
                      <a:pt x="163" y="558"/>
                      <a:pt x="163" y="558"/>
                    </a:cubicBezTo>
                    <a:cubicBezTo>
                      <a:pt x="162" y="559"/>
                      <a:pt x="162" y="559"/>
                      <a:pt x="162" y="559"/>
                    </a:cubicBezTo>
                    <a:cubicBezTo>
                      <a:pt x="160" y="560"/>
                      <a:pt x="160" y="560"/>
                      <a:pt x="160" y="560"/>
                    </a:cubicBezTo>
                    <a:cubicBezTo>
                      <a:pt x="157" y="560"/>
                      <a:pt x="157" y="560"/>
                      <a:pt x="157" y="560"/>
                    </a:cubicBezTo>
                    <a:cubicBezTo>
                      <a:pt x="155" y="560"/>
                      <a:pt x="155" y="560"/>
                      <a:pt x="155" y="560"/>
                    </a:cubicBezTo>
                    <a:cubicBezTo>
                      <a:pt x="153" y="559"/>
                      <a:pt x="153" y="559"/>
                      <a:pt x="153" y="559"/>
                    </a:cubicBezTo>
                    <a:cubicBezTo>
                      <a:pt x="153" y="559"/>
                      <a:pt x="153" y="559"/>
                      <a:pt x="153" y="559"/>
                    </a:cubicBezTo>
                    <a:cubicBezTo>
                      <a:pt x="154" y="561"/>
                      <a:pt x="154" y="561"/>
                      <a:pt x="154" y="561"/>
                    </a:cubicBezTo>
                    <a:cubicBezTo>
                      <a:pt x="156" y="561"/>
                      <a:pt x="156" y="561"/>
                      <a:pt x="156" y="561"/>
                    </a:cubicBezTo>
                    <a:cubicBezTo>
                      <a:pt x="156" y="562"/>
                      <a:pt x="156" y="562"/>
                      <a:pt x="156" y="562"/>
                    </a:cubicBezTo>
                    <a:cubicBezTo>
                      <a:pt x="156" y="562"/>
                      <a:pt x="156" y="562"/>
                      <a:pt x="156" y="562"/>
                    </a:cubicBezTo>
                    <a:cubicBezTo>
                      <a:pt x="155" y="562"/>
                      <a:pt x="155" y="562"/>
                      <a:pt x="155" y="562"/>
                    </a:cubicBezTo>
                    <a:cubicBezTo>
                      <a:pt x="155" y="563"/>
                      <a:pt x="155" y="563"/>
                      <a:pt x="155" y="563"/>
                    </a:cubicBezTo>
                    <a:cubicBezTo>
                      <a:pt x="157" y="563"/>
                      <a:pt x="157" y="563"/>
                      <a:pt x="157" y="563"/>
                    </a:cubicBezTo>
                    <a:cubicBezTo>
                      <a:pt x="159" y="564"/>
                      <a:pt x="159" y="564"/>
                      <a:pt x="159" y="564"/>
                    </a:cubicBezTo>
                    <a:cubicBezTo>
                      <a:pt x="159" y="564"/>
                      <a:pt x="159" y="564"/>
                      <a:pt x="159" y="564"/>
                    </a:cubicBezTo>
                    <a:cubicBezTo>
                      <a:pt x="157" y="565"/>
                      <a:pt x="157" y="565"/>
                      <a:pt x="157" y="565"/>
                    </a:cubicBezTo>
                    <a:cubicBezTo>
                      <a:pt x="156" y="565"/>
                      <a:pt x="156" y="565"/>
                      <a:pt x="156" y="565"/>
                    </a:cubicBezTo>
                    <a:cubicBezTo>
                      <a:pt x="155" y="565"/>
                      <a:pt x="155" y="565"/>
                      <a:pt x="155" y="565"/>
                    </a:cubicBezTo>
                    <a:cubicBezTo>
                      <a:pt x="154" y="566"/>
                      <a:pt x="154" y="566"/>
                      <a:pt x="154" y="566"/>
                    </a:cubicBezTo>
                    <a:cubicBezTo>
                      <a:pt x="156" y="566"/>
                      <a:pt x="156" y="566"/>
                      <a:pt x="156" y="566"/>
                    </a:cubicBezTo>
                    <a:cubicBezTo>
                      <a:pt x="158" y="566"/>
                      <a:pt x="158" y="566"/>
                      <a:pt x="158" y="566"/>
                    </a:cubicBezTo>
                    <a:cubicBezTo>
                      <a:pt x="159" y="566"/>
                      <a:pt x="159" y="566"/>
                      <a:pt x="159" y="566"/>
                    </a:cubicBezTo>
                    <a:cubicBezTo>
                      <a:pt x="159" y="567"/>
                      <a:pt x="159" y="567"/>
                      <a:pt x="159" y="567"/>
                    </a:cubicBezTo>
                    <a:cubicBezTo>
                      <a:pt x="158" y="568"/>
                      <a:pt x="158" y="568"/>
                      <a:pt x="158" y="568"/>
                    </a:cubicBezTo>
                    <a:cubicBezTo>
                      <a:pt x="155" y="569"/>
                      <a:pt x="155" y="569"/>
                      <a:pt x="155" y="569"/>
                    </a:cubicBezTo>
                    <a:cubicBezTo>
                      <a:pt x="154" y="569"/>
                      <a:pt x="154" y="569"/>
                      <a:pt x="154" y="569"/>
                    </a:cubicBezTo>
                    <a:cubicBezTo>
                      <a:pt x="152" y="568"/>
                      <a:pt x="152" y="568"/>
                      <a:pt x="152" y="568"/>
                    </a:cubicBezTo>
                    <a:cubicBezTo>
                      <a:pt x="151" y="566"/>
                      <a:pt x="151" y="566"/>
                      <a:pt x="151" y="566"/>
                    </a:cubicBezTo>
                    <a:cubicBezTo>
                      <a:pt x="150" y="565"/>
                      <a:pt x="150" y="565"/>
                      <a:pt x="150" y="565"/>
                    </a:cubicBezTo>
                    <a:cubicBezTo>
                      <a:pt x="149" y="565"/>
                      <a:pt x="149" y="565"/>
                      <a:pt x="149" y="565"/>
                    </a:cubicBezTo>
                    <a:cubicBezTo>
                      <a:pt x="149" y="566"/>
                      <a:pt x="149" y="566"/>
                      <a:pt x="149" y="566"/>
                    </a:cubicBezTo>
                    <a:cubicBezTo>
                      <a:pt x="147" y="565"/>
                      <a:pt x="147" y="565"/>
                      <a:pt x="147" y="565"/>
                    </a:cubicBezTo>
                    <a:cubicBezTo>
                      <a:pt x="146" y="566"/>
                      <a:pt x="146" y="566"/>
                      <a:pt x="146" y="566"/>
                    </a:cubicBezTo>
                    <a:cubicBezTo>
                      <a:pt x="147" y="567"/>
                      <a:pt x="147" y="567"/>
                      <a:pt x="147" y="567"/>
                    </a:cubicBezTo>
                    <a:cubicBezTo>
                      <a:pt x="150" y="568"/>
                      <a:pt x="150" y="568"/>
                      <a:pt x="150" y="568"/>
                    </a:cubicBezTo>
                    <a:cubicBezTo>
                      <a:pt x="153" y="569"/>
                      <a:pt x="153" y="569"/>
                      <a:pt x="153" y="569"/>
                    </a:cubicBezTo>
                    <a:cubicBezTo>
                      <a:pt x="153" y="570"/>
                      <a:pt x="153" y="570"/>
                      <a:pt x="153" y="570"/>
                    </a:cubicBezTo>
                    <a:cubicBezTo>
                      <a:pt x="152" y="571"/>
                      <a:pt x="152" y="571"/>
                      <a:pt x="152" y="571"/>
                    </a:cubicBezTo>
                    <a:cubicBezTo>
                      <a:pt x="152" y="572"/>
                      <a:pt x="152" y="572"/>
                      <a:pt x="152" y="572"/>
                    </a:cubicBezTo>
                    <a:cubicBezTo>
                      <a:pt x="153" y="572"/>
                      <a:pt x="153" y="572"/>
                      <a:pt x="153" y="572"/>
                    </a:cubicBezTo>
                    <a:cubicBezTo>
                      <a:pt x="154" y="572"/>
                      <a:pt x="154" y="572"/>
                      <a:pt x="154" y="572"/>
                    </a:cubicBezTo>
                    <a:cubicBezTo>
                      <a:pt x="155" y="572"/>
                      <a:pt x="155" y="572"/>
                      <a:pt x="155" y="572"/>
                    </a:cubicBezTo>
                    <a:cubicBezTo>
                      <a:pt x="156" y="572"/>
                      <a:pt x="156" y="572"/>
                      <a:pt x="156" y="572"/>
                    </a:cubicBezTo>
                    <a:cubicBezTo>
                      <a:pt x="156" y="573"/>
                      <a:pt x="156" y="573"/>
                      <a:pt x="156" y="573"/>
                    </a:cubicBezTo>
                    <a:cubicBezTo>
                      <a:pt x="155" y="574"/>
                      <a:pt x="155" y="574"/>
                      <a:pt x="155" y="574"/>
                    </a:cubicBezTo>
                    <a:cubicBezTo>
                      <a:pt x="154" y="575"/>
                      <a:pt x="154" y="575"/>
                      <a:pt x="154" y="575"/>
                    </a:cubicBezTo>
                    <a:cubicBezTo>
                      <a:pt x="154" y="575"/>
                      <a:pt x="154" y="575"/>
                      <a:pt x="154" y="575"/>
                    </a:cubicBezTo>
                    <a:lnTo>
                      <a:pt x="153" y="575"/>
                    </a:lnTo>
                    <a:close/>
                    <a:moveTo>
                      <a:pt x="150" y="576"/>
                    </a:moveTo>
                    <a:cubicBezTo>
                      <a:pt x="146" y="574"/>
                      <a:pt x="146" y="574"/>
                      <a:pt x="146" y="574"/>
                    </a:cubicBezTo>
                    <a:cubicBezTo>
                      <a:pt x="145" y="574"/>
                      <a:pt x="145" y="574"/>
                      <a:pt x="145" y="574"/>
                    </a:cubicBezTo>
                    <a:cubicBezTo>
                      <a:pt x="145" y="574"/>
                      <a:pt x="145" y="574"/>
                      <a:pt x="145" y="574"/>
                    </a:cubicBezTo>
                    <a:cubicBezTo>
                      <a:pt x="147" y="576"/>
                      <a:pt x="147" y="576"/>
                      <a:pt x="147" y="576"/>
                    </a:cubicBezTo>
                    <a:cubicBezTo>
                      <a:pt x="149" y="577"/>
                      <a:pt x="149" y="577"/>
                      <a:pt x="149" y="577"/>
                    </a:cubicBezTo>
                    <a:lnTo>
                      <a:pt x="150" y="576"/>
                    </a:lnTo>
                    <a:close/>
                    <a:moveTo>
                      <a:pt x="340" y="389"/>
                    </a:moveTo>
                    <a:cubicBezTo>
                      <a:pt x="341" y="390"/>
                      <a:pt x="341" y="390"/>
                      <a:pt x="341" y="390"/>
                    </a:cubicBezTo>
                    <a:cubicBezTo>
                      <a:pt x="344" y="389"/>
                      <a:pt x="344" y="389"/>
                      <a:pt x="344" y="389"/>
                    </a:cubicBezTo>
                    <a:cubicBezTo>
                      <a:pt x="349" y="388"/>
                      <a:pt x="349" y="388"/>
                      <a:pt x="349" y="388"/>
                    </a:cubicBezTo>
                    <a:cubicBezTo>
                      <a:pt x="354" y="389"/>
                      <a:pt x="354" y="389"/>
                      <a:pt x="354" y="389"/>
                    </a:cubicBezTo>
                    <a:cubicBezTo>
                      <a:pt x="356" y="388"/>
                      <a:pt x="356" y="388"/>
                      <a:pt x="356" y="388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361" y="389"/>
                      <a:pt x="361" y="389"/>
                      <a:pt x="361" y="389"/>
                    </a:cubicBezTo>
                    <a:cubicBezTo>
                      <a:pt x="364" y="388"/>
                      <a:pt x="364" y="388"/>
                      <a:pt x="364" y="388"/>
                    </a:cubicBezTo>
                    <a:cubicBezTo>
                      <a:pt x="365" y="388"/>
                      <a:pt x="365" y="388"/>
                      <a:pt x="365" y="388"/>
                    </a:cubicBezTo>
                    <a:cubicBezTo>
                      <a:pt x="368" y="386"/>
                      <a:pt x="368" y="386"/>
                      <a:pt x="368" y="386"/>
                    </a:cubicBezTo>
                    <a:cubicBezTo>
                      <a:pt x="368" y="380"/>
                      <a:pt x="368" y="380"/>
                      <a:pt x="368" y="380"/>
                    </a:cubicBezTo>
                    <a:cubicBezTo>
                      <a:pt x="366" y="379"/>
                      <a:pt x="366" y="379"/>
                      <a:pt x="366" y="379"/>
                    </a:cubicBezTo>
                    <a:cubicBezTo>
                      <a:pt x="365" y="377"/>
                      <a:pt x="365" y="377"/>
                      <a:pt x="365" y="377"/>
                    </a:cubicBezTo>
                    <a:cubicBezTo>
                      <a:pt x="364" y="377"/>
                      <a:pt x="364" y="377"/>
                      <a:pt x="364" y="377"/>
                    </a:cubicBezTo>
                    <a:cubicBezTo>
                      <a:pt x="356" y="380"/>
                      <a:pt x="356" y="380"/>
                      <a:pt x="356" y="380"/>
                    </a:cubicBezTo>
                    <a:cubicBezTo>
                      <a:pt x="350" y="381"/>
                      <a:pt x="350" y="381"/>
                      <a:pt x="350" y="381"/>
                    </a:cubicBezTo>
                    <a:cubicBezTo>
                      <a:pt x="348" y="382"/>
                      <a:pt x="348" y="382"/>
                      <a:pt x="348" y="382"/>
                    </a:cubicBezTo>
                    <a:cubicBezTo>
                      <a:pt x="346" y="383"/>
                      <a:pt x="346" y="383"/>
                      <a:pt x="346" y="383"/>
                    </a:cubicBezTo>
                    <a:cubicBezTo>
                      <a:pt x="344" y="385"/>
                      <a:pt x="344" y="385"/>
                      <a:pt x="344" y="385"/>
                    </a:cubicBezTo>
                    <a:cubicBezTo>
                      <a:pt x="342" y="386"/>
                      <a:pt x="342" y="386"/>
                      <a:pt x="342" y="386"/>
                    </a:cubicBezTo>
                    <a:cubicBezTo>
                      <a:pt x="341" y="387"/>
                      <a:pt x="341" y="387"/>
                      <a:pt x="341" y="387"/>
                    </a:cubicBezTo>
                    <a:lnTo>
                      <a:pt x="340" y="389"/>
                    </a:lnTo>
                    <a:close/>
                    <a:moveTo>
                      <a:pt x="159" y="562"/>
                    </a:moveTo>
                    <a:cubicBezTo>
                      <a:pt x="160" y="563"/>
                      <a:pt x="160" y="563"/>
                      <a:pt x="160" y="563"/>
                    </a:cubicBezTo>
                    <a:cubicBezTo>
                      <a:pt x="161" y="562"/>
                      <a:pt x="161" y="562"/>
                      <a:pt x="161" y="562"/>
                    </a:cubicBezTo>
                    <a:cubicBezTo>
                      <a:pt x="161" y="561"/>
                      <a:pt x="161" y="561"/>
                      <a:pt x="161" y="561"/>
                    </a:cubicBezTo>
                    <a:cubicBezTo>
                      <a:pt x="160" y="561"/>
                      <a:pt x="160" y="561"/>
                      <a:pt x="160" y="561"/>
                    </a:cubicBezTo>
                    <a:lnTo>
                      <a:pt x="159" y="562"/>
                    </a:lnTo>
                    <a:close/>
                    <a:moveTo>
                      <a:pt x="171" y="540"/>
                    </a:moveTo>
                    <a:cubicBezTo>
                      <a:pt x="171" y="541"/>
                      <a:pt x="171" y="541"/>
                      <a:pt x="171" y="541"/>
                    </a:cubicBezTo>
                    <a:cubicBezTo>
                      <a:pt x="171" y="540"/>
                      <a:pt x="171" y="540"/>
                      <a:pt x="171" y="540"/>
                    </a:cubicBezTo>
                    <a:close/>
                    <a:moveTo>
                      <a:pt x="172" y="537"/>
                    </a:moveTo>
                    <a:cubicBezTo>
                      <a:pt x="172" y="539"/>
                      <a:pt x="172" y="539"/>
                      <a:pt x="172" y="539"/>
                    </a:cubicBezTo>
                    <a:cubicBezTo>
                      <a:pt x="173" y="538"/>
                      <a:pt x="173" y="538"/>
                      <a:pt x="173" y="538"/>
                    </a:cubicBezTo>
                    <a:cubicBezTo>
                      <a:pt x="173" y="537"/>
                      <a:pt x="173" y="537"/>
                      <a:pt x="173" y="537"/>
                    </a:cubicBezTo>
                    <a:lnTo>
                      <a:pt x="172" y="537"/>
                    </a:lnTo>
                    <a:close/>
                    <a:moveTo>
                      <a:pt x="173" y="534"/>
                    </a:moveTo>
                    <a:cubicBezTo>
                      <a:pt x="173" y="534"/>
                      <a:pt x="173" y="534"/>
                      <a:pt x="173" y="534"/>
                    </a:cubicBezTo>
                    <a:cubicBezTo>
                      <a:pt x="174" y="534"/>
                      <a:pt x="174" y="534"/>
                      <a:pt x="174" y="534"/>
                    </a:cubicBezTo>
                    <a:cubicBezTo>
                      <a:pt x="174" y="534"/>
                      <a:pt x="174" y="534"/>
                      <a:pt x="174" y="534"/>
                    </a:cubicBezTo>
                    <a:cubicBezTo>
                      <a:pt x="173" y="534"/>
                      <a:pt x="173" y="534"/>
                      <a:pt x="173" y="534"/>
                    </a:cubicBezTo>
                    <a:close/>
                    <a:moveTo>
                      <a:pt x="171" y="529"/>
                    </a:moveTo>
                    <a:cubicBezTo>
                      <a:pt x="172" y="531"/>
                      <a:pt x="172" y="531"/>
                      <a:pt x="172" y="531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4" y="531"/>
                      <a:pt x="174" y="531"/>
                      <a:pt x="174" y="531"/>
                    </a:cubicBezTo>
                    <a:cubicBezTo>
                      <a:pt x="176" y="531"/>
                      <a:pt x="176" y="531"/>
                      <a:pt x="176" y="531"/>
                    </a:cubicBezTo>
                    <a:cubicBezTo>
                      <a:pt x="176" y="531"/>
                      <a:pt x="176" y="531"/>
                      <a:pt x="176" y="531"/>
                    </a:cubicBezTo>
                    <a:cubicBezTo>
                      <a:pt x="175" y="530"/>
                      <a:pt x="175" y="530"/>
                      <a:pt x="175" y="530"/>
                    </a:cubicBezTo>
                    <a:cubicBezTo>
                      <a:pt x="173" y="530"/>
                      <a:pt x="173" y="530"/>
                      <a:pt x="173" y="530"/>
                    </a:cubicBezTo>
                    <a:cubicBezTo>
                      <a:pt x="172" y="529"/>
                      <a:pt x="172" y="529"/>
                      <a:pt x="172" y="529"/>
                    </a:cubicBezTo>
                    <a:lnTo>
                      <a:pt x="171" y="529"/>
                    </a:lnTo>
                    <a:close/>
                    <a:moveTo>
                      <a:pt x="181" y="528"/>
                    </a:moveTo>
                    <a:cubicBezTo>
                      <a:pt x="182" y="527"/>
                      <a:pt x="182" y="527"/>
                      <a:pt x="182" y="527"/>
                    </a:cubicBezTo>
                    <a:cubicBezTo>
                      <a:pt x="182" y="526"/>
                      <a:pt x="182" y="526"/>
                      <a:pt x="182" y="526"/>
                    </a:cubicBezTo>
                    <a:cubicBezTo>
                      <a:pt x="181" y="526"/>
                      <a:pt x="181" y="526"/>
                      <a:pt x="181" y="526"/>
                    </a:cubicBezTo>
                    <a:lnTo>
                      <a:pt x="181" y="528"/>
                    </a:lnTo>
                    <a:close/>
                    <a:moveTo>
                      <a:pt x="180" y="515"/>
                    </a:moveTo>
                    <a:cubicBezTo>
                      <a:pt x="180" y="516"/>
                      <a:pt x="180" y="516"/>
                      <a:pt x="180" y="516"/>
                    </a:cubicBezTo>
                    <a:cubicBezTo>
                      <a:pt x="182" y="517"/>
                      <a:pt x="182" y="517"/>
                      <a:pt x="182" y="517"/>
                    </a:cubicBezTo>
                    <a:cubicBezTo>
                      <a:pt x="184" y="518"/>
                      <a:pt x="184" y="518"/>
                      <a:pt x="184" y="518"/>
                    </a:cubicBezTo>
                    <a:cubicBezTo>
                      <a:pt x="185" y="519"/>
                      <a:pt x="185" y="519"/>
                      <a:pt x="185" y="519"/>
                    </a:cubicBezTo>
                    <a:cubicBezTo>
                      <a:pt x="186" y="518"/>
                      <a:pt x="186" y="518"/>
                      <a:pt x="186" y="518"/>
                    </a:cubicBezTo>
                    <a:cubicBezTo>
                      <a:pt x="185" y="517"/>
                      <a:pt x="185" y="517"/>
                      <a:pt x="185" y="517"/>
                    </a:cubicBezTo>
                    <a:cubicBezTo>
                      <a:pt x="182" y="516"/>
                      <a:pt x="182" y="516"/>
                      <a:pt x="182" y="516"/>
                    </a:cubicBezTo>
                    <a:cubicBezTo>
                      <a:pt x="181" y="515"/>
                      <a:pt x="181" y="515"/>
                      <a:pt x="181" y="515"/>
                    </a:cubicBezTo>
                    <a:lnTo>
                      <a:pt x="180" y="515"/>
                    </a:lnTo>
                    <a:close/>
                    <a:moveTo>
                      <a:pt x="196" y="490"/>
                    </a:moveTo>
                    <a:cubicBezTo>
                      <a:pt x="196" y="492"/>
                      <a:pt x="196" y="492"/>
                      <a:pt x="196" y="492"/>
                    </a:cubicBezTo>
                    <a:cubicBezTo>
                      <a:pt x="197" y="494"/>
                      <a:pt x="197" y="494"/>
                      <a:pt x="197" y="494"/>
                    </a:cubicBezTo>
                    <a:cubicBezTo>
                      <a:pt x="197" y="496"/>
                      <a:pt x="197" y="496"/>
                      <a:pt x="197" y="496"/>
                    </a:cubicBezTo>
                    <a:cubicBezTo>
                      <a:pt x="198" y="498"/>
                      <a:pt x="198" y="498"/>
                      <a:pt x="198" y="498"/>
                    </a:cubicBezTo>
                    <a:cubicBezTo>
                      <a:pt x="199" y="498"/>
                      <a:pt x="199" y="498"/>
                      <a:pt x="199" y="498"/>
                    </a:cubicBezTo>
                    <a:cubicBezTo>
                      <a:pt x="199" y="496"/>
                      <a:pt x="199" y="496"/>
                      <a:pt x="199" y="496"/>
                    </a:cubicBezTo>
                    <a:cubicBezTo>
                      <a:pt x="199" y="494"/>
                      <a:pt x="199" y="494"/>
                      <a:pt x="199" y="494"/>
                    </a:cubicBezTo>
                    <a:cubicBezTo>
                      <a:pt x="198" y="492"/>
                      <a:pt x="198" y="492"/>
                      <a:pt x="198" y="492"/>
                    </a:cubicBezTo>
                    <a:cubicBezTo>
                      <a:pt x="197" y="491"/>
                      <a:pt x="197" y="491"/>
                      <a:pt x="197" y="491"/>
                    </a:cubicBezTo>
                    <a:cubicBezTo>
                      <a:pt x="196" y="490"/>
                      <a:pt x="196" y="490"/>
                      <a:pt x="196" y="490"/>
                    </a:cubicBezTo>
                    <a:close/>
                    <a:moveTo>
                      <a:pt x="207" y="484"/>
                    </a:moveTo>
                    <a:cubicBezTo>
                      <a:pt x="208" y="485"/>
                      <a:pt x="208" y="485"/>
                      <a:pt x="208" y="485"/>
                    </a:cubicBezTo>
                    <a:cubicBezTo>
                      <a:pt x="209" y="486"/>
                      <a:pt x="209" y="486"/>
                      <a:pt x="209" y="486"/>
                    </a:cubicBezTo>
                    <a:cubicBezTo>
                      <a:pt x="209" y="485"/>
                      <a:pt x="209" y="485"/>
                      <a:pt x="209" y="485"/>
                    </a:cubicBezTo>
                    <a:cubicBezTo>
                      <a:pt x="208" y="484"/>
                      <a:pt x="208" y="484"/>
                      <a:pt x="208" y="484"/>
                    </a:cubicBezTo>
                    <a:lnTo>
                      <a:pt x="207" y="484"/>
                    </a:lnTo>
                    <a:close/>
                    <a:moveTo>
                      <a:pt x="211" y="482"/>
                    </a:moveTo>
                    <a:cubicBezTo>
                      <a:pt x="211" y="482"/>
                      <a:pt x="211" y="482"/>
                      <a:pt x="211" y="482"/>
                    </a:cubicBezTo>
                    <a:cubicBezTo>
                      <a:pt x="211" y="482"/>
                      <a:pt x="211" y="482"/>
                      <a:pt x="211" y="482"/>
                    </a:cubicBezTo>
                    <a:cubicBezTo>
                      <a:pt x="211" y="481"/>
                      <a:pt x="211" y="481"/>
                      <a:pt x="211" y="481"/>
                    </a:cubicBezTo>
                    <a:lnTo>
                      <a:pt x="211" y="482"/>
                    </a:lnTo>
                    <a:close/>
                    <a:moveTo>
                      <a:pt x="230" y="480"/>
                    </a:moveTo>
                    <a:cubicBezTo>
                      <a:pt x="231" y="479"/>
                      <a:pt x="231" y="479"/>
                      <a:pt x="231" y="479"/>
                    </a:cubicBezTo>
                    <a:cubicBezTo>
                      <a:pt x="233" y="479"/>
                      <a:pt x="233" y="479"/>
                      <a:pt x="233" y="479"/>
                    </a:cubicBezTo>
                    <a:cubicBezTo>
                      <a:pt x="234" y="478"/>
                      <a:pt x="234" y="478"/>
                      <a:pt x="234" y="478"/>
                    </a:cubicBezTo>
                    <a:cubicBezTo>
                      <a:pt x="232" y="476"/>
                      <a:pt x="232" y="476"/>
                      <a:pt x="232" y="476"/>
                    </a:cubicBezTo>
                    <a:cubicBezTo>
                      <a:pt x="231" y="475"/>
                      <a:pt x="231" y="475"/>
                      <a:pt x="231" y="475"/>
                    </a:cubicBezTo>
                    <a:cubicBezTo>
                      <a:pt x="230" y="474"/>
                      <a:pt x="230" y="474"/>
                      <a:pt x="230" y="474"/>
                    </a:cubicBezTo>
                    <a:cubicBezTo>
                      <a:pt x="229" y="474"/>
                      <a:pt x="229" y="474"/>
                      <a:pt x="229" y="474"/>
                    </a:cubicBezTo>
                    <a:cubicBezTo>
                      <a:pt x="228" y="476"/>
                      <a:pt x="228" y="476"/>
                      <a:pt x="228" y="476"/>
                    </a:cubicBezTo>
                    <a:cubicBezTo>
                      <a:pt x="227" y="477"/>
                      <a:pt x="227" y="477"/>
                      <a:pt x="227" y="477"/>
                    </a:cubicBezTo>
                    <a:cubicBezTo>
                      <a:pt x="227" y="478"/>
                      <a:pt x="227" y="478"/>
                      <a:pt x="227" y="478"/>
                    </a:cubicBezTo>
                    <a:cubicBezTo>
                      <a:pt x="228" y="479"/>
                      <a:pt x="228" y="479"/>
                      <a:pt x="228" y="479"/>
                    </a:cubicBezTo>
                    <a:cubicBezTo>
                      <a:pt x="229" y="480"/>
                      <a:pt x="229" y="480"/>
                      <a:pt x="229" y="480"/>
                    </a:cubicBezTo>
                    <a:lnTo>
                      <a:pt x="230" y="480"/>
                    </a:lnTo>
                    <a:close/>
                    <a:moveTo>
                      <a:pt x="238" y="479"/>
                    </a:moveTo>
                    <a:cubicBezTo>
                      <a:pt x="237" y="478"/>
                      <a:pt x="237" y="478"/>
                      <a:pt x="237" y="478"/>
                    </a:cubicBezTo>
                    <a:cubicBezTo>
                      <a:pt x="238" y="477"/>
                      <a:pt x="238" y="477"/>
                      <a:pt x="238" y="477"/>
                    </a:cubicBezTo>
                    <a:cubicBezTo>
                      <a:pt x="236" y="478"/>
                      <a:pt x="236" y="478"/>
                      <a:pt x="236" y="478"/>
                    </a:cubicBezTo>
                    <a:cubicBezTo>
                      <a:pt x="236" y="479"/>
                      <a:pt x="236" y="479"/>
                      <a:pt x="236" y="479"/>
                    </a:cubicBezTo>
                    <a:cubicBezTo>
                      <a:pt x="237" y="479"/>
                      <a:pt x="237" y="479"/>
                      <a:pt x="237" y="479"/>
                    </a:cubicBezTo>
                    <a:lnTo>
                      <a:pt x="238" y="479"/>
                    </a:lnTo>
                    <a:close/>
                    <a:moveTo>
                      <a:pt x="381" y="408"/>
                    </a:moveTo>
                    <a:cubicBezTo>
                      <a:pt x="382" y="409"/>
                      <a:pt x="382" y="409"/>
                      <a:pt x="382" y="409"/>
                    </a:cubicBezTo>
                    <a:cubicBezTo>
                      <a:pt x="384" y="408"/>
                      <a:pt x="384" y="408"/>
                      <a:pt x="384" y="408"/>
                    </a:cubicBezTo>
                    <a:cubicBezTo>
                      <a:pt x="383" y="407"/>
                      <a:pt x="383" y="407"/>
                      <a:pt x="383" y="407"/>
                    </a:cubicBezTo>
                    <a:cubicBezTo>
                      <a:pt x="382" y="408"/>
                      <a:pt x="382" y="408"/>
                      <a:pt x="382" y="408"/>
                    </a:cubicBezTo>
                    <a:lnTo>
                      <a:pt x="381" y="408"/>
                    </a:lnTo>
                    <a:close/>
                    <a:moveTo>
                      <a:pt x="356" y="390"/>
                    </a:moveTo>
                    <a:cubicBezTo>
                      <a:pt x="357" y="391"/>
                      <a:pt x="357" y="391"/>
                      <a:pt x="357" y="391"/>
                    </a:cubicBezTo>
                    <a:cubicBezTo>
                      <a:pt x="359" y="390"/>
                      <a:pt x="359" y="390"/>
                      <a:pt x="359" y="390"/>
                    </a:cubicBezTo>
                    <a:cubicBezTo>
                      <a:pt x="359" y="389"/>
                      <a:pt x="359" y="389"/>
                      <a:pt x="359" y="389"/>
                    </a:cubicBezTo>
                    <a:cubicBezTo>
                      <a:pt x="357" y="389"/>
                      <a:pt x="357" y="389"/>
                      <a:pt x="357" y="389"/>
                    </a:cubicBezTo>
                    <a:cubicBezTo>
                      <a:pt x="357" y="389"/>
                      <a:pt x="356" y="390"/>
                      <a:pt x="356" y="390"/>
                    </a:cubicBezTo>
                    <a:moveTo>
                      <a:pt x="345" y="381"/>
                    </a:moveTo>
                    <a:cubicBezTo>
                      <a:pt x="346" y="382"/>
                      <a:pt x="346" y="382"/>
                      <a:pt x="346" y="382"/>
                    </a:cubicBezTo>
                    <a:cubicBezTo>
                      <a:pt x="347" y="381"/>
                      <a:pt x="347" y="381"/>
                      <a:pt x="347" y="381"/>
                    </a:cubicBezTo>
                    <a:cubicBezTo>
                      <a:pt x="348" y="380"/>
                      <a:pt x="348" y="380"/>
                      <a:pt x="348" y="380"/>
                    </a:cubicBezTo>
                    <a:cubicBezTo>
                      <a:pt x="346" y="380"/>
                      <a:pt x="346" y="380"/>
                      <a:pt x="346" y="380"/>
                    </a:cubicBezTo>
                    <a:lnTo>
                      <a:pt x="345" y="381"/>
                    </a:lnTo>
                    <a:close/>
                    <a:moveTo>
                      <a:pt x="367" y="376"/>
                    </a:moveTo>
                    <a:cubicBezTo>
                      <a:pt x="367" y="377"/>
                      <a:pt x="367" y="377"/>
                      <a:pt x="367" y="377"/>
                    </a:cubicBezTo>
                    <a:cubicBezTo>
                      <a:pt x="368" y="378"/>
                      <a:pt x="368" y="378"/>
                      <a:pt x="368" y="378"/>
                    </a:cubicBezTo>
                    <a:cubicBezTo>
                      <a:pt x="369" y="377"/>
                      <a:pt x="369" y="377"/>
                      <a:pt x="369" y="377"/>
                    </a:cubicBezTo>
                    <a:cubicBezTo>
                      <a:pt x="369" y="376"/>
                      <a:pt x="369" y="376"/>
                      <a:pt x="369" y="376"/>
                    </a:cubicBezTo>
                    <a:cubicBezTo>
                      <a:pt x="367" y="375"/>
                      <a:pt x="367" y="375"/>
                      <a:pt x="367" y="375"/>
                    </a:cubicBezTo>
                    <a:lnTo>
                      <a:pt x="367" y="376"/>
                    </a:lnTo>
                    <a:close/>
                    <a:moveTo>
                      <a:pt x="382" y="336"/>
                    </a:moveTo>
                    <a:cubicBezTo>
                      <a:pt x="382" y="337"/>
                      <a:pt x="382" y="337"/>
                      <a:pt x="382" y="337"/>
                    </a:cubicBezTo>
                    <a:cubicBezTo>
                      <a:pt x="382" y="338"/>
                      <a:pt x="382" y="338"/>
                      <a:pt x="382" y="338"/>
                    </a:cubicBezTo>
                    <a:cubicBezTo>
                      <a:pt x="382" y="339"/>
                      <a:pt x="382" y="339"/>
                      <a:pt x="382" y="339"/>
                    </a:cubicBezTo>
                    <a:cubicBezTo>
                      <a:pt x="384" y="342"/>
                      <a:pt x="384" y="342"/>
                      <a:pt x="384" y="342"/>
                    </a:cubicBezTo>
                    <a:cubicBezTo>
                      <a:pt x="385" y="344"/>
                      <a:pt x="385" y="344"/>
                      <a:pt x="385" y="344"/>
                    </a:cubicBezTo>
                    <a:cubicBezTo>
                      <a:pt x="388" y="345"/>
                      <a:pt x="388" y="345"/>
                      <a:pt x="388" y="345"/>
                    </a:cubicBezTo>
                    <a:cubicBezTo>
                      <a:pt x="391" y="347"/>
                      <a:pt x="391" y="347"/>
                      <a:pt x="391" y="347"/>
                    </a:cubicBezTo>
                    <a:cubicBezTo>
                      <a:pt x="393" y="349"/>
                      <a:pt x="393" y="349"/>
                      <a:pt x="393" y="349"/>
                    </a:cubicBezTo>
                    <a:cubicBezTo>
                      <a:pt x="395" y="350"/>
                      <a:pt x="395" y="350"/>
                      <a:pt x="395" y="350"/>
                    </a:cubicBezTo>
                    <a:cubicBezTo>
                      <a:pt x="396" y="350"/>
                      <a:pt x="396" y="350"/>
                      <a:pt x="396" y="350"/>
                    </a:cubicBezTo>
                    <a:cubicBezTo>
                      <a:pt x="397" y="351"/>
                      <a:pt x="397" y="351"/>
                      <a:pt x="397" y="351"/>
                    </a:cubicBezTo>
                    <a:cubicBezTo>
                      <a:pt x="399" y="352"/>
                      <a:pt x="399" y="352"/>
                      <a:pt x="399" y="352"/>
                    </a:cubicBezTo>
                    <a:cubicBezTo>
                      <a:pt x="400" y="351"/>
                      <a:pt x="400" y="351"/>
                      <a:pt x="400" y="351"/>
                    </a:cubicBezTo>
                    <a:cubicBezTo>
                      <a:pt x="400" y="350"/>
                      <a:pt x="400" y="350"/>
                      <a:pt x="400" y="350"/>
                    </a:cubicBezTo>
                    <a:cubicBezTo>
                      <a:pt x="401" y="349"/>
                      <a:pt x="401" y="349"/>
                      <a:pt x="401" y="349"/>
                    </a:cubicBezTo>
                    <a:cubicBezTo>
                      <a:pt x="399" y="347"/>
                      <a:pt x="399" y="347"/>
                      <a:pt x="399" y="347"/>
                    </a:cubicBezTo>
                    <a:cubicBezTo>
                      <a:pt x="397" y="346"/>
                      <a:pt x="397" y="346"/>
                      <a:pt x="397" y="346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5" y="345"/>
                      <a:pt x="395" y="345"/>
                      <a:pt x="395" y="345"/>
                    </a:cubicBezTo>
                    <a:cubicBezTo>
                      <a:pt x="395" y="344"/>
                      <a:pt x="395" y="344"/>
                      <a:pt x="395" y="344"/>
                    </a:cubicBezTo>
                    <a:cubicBezTo>
                      <a:pt x="396" y="343"/>
                      <a:pt x="396" y="343"/>
                      <a:pt x="396" y="343"/>
                    </a:cubicBezTo>
                    <a:cubicBezTo>
                      <a:pt x="398" y="344"/>
                      <a:pt x="398" y="344"/>
                      <a:pt x="398" y="344"/>
                    </a:cubicBezTo>
                    <a:cubicBezTo>
                      <a:pt x="399" y="345"/>
                      <a:pt x="399" y="345"/>
                      <a:pt x="399" y="345"/>
                    </a:cubicBezTo>
                    <a:cubicBezTo>
                      <a:pt x="402" y="345"/>
                      <a:pt x="402" y="345"/>
                      <a:pt x="402" y="345"/>
                    </a:cubicBezTo>
                    <a:cubicBezTo>
                      <a:pt x="403" y="346"/>
                      <a:pt x="403" y="346"/>
                      <a:pt x="403" y="346"/>
                    </a:cubicBezTo>
                    <a:cubicBezTo>
                      <a:pt x="403" y="345"/>
                      <a:pt x="403" y="345"/>
                      <a:pt x="403" y="345"/>
                    </a:cubicBezTo>
                    <a:cubicBezTo>
                      <a:pt x="402" y="343"/>
                      <a:pt x="402" y="343"/>
                      <a:pt x="402" y="343"/>
                    </a:cubicBezTo>
                    <a:cubicBezTo>
                      <a:pt x="397" y="341"/>
                      <a:pt x="397" y="341"/>
                      <a:pt x="397" y="341"/>
                    </a:cubicBezTo>
                    <a:cubicBezTo>
                      <a:pt x="395" y="338"/>
                      <a:pt x="395" y="338"/>
                      <a:pt x="395" y="338"/>
                    </a:cubicBezTo>
                    <a:cubicBezTo>
                      <a:pt x="393" y="337"/>
                      <a:pt x="393" y="337"/>
                      <a:pt x="393" y="337"/>
                    </a:cubicBezTo>
                    <a:cubicBezTo>
                      <a:pt x="391" y="337"/>
                      <a:pt x="391" y="337"/>
                      <a:pt x="391" y="337"/>
                    </a:cubicBezTo>
                    <a:cubicBezTo>
                      <a:pt x="388" y="336"/>
                      <a:pt x="388" y="336"/>
                      <a:pt x="388" y="336"/>
                    </a:cubicBezTo>
                    <a:cubicBezTo>
                      <a:pt x="387" y="336"/>
                      <a:pt x="387" y="336"/>
                      <a:pt x="387" y="336"/>
                    </a:cubicBezTo>
                    <a:cubicBezTo>
                      <a:pt x="385" y="335"/>
                      <a:pt x="385" y="335"/>
                      <a:pt x="38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lnTo>
                      <a:pt x="382" y="336"/>
                    </a:lnTo>
                    <a:close/>
                    <a:moveTo>
                      <a:pt x="376" y="337"/>
                    </a:moveTo>
                    <a:cubicBezTo>
                      <a:pt x="377" y="336"/>
                      <a:pt x="377" y="336"/>
                      <a:pt x="377" y="336"/>
                    </a:cubicBezTo>
                    <a:cubicBezTo>
                      <a:pt x="377" y="335"/>
                      <a:pt x="377" y="335"/>
                      <a:pt x="377" y="335"/>
                    </a:cubicBezTo>
                    <a:cubicBezTo>
                      <a:pt x="378" y="333"/>
                      <a:pt x="378" y="333"/>
                      <a:pt x="378" y="333"/>
                    </a:cubicBezTo>
                    <a:cubicBezTo>
                      <a:pt x="375" y="335"/>
                      <a:pt x="375" y="335"/>
                      <a:pt x="375" y="335"/>
                    </a:cubicBezTo>
                    <a:cubicBezTo>
                      <a:pt x="375" y="336"/>
                      <a:pt x="375" y="336"/>
                      <a:pt x="375" y="336"/>
                    </a:cubicBezTo>
                    <a:lnTo>
                      <a:pt x="376" y="337"/>
                    </a:lnTo>
                    <a:close/>
                    <a:moveTo>
                      <a:pt x="381" y="333"/>
                    </a:moveTo>
                    <a:cubicBezTo>
                      <a:pt x="383" y="334"/>
                      <a:pt x="383" y="334"/>
                      <a:pt x="383" y="334"/>
                    </a:cubicBezTo>
                    <a:cubicBezTo>
                      <a:pt x="387" y="334"/>
                      <a:pt x="387" y="334"/>
                      <a:pt x="387" y="334"/>
                    </a:cubicBezTo>
                    <a:cubicBezTo>
                      <a:pt x="389" y="335"/>
                      <a:pt x="389" y="335"/>
                      <a:pt x="389" y="335"/>
                    </a:cubicBezTo>
                    <a:cubicBezTo>
                      <a:pt x="392" y="335"/>
                      <a:pt x="392" y="335"/>
                      <a:pt x="392" y="335"/>
                    </a:cubicBezTo>
                    <a:cubicBezTo>
                      <a:pt x="395" y="337"/>
                      <a:pt x="395" y="337"/>
                      <a:pt x="395" y="337"/>
                    </a:cubicBezTo>
                    <a:cubicBezTo>
                      <a:pt x="397" y="337"/>
                      <a:pt x="397" y="337"/>
                      <a:pt x="397" y="337"/>
                    </a:cubicBezTo>
                    <a:cubicBezTo>
                      <a:pt x="398" y="337"/>
                      <a:pt x="398" y="337"/>
                      <a:pt x="398" y="337"/>
                    </a:cubicBezTo>
                    <a:cubicBezTo>
                      <a:pt x="398" y="338"/>
                      <a:pt x="398" y="338"/>
                      <a:pt x="398" y="338"/>
                    </a:cubicBezTo>
                    <a:cubicBezTo>
                      <a:pt x="399" y="339"/>
                      <a:pt x="399" y="339"/>
                      <a:pt x="399" y="339"/>
                    </a:cubicBezTo>
                    <a:cubicBezTo>
                      <a:pt x="402" y="339"/>
                      <a:pt x="402" y="339"/>
                      <a:pt x="402" y="339"/>
                    </a:cubicBezTo>
                    <a:cubicBezTo>
                      <a:pt x="403" y="339"/>
                      <a:pt x="403" y="339"/>
                      <a:pt x="403" y="339"/>
                    </a:cubicBezTo>
                    <a:cubicBezTo>
                      <a:pt x="405" y="339"/>
                      <a:pt x="405" y="339"/>
                      <a:pt x="405" y="339"/>
                    </a:cubicBezTo>
                    <a:cubicBezTo>
                      <a:pt x="405" y="338"/>
                      <a:pt x="405" y="338"/>
                      <a:pt x="405" y="338"/>
                    </a:cubicBezTo>
                    <a:cubicBezTo>
                      <a:pt x="404" y="337"/>
                      <a:pt x="404" y="337"/>
                      <a:pt x="404" y="337"/>
                    </a:cubicBezTo>
                    <a:cubicBezTo>
                      <a:pt x="404" y="335"/>
                      <a:pt x="404" y="335"/>
                      <a:pt x="404" y="335"/>
                    </a:cubicBezTo>
                    <a:cubicBezTo>
                      <a:pt x="405" y="335"/>
                      <a:pt x="405" y="335"/>
                      <a:pt x="405" y="335"/>
                    </a:cubicBezTo>
                    <a:cubicBezTo>
                      <a:pt x="403" y="333"/>
                      <a:pt x="403" y="333"/>
                      <a:pt x="403" y="333"/>
                    </a:cubicBezTo>
                    <a:cubicBezTo>
                      <a:pt x="401" y="333"/>
                      <a:pt x="401" y="333"/>
                      <a:pt x="401" y="333"/>
                    </a:cubicBezTo>
                    <a:cubicBezTo>
                      <a:pt x="398" y="331"/>
                      <a:pt x="398" y="331"/>
                      <a:pt x="398" y="331"/>
                    </a:cubicBezTo>
                    <a:cubicBezTo>
                      <a:pt x="395" y="331"/>
                      <a:pt x="395" y="331"/>
                      <a:pt x="395" y="331"/>
                    </a:cubicBezTo>
                    <a:cubicBezTo>
                      <a:pt x="391" y="332"/>
                      <a:pt x="391" y="332"/>
                      <a:pt x="391" y="332"/>
                    </a:cubicBezTo>
                    <a:cubicBezTo>
                      <a:pt x="388" y="331"/>
                      <a:pt x="388" y="331"/>
                      <a:pt x="388" y="331"/>
                    </a:cubicBezTo>
                    <a:cubicBezTo>
                      <a:pt x="385" y="332"/>
                      <a:pt x="385" y="332"/>
                      <a:pt x="385" y="332"/>
                    </a:cubicBezTo>
                    <a:cubicBezTo>
                      <a:pt x="382" y="332"/>
                      <a:pt x="382" y="332"/>
                      <a:pt x="382" y="332"/>
                    </a:cubicBezTo>
                    <a:cubicBezTo>
                      <a:pt x="382" y="332"/>
                      <a:pt x="381" y="332"/>
                      <a:pt x="381" y="333"/>
                    </a:cubicBezTo>
                    <a:moveTo>
                      <a:pt x="372" y="325"/>
                    </a:moveTo>
                    <a:cubicBezTo>
                      <a:pt x="373" y="327"/>
                      <a:pt x="373" y="327"/>
                      <a:pt x="373" y="327"/>
                    </a:cubicBezTo>
                    <a:cubicBezTo>
                      <a:pt x="377" y="327"/>
                      <a:pt x="377" y="327"/>
                      <a:pt x="377" y="327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83" y="331"/>
                      <a:pt x="383" y="331"/>
                      <a:pt x="383" y="331"/>
                    </a:cubicBezTo>
                    <a:cubicBezTo>
                      <a:pt x="388" y="330"/>
                      <a:pt x="388" y="330"/>
                      <a:pt x="388" y="330"/>
                    </a:cubicBezTo>
                    <a:cubicBezTo>
                      <a:pt x="395" y="331"/>
                      <a:pt x="395" y="331"/>
                      <a:pt x="395" y="331"/>
                    </a:cubicBezTo>
                    <a:cubicBezTo>
                      <a:pt x="398" y="330"/>
                      <a:pt x="398" y="330"/>
                      <a:pt x="398" y="330"/>
                    </a:cubicBezTo>
                    <a:cubicBezTo>
                      <a:pt x="397" y="329"/>
                      <a:pt x="397" y="329"/>
                      <a:pt x="397" y="329"/>
                    </a:cubicBezTo>
                    <a:cubicBezTo>
                      <a:pt x="395" y="329"/>
                      <a:pt x="395" y="329"/>
                      <a:pt x="395" y="329"/>
                    </a:cubicBezTo>
                    <a:cubicBezTo>
                      <a:pt x="389" y="329"/>
                      <a:pt x="389" y="329"/>
                      <a:pt x="389" y="329"/>
                    </a:cubicBezTo>
                    <a:cubicBezTo>
                      <a:pt x="387" y="328"/>
                      <a:pt x="387" y="328"/>
                      <a:pt x="387" y="328"/>
                    </a:cubicBezTo>
                    <a:cubicBezTo>
                      <a:pt x="383" y="327"/>
                      <a:pt x="383" y="327"/>
                      <a:pt x="383" y="327"/>
                    </a:cubicBezTo>
                    <a:cubicBezTo>
                      <a:pt x="381" y="326"/>
                      <a:pt x="381" y="326"/>
                      <a:pt x="381" y="326"/>
                    </a:cubicBezTo>
                    <a:cubicBezTo>
                      <a:pt x="380" y="325"/>
                      <a:pt x="380" y="325"/>
                      <a:pt x="380" y="325"/>
                    </a:cubicBezTo>
                    <a:cubicBezTo>
                      <a:pt x="381" y="324"/>
                      <a:pt x="381" y="324"/>
                      <a:pt x="381" y="324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6" y="327"/>
                      <a:pt x="386" y="327"/>
                      <a:pt x="386" y="327"/>
                    </a:cubicBezTo>
                    <a:cubicBezTo>
                      <a:pt x="391" y="327"/>
                      <a:pt x="391" y="327"/>
                      <a:pt x="391" y="327"/>
                    </a:cubicBezTo>
                    <a:cubicBezTo>
                      <a:pt x="392" y="327"/>
                      <a:pt x="392" y="327"/>
                      <a:pt x="392" y="327"/>
                    </a:cubicBezTo>
                    <a:cubicBezTo>
                      <a:pt x="391" y="326"/>
                      <a:pt x="391" y="326"/>
                      <a:pt x="391" y="326"/>
                    </a:cubicBezTo>
                    <a:cubicBezTo>
                      <a:pt x="386" y="323"/>
                      <a:pt x="386" y="323"/>
                      <a:pt x="386" y="323"/>
                    </a:cubicBezTo>
                    <a:cubicBezTo>
                      <a:pt x="378" y="322"/>
                      <a:pt x="378" y="322"/>
                      <a:pt x="378" y="322"/>
                    </a:cubicBezTo>
                    <a:cubicBezTo>
                      <a:pt x="377" y="322"/>
                      <a:pt x="377" y="322"/>
                      <a:pt x="377" y="322"/>
                    </a:cubicBezTo>
                    <a:cubicBezTo>
                      <a:pt x="377" y="323"/>
                      <a:pt x="377" y="323"/>
                      <a:pt x="377" y="323"/>
                    </a:cubicBezTo>
                    <a:cubicBezTo>
                      <a:pt x="373" y="324"/>
                      <a:pt x="373" y="324"/>
                      <a:pt x="373" y="324"/>
                    </a:cubicBezTo>
                    <a:lnTo>
                      <a:pt x="372" y="325"/>
                    </a:lnTo>
                    <a:close/>
                    <a:moveTo>
                      <a:pt x="409" y="331"/>
                    </a:moveTo>
                    <a:cubicBezTo>
                      <a:pt x="410" y="331"/>
                      <a:pt x="410" y="331"/>
                      <a:pt x="410" y="331"/>
                    </a:cubicBezTo>
                    <a:cubicBezTo>
                      <a:pt x="412" y="331"/>
                      <a:pt x="412" y="331"/>
                      <a:pt x="412" y="331"/>
                    </a:cubicBezTo>
                    <a:cubicBezTo>
                      <a:pt x="411" y="329"/>
                      <a:pt x="411" y="329"/>
                      <a:pt x="411" y="329"/>
                    </a:cubicBezTo>
                    <a:cubicBezTo>
                      <a:pt x="410" y="330"/>
                      <a:pt x="410" y="330"/>
                      <a:pt x="410" y="330"/>
                    </a:cubicBezTo>
                    <a:lnTo>
                      <a:pt x="409" y="331"/>
                    </a:lnTo>
                    <a:close/>
                    <a:moveTo>
                      <a:pt x="411" y="299"/>
                    </a:moveTo>
                    <a:cubicBezTo>
                      <a:pt x="409" y="302"/>
                      <a:pt x="409" y="302"/>
                      <a:pt x="409" y="302"/>
                    </a:cubicBezTo>
                    <a:cubicBezTo>
                      <a:pt x="409" y="303"/>
                      <a:pt x="409" y="303"/>
                      <a:pt x="409" y="303"/>
                    </a:cubicBezTo>
                    <a:cubicBezTo>
                      <a:pt x="411" y="304"/>
                      <a:pt x="411" y="304"/>
                      <a:pt x="411" y="304"/>
                    </a:cubicBezTo>
                    <a:cubicBezTo>
                      <a:pt x="413" y="305"/>
                      <a:pt x="413" y="305"/>
                      <a:pt x="413" y="305"/>
                    </a:cubicBezTo>
                    <a:cubicBezTo>
                      <a:pt x="415" y="307"/>
                      <a:pt x="415" y="307"/>
                      <a:pt x="415" y="307"/>
                    </a:cubicBezTo>
                    <a:cubicBezTo>
                      <a:pt x="417" y="307"/>
                      <a:pt x="417" y="307"/>
                      <a:pt x="417" y="307"/>
                    </a:cubicBezTo>
                    <a:cubicBezTo>
                      <a:pt x="420" y="307"/>
                      <a:pt x="420" y="307"/>
                      <a:pt x="420" y="307"/>
                    </a:cubicBezTo>
                    <a:cubicBezTo>
                      <a:pt x="422" y="306"/>
                      <a:pt x="422" y="306"/>
                      <a:pt x="422" y="306"/>
                    </a:cubicBezTo>
                    <a:cubicBezTo>
                      <a:pt x="422" y="304"/>
                      <a:pt x="422" y="304"/>
                      <a:pt x="422" y="304"/>
                    </a:cubicBezTo>
                    <a:cubicBezTo>
                      <a:pt x="423" y="303"/>
                      <a:pt x="423" y="303"/>
                      <a:pt x="423" y="303"/>
                    </a:cubicBezTo>
                    <a:cubicBezTo>
                      <a:pt x="423" y="300"/>
                      <a:pt x="423" y="300"/>
                      <a:pt x="423" y="300"/>
                    </a:cubicBezTo>
                    <a:cubicBezTo>
                      <a:pt x="418" y="298"/>
                      <a:pt x="418" y="298"/>
                      <a:pt x="418" y="298"/>
                    </a:cubicBezTo>
                    <a:cubicBezTo>
                      <a:pt x="415" y="298"/>
                      <a:pt x="415" y="298"/>
                      <a:pt x="415" y="298"/>
                    </a:cubicBezTo>
                    <a:lnTo>
                      <a:pt x="411" y="299"/>
                    </a:lnTo>
                    <a:close/>
                    <a:moveTo>
                      <a:pt x="434" y="297"/>
                    </a:moveTo>
                    <a:cubicBezTo>
                      <a:pt x="436" y="297"/>
                      <a:pt x="436" y="297"/>
                      <a:pt x="436" y="297"/>
                    </a:cubicBezTo>
                    <a:cubicBezTo>
                      <a:pt x="437" y="295"/>
                      <a:pt x="437" y="295"/>
                      <a:pt x="437" y="295"/>
                    </a:cubicBezTo>
                    <a:cubicBezTo>
                      <a:pt x="437" y="294"/>
                      <a:pt x="437" y="294"/>
                      <a:pt x="437" y="294"/>
                    </a:cubicBezTo>
                    <a:cubicBezTo>
                      <a:pt x="436" y="294"/>
                      <a:pt x="436" y="294"/>
                      <a:pt x="436" y="294"/>
                    </a:cubicBezTo>
                    <a:cubicBezTo>
                      <a:pt x="434" y="295"/>
                      <a:pt x="434" y="295"/>
                      <a:pt x="434" y="295"/>
                    </a:cubicBezTo>
                    <a:lnTo>
                      <a:pt x="434" y="297"/>
                    </a:lnTo>
                    <a:close/>
                    <a:moveTo>
                      <a:pt x="424" y="285"/>
                    </a:moveTo>
                    <a:cubicBezTo>
                      <a:pt x="423" y="286"/>
                      <a:pt x="423" y="286"/>
                      <a:pt x="423" y="286"/>
                    </a:cubicBezTo>
                    <a:cubicBezTo>
                      <a:pt x="423" y="289"/>
                      <a:pt x="423" y="289"/>
                      <a:pt x="423" y="289"/>
                    </a:cubicBezTo>
                    <a:cubicBezTo>
                      <a:pt x="424" y="291"/>
                      <a:pt x="424" y="291"/>
                      <a:pt x="424" y="291"/>
                    </a:cubicBezTo>
                    <a:cubicBezTo>
                      <a:pt x="426" y="292"/>
                      <a:pt x="426" y="292"/>
                      <a:pt x="426" y="292"/>
                    </a:cubicBezTo>
                    <a:cubicBezTo>
                      <a:pt x="427" y="291"/>
                      <a:pt x="427" y="291"/>
                      <a:pt x="427" y="291"/>
                    </a:cubicBezTo>
                    <a:cubicBezTo>
                      <a:pt x="427" y="290"/>
                      <a:pt x="427" y="290"/>
                      <a:pt x="427" y="290"/>
                    </a:cubicBezTo>
                    <a:cubicBezTo>
                      <a:pt x="428" y="288"/>
                      <a:pt x="428" y="288"/>
                      <a:pt x="428" y="288"/>
                    </a:cubicBezTo>
                    <a:cubicBezTo>
                      <a:pt x="428" y="287"/>
                      <a:pt x="428" y="287"/>
                      <a:pt x="428" y="287"/>
                    </a:cubicBezTo>
                    <a:cubicBezTo>
                      <a:pt x="426" y="285"/>
                      <a:pt x="426" y="285"/>
                      <a:pt x="426" y="285"/>
                    </a:cubicBezTo>
                    <a:lnTo>
                      <a:pt x="424" y="285"/>
                    </a:lnTo>
                    <a:close/>
                    <a:moveTo>
                      <a:pt x="439" y="277"/>
                    </a:moveTo>
                    <a:cubicBezTo>
                      <a:pt x="439" y="281"/>
                      <a:pt x="439" y="281"/>
                      <a:pt x="439" y="281"/>
                    </a:cubicBezTo>
                    <a:cubicBezTo>
                      <a:pt x="438" y="284"/>
                      <a:pt x="438" y="284"/>
                      <a:pt x="438" y="284"/>
                    </a:cubicBezTo>
                    <a:cubicBezTo>
                      <a:pt x="439" y="285"/>
                      <a:pt x="439" y="285"/>
                      <a:pt x="439" y="285"/>
                    </a:cubicBezTo>
                    <a:cubicBezTo>
                      <a:pt x="441" y="287"/>
                      <a:pt x="441" y="287"/>
                      <a:pt x="441" y="287"/>
                    </a:cubicBezTo>
                    <a:cubicBezTo>
                      <a:pt x="444" y="286"/>
                      <a:pt x="444" y="286"/>
                      <a:pt x="444" y="286"/>
                    </a:cubicBezTo>
                    <a:cubicBezTo>
                      <a:pt x="446" y="286"/>
                      <a:pt x="446" y="286"/>
                      <a:pt x="446" y="286"/>
                    </a:cubicBezTo>
                    <a:cubicBezTo>
                      <a:pt x="447" y="286"/>
                      <a:pt x="447" y="286"/>
                      <a:pt x="447" y="286"/>
                    </a:cubicBezTo>
                    <a:cubicBezTo>
                      <a:pt x="447" y="287"/>
                      <a:pt x="447" y="287"/>
                      <a:pt x="447" y="287"/>
                    </a:cubicBezTo>
                    <a:cubicBezTo>
                      <a:pt x="449" y="288"/>
                      <a:pt x="449" y="288"/>
                      <a:pt x="449" y="288"/>
                    </a:cubicBezTo>
                    <a:cubicBezTo>
                      <a:pt x="450" y="286"/>
                      <a:pt x="450" y="286"/>
                      <a:pt x="450" y="286"/>
                    </a:cubicBezTo>
                    <a:cubicBezTo>
                      <a:pt x="451" y="285"/>
                      <a:pt x="451" y="285"/>
                      <a:pt x="451" y="285"/>
                    </a:cubicBezTo>
                    <a:cubicBezTo>
                      <a:pt x="451" y="282"/>
                      <a:pt x="451" y="282"/>
                      <a:pt x="451" y="282"/>
                    </a:cubicBezTo>
                    <a:cubicBezTo>
                      <a:pt x="450" y="281"/>
                      <a:pt x="450" y="281"/>
                      <a:pt x="450" y="281"/>
                    </a:cubicBezTo>
                    <a:cubicBezTo>
                      <a:pt x="449" y="283"/>
                      <a:pt x="449" y="283"/>
                      <a:pt x="449" y="283"/>
                    </a:cubicBezTo>
                    <a:cubicBezTo>
                      <a:pt x="449" y="284"/>
                      <a:pt x="449" y="284"/>
                      <a:pt x="449" y="284"/>
                    </a:cubicBezTo>
                    <a:cubicBezTo>
                      <a:pt x="448" y="283"/>
                      <a:pt x="448" y="283"/>
                      <a:pt x="448" y="283"/>
                    </a:cubicBezTo>
                    <a:cubicBezTo>
                      <a:pt x="446" y="281"/>
                      <a:pt x="446" y="281"/>
                      <a:pt x="446" y="281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6" y="277"/>
                      <a:pt x="446" y="277"/>
                      <a:pt x="446" y="277"/>
                    </a:cubicBezTo>
                    <a:cubicBezTo>
                      <a:pt x="447" y="277"/>
                      <a:pt x="447" y="277"/>
                      <a:pt x="447" y="277"/>
                    </a:cubicBezTo>
                    <a:cubicBezTo>
                      <a:pt x="447" y="275"/>
                      <a:pt x="447" y="275"/>
                      <a:pt x="447" y="275"/>
                    </a:cubicBezTo>
                    <a:cubicBezTo>
                      <a:pt x="446" y="275"/>
                      <a:pt x="446" y="275"/>
                      <a:pt x="446" y="275"/>
                    </a:cubicBezTo>
                    <a:cubicBezTo>
                      <a:pt x="444" y="276"/>
                      <a:pt x="444" y="276"/>
                      <a:pt x="444" y="276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1" y="277"/>
                      <a:pt x="441" y="277"/>
                      <a:pt x="441" y="277"/>
                    </a:cubicBezTo>
                    <a:lnTo>
                      <a:pt x="439" y="277"/>
                    </a:lnTo>
                    <a:close/>
                    <a:moveTo>
                      <a:pt x="442" y="243"/>
                    </a:moveTo>
                    <a:cubicBezTo>
                      <a:pt x="440" y="244"/>
                      <a:pt x="440" y="244"/>
                      <a:pt x="440" y="244"/>
                    </a:cubicBezTo>
                    <a:cubicBezTo>
                      <a:pt x="441" y="245"/>
                      <a:pt x="441" y="245"/>
                      <a:pt x="441" y="245"/>
                    </a:cubicBezTo>
                    <a:cubicBezTo>
                      <a:pt x="442" y="246"/>
                      <a:pt x="442" y="246"/>
                      <a:pt x="442" y="246"/>
                    </a:cubicBezTo>
                    <a:cubicBezTo>
                      <a:pt x="442" y="247"/>
                      <a:pt x="442" y="247"/>
                      <a:pt x="442" y="247"/>
                    </a:cubicBezTo>
                    <a:cubicBezTo>
                      <a:pt x="441" y="248"/>
                      <a:pt x="441" y="248"/>
                      <a:pt x="441" y="248"/>
                    </a:cubicBezTo>
                    <a:cubicBezTo>
                      <a:pt x="441" y="251"/>
                      <a:pt x="441" y="251"/>
                      <a:pt x="441" y="251"/>
                    </a:cubicBezTo>
                    <a:cubicBezTo>
                      <a:pt x="442" y="253"/>
                      <a:pt x="442" y="253"/>
                      <a:pt x="442" y="253"/>
                    </a:cubicBezTo>
                    <a:cubicBezTo>
                      <a:pt x="443" y="257"/>
                      <a:pt x="443" y="257"/>
                      <a:pt x="443" y="257"/>
                    </a:cubicBezTo>
                    <a:cubicBezTo>
                      <a:pt x="442" y="259"/>
                      <a:pt x="442" y="259"/>
                      <a:pt x="442" y="259"/>
                    </a:cubicBezTo>
                    <a:cubicBezTo>
                      <a:pt x="442" y="261"/>
                      <a:pt x="442" y="261"/>
                      <a:pt x="442" y="261"/>
                    </a:cubicBezTo>
                    <a:cubicBezTo>
                      <a:pt x="443" y="262"/>
                      <a:pt x="443" y="262"/>
                      <a:pt x="443" y="262"/>
                    </a:cubicBezTo>
                    <a:cubicBezTo>
                      <a:pt x="444" y="261"/>
                      <a:pt x="444" y="261"/>
                      <a:pt x="444" y="261"/>
                    </a:cubicBezTo>
                    <a:cubicBezTo>
                      <a:pt x="444" y="258"/>
                      <a:pt x="444" y="258"/>
                      <a:pt x="444" y="258"/>
                    </a:cubicBezTo>
                    <a:cubicBezTo>
                      <a:pt x="445" y="257"/>
                      <a:pt x="445" y="257"/>
                      <a:pt x="445" y="257"/>
                    </a:cubicBezTo>
                    <a:cubicBezTo>
                      <a:pt x="445" y="254"/>
                      <a:pt x="445" y="254"/>
                      <a:pt x="445" y="254"/>
                    </a:cubicBezTo>
                    <a:cubicBezTo>
                      <a:pt x="443" y="252"/>
                      <a:pt x="443" y="252"/>
                      <a:pt x="443" y="252"/>
                    </a:cubicBezTo>
                    <a:cubicBezTo>
                      <a:pt x="443" y="248"/>
                      <a:pt x="443" y="248"/>
                      <a:pt x="443" y="248"/>
                    </a:cubicBezTo>
                    <a:cubicBezTo>
                      <a:pt x="444" y="246"/>
                      <a:pt x="444" y="246"/>
                      <a:pt x="444" y="246"/>
                    </a:cubicBezTo>
                    <a:cubicBezTo>
                      <a:pt x="443" y="244"/>
                      <a:pt x="443" y="244"/>
                      <a:pt x="443" y="244"/>
                    </a:cubicBezTo>
                    <a:lnTo>
                      <a:pt x="442" y="243"/>
                    </a:lnTo>
                    <a:close/>
                    <a:moveTo>
                      <a:pt x="424" y="248"/>
                    </a:moveTo>
                    <a:cubicBezTo>
                      <a:pt x="423" y="250"/>
                      <a:pt x="423" y="250"/>
                      <a:pt x="423" y="250"/>
                    </a:cubicBezTo>
                    <a:cubicBezTo>
                      <a:pt x="424" y="250"/>
                      <a:pt x="424" y="250"/>
                      <a:pt x="424" y="250"/>
                    </a:cubicBezTo>
                    <a:cubicBezTo>
                      <a:pt x="427" y="250"/>
                      <a:pt x="427" y="250"/>
                      <a:pt x="427" y="250"/>
                    </a:cubicBezTo>
                    <a:cubicBezTo>
                      <a:pt x="428" y="249"/>
                      <a:pt x="428" y="249"/>
                      <a:pt x="428" y="249"/>
                    </a:cubicBezTo>
                    <a:cubicBezTo>
                      <a:pt x="427" y="248"/>
                      <a:pt x="427" y="248"/>
                      <a:pt x="427" y="248"/>
                    </a:cubicBezTo>
                    <a:cubicBezTo>
                      <a:pt x="425" y="247"/>
                      <a:pt x="425" y="247"/>
                      <a:pt x="425" y="247"/>
                    </a:cubicBezTo>
                    <a:lnTo>
                      <a:pt x="424" y="248"/>
                    </a:lnTo>
                    <a:close/>
                    <a:moveTo>
                      <a:pt x="421" y="245"/>
                    </a:moveTo>
                    <a:cubicBezTo>
                      <a:pt x="422" y="246"/>
                      <a:pt x="422" y="246"/>
                      <a:pt x="422" y="246"/>
                    </a:cubicBezTo>
                    <a:cubicBezTo>
                      <a:pt x="423" y="245"/>
                      <a:pt x="423" y="245"/>
                      <a:pt x="423" y="245"/>
                    </a:cubicBezTo>
                    <a:cubicBezTo>
                      <a:pt x="423" y="244"/>
                      <a:pt x="423" y="244"/>
                      <a:pt x="423" y="244"/>
                    </a:cubicBezTo>
                    <a:cubicBezTo>
                      <a:pt x="421" y="244"/>
                      <a:pt x="421" y="244"/>
                      <a:pt x="421" y="244"/>
                    </a:cubicBezTo>
                    <a:lnTo>
                      <a:pt x="421" y="245"/>
                    </a:lnTo>
                    <a:close/>
                    <a:moveTo>
                      <a:pt x="437" y="209"/>
                    </a:moveTo>
                    <a:cubicBezTo>
                      <a:pt x="438" y="212"/>
                      <a:pt x="438" y="212"/>
                      <a:pt x="438" y="212"/>
                    </a:cubicBezTo>
                    <a:cubicBezTo>
                      <a:pt x="440" y="213"/>
                      <a:pt x="440" y="213"/>
                      <a:pt x="440" y="213"/>
                    </a:cubicBezTo>
                    <a:cubicBezTo>
                      <a:pt x="442" y="213"/>
                      <a:pt x="442" y="213"/>
                      <a:pt x="442" y="213"/>
                    </a:cubicBezTo>
                    <a:cubicBezTo>
                      <a:pt x="442" y="212"/>
                      <a:pt x="442" y="212"/>
                      <a:pt x="442" y="212"/>
                    </a:cubicBezTo>
                    <a:cubicBezTo>
                      <a:pt x="440" y="211"/>
                      <a:pt x="440" y="211"/>
                      <a:pt x="440" y="211"/>
                    </a:cubicBezTo>
                    <a:cubicBezTo>
                      <a:pt x="438" y="209"/>
                      <a:pt x="438" y="209"/>
                      <a:pt x="438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lose/>
                    <a:moveTo>
                      <a:pt x="452" y="218"/>
                    </a:moveTo>
                    <a:cubicBezTo>
                      <a:pt x="452" y="218"/>
                      <a:pt x="453" y="219"/>
                      <a:pt x="453" y="219"/>
                    </a:cubicBezTo>
                    <a:cubicBezTo>
                      <a:pt x="454" y="219"/>
                      <a:pt x="454" y="219"/>
                      <a:pt x="454" y="219"/>
                    </a:cubicBezTo>
                    <a:cubicBezTo>
                      <a:pt x="455" y="218"/>
                      <a:pt x="455" y="218"/>
                      <a:pt x="455" y="218"/>
                    </a:cubicBezTo>
                    <a:cubicBezTo>
                      <a:pt x="455" y="216"/>
                      <a:pt x="455" y="216"/>
                      <a:pt x="455" y="216"/>
                    </a:cubicBezTo>
                    <a:cubicBezTo>
                      <a:pt x="455" y="214"/>
                      <a:pt x="455" y="214"/>
                      <a:pt x="455" y="214"/>
                    </a:cubicBezTo>
                    <a:cubicBezTo>
                      <a:pt x="456" y="213"/>
                      <a:pt x="456" y="213"/>
                      <a:pt x="456" y="213"/>
                    </a:cubicBezTo>
                    <a:cubicBezTo>
                      <a:pt x="456" y="211"/>
                      <a:pt x="456" y="211"/>
                      <a:pt x="456" y="211"/>
                    </a:cubicBezTo>
                    <a:cubicBezTo>
                      <a:pt x="454" y="214"/>
                      <a:pt x="454" y="214"/>
                      <a:pt x="454" y="214"/>
                    </a:cubicBezTo>
                    <a:cubicBezTo>
                      <a:pt x="453" y="216"/>
                      <a:pt x="453" y="216"/>
                      <a:pt x="453" y="216"/>
                    </a:cubicBezTo>
                    <a:lnTo>
                      <a:pt x="452" y="218"/>
                    </a:lnTo>
                    <a:close/>
                    <a:moveTo>
                      <a:pt x="445" y="205"/>
                    </a:moveTo>
                    <a:cubicBezTo>
                      <a:pt x="446" y="206"/>
                      <a:pt x="446" y="206"/>
                      <a:pt x="446" y="206"/>
                    </a:cubicBezTo>
                    <a:cubicBezTo>
                      <a:pt x="447" y="205"/>
                      <a:pt x="447" y="205"/>
                      <a:pt x="447" y="205"/>
                    </a:cubicBezTo>
                    <a:cubicBezTo>
                      <a:pt x="447" y="203"/>
                      <a:pt x="447" y="203"/>
                      <a:pt x="447" y="203"/>
                    </a:cubicBezTo>
                    <a:cubicBezTo>
                      <a:pt x="447" y="202"/>
                      <a:pt x="447" y="202"/>
                      <a:pt x="447" y="202"/>
                    </a:cubicBezTo>
                    <a:cubicBezTo>
                      <a:pt x="446" y="203"/>
                      <a:pt x="446" y="203"/>
                      <a:pt x="446" y="203"/>
                    </a:cubicBezTo>
                    <a:lnTo>
                      <a:pt x="445" y="205"/>
                    </a:lnTo>
                    <a:close/>
                    <a:moveTo>
                      <a:pt x="447" y="198"/>
                    </a:moveTo>
                    <a:cubicBezTo>
                      <a:pt x="446" y="198"/>
                      <a:pt x="446" y="198"/>
                      <a:pt x="446" y="198"/>
                    </a:cubicBezTo>
                    <a:cubicBezTo>
                      <a:pt x="447" y="199"/>
                      <a:pt x="447" y="199"/>
                      <a:pt x="447" y="199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8"/>
                      <a:pt x="448" y="198"/>
                      <a:pt x="448" y="198"/>
                    </a:cubicBezTo>
                    <a:lnTo>
                      <a:pt x="447" y="198"/>
                    </a:lnTo>
                    <a:close/>
                    <a:moveTo>
                      <a:pt x="457" y="175"/>
                    </a:moveTo>
                    <a:cubicBezTo>
                      <a:pt x="458" y="177"/>
                      <a:pt x="458" y="177"/>
                      <a:pt x="458" y="177"/>
                    </a:cubicBezTo>
                    <a:cubicBezTo>
                      <a:pt x="458" y="178"/>
                      <a:pt x="458" y="178"/>
                      <a:pt x="458" y="178"/>
                    </a:cubicBezTo>
                    <a:cubicBezTo>
                      <a:pt x="461" y="176"/>
                      <a:pt x="461" y="176"/>
                      <a:pt x="461" y="176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61" y="171"/>
                      <a:pt x="461" y="171"/>
                      <a:pt x="461" y="171"/>
                    </a:cubicBezTo>
                    <a:cubicBezTo>
                      <a:pt x="462" y="170"/>
                      <a:pt x="462" y="170"/>
                      <a:pt x="462" y="170"/>
                    </a:cubicBezTo>
                    <a:cubicBezTo>
                      <a:pt x="461" y="169"/>
                      <a:pt x="461" y="169"/>
                      <a:pt x="461" y="169"/>
                    </a:cubicBezTo>
                    <a:cubicBezTo>
                      <a:pt x="459" y="170"/>
                      <a:pt x="459" y="170"/>
                      <a:pt x="459" y="170"/>
                    </a:cubicBezTo>
                    <a:cubicBezTo>
                      <a:pt x="459" y="172"/>
                      <a:pt x="459" y="172"/>
                      <a:pt x="459" y="172"/>
                    </a:cubicBezTo>
                    <a:lnTo>
                      <a:pt x="457" y="175"/>
                    </a:lnTo>
                    <a:close/>
                    <a:moveTo>
                      <a:pt x="450" y="144"/>
                    </a:moveTo>
                    <a:cubicBezTo>
                      <a:pt x="451" y="143"/>
                      <a:pt x="451" y="143"/>
                      <a:pt x="451" y="143"/>
                    </a:cubicBezTo>
                    <a:cubicBezTo>
                      <a:pt x="452" y="143"/>
                      <a:pt x="452" y="143"/>
                      <a:pt x="452" y="143"/>
                    </a:cubicBezTo>
                    <a:cubicBezTo>
                      <a:pt x="455" y="143"/>
                      <a:pt x="455" y="143"/>
                      <a:pt x="455" y="143"/>
                    </a:cubicBezTo>
                    <a:cubicBezTo>
                      <a:pt x="456" y="141"/>
                      <a:pt x="456" y="141"/>
                      <a:pt x="456" y="141"/>
                    </a:cubicBezTo>
                    <a:cubicBezTo>
                      <a:pt x="457" y="139"/>
                      <a:pt x="457" y="139"/>
                      <a:pt x="457" y="139"/>
                    </a:cubicBezTo>
                    <a:cubicBezTo>
                      <a:pt x="455" y="137"/>
                      <a:pt x="455" y="137"/>
                      <a:pt x="455" y="137"/>
                    </a:cubicBezTo>
                    <a:cubicBezTo>
                      <a:pt x="451" y="139"/>
                      <a:pt x="451" y="139"/>
                      <a:pt x="451" y="139"/>
                    </a:cubicBezTo>
                    <a:cubicBezTo>
                      <a:pt x="450" y="142"/>
                      <a:pt x="450" y="142"/>
                      <a:pt x="450" y="142"/>
                    </a:cubicBezTo>
                    <a:lnTo>
                      <a:pt x="450" y="144"/>
                    </a:lnTo>
                    <a:close/>
                    <a:moveTo>
                      <a:pt x="475" y="85"/>
                    </a:moveTo>
                    <a:cubicBezTo>
                      <a:pt x="476" y="84"/>
                      <a:pt x="476" y="84"/>
                      <a:pt x="476" y="84"/>
                    </a:cubicBezTo>
                    <a:cubicBezTo>
                      <a:pt x="477" y="81"/>
                      <a:pt x="477" y="81"/>
                      <a:pt x="477" y="81"/>
                    </a:cubicBezTo>
                    <a:cubicBezTo>
                      <a:pt x="476" y="78"/>
                      <a:pt x="476" y="78"/>
                      <a:pt x="476" y="78"/>
                    </a:cubicBezTo>
                    <a:cubicBezTo>
                      <a:pt x="477" y="77"/>
                      <a:pt x="477" y="77"/>
                      <a:pt x="477" y="77"/>
                    </a:cubicBezTo>
                    <a:cubicBezTo>
                      <a:pt x="476" y="75"/>
                      <a:pt x="476" y="75"/>
                      <a:pt x="476" y="75"/>
                    </a:cubicBezTo>
                    <a:cubicBezTo>
                      <a:pt x="474" y="76"/>
                      <a:pt x="474" y="76"/>
                      <a:pt x="474" y="76"/>
                    </a:cubicBezTo>
                    <a:cubicBezTo>
                      <a:pt x="474" y="77"/>
                      <a:pt x="474" y="77"/>
                      <a:pt x="474" y="77"/>
                    </a:cubicBezTo>
                    <a:cubicBezTo>
                      <a:pt x="475" y="78"/>
                      <a:pt x="475" y="78"/>
                      <a:pt x="475" y="78"/>
                    </a:cubicBezTo>
                    <a:cubicBezTo>
                      <a:pt x="475" y="79"/>
                      <a:pt x="475" y="79"/>
                      <a:pt x="475" y="79"/>
                    </a:cubicBezTo>
                    <a:cubicBezTo>
                      <a:pt x="474" y="81"/>
                      <a:pt x="474" y="81"/>
                      <a:pt x="474" y="81"/>
                    </a:cubicBezTo>
                    <a:lnTo>
                      <a:pt x="475" y="85"/>
                    </a:lnTo>
                    <a:close/>
                    <a:moveTo>
                      <a:pt x="468" y="91"/>
                    </a:moveTo>
                    <a:cubicBezTo>
                      <a:pt x="468" y="91"/>
                      <a:pt x="469" y="92"/>
                      <a:pt x="469" y="92"/>
                    </a:cubicBezTo>
                    <a:cubicBezTo>
                      <a:pt x="469" y="90"/>
                      <a:pt x="469" y="90"/>
                      <a:pt x="469" y="90"/>
                    </a:cubicBezTo>
                    <a:cubicBezTo>
                      <a:pt x="469" y="87"/>
                      <a:pt x="469" y="87"/>
                      <a:pt x="469" y="87"/>
                    </a:cubicBezTo>
                    <a:cubicBezTo>
                      <a:pt x="469" y="86"/>
                      <a:pt x="469" y="86"/>
                      <a:pt x="469" y="86"/>
                    </a:cubicBezTo>
                    <a:cubicBezTo>
                      <a:pt x="467" y="87"/>
                      <a:pt x="467" y="87"/>
                      <a:pt x="467" y="87"/>
                    </a:cubicBezTo>
                    <a:cubicBezTo>
                      <a:pt x="466" y="89"/>
                      <a:pt x="466" y="89"/>
                      <a:pt x="466" y="89"/>
                    </a:cubicBezTo>
                    <a:lnTo>
                      <a:pt x="468" y="91"/>
                    </a:lnTo>
                    <a:close/>
                    <a:moveTo>
                      <a:pt x="463" y="85"/>
                    </a:moveTo>
                    <a:cubicBezTo>
                      <a:pt x="464" y="86"/>
                      <a:pt x="464" y="86"/>
                      <a:pt x="464" y="86"/>
                    </a:cubicBezTo>
                    <a:cubicBezTo>
                      <a:pt x="466" y="84"/>
                      <a:pt x="466" y="84"/>
                      <a:pt x="466" y="84"/>
                    </a:cubicBezTo>
                    <a:cubicBezTo>
                      <a:pt x="466" y="82"/>
                      <a:pt x="466" y="82"/>
                      <a:pt x="466" y="82"/>
                    </a:cubicBezTo>
                    <a:cubicBezTo>
                      <a:pt x="467" y="81"/>
                      <a:pt x="467" y="81"/>
                      <a:pt x="467" y="81"/>
                    </a:cubicBezTo>
                    <a:cubicBezTo>
                      <a:pt x="467" y="79"/>
                      <a:pt x="467" y="79"/>
                      <a:pt x="467" y="79"/>
                    </a:cubicBezTo>
                    <a:cubicBezTo>
                      <a:pt x="466" y="78"/>
                      <a:pt x="466" y="78"/>
                      <a:pt x="466" y="78"/>
                    </a:cubicBezTo>
                    <a:cubicBezTo>
                      <a:pt x="465" y="79"/>
                      <a:pt x="465" y="79"/>
                      <a:pt x="465" y="79"/>
                    </a:cubicBezTo>
                    <a:cubicBezTo>
                      <a:pt x="463" y="81"/>
                      <a:pt x="463" y="81"/>
                      <a:pt x="463" y="81"/>
                    </a:cubicBezTo>
                    <a:cubicBezTo>
                      <a:pt x="464" y="83"/>
                      <a:pt x="464" y="83"/>
                      <a:pt x="464" y="83"/>
                    </a:cubicBezTo>
                    <a:lnTo>
                      <a:pt x="463" y="85"/>
                    </a:lnTo>
                    <a:close/>
                    <a:moveTo>
                      <a:pt x="336" y="7"/>
                    </a:moveTo>
                    <a:cubicBezTo>
                      <a:pt x="336" y="7"/>
                      <a:pt x="336" y="7"/>
                      <a:pt x="336" y="7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38" y="4"/>
                      <a:pt x="338" y="4"/>
                      <a:pt x="338" y="4"/>
                    </a:cubicBezTo>
                    <a:cubicBezTo>
                      <a:pt x="337" y="3"/>
                      <a:pt x="337" y="3"/>
                      <a:pt x="337" y="3"/>
                    </a:cubicBezTo>
                    <a:cubicBezTo>
                      <a:pt x="335" y="3"/>
                      <a:pt x="335" y="3"/>
                      <a:pt x="335" y="3"/>
                    </a:cubicBezTo>
                    <a:cubicBezTo>
                      <a:pt x="335" y="5"/>
                      <a:pt x="335" y="5"/>
                      <a:pt x="335" y="5"/>
                    </a:cubicBezTo>
                    <a:lnTo>
                      <a:pt x="336" y="7"/>
                    </a:lnTo>
                    <a:close/>
                    <a:moveTo>
                      <a:pt x="336" y="10"/>
                    </a:moveTo>
                    <a:cubicBezTo>
                      <a:pt x="337" y="11"/>
                      <a:pt x="337" y="11"/>
                      <a:pt x="337" y="11"/>
                    </a:cubicBezTo>
                    <a:cubicBezTo>
                      <a:pt x="338" y="11"/>
                      <a:pt x="338" y="11"/>
                      <a:pt x="338" y="11"/>
                    </a:cubicBezTo>
                    <a:cubicBezTo>
                      <a:pt x="339" y="10"/>
                      <a:pt x="339" y="10"/>
                      <a:pt x="339" y="10"/>
                    </a:cubicBezTo>
                    <a:cubicBezTo>
                      <a:pt x="339" y="8"/>
                      <a:pt x="339" y="8"/>
                      <a:pt x="339" y="8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6" y="9"/>
                      <a:pt x="336" y="9"/>
                      <a:pt x="336" y="9"/>
                    </a:cubicBezTo>
                    <a:lnTo>
                      <a:pt x="336" y="10"/>
                    </a:lnTo>
                    <a:close/>
                    <a:moveTo>
                      <a:pt x="326" y="11"/>
                    </a:moveTo>
                    <a:cubicBezTo>
                      <a:pt x="327" y="13"/>
                      <a:pt x="327" y="13"/>
                      <a:pt x="327" y="13"/>
                    </a:cubicBezTo>
                    <a:cubicBezTo>
                      <a:pt x="328" y="14"/>
                      <a:pt x="328" y="14"/>
                      <a:pt x="328" y="14"/>
                    </a:cubicBezTo>
                    <a:cubicBezTo>
                      <a:pt x="330" y="14"/>
                      <a:pt x="330" y="14"/>
                      <a:pt x="330" y="14"/>
                    </a:cubicBezTo>
                    <a:cubicBezTo>
                      <a:pt x="331" y="13"/>
                      <a:pt x="331" y="13"/>
                      <a:pt x="331" y="13"/>
                    </a:cubicBezTo>
                    <a:cubicBezTo>
                      <a:pt x="332" y="12"/>
                      <a:pt x="332" y="12"/>
                      <a:pt x="332" y="12"/>
                    </a:cubicBezTo>
                    <a:cubicBezTo>
                      <a:pt x="329" y="10"/>
                      <a:pt x="329" y="10"/>
                      <a:pt x="329" y="10"/>
                    </a:cubicBezTo>
                    <a:cubicBezTo>
                      <a:pt x="328" y="8"/>
                      <a:pt x="328" y="8"/>
                      <a:pt x="328" y="8"/>
                    </a:cubicBezTo>
                    <a:cubicBezTo>
                      <a:pt x="327" y="7"/>
                      <a:pt x="327" y="7"/>
                      <a:pt x="327" y="7"/>
                    </a:cubicBezTo>
                    <a:cubicBezTo>
                      <a:pt x="326" y="8"/>
                      <a:pt x="326" y="8"/>
                      <a:pt x="326" y="8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5" y="10"/>
                      <a:pt x="325" y="10"/>
                      <a:pt x="325" y="10"/>
                    </a:cubicBezTo>
                    <a:lnTo>
                      <a:pt x="326" y="11"/>
                    </a:lnTo>
                    <a:close/>
                    <a:moveTo>
                      <a:pt x="320" y="13"/>
                    </a:moveTo>
                    <a:cubicBezTo>
                      <a:pt x="320" y="14"/>
                      <a:pt x="320" y="14"/>
                      <a:pt x="320" y="14"/>
                    </a:cubicBezTo>
                    <a:cubicBezTo>
                      <a:pt x="321" y="15"/>
                      <a:pt x="321" y="15"/>
                      <a:pt x="321" y="15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2" y="13"/>
                      <a:pt x="322" y="13"/>
                      <a:pt x="322" y="13"/>
                    </a:cubicBezTo>
                    <a:cubicBezTo>
                      <a:pt x="320" y="12"/>
                      <a:pt x="320" y="12"/>
                      <a:pt x="320" y="12"/>
                    </a:cubicBezTo>
                    <a:lnTo>
                      <a:pt x="320" y="13"/>
                    </a:lnTo>
                    <a:close/>
                    <a:moveTo>
                      <a:pt x="283" y="21"/>
                    </a:moveTo>
                    <a:cubicBezTo>
                      <a:pt x="284" y="23"/>
                      <a:pt x="284" y="23"/>
                      <a:pt x="284" y="23"/>
                    </a:cubicBezTo>
                    <a:cubicBezTo>
                      <a:pt x="286" y="24"/>
                      <a:pt x="286" y="24"/>
                      <a:pt x="286" y="24"/>
                    </a:cubicBezTo>
                    <a:cubicBezTo>
                      <a:pt x="289" y="27"/>
                      <a:pt x="289" y="27"/>
                      <a:pt x="289" y="27"/>
                    </a:cubicBezTo>
                    <a:cubicBezTo>
                      <a:pt x="291" y="27"/>
                      <a:pt x="291" y="27"/>
                      <a:pt x="291" y="27"/>
                    </a:cubicBezTo>
                    <a:cubicBezTo>
                      <a:pt x="291" y="25"/>
                      <a:pt x="291" y="25"/>
                      <a:pt x="291" y="25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2" y="20"/>
                      <a:pt x="292" y="20"/>
                      <a:pt x="292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18"/>
                      <a:pt x="288" y="18"/>
                      <a:pt x="288" y="18"/>
                    </a:cubicBezTo>
                    <a:cubicBezTo>
                      <a:pt x="287" y="17"/>
                      <a:pt x="287" y="17"/>
                      <a:pt x="287" y="17"/>
                    </a:cubicBezTo>
                    <a:cubicBezTo>
                      <a:pt x="286" y="18"/>
                      <a:pt x="286" y="18"/>
                      <a:pt x="286" y="18"/>
                    </a:cubicBezTo>
                    <a:cubicBezTo>
                      <a:pt x="286" y="20"/>
                      <a:pt x="286" y="20"/>
                      <a:pt x="286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6" y="22"/>
                      <a:pt x="286" y="22"/>
                      <a:pt x="286" y="22"/>
                    </a:cubicBezTo>
                    <a:cubicBezTo>
                      <a:pt x="284" y="21"/>
                      <a:pt x="284" y="21"/>
                      <a:pt x="284" y="21"/>
                    </a:cubicBezTo>
                    <a:lnTo>
                      <a:pt x="283" y="21"/>
                    </a:lnTo>
                    <a:close/>
                    <a:moveTo>
                      <a:pt x="281" y="23"/>
                    </a:moveTo>
                    <a:cubicBezTo>
                      <a:pt x="282" y="26"/>
                      <a:pt x="282" y="26"/>
                      <a:pt x="282" y="26"/>
                    </a:cubicBezTo>
                    <a:cubicBezTo>
                      <a:pt x="283" y="26"/>
                      <a:pt x="283" y="26"/>
                      <a:pt x="283" y="26"/>
                    </a:cubicBezTo>
                    <a:cubicBezTo>
                      <a:pt x="283" y="24"/>
                      <a:pt x="283" y="24"/>
                      <a:pt x="283" y="24"/>
                    </a:cubicBezTo>
                    <a:cubicBezTo>
                      <a:pt x="282" y="22"/>
                      <a:pt x="282" y="22"/>
                      <a:pt x="282" y="22"/>
                    </a:cubicBezTo>
                    <a:lnTo>
                      <a:pt x="281" y="23"/>
                    </a:lnTo>
                    <a:close/>
                    <a:moveTo>
                      <a:pt x="269" y="23"/>
                    </a:moveTo>
                    <a:cubicBezTo>
                      <a:pt x="269" y="24"/>
                      <a:pt x="269" y="24"/>
                      <a:pt x="269" y="24"/>
                    </a:cubicBezTo>
                    <a:cubicBezTo>
                      <a:pt x="272" y="24"/>
                      <a:pt x="272" y="24"/>
                      <a:pt x="272" y="24"/>
                    </a:cubicBezTo>
                    <a:cubicBezTo>
                      <a:pt x="273" y="25"/>
                      <a:pt x="273" y="25"/>
                      <a:pt x="273" y="25"/>
                    </a:cubicBezTo>
                    <a:cubicBezTo>
                      <a:pt x="275" y="25"/>
                      <a:pt x="275" y="25"/>
                      <a:pt x="275" y="25"/>
                    </a:cubicBezTo>
                    <a:cubicBezTo>
                      <a:pt x="275" y="24"/>
                      <a:pt x="275" y="24"/>
                      <a:pt x="275" y="24"/>
                    </a:cubicBezTo>
                    <a:cubicBezTo>
                      <a:pt x="274" y="23"/>
                      <a:pt x="274" y="23"/>
                      <a:pt x="274" y="23"/>
                    </a:cubicBezTo>
                    <a:cubicBezTo>
                      <a:pt x="272" y="23"/>
                      <a:pt x="272" y="23"/>
                      <a:pt x="272" y="23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1" y="20"/>
                      <a:pt x="271" y="20"/>
                      <a:pt x="271" y="20"/>
                    </a:cubicBezTo>
                    <a:cubicBezTo>
                      <a:pt x="269" y="21"/>
                      <a:pt x="269" y="21"/>
                      <a:pt x="269" y="21"/>
                    </a:cubicBezTo>
                    <a:lnTo>
                      <a:pt x="269" y="23"/>
                    </a:lnTo>
                    <a:close/>
                    <a:moveTo>
                      <a:pt x="262" y="42"/>
                    </a:moveTo>
                    <a:cubicBezTo>
                      <a:pt x="263" y="43"/>
                      <a:pt x="263" y="43"/>
                      <a:pt x="263" y="43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263" y="39"/>
                      <a:pt x="263" y="39"/>
                      <a:pt x="263" y="39"/>
                    </a:cubicBezTo>
                    <a:cubicBezTo>
                      <a:pt x="263" y="36"/>
                      <a:pt x="263" y="36"/>
                      <a:pt x="263" y="36"/>
                    </a:cubicBezTo>
                    <a:cubicBezTo>
                      <a:pt x="261" y="35"/>
                      <a:pt x="261" y="35"/>
                      <a:pt x="261" y="35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59" y="37"/>
                      <a:pt x="259" y="37"/>
                      <a:pt x="259" y="37"/>
                    </a:cubicBezTo>
                    <a:cubicBezTo>
                      <a:pt x="261" y="39"/>
                      <a:pt x="261" y="39"/>
                      <a:pt x="261" y="39"/>
                    </a:cubicBezTo>
                    <a:cubicBezTo>
                      <a:pt x="261" y="41"/>
                      <a:pt x="261" y="41"/>
                      <a:pt x="261" y="41"/>
                    </a:cubicBezTo>
                    <a:lnTo>
                      <a:pt x="262" y="42"/>
                    </a:lnTo>
                    <a:close/>
                    <a:moveTo>
                      <a:pt x="265" y="63"/>
                    </a:moveTo>
                    <a:cubicBezTo>
                      <a:pt x="268" y="63"/>
                      <a:pt x="268" y="63"/>
                      <a:pt x="268" y="63"/>
                    </a:cubicBezTo>
                    <a:cubicBezTo>
                      <a:pt x="269" y="62"/>
                      <a:pt x="269" y="62"/>
                      <a:pt x="269" y="62"/>
                    </a:cubicBezTo>
                    <a:cubicBezTo>
                      <a:pt x="269" y="60"/>
                      <a:pt x="269" y="60"/>
                      <a:pt x="269" y="60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7"/>
                      <a:pt x="267" y="57"/>
                      <a:pt x="267" y="57"/>
                    </a:cubicBezTo>
                    <a:cubicBezTo>
                      <a:pt x="266" y="56"/>
                      <a:pt x="266" y="56"/>
                      <a:pt x="266" y="56"/>
                    </a:cubicBezTo>
                    <a:cubicBezTo>
                      <a:pt x="264" y="57"/>
                      <a:pt x="264" y="57"/>
                      <a:pt x="264" y="57"/>
                    </a:cubicBezTo>
                    <a:cubicBezTo>
                      <a:pt x="263" y="59"/>
                      <a:pt x="263" y="59"/>
                      <a:pt x="263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4" y="63"/>
                      <a:pt x="264" y="63"/>
                      <a:pt x="264" y="63"/>
                    </a:cubicBezTo>
                    <a:lnTo>
                      <a:pt x="265" y="63"/>
                    </a:lnTo>
                    <a:close/>
                    <a:moveTo>
                      <a:pt x="265" y="65"/>
                    </a:moveTo>
                    <a:cubicBezTo>
                      <a:pt x="265" y="67"/>
                      <a:pt x="265" y="67"/>
                      <a:pt x="265" y="67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71"/>
                      <a:pt x="265" y="71"/>
                      <a:pt x="265" y="71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70" y="72"/>
                      <a:pt x="270" y="72"/>
                      <a:pt x="270" y="72"/>
                    </a:cubicBezTo>
                    <a:cubicBezTo>
                      <a:pt x="270" y="67"/>
                      <a:pt x="270" y="67"/>
                      <a:pt x="270" y="67"/>
                    </a:cubicBezTo>
                    <a:cubicBezTo>
                      <a:pt x="268" y="65"/>
                      <a:pt x="268" y="65"/>
                      <a:pt x="268" y="65"/>
                    </a:cubicBezTo>
                    <a:cubicBezTo>
                      <a:pt x="266" y="65"/>
                      <a:pt x="266" y="65"/>
                      <a:pt x="266" y="65"/>
                    </a:cubicBezTo>
                    <a:lnTo>
                      <a:pt x="265" y="65"/>
                    </a:lnTo>
                    <a:close/>
                    <a:moveTo>
                      <a:pt x="231" y="45"/>
                    </a:moveTo>
                    <a:cubicBezTo>
                      <a:pt x="232" y="44"/>
                      <a:pt x="232" y="44"/>
                      <a:pt x="232" y="44"/>
                    </a:cubicBezTo>
                    <a:cubicBezTo>
                      <a:pt x="231" y="43"/>
                      <a:pt x="231" y="43"/>
                      <a:pt x="231" y="43"/>
                    </a:cubicBezTo>
                    <a:cubicBezTo>
                      <a:pt x="231" y="42"/>
                      <a:pt x="231" y="42"/>
                      <a:pt x="231" y="42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29" y="41"/>
                      <a:pt x="229" y="41"/>
                      <a:pt x="229" y="41"/>
                    </a:cubicBezTo>
                    <a:cubicBezTo>
                      <a:pt x="229" y="43"/>
                      <a:pt x="229" y="43"/>
                      <a:pt x="229" y="43"/>
                    </a:cubicBezTo>
                    <a:lnTo>
                      <a:pt x="231" y="45"/>
                    </a:lnTo>
                    <a:close/>
                    <a:moveTo>
                      <a:pt x="226" y="58"/>
                    </a:moveTo>
                    <a:cubicBezTo>
                      <a:pt x="227" y="59"/>
                      <a:pt x="227" y="59"/>
                      <a:pt x="227" y="59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5" y="48"/>
                      <a:pt x="225" y="48"/>
                      <a:pt x="225" y="48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5" y="40"/>
                      <a:pt x="225" y="40"/>
                      <a:pt x="225" y="40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224" y="35"/>
                      <a:pt x="224" y="35"/>
                      <a:pt x="224" y="35"/>
                    </a:cubicBezTo>
                    <a:cubicBezTo>
                      <a:pt x="222" y="37"/>
                      <a:pt x="222" y="37"/>
                      <a:pt x="222" y="37"/>
                    </a:cubicBezTo>
                    <a:cubicBezTo>
                      <a:pt x="222" y="42"/>
                      <a:pt x="222" y="42"/>
                      <a:pt x="222" y="42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47"/>
                      <a:pt x="221" y="47"/>
                      <a:pt x="221" y="47"/>
                    </a:cubicBezTo>
                    <a:cubicBezTo>
                      <a:pt x="223" y="52"/>
                      <a:pt x="223" y="52"/>
                      <a:pt x="223" y="52"/>
                    </a:cubicBezTo>
                    <a:cubicBezTo>
                      <a:pt x="224" y="55"/>
                      <a:pt x="224" y="55"/>
                      <a:pt x="224" y="55"/>
                    </a:cubicBezTo>
                    <a:lnTo>
                      <a:pt x="226" y="58"/>
                    </a:lnTo>
                    <a:close/>
                    <a:moveTo>
                      <a:pt x="95" y="76"/>
                    </a:moveTo>
                    <a:cubicBezTo>
                      <a:pt x="96" y="77"/>
                      <a:pt x="96" y="77"/>
                      <a:pt x="96" y="77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7" y="75"/>
                      <a:pt x="97" y="75"/>
                      <a:pt x="97" y="75"/>
                    </a:cubicBezTo>
                    <a:lnTo>
                      <a:pt x="95" y="76"/>
                    </a:lnTo>
                    <a:close/>
                    <a:moveTo>
                      <a:pt x="12" y="169"/>
                    </a:moveTo>
                    <a:cubicBezTo>
                      <a:pt x="13" y="170"/>
                      <a:pt x="13" y="170"/>
                      <a:pt x="13" y="170"/>
                    </a:cubicBezTo>
                    <a:cubicBezTo>
                      <a:pt x="16" y="171"/>
                      <a:pt x="16" y="171"/>
                      <a:pt x="16" y="171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19" y="170"/>
                      <a:pt x="19" y="170"/>
                      <a:pt x="19" y="170"/>
                    </a:cubicBezTo>
                    <a:cubicBezTo>
                      <a:pt x="18" y="170"/>
                      <a:pt x="18" y="170"/>
                      <a:pt x="18" y="170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4" y="168"/>
                      <a:pt x="14" y="168"/>
                      <a:pt x="14" y="168"/>
                    </a:cubicBezTo>
                    <a:cubicBezTo>
                      <a:pt x="12" y="168"/>
                      <a:pt x="12" y="168"/>
                      <a:pt x="12" y="168"/>
                    </a:cubicBezTo>
                    <a:lnTo>
                      <a:pt x="12" y="169"/>
                    </a:lnTo>
                    <a:close/>
                    <a:moveTo>
                      <a:pt x="0" y="169"/>
                    </a:moveTo>
                    <a:cubicBezTo>
                      <a:pt x="2" y="171"/>
                      <a:pt x="2" y="171"/>
                      <a:pt x="2" y="171"/>
                    </a:cubicBezTo>
                    <a:cubicBezTo>
                      <a:pt x="5" y="171"/>
                      <a:pt x="5" y="171"/>
                      <a:pt x="5" y="171"/>
                    </a:cubicBezTo>
                    <a:cubicBezTo>
                      <a:pt x="7" y="173"/>
                      <a:pt x="7" y="173"/>
                      <a:pt x="7" y="173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7" y="169"/>
                      <a:pt x="7" y="169"/>
                      <a:pt x="7" y="169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1" y="168"/>
                      <a:pt x="1" y="168"/>
                      <a:pt x="1" y="168"/>
                    </a:cubicBezTo>
                    <a:lnTo>
                      <a:pt x="0" y="169"/>
                    </a:lnTo>
                    <a:close/>
                    <a:moveTo>
                      <a:pt x="93" y="258"/>
                    </a:moveTo>
                    <a:cubicBezTo>
                      <a:pt x="93" y="259"/>
                      <a:pt x="93" y="259"/>
                      <a:pt x="93" y="259"/>
                    </a:cubicBezTo>
                    <a:cubicBezTo>
                      <a:pt x="94" y="259"/>
                      <a:pt x="94" y="259"/>
                      <a:pt x="94" y="259"/>
                    </a:cubicBezTo>
                    <a:cubicBezTo>
                      <a:pt x="95" y="258"/>
                      <a:pt x="95" y="258"/>
                      <a:pt x="95" y="258"/>
                    </a:cubicBezTo>
                    <a:cubicBezTo>
                      <a:pt x="94" y="257"/>
                      <a:pt x="94" y="257"/>
                      <a:pt x="94" y="257"/>
                    </a:cubicBezTo>
                    <a:lnTo>
                      <a:pt x="93" y="258"/>
                    </a:lnTo>
                    <a:close/>
                    <a:moveTo>
                      <a:pt x="93" y="267"/>
                    </a:moveTo>
                    <a:cubicBezTo>
                      <a:pt x="95" y="267"/>
                      <a:pt x="95" y="267"/>
                      <a:pt x="95" y="267"/>
                    </a:cubicBezTo>
                    <a:cubicBezTo>
                      <a:pt x="96" y="268"/>
                      <a:pt x="96" y="268"/>
                      <a:pt x="96" y="268"/>
                    </a:cubicBezTo>
                    <a:cubicBezTo>
                      <a:pt x="100" y="268"/>
                      <a:pt x="100" y="268"/>
                      <a:pt x="100" y="268"/>
                    </a:cubicBezTo>
                    <a:cubicBezTo>
                      <a:pt x="102" y="268"/>
                      <a:pt x="102" y="268"/>
                      <a:pt x="102" y="268"/>
                    </a:cubicBezTo>
                    <a:cubicBezTo>
                      <a:pt x="103" y="269"/>
                      <a:pt x="103" y="269"/>
                      <a:pt x="103" y="269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266"/>
                      <a:pt x="102" y="266"/>
                      <a:pt x="102" y="266"/>
                    </a:cubicBezTo>
                    <a:cubicBezTo>
                      <a:pt x="99" y="266"/>
                      <a:pt x="99" y="266"/>
                      <a:pt x="99" y="266"/>
                    </a:cubicBezTo>
                    <a:cubicBezTo>
                      <a:pt x="98" y="266"/>
                      <a:pt x="98" y="266"/>
                      <a:pt x="98" y="266"/>
                    </a:cubicBezTo>
                    <a:cubicBezTo>
                      <a:pt x="95" y="265"/>
                      <a:pt x="95" y="265"/>
                      <a:pt x="95" y="265"/>
                    </a:cubicBezTo>
                    <a:cubicBezTo>
                      <a:pt x="94" y="265"/>
                      <a:pt x="94" y="265"/>
                      <a:pt x="94" y="265"/>
                    </a:cubicBezTo>
                    <a:cubicBezTo>
                      <a:pt x="93" y="266"/>
                      <a:pt x="93" y="266"/>
                      <a:pt x="93" y="266"/>
                    </a:cubicBezTo>
                    <a:lnTo>
                      <a:pt x="93" y="267"/>
                    </a:lnTo>
                    <a:close/>
                    <a:moveTo>
                      <a:pt x="96" y="270"/>
                    </a:moveTo>
                    <a:cubicBezTo>
                      <a:pt x="97" y="271"/>
                      <a:pt x="97" y="271"/>
                      <a:pt x="97" y="271"/>
                    </a:cubicBezTo>
                    <a:cubicBezTo>
                      <a:pt x="98" y="271"/>
                      <a:pt x="98" y="271"/>
                      <a:pt x="98" y="271"/>
                    </a:cubicBezTo>
                    <a:cubicBezTo>
                      <a:pt x="98" y="270"/>
                      <a:pt x="98" y="270"/>
                      <a:pt x="98" y="270"/>
                    </a:cubicBezTo>
                    <a:lnTo>
                      <a:pt x="96" y="270"/>
                    </a:lnTo>
                    <a:close/>
                    <a:moveTo>
                      <a:pt x="97" y="284"/>
                    </a:moveTo>
                    <a:cubicBezTo>
                      <a:pt x="98" y="285"/>
                      <a:pt x="98" y="285"/>
                      <a:pt x="98" y="285"/>
                    </a:cubicBezTo>
                    <a:cubicBezTo>
                      <a:pt x="99" y="285"/>
                      <a:pt x="99" y="285"/>
                      <a:pt x="99" y="285"/>
                    </a:cubicBezTo>
                    <a:cubicBezTo>
                      <a:pt x="100" y="286"/>
                      <a:pt x="100" y="286"/>
                      <a:pt x="100" y="286"/>
                    </a:cubicBezTo>
                    <a:cubicBezTo>
                      <a:pt x="102" y="285"/>
                      <a:pt x="102" y="285"/>
                      <a:pt x="102" y="285"/>
                    </a:cubicBezTo>
                    <a:cubicBezTo>
                      <a:pt x="101" y="284"/>
                      <a:pt x="101" y="284"/>
                      <a:pt x="101" y="284"/>
                    </a:cubicBezTo>
                    <a:cubicBezTo>
                      <a:pt x="99" y="283"/>
                      <a:pt x="99" y="283"/>
                      <a:pt x="99" y="283"/>
                    </a:cubicBezTo>
                    <a:cubicBezTo>
                      <a:pt x="98" y="283"/>
                      <a:pt x="98" y="283"/>
                      <a:pt x="98" y="283"/>
                    </a:cubicBezTo>
                    <a:lnTo>
                      <a:pt x="97" y="284"/>
                    </a:lnTo>
                    <a:close/>
                    <a:moveTo>
                      <a:pt x="95" y="289"/>
                    </a:moveTo>
                    <a:cubicBezTo>
                      <a:pt x="95" y="290"/>
                      <a:pt x="95" y="290"/>
                      <a:pt x="95" y="290"/>
                    </a:cubicBezTo>
                    <a:cubicBezTo>
                      <a:pt x="97" y="290"/>
                      <a:pt x="97" y="290"/>
                      <a:pt x="97" y="290"/>
                    </a:cubicBezTo>
                    <a:cubicBezTo>
                      <a:pt x="99" y="289"/>
                      <a:pt x="99" y="289"/>
                      <a:pt x="99" y="289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5" y="288"/>
                      <a:pt x="95" y="288"/>
                      <a:pt x="95" y="288"/>
                    </a:cubicBezTo>
                    <a:lnTo>
                      <a:pt x="95" y="289"/>
                    </a:lnTo>
                    <a:close/>
                    <a:moveTo>
                      <a:pt x="98" y="297"/>
                    </a:moveTo>
                    <a:cubicBezTo>
                      <a:pt x="99" y="297"/>
                      <a:pt x="99" y="297"/>
                      <a:pt x="99" y="297"/>
                    </a:cubicBezTo>
                    <a:cubicBezTo>
                      <a:pt x="100" y="297"/>
                      <a:pt x="100" y="297"/>
                      <a:pt x="100" y="297"/>
                    </a:cubicBezTo>
                    <a:cubicBezTo>
                      <a:pt x="99" y="295"/>
                      <a:pt x="99" y="295"/>
                      <a:pt x="99" y="295"/>
                    </a:cubicBezTo>
                    <a:cubicBezTo>
                      <a:pt x="98" y="294"/>
                      <a:pt x="98" y="294"/>
                      <a:pt x="98" y="294"/>
                    </a:cubicBezTo>
                    <a:cubicBezTo>
                      <a:pt x="98" y="295"/>
                      <a:pt x="98" y="295"/>
                      <a:pt x="98" y="295"/>
                    </a:cubicBezTo>
                    <a:lnTo>
                      <a:pt x="98" y="297"/>
                    </a:lnTo>
                    <a:close/>
                    <a:moveTo>
                      <a:pt x="101" y="300"/>
                    </a:moveTo>
                    <a:cubicBezTo>
                      <a:pt x="102" y="300"/>
                      <a:pt x="102" y="300"/>
                      <a:pt x="102" y="300"/>
                    </a:cubicBezTo>
                    <a:cubicBezTo>
                      <a:pt x="102" y="300"/>
                      <a:pt x="102" y="300"/>
                      <a:pt x="102" y="300"/>
                    </a:cubicBezTo>
                    <a:cubicBezTo>
                      <a:pt x="102" y="300"/>
                      <a:pt x="102" y="300"/>
                      <a:pt x="102" y="300"/>
                    </a:cubicBezTo>
                    <a:lnTo>
                      <a:pt x="101" y="300"/>
                    </a:lnTo>
                    <a:close/>
                    <a:moveTo>
                      <a:pt x="94" y="301"/>
                    </a:moveTo>
                    <a:cubicBezTo>
                      <a:pt x="95" y="300"/>
                      <a:pt x="95" y="300"/>
                      <a:pt x="95" y="300"/>
                    </a:cubicBezTo>
                    <a:cubicBezTo>
                      <a:pt x="94" y="299"/>
                      <a:pt x="94" y="299"/>
                      <a:pt x="94" y="299"/>
                    </a:cubicBezTo>
                    <a:cubicBezTo>
                      <a:pt x="94" y="300"/>
                      <a:pt x="94" y="300"/>
                      <a:pt x="94" y="300"/>
                    </a:cubicBezTo>
                    <a:lnTo>
                      <a:pt x="94" y="301"/>
                    </a:lnTo>
                    <a:close/>
                    <a:moveTo>
                      <a:pt x="97" y="300"/>
                    </a:moveTo>
                    <a:cubicBezTo>
                      <a:pt x="98" y="301"/>
                      <a:pt x="98" y="301"/>
                      <a:pt x="98" y="301"/>
                    </a:cubicBezTo>
                    <a:cubicBezTo>
                      <a:pt x="99" y="300"/>
                      <a:pt x="99" y="300"/>
                      <a:pt x="99" y="300"/>
                    </a:cubicBezTo>
                    <a:cubicBezTo>
                      <a:pt x="98" y="300"/>
                      <a:pt x="98" y="300"/>
                      <a:pt x="98" y="300"/>
                    </a:cubicBezTo>
                    <a:lnTo>
                      <a:pt x="97" y="300"/>
                    </a:lnTo>
                    <a:close/>
                    <a:moveTo>
                      <a:pt x="96" y="303"/>
                    </a:moveTo>
                    <a:cubicBezTo>
                      <a:pt x="97" y="303"/>
                      <a:pt x="97" y="303"/>
                      <a:pt x="97" y="303"/>
                    </a:cubicBezTo>
                    <a:cubicBezTo>
                      <a:pt x="98" y="302"/>
                      <a:pt x="98" y="302"/>
                      <a:pt x="98" y="302"/>
                    </a:cubicBezTo>
                    <a:cubicBezTo>
                      <a:pt x="97" y="302"/>
                      <a:pt x="97" y="302"/>
                      <a:pt x="97" y="302"/>
                    </a:cubicBezTo>
                    <a:lnTo>
                      <a:pt x="96" y="303"/>
                    </a:lnTo>
                    <a:close/>
                    <a:moveTo>
                      <a:pt x="98" y="307"/>
                    </a:moveTo>
                    <a:cubicBezTo>
                      <a:pt x="98" y="306"/>
                      <a:pt x="98" y="306"/>
                      <a:pt x="98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7"/>
                      <a:pt x="96" y="307"/>
                      <a:pt x="96" y="307"/>
                    </a:cubicBezTo>
                    <a:lnTo>
                      <a:pt x="98" y="307"/>
                    </a:lnTo>
                    <a:close/>
                    <a:moveTo>
                      <a:pt x="100" y="308"/>
                    </a:moveTo>
                    <a:cubicBezTo>
                      <a:pt x="101" y="308"/>
                      <a:pt x="101" y="308"/>
                      <a:pt x="101" y="308"/>
                    </a:cubicBezTo>
                    <a:cubicBezTo>
                      <a:pt x="102" y="307"/>
                      <a:pt x="102" y="307"/>
                      <a:pt x="102" y="307"/>
                    </a:cubicBezTo>
                    <a:cubicBezTo>
                      <a:pt x="100" y="307"/>
                      <a:pt x="100" y="307"/>
                      <a:pt x="100" y="307"/>
                    </a:cubicBezTo>
                    <a:cubicBezTo>
                      <a:pt x="99" y="308"/>
                      <a:pt x="99" y="308"/>
                      <a:pt x="99" y="308"/>
                    </a:cubicBezTo>
                    <a:cubicBezTo>
                      <a:pt x="99" y="308"/>
                      <a:pt x="100" y="309"/>
                      <a:pt x="100" y="308"/>
                    </a:cubicBezTo>
                    <a:moveTo>
                      <a:pt x="92" y="314"/>
                    </a:moveTo>
                    <a:cubicBezTo>
                      <a:pt x="94" y="313"/>
                      <a:pt x="94" y="313"/>
                      <a:pt x="94" y="313"/>
                    </a:cubicBezTo>
                    <a:cubicBezTo>
                      <a:pt x="95" y="313"/>
                      <a:pt x="95" y="313"/>
                      <a:pt x="95" y="313"/>
                    </a:cubicBezTo>
                    <a:cubicBezTo>
                      <a:pt x="95" y="312"/>
                      <a:pt x="95" y="312"/>
                      <a:pt x="95" y="312"/>
                    </a:cubicBezTo>
                    <a:cubicBezTo>
                      <a:pt x="92" y="312"/>
                      <a:pt x="92" y="312"/>
                      <a:pt x="92" y="312"/>
                    </a:cubicBezTo>
                    <a:cubicBezTo>
                      <a:pt x="91" y="313"/>
                      <a:pt x="91" y="313"/>
                      <a:pt x="91" y="313"/>
                    </a:cubicBezTo>
                    <a:lnTo>
                      <a:pt x="92" y="314"/>
                    </a:lnTo>
                    <a:close/>
                    <a:moveTo>
                      <a:pt x="96" y="317"/>
                    </a:moveTo>
                    <a:cubicBezTo>
                      <a:pt x="100" y="315"/>
                      <a:pt x="100" y="315"/>
                      <a:pt x="100" y="315"/>
                    </a:cubicBezTo>
                    <a:cubicBezTo>
                      <a:pt x="102" y="313"/>
                      <a:pt x="102" y="313"/>
                      <a:pt x="102" y="313"/>
                    </a:cubicBezTo>
                    <a:cubicBezTo>
                      <a:pt x="102" y="312"/>
                      <a:pt x="102" y="312"/>
                      <a:pt x="102" y="312"/>
                    </a:cubicBezTo>
                    <a:cubicBezTo>
                      <a:pt x="100" y="312"/>
                      <a:pt x="100" y="312"/>
                      <a:pt x="100" y="312"/>
                    </a:cubicBezTo>
                    <a:cubicBezTo>
                      <a:pt x="98" y="313"/>
                      <a:pt x="98" y="313"/>
                      <a:pt x="98" y="313"/>
                    </a:cubicBezTo>
                    <a:cubicBezTo>
                      <a:pt x="96" y="314"/>
                      <a:pt x="96" y="314"/>
                      <a:pt x="96" y="314"/>
                    </a:cubicBezTo>
                    <a:cubicBezTo>
                      <a:pt x="96" y="315"/>
                      <a:pt x="96" y="315"/>
                      <a:pt x="96" y="315"/>
                    </a:cubicBezTo>
                    <a:cubicBezTo>
                      <a:pt x="95" y="316"/>
                      <a:pt x="95" y="316"/>
                      <a:pt x="95" y="316"/>
                    </a:cubicBezTo>
                    <a:cubicBezTo>
                      <a:pt x="95" y="317"/>
                      <a:pt x="95" y="317"/>
                      <a:pt x="95" y="317"/>
                    </a:cubicBezTo>
                    <a:cubicBezTo>
                      <a:pt x="95" y="318"/>
                      <a:pt x="95" y="318"/>
                      <a:pt x="95" y="318"/>
                    </a:cubicBezTo>
                    <a:cubicBezTo>
                      <a:pt x="96" y="318"/>
                      <a:pt x="96" y="318"/>
                      <a:pt x="96" y="318"/>
                    </a:cubicBezTo>
                    <a:lnTo>
                      <a:pt x="96" y="317"/>
                    </a:lnTo>
                    <a:close/>
                    <a:moveTo>
                      <a:pt x="100" y="317"/>
                    </a:moveTo>
                    <a:cubicBezTo>
                      <a:pt x="101" y="317"/>
                      <a:pt x="101" y="317"/>
                      <a:pt x="101" y="317"/>
                    </a:cubicBezTo>
                    <a:cubicBezTo>
                      <a:pt x="102" y="316"/>
                      <a:pt x="102" y="316"/>
                      <a:pt x="102" y="316"/>
                    </a:cubicBezTo>
                    <a:cubicBezTo>
                      <a:pt x="102" y="315"/>
                      <a:pt x="102" y="315"/>
                      <a:pt x="102" y="315"/>
                    </a:cubicBezTo>
                    <a:lnTo>
                      <a:pt x="100" y="317"/>
                    </a:lnTo>
                    <a:close/>
                    <a:moveTo>
                      <a:pt x="98" y="319"/>
                    </a:moveTo>
                    <a:cubicBezTo>
                      <a:pt x="100" y="319"/>
                      <a:pt x="100" y="319"/>
                      <a:pt x="100" y="319"/>
                    </a:cubicBezTo>
                    <a:cubicBezTo>
                      <a:pt x="99" y="318"/>
                      <a:pt x="99" y="318"/>
                      <a:pt x="99" y="318"/>
                    </a:cubicBezTo>
                    <a:cubicBezTo>
                      <a:pt x="98" y="318"/>
                      <a:pt x="98" y="318"/>
                      <a:pt x="98" y="318"/>
                    </a:cubicBezTo>
                    <a:lnTo>
                      <a:pt x="98" y="319"/>
                    </a:lnTo>
                    <a:close/>
                    <a:moveTo>
                      <a:pt x="95" y="320"/>
                    </a:moveTo>
                    <a:cubicBezTo>
                      <a:pt x="96" y="319"/>
                      <a:pt x="96" y="319"/>
                      <a:pt x="96" y="319"/>
                    </a:cubicBezTo>
                    <a:cubicBezTo>
                      <a:pt x="95" y="318"/>
                      <a:pt x="95" y="318"/>
                      <a:pt x="95" y="318"/>
                    </a:cubicBezTo>
                    <a:cubicBezTo>
                      <a:pt x="94" y="319"/>
                      <a:pt x="94" y="319"/>
                      <a:pt x="94" y="319"/>
                    </a:cubicBezTo>
                    <a:cubicBezTo>
                      <a:pt x="94" y="320"/>
                      <a:pt x="94" y="320"/>
                      <a:pt x="94" y="320"/>
                    </a:cubicBezTo>
                    <a:lnTo>
                      <a:pt x="95" y="320"/>
                    </a:lnTo>
                    <a:close/>
                    <a:moveTo>
                      <a:pt x="91" y="327"/>
                    </a:moveTo>
                    <a:cubicBezTo>
                      <a:pt x="91" y="329"/>
                      <a:pt x="91" y="329"/>
                      <a:pt x="91" y="329"/>
                    </a:cubicBezTo>
                    <a:cubicBezTo>
                      <a:pt x="93" y="329"/>
                      <a:pt x="93" y="329"/>
                      <a:pt x="93" y="329"/>
                    </a:cubicBezTo>
                    <a:cubicBezTo>
                      <a:pt x="94" y="327"/>
                      <a:pt x="94" y="327"/>
                      <a:pt x="94" y="327"/>
                    </a:cubicBezTo>
                    <a:cubicBezTo>
                      <a:pt x="97" y="326"/>
                      <a:pt x="97" y="326"/>
                      <a:pt x="97" y="326"/>
                    </a:cubicBezTo>
                    <a:cubicBezTo>
                      <a:pt x="97" y="325"/>
                      <a:pt x="97" y="325"/>
                      <a:pt x="97" y="325"/>
                    </a:cubicBezTo>
                    <a:cubicBezTo>
                      <a:pt x="96" y="324"/>
                      <a:pt x="96" y="324"/>
                      <a:pt x="96" y="324"/>
                    </a:cubicBezTo>
                    <a:cubicBezTo>
                      <a:pt x="95" y="325"/>
                      <a:pt x="95" y="325"/>
                      <a:pt x="95" y="325"/>
                    </a:cubicBezTo>
                    <a:cubicBezTo>
                      <a:pt x="93" y="325"/>
                      <a:pt x="93" y="325"/>
                      <a:pt x="93" y="325"/>
                    </a:cubicBezTo>
                    <a:cubicBezTo>
                      <a:pt x="92" y="327"/>
                      <a:pt x="92" y="327"/>
                      <a:pt x="92" y="327"/>
                    </a:cubicBezTo>
                    <a:cubicBezTo>
                      <a:pt x="92" y="327"/>
                      <a:pt x="91" y="327"/>
                      <a:pt x="91" y="327"/>
                    </a:cubicBezTo>
                    <a:moveTo>
                      <a:pt x="89" y="333"/>
                    </a:moveTo>
                    <a:cubicBezTo>
                      <a:pt x="90" y="335"/>
                      <a:pt x="90" y="335"/>
                      <a:pt x="90" y="335"/>
                    </a:cubicBezTo>
                    <a:cubicBezTo>
                      <a:pt x="91" y="336"/>
                      <a:pt x="91" y="336"/>
                      <a:pt x="91" y="336"/>
                    </a:cubicBezTo>
                    <a:cubicBezTo>
                      <a:pt x="92" y="335"/>
                      <a:pt x="92" y="335"/>
                      <a:pt x="92" y="335"/>
                    </a:cubicBezTo>
                    <a:cubicBezTo>
                      <a:pt x="90" y="333"/>
                      <a:pt x="90" y="333"/>
                      <a:pt x="90" y="333"/>
                    </a:cubicBezTo>
                    <a:lnTo>
                      <a:pt x="89" y="333"/>
                    </a:lnTo>
                    <a:close/>
                    <a:moveTo>
                      <a:pt x="143" y="580"/>
                    </a:moveTo>
                    <a:cubicBezTo>
                      <a:pt x="144" y="579"/>
                      <a:pt x="144" y="579"/>
                      <a:pt x="144" y="579"/>
                    </a:cubicBezTo>
                    <a:cubicBezTo>
                      <a:pt x="146" y="578"/>
                      <a:pt x="146" y="578"/>
                      <a:pt x="146" y="578"/>
                    </a:cubicBezTo>
                    <a:cubicBezTo>
                      <a:pt x="147" y="579"/>
                      <a:pt x="147" y="579"/>
                      <a:pt x="147" y="579"/>
                    </a:cubicBezTo>
                    <a:cubicBezTo>
                      <a:pt x="146" y="580"/>
                      <a:pt x="146" y="580"/>
                      <a:pt x="146" y="580"/>
                    </a:cubicBezTo>
                    <a:cubicBezTo>
                      <a:pt x="145" y="580"/>
                      <a:pt x="145" y="580"/>
                      <a:pt x="145" y="580"/>
                    </a:cubicBezTo>
                    <a:cubicBezTo>
                      <a:pt x="144" y="581"/>
                      <a:pt x="144" y="581"/>
                      <a:pt x="144" y="581"/>
                    </a:cubicBezTo>
                    <a:lnTo>
                      <a:pt x="143" y="580"/>
                    </a:lnTo>
                    <a:close/>
                    <a:moveTo>
                      <a:pt x="130" y="574"/>
                    </a:moveTo>
                    <a:cubicBezTo>
                      <a:pt x="131" y="574"/>
                      <a:pt x="131" y="574"/>
                      <a:pt x="131" y="574"/>
                    </a:cubicBezTo>
                    <a:cubicBezTo>
                      <a:pt x="131" y="573"/>
                      <a:pt x="131" y="573"/>
                      <a:pt x="131" y="573"/>
                    </a:cubicBezTo>
                    <a:cubicBezTo>
                      <a:pt x="132" y="571"/>
                      <a:pt x="132" y="571"/>
                      <a:pt x="132" y="571"/>
                    </a:cubicBezTo>
                    <a:cubicBezTo>
                      <a:pt x="132" y="570"/>
                      <a:pt x="132" y="570"/>
                      <a:pt x="132" y="570"/>
                    </a:cubicBezTo>
                    <a:cubicBezTo>
                      <a:pt x="131" y="570"/>
                      <a:pt x="131" y="570"/>
                      <a:pt x="131" y="570"/>
                    </a:cubicBezTo>
                    <a:cubicBezTo>
                      <a:pt x="130" y="571"/>
                      <a:pt x="130" y="571"/>
                      <a:pt x="130" y="571"/>
                    </a:cubicBezTo>
                    <a:cubicBezTo>
                      <a:pt x="129" y="572"/>
                      <a:pt x="129" y="572"/>
                      <a:pt x="129" y="572"/>
                    </a:cubicBezTo>
                    <a:lnTo>
                      <a:pt x="130" y="574"/>
                    </a:lnTo>
                    <a:close/>
                    <a:moveTo>
                      <a:pt x="121" y="560"/>
                    </a:moveTo>
                    <a:cubicBezTo>
                      <a:pt x="121" y="560"/>
                      <a:pt x="121" y="560"/>
                      <a:pt x="121" y="560"/>
                    </a:cubicBezTo>
                    <a:cubicBezTo>
                      <a:pt x="123" y="560"/>
                      <a:pt x="123" y="560"/>
                      <a:pt x="123" y="560"/>
                    </a:cubicBezTo>
                    <a:cubicBezTo>
                      <a:pt x="124" y="559"/>
                      <a:pt x="124" y="559"/>
                      <a:pt x="124" y="559"/>
                    </a:cubicBezTo>
                    <a:cubicBezTo>
                      <a:pt x="124" y="559"/>
                      <a:pt x="124" y="559"/>
                      <a:pt x="124" y="559"/>
                    </a:cubicBezTo>
                    <a:cubicBezTo>
                      <a:pt x="122" y="559"/>
                      <a:pt x="122" y="559"/>
                      <a:pt x="122" y="559"/>
                    </a:cubicBezTo>
                    <a:lnTo>
                      <a:pt x="121" y="560"/>
                    </a:lnTo>
                    <a:close/>
                    <a:moveTo>
                      <a:pt x="116" y="559"/>
                    </a:moveTo>
                    <a:cubicBezTo>
                      <a:pt x="116" y="560"/>
                      <a:pt x="116" y="560"/>
                      <a:pt x="116" y="560"/>
                    </a:cubicBezTo>
                    <a:cubicBezTo>
                      <a:pt x="118" y="560"/>
                      <a:pt x="118" y="560"/>
                      <a:pt x="118" y="560"/>
                    </a:cubicBezTo>
                    <a:cubicBezTo>
                      <a:pt x="118" y="559"/>
                      <a:pt x="118" y="559"/>
                      <a:pt x="118" y="559"/>
                    </a:cubicBezTo>
                    <a:cubicBezTo>
                      <a:pt x="117" y="559"/>
                      <a:pt x="117" y="559"/>
                      <a:pt x="117" y="559"/>
                    </a:cubicBezTo>
                    <a:lnTo>
                      <a:pt x="116" y="559"/>
                    </a:lnTo>
                    <a:close/>
                    <a:moveTo>
                      <a:pt x="103" y="560"/>
                    </a:moveTo>
                    <a:cubicBezTo>
                      <a:pt x="103" y="561"/>
                      <a:pt x="103" y="561"/>
                      <a:pt x="103" y="561"/>
                    </a:cubicBezTo>
                    <a:cubicBezTo>
                      <a:pt x="104" y="561"/>
                      <a:pt x="104" y="561"/>
                      <a:pt x="104" y="561"/>
                    </a:cubicBezTo>
                    <a:cubicBezTo>
                      <a:pt x="105" y="562"/>
                      <a:pt x="105" y="562"/>
                      <a:pt x="105" y="562"/>
                    </a:cubicBezTo>
                    <a:cubicBezTo>
                      <a:pt x="106" y="562"/>
                      <a:pt x="106" y="562"/>
                      <a:pt x="106" y="562"/>
                    </a:cubicBezTo>
                    <a:cubicBezTo>
                      <a:pt x="106" y="560"/>
                      <a:pt x="106" y="560"/>
                      <a:pt x="106" y="560"/>
                    </a:cubicBezTo>
                    <a:cubicBezTo>
                      <a:pt x="104" y="560"/>
                      <a:pt x="104" y="560"/>
                      <a:pt x="104" y="560"/>
                    </a:cubicBezTo>
                    <a:lnTo>
                      <a:pt x="103" y="560"/>
                    </a:lnTo>
                    <a:close/>
                    <a:moveTo>
                      <a:pt x="86" y="495"/>
                    </a:moveTo>
                    <a:cubicBezTo>
                      <a:pt x="87" y="495"/>
                      <a:pt x="87" y="495"/>
                      <a:pt x="87" y="495"/>
                    </a:cubicBezTo>
                    <a:cubicBezTo>
                      <a:pt x="89" y="494"/>
                      <a:pt x="89" y="494"/>
                      <a:pt x="89" y="494"/>
                    </a:cubicBezTo>
                    <a:cubicBezTo>
                      <a:pt x="91" y="491"/>
                      <a:pt x="91" y="491"/>
                      <a:pt x="91" y="491"/>
                    </a:cubicBezTo>
                    <a:cubicBezTo>
                      <a:pt x="90" y="492"/>
                      <a:pt x="90" y="492"/>
                      <a:pt x="90" y="492"/>
                    </a:cubicBezTo>
                    <a:cubicBezTo>
                      <a:pt x="89" y="493"/>
                      <a:pt x="89" y="493"/>
                      <a:pt x="89" y="493"/>
                    </a:cubicBezTo>
                    <a:lnTo>
                      <a:pt x="86" y="495"/>
                    </a:lnTo>
                    <a:close/>
                    <a:moveTo>
                      <a:pt x="86" y="493"/>
                    </a:moveTo>
                    <a:cubicBezTo>
                      <a:pt x="86" y="493"/>
                      <a:pt x="86" y="493"/>
                      <a:pt x="86" y="493"/>
                    </a:cubicBezTo>
                    <a:cubicBezTo>
                      <a:pt x="87" y="493"/>
                      <a:pt x="87" y="493"/>
                      <a:pt x="87" y="493"/>
                    </a:cubicBezTo>
                    <a:cubicBezTo>
                      <a:pt x="88" y="492"/>
                      <a:pt x="88" y="492"/>
                      <a:pt x="88" y="492"/>
                    </a:cubicBezTo>
                    <a:cubicBezTo>
                      <a:pt x="89" y="491"/>
                      <a:pt x="89" y="491"/>
                      <a:pt x="89" y="491"/>
                    </a:cubicBezTo>
                    <a:cubicBezTo>
                      <a:pt x="88" y="491"/>
                      <a:pt x="88" y="491"/>
                      <a:pt x="88" y="491"/>
                    </a:cubicBezTo>
                    <a:lnTo>
                      <a:pt x="86" y="493"/>
                    </a:lnTo>
                    <a:close/>
                    <a:moveTo>
                      <a:pt x="76" y="471"/>
                    </a:moveTo>
                    <a:cubicBezTo>
                      <a:pt x="75" y="472"/>
                      <a:pt x="75" y="472"/>
                      <a:pt x="75" y="472"/>
                    </a:cubicBezTo>
                    <a:cubicBezTo>
                      <a:pt x="76" y="472"/>
                      <a:pt x="76" y="472"/>
                      <a:pt x="76" y="472"/>
                    </a:cubicBezTo>
                    <a:cubicBezTo>
                      <a:pt x="78" y="472"/>
                      <a:pt x="78" y="472"/>
                      <a:pt x="78" y="472"/>
                    </a:cubicBezTo>
                    <a:cubicBezTo>
                      <a:pt x="77" y="471"/>
                      <a:pt x="77" y="471"/>
                      <a:pt x="77" y="471"/>
                    </a:cubicBezTo>
                    <a:cubicBezTo>
                      <a:pt x="76" y="471"/>
                      <a:pt x="76" y="471"/>
                      <a:pt x="76" y="471"/>
                    </a:cubicBezTo>
                    <a:close/>
                    <a:moveTo>
                      <a:pt x="75" y="468"/>
                    </a:moveTo>
                    <a:cubicBezTo>
                      <a:pt x="75" y="469"/>
                      <a:pt x="75" y="469"/>
                      <a:pt x="75" y="469"/>
                    </a:cubicBezTo>
                    <a:cubicBezTo>
                      <a:pt x="77" y="470"/>
                      <a:pt x="77" y="470"/>
                      <a:pt x="77" y="470"/>
                    </a:cubicBezTo>
                    <a:cubicBezTo>
                      <a:pt x="77" y="468"/>
                      <a:pt x="77" y="468"/>
                      <a:pt x="77" y="468"/>
                    </a:cubicBezTo>
                    <a:cubicBezTo>
                      <a:pt x="76" y="468"/>
                      <a:pt x="76" y="468"/>
                      <a:pt x="76" y="468"/>
                    </a:cubicBezTo>
                    <a:lnTo>
                      <a:pt x="75" y="468"/>
                    </a:lnTo>
                    <a:close/>
                    <a:moveTo>
                      <a:pt x="76" y="447"/>
                    </a:moveTo>
                    <a:cubicBezTo>
                      <a:pt x="78" y="448"/>
                      <a:pt x="78" y="448"/>
                      <a:pt x="78" y="448"/>
                    </a:cubicBezTo>
                    <a:cubicBezTo>
                      <a:pt x="79" y="447"/>
                      <a:pt x="79" y="447"/>
                      <a:pt x="79" y="447"/>
                    </a:cubicBezTo>
                    <a:cubicBezTo>
                      <a:pt x="78" y="447"/>
                      <a:pt x="78" y="447"/>
                      <a:pt x="78" y="447"/>
                    </a:cubicBezTo>
                    <a:lnTo>
                      <a:pt x="76" y="447"/>
                    </a:lnTo>
                    <a:close/>
                    <a:moveTo>
                      <a:pt x="77" y="445"/>
                    </a:moveTo>
                    <a:cubicBezTo>
                      <a:pt x="78" y="446"/>
                      <a:pt x="78" y="446"/>
                      <a:pt x="78" y="446"/>
                    </a:cubicBezTo>
                    <a:cubicBezTo>
                      <a:pt x="80" y="446"/>
                      <a:pt x="80" y="446"/>
                      <a:pt x="80" y="446"/>
                    </a:cubicBezTo>
                    <a:cubicBezTo>
                      <a:pt x="81" y="445"/>
                      <a:pt x="81" y="445"/>
                      <a:pt x="81" y="445"/>
                    </a:cubicBezTo>
                    <a:cubicBezTo>
                      <a:pt x="79" y="444"/>
                      <a:pt x="79" y="444"/>
                      <a:pt x="79" y="444"/>
                    </a:cubicBezTo>
                    <a:cubicBezTo>
                      <a:pt x="78" y="445"/>
                      <a:pt x="78" y="445"/>
                      <a:pt x="78" y="445"/>
                    </a:cubicBezTo>
                    <a:lnTo>
                      <a:pt x="77" y="445"/>
                    </a:lnTo>
                    <a:close/>
                    <a:moveTo>
                      <a:pt x="73" y="444"/>
                    </a:moveTo>
                    <a:cubicBezTo>
                      <a:pt x="73" y="446"/>
                      <a:pt x="73" y="446"/>
                      <a:pt x="73" y="446"/>
                    </a:cubicBezTo>
                    <a:cubicBezTo>
                      <a:pt x="75" y="445"/>
                      <a:pt x="75" y="445"/>
                      <a:pt x="75" y="445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3" y="444"/>
                      <a:pt x="73" y="444"/>
                      <a:pt x="73" y="444"/>
                    </a:cubicBezTo>
                    <a:close/>
                    <a:moveTo>
                      <a:pt x="79" y="426"/>
                    </a:moveTo>
                    <a:cubicBezTo>
                      <a:pt x="79" y="427"/>
                      <a:pt x="79" y="427"/>
                      <a:pt x="79" y="427"/>
                    </a:cubicBezTo>
                    <a:cubicBezTo>
                      <a:pt x="79" y="427"/>
                      <a:pt x="79" y="427"/>
                      <a:pt x="79" y="427"/>
                    </a:cubicBezTo>
                    <a:cubicBezTo>
                      <a:pt x="80" y="427"/>
                      <a:pt x="80" y="427"/>
                      <a:pt x="80" y="427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82" y="425"/>
                      <a:pt x="82" y="425"/>
                      <a:pt x="82" y="425"/>
                    </a:cubicBezTo>
                    <a:cubicBezTo>
                      <a:pt x="81" y="425"/>
                      <a:pt x="81" y="425"/>
                      <a:pt x="81" y="425"/>
                    </a:cubicBezTo>
                    <a:lnTo>
                      <a:pt x="79" y="426"/>
                    </a:lnTo>
                    <a:close/>
                    <a:moveTo>
                      <a:pt x="99" y="419"/>
                    </a:moveTo>
                    <a:cubicBezTo>
                      <a:pt x="100" y="419"/>
                      <a:pt x="100" y="419"/>
                      <a:pt x="100" y="419"/>
                    </a:cubicBezTo>
                    <a:cubicBezTo>
                      <a:pt x="104" y="419"/>
                      <a:pt x="104" y="419"/>
                      <a:pt x="104" y="419"/>
                    </a:cubicBezTo>
                    <a:cubicBezTo>
                      <a:pt x="103" y="418"/>
                      <a:pt x="103" y="418"/>
                      <a:pt x="103" y="418"/>
                    </a:cubicBezTo>
                    <a:cubicBezTo>
                      <a:pt x="101" y="417"/>
                      <a:pt x="101" y="417"/>
                      <a:pt x="101" y="417"/>
                    </a:cubicBezTo>
                    <a:cubicBezTo>
                      <a:pt x="99" y="418"/>
                      <a:pt x="99" y="418"/>
                      <a:pt x="99" y="418"/>
                    </a:cubicBezTo>
                    <a:lnTo>
                      <a:pt x="99" y="419"/>
                    </a:lnTo>
                    <a:close/>
                    <a:moveTo>
                      <a:pt x="91" y="409"/>
                    </a:moveTo>
                    <a:cubicBezTo>
                      <a:pt x="91" y="410"/>
                      <a:pt x="91" y="410"/>
                      <a:pt x="91" y="410"/>
                    </a:cubicBezTo>
                    <a:cubicBezTo>
                      <a:pt x="91" y="411"/>
                      <a:pt x="91" y="411"/>
                      <a:pt x="91" y="411"/>
                    </a:cubicBezTo>
                    <a:cubicBezTo>
                      <a:pt x="95" y="410"/>
                      <a:pt x="95" y="410"/>
                      <a:pt x="95" y="410"/>
                    </a:cubicBezTo>
                    <a:cubicBezTo>
                      <a:pt x="94" y="409"/>
                      <a:pt x="94" y="409"/>
                      <a:pt x="94" y="409"/>
                    </a:cubicBezTo>
                    <a:cubicBezTo>
                      <a:pt x="92" y="409"/>
                      <a:pt x="92" y="409"/>
                      <a:pt x="92" y="409"/>
                    </a:cubicBezTo>
                    <a:lnTo>
                      <a:pt x="91" y="409"/>
                    </a:lnTo>
                    <a:close/>
                    <a:moveTo>
                      <a:pt x="101" y="408"/>
                    </a:moveTo>
                    <a:cubicBezTo>
                      <a:pt x="101" y="409"/>
                      <a:pt x="101" y="409"/>
                      <a:pt x="101" y="409"/>
                    </a:cubicBezTo>
                    <a:cubicBezTo>
                      <a:pt x="103" y="409"/>
                      <a:pt x="103" y="409"/>
                      <a:pt x="103" y="409"/>
                    </a:cubicBezTo>
                    <a:cubicBezTo>
                      <a:pt x="105" y="409"/>
                      <a:pt x="105" y="409"/>
                      <a:pt x="105" y="409"/>
                    </a:cubicBezTo>
                    <a:cubicBezTo>
                      <a:pt x="102" y="408"/>
                      <a:pt x="102" y="408"/>
                      <a:pt x="102" y="408"/>
                    </a:cubicBezTo>
                    <a:lnTo>
                      <a:pt x="101" y="408"/>
                    </a:lnTo>
                    <a:close/>
                    <a:moveTo>
                      <a:pt x="95" y="407"/>
                    </a:moveTo>
                    <a:cubicBezTo>
                      <a:pt x="98" y="408"/>
                      <a:pt x="98" y="408"/>
                      <a:pt x="98" y="408"/>
                    </a:cubicBezTo>
                    <a:cubicBezTo>
                      <a:pt x="100" y="408"/>
                      <a:pt x="100" y="408"/>
                      <a:pt x="100" y="408"/>
                    </a:cubicBezTo>
                    <a:cubicBezTo>
                      <a:pt x="101" y="407"/>
                      <a:pt x="101" y="407"/>
                      <a:pt x="101" y="407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7" y="406"/>
                      <a:pt x="97" y="406"/>
                      <a:pt x="97" y="406"/>
                    </a:cubicBezTo>
                    <a:cubicBezTo>
                      <a:pt x="95" y="406"/>
                      <a:pt x="95" y="406"/>
                      <a:pt x="95" y="406"/>
                    </a:cubicBezTo>
                    <a:lnTo>
                      <a:pt x="95" y="407"/>
                    </a:lnTo>
                    <a:close/>
                    <a:moveTo>
                      <a:pt x="116" y="365"/>
                    </a:moveTo>
                    <a:cubicBezTo>
                      <a:pt x="117" y="367"/>
                      <a:pt x="117" y="367"/>
                      <a:pt x="117" y="367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19" y="367"/>
                      <a:pt x="119" y="367"/>
                      <a:pt x="119" y="367"/>
                    </a:cubicBezTo>
                    <a:cubicBezTo>
                      <a:pt x="118" y="366"/>
                      <a:pt x="118" y="366"/>
                      <a:pt x="118" y="366"/>
                    </a:cubicBezTo>
                    <a:lnTo>
                      <a:pt x="116" y="365"/>
                    </a:lnTo>
                    <a:close/>
                    <a:moveTo>
                      <a:pt x="115" y="360"/>
                    </a:moveTo>
                    <a:cubicBezTo>
                      <a:pt x="114" y="361"/>
                      <a:pt x="114" y="361"/>
                      <a:pt x="114" y="361"/>
                    </a:cubicBezTo>
                    <a:cubicBezTo>
                      <a:pt x="117" y="363"/>
                      <a:pt x="117" y="363"/>
                      <a:pt x="117" y="363"/>
                    </a:cubicBezTo>
                    <a:cubicBezTo>
                      <a:pt x="118" y="363"/>
                      <a:pt x="118" y="363"/>
                      <a:pt x="118" y="363"/>
                    </a:cubicBezTo>
                    <a:cubicBezTo>
                      <a:pt x="117" y="361"/>
                      <a:pt x="117" y="361"/>
                      <a:pt x="117" y="361"/>
                    </a:cubicBezTo>
                    <a:cubicBezTo>
                      <a:pt x="117" y="361"/>
                      <a:pt x="115" y="360"/>
                      <a:pt x="115" y="360"/>
                    </a:cubicBezTo>
                    <a:moveTo>
                      <a:pt x="108" y="346"/>
                    </a:moveTo>
                    <a:cubicBezTo>
                      <a:pt x="110" y="346"/>
                      <a:pt x="110" y="346"/>
                      <a:pt x="110" y="346"/>
                    </a:cubicBezTo>
                    <a:cubicBezTo>
                      <a:pt x="112" y="344"/>
                      <a:pt x="112" y="344"/>
                      <a:pt x="112" y="344"/>
                    </a:cubicBezTo>
                    <a:cubicBezTo>
                      <a:pt x="113" y="344"/>
                      <a:pt x="113" y="344"/>
                      <a:pt x="113" y="344"/>
                    </a:cubicBezTo>
                    <a:cubicBezTo>
                      <a:pt x="114" y="343"/>
                      <a:pt x="114" y="343"/>
                      <a:pt x="114" y="343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0" y="342"/>
                      <a:pt x="110" y="342"/>
                      <a:pt x="110" y="342"/>
                    </a:cubicBezTo>
                    <a:cubicBezTo>
                      <a:pt x="108" y="343"/>
                      <a:pt x="108" y="343"/>
                      <a:pt x="108" y="343"/>
                    </a:cubicBezTo>
                    <a:cubicBezTo>
                      <a:pt x="108" y="345"/>
                      <a:pt x="108" y="345"/>
                      <a:pt x="108" y="345"/>
                    </a:cubicBezTo>
                    <a:lnTo>
                      <a:pt x="108" y="346"/>
                    </a:lnTo>
                    <a:close/>
                    <a:moveTo>
                      <a:pt x="108" y="354"/>
                    </a:moveTo>
                    <a:cubicBezTo>
                      <a:pt x="109" y="355"/>
                      <a:pt x="109" y="355"/>
                      <a:pt x="109" y="355"/>
                    </a:cubicBezTo>
                    <a:cubicBezTo>
                      <a:pt x="112" y="355"/>
                      <a:pt x="112" y="355"/>
                      <a:pt x="112" y="355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13" y="351"/>
                      <a:pt x="113" y="351"/>
                      <a:pt x="113" y="351"/>
                    </a:cubicBezTo>
                    <a:cubicBezTo>
                      <a:pt x="111" y="350"/>
                      <a:pt x="111" y="350"/>
                      <a:pt x="111" y="350"/>
                    </a:cubicBezTo>
                    <a:cubicBezTo>
                      <a:pt x="109" y="350"/>
                      <a:pt x="109" y="350"/>
                      <a:pt x="109" y="350"/>
                    </a:cubicBezTo>
                    <a:lnTo>
                      <a:pt x="108" y="354"/>
                    </a:lnTo>
                    <a:close/>
                    <a:moveTo>
                      <a:pt x="101" y="355"/>
                    </a:moveTo>
                    <a:cubicBezTo>
                      <a:pt x="103" y="356"/>
                      <a:pt x="103" y="356"/>
                      <a:pt x="103" y="356"/>
                    </a:cubicBezTo>
                    <a:cubicBezTo>
                      <a:pt x="104" y="354"/>
                      <a:pt x="104" y="354"/>
                      <a:pt x="104" y="354"/>
                    </a:cubicBezTo>
                    <a:cubicBezTo>
                      <a:pt x="104" y="353"/>
                      <a:pt x="104" y="353"/>
                      <a:pt x="104" y="353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02" y="351"/>
                      <a:pt x="102" y="351"/>
                      <a:pt x="102" y="351"/>
                    </a:cubicBezTo>
                    <a:cubicBezTo>
                      <a:pt x="101" y="352"/>
                      <a:pt x="101" y="352"/>
                      <a:pt x="101" y="352"/>
                    </a:cubicBezTo>
                    <a:lnTo>
                      <a:pt x="101" y="355"/>
                    </a:lnTo>
                    <a:close/>
                    <a:moveTo>
                      <a:pt x="86" y="365"/>
                    </a:moveTo>
                    <a:cubicBezTo>
                      <a:pt x="85" y="366"/>
                      <a:pt x="85" y="366"/>
                      <a:pt x="85" y="366"/>
                    </a:cubicBezTo>
                    <a:cubicBezTo>
                      <a:pt x="87" y="367"/>
                      <a:pt x="87" y="367"/>
                      <a:pt x="87" y="367"/>
                    </a:cubicBezTo>
                    <a:cubicBezTo>
                      <a:pt x="88" y="368"/>
                      <a:pt x="88" y="368"/>
                      <a:pt x="88" y="368"/>
                    </a:cubicBezTo>
                    <a:cubicBezTo>
                      <a:pt x="89" y="367"/>
                      <a:pt x="89" y="367"/>
                      <a:pt x="89" y="367"/>
                    </a:cubicBezTo>
                    <a:cubicBezTo>
                      <a:pt x="87" y="365"/>
                      <a:pt x="87" y="365"/>
                      <a:pt x="87" y="365"/>
                    </a:cubicBezTo>
                    <a:lnTo>
                      <a:pt x="86" y="365"/>
                    </a:lnTo>
                    <a:close/>
                    <a:moveTo>
                      <a:pt x="115" y="385"/>
                    </a:moveTo>
                    <a:cubicBezTo>
                      <a:pt x="115" y="386"/>
                      <a:pt x="115" y="386"/>
                      <a:pt x="115" y="386"/>
                    </a:cubicBezTo>
                    <a:cubicBezTo>
                      <a:pt x="116" y="385"/>
                      <a:pt x="116" y="385"/>
                      <a:pt x="116" y="385"/>
                    </a:cubicBezTo>
                    <a:cubicBezTo>
                      <a:pt x="116" y="387"/>
                      <a:pt x="116" y="387"/>
                      <a:pt x="116" y="38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16" y="390"/>
                      <a:pt x="116" y="390"/>
                      <a:pt x="116" y="390"/>
                    </a:cubicBezTo>
                    <a:cubicBezTo>
                      <a:pt x="118" y="389"/>
                      <a:pt x="118" y="389"/>
                      <a:pt x="118" y="389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20" y="384"/>
                      <a:pt x="120" y="384"/>
                      <a:pt x="120" y="384"/>
                    </a:cubicBezTo>
                    <a:cubicBezTo>
                      <a:pt x="120" y="383"/>
                      <a:pt x="120" y="383"/>
                      <a:pt x="120" y="383"/>
                    </a:cubicBezTo>
                    <a:cubicBezTo>
                      <a:pt x="119" y="384"/>
                      <a:pt x="119" y="384"/>
                      <a:pt x="119" y="384"/>
                    </a:cubicBezTo>
                    <a:cubicBezTo>
                      <a:pt x="116" y="383"/>
                      <a:pt x="116" y="383"/>
                      <a:pt x="116" y="383"/>
                    </a:cubicBezTo>
                    <a:lnTo>
                      <a:pt x="115" y="385"/>
                    </a:lnTo>
                    <a:close/>
                    <a:moveTo>
                      <a:pt x="86" y="392"/>
                    </a:moveTo>
                    <a:cubicBezTo>
                      <a:pt x="87" y="393"/>
                      <a:pt x="87" y="393"/>
                      <a:pt x="87" y="393"/>
                    </a:cubicBezTo>
                    <a:cubicBezTo>
                      <a:pt x="91" y="393"/>
                      <a:pt x="91" y="393"/>
                      <a:pt x="91" y="393"/>
                    </a:cubicBezTo>
                    <a:cubicBezTo>
                      <a:pt x="91" y="395"/>
                      <a:pt x="91" y="395"/>
                      <a:pt x="91" y="395"/>
                    </a:cubicBezTo>
                    <a:cubicBezTo>
                      <a:pt x="94" y="395"/>
                      <a:pt x="94" y="395"/>
                      <a:pt x="94" y="395"/>
                    </a:cubicBezTo>
                    <a:cubicBezTo>
                      <a:pt x="95" y="394"/>
                      <a:pt x="95" y="394"/>
                      <a:pt x="95" y="394"/>
                    </a:cubicBezTo>
                    <a:cubicBezTo>
                      <a:pt x="102" y="393"/>
                      <a:pt x="102" y="393"/>
                      <a:pt x="102" y="393"/>
                    </a:cubicBezTo>
                    <a:cubicBezTo>
                      <a:pt x="105" y="393"/>
                      <a:pt x="105" y="393"/>
                      <a:pt x="105" y="393"/>
                    </a:cubicBezTo>
                    <a:cubicBezTo>
                      <a:pt x="109" y="390"/>
                      <a:pt x="109" y="390"/>
                      <a:pt x="109" y="390"/>
                    </a:cubicBezTo>
                    <a:cubicBezTo>
                      <a:pt x="109" y="387"/>
                      <a:pt x="109" y="387"/>
                      <a:pt x="109" y="387"/>
                    </a:cubicBezTo>
                    <a:cubicBezTo>
                      <a:pt x="107" y="384"/>
                      <a:pt x="107" y="384"/>
                      <a:pt x="107" y="384"/>
                    </a:cubicBezTo>
                    <a:cubicBezTo>
                      <a:pt x="105" y="384"/>
                      <a:pt x="105" y="384"/>
                      <a:pt x="105" y="384"/>
                    </a:cubicBezTo>
                    <a:cubicBezTo>
                      <a:pt x="103" y="383"/>
                      <a:pt x="103" y="383"/>
                      <a:pt x="103" y="383"/>
                    </a:cubicBezTo>
                    <a:cubicBezTo>
                      <a:pt x="101" y="378"/>
                      <a:pt x="101" y="378"/>
                      <a:pt x="101" y="378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5" y="374"/>
                      <a:pt x="95" y="374"/>
                      <a:pt x="95" y="374"/>
                    </a:cubicBezTo>
                    <a:cubicBezTo>
                      <a:pt x="93" y="371"/>
                      <a:pt x="93" y="371"/>
                      <a:pt x="93" y="371"/>
                    </a:cubicBezTo>
                    <a:cubicBezTo>
                      <a:pt x="89" y="371"/>
                      <a:pt x="89" y="371"/>
                      <a:pt x="89" y="371"/>
                    </a:cubicBezTo>
                    <a:cubicBezTo>
                      <a:pt x="87" y="370"/>
                      <a:pt x="87" y="370"/>
                      <a:pt x="87" y="370"/>
                    </a:cubicBezTo>
                    <a:cubicBezTo>
                      <a:pt x="86" y="371"/>
                      <a:pt x="86" y="371"/>
                      <a:pt x="86" y="371"/>
                    </a:cubicBezTo>
                    <a:cubicBezTo>
                      <a:pt x="84" y="374"/>
                      <a:pt x="84" y="374"/>
                      <a:pt x="84" y="374"/>
                    </a:cubicBezTo>
                    <a:cubicBezTo>
                      <a:pt x="84" y="376"/>
                      <a:pt x="84" y="376"/>
                      <a:pt x="84" y="376"/>
                    </a:cubicBezTo>
                    <a:cubicBezTo>
                      <a:pt x="86" y="378"/>
                      <a:pt x="86" y="378"/>
                      <a:pt x="86" y="378"/>
                    </a:cubicBezTo>
                    <a:cubicBezTo>
                      <a:pt x="87" y="380"/>
                      <a:pt x="87" y="380"/>
                      <a:pt x="87" y="380"/>
                    </a:cubicBezTo>
                    <a:cubicBezTo>
                      <a:pt x="85" y="378"/>
                      <a:pt x="85" y="378"/>
                      <a:pt x="85" y="378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3" y="381"/>
                      <a:pt x="83" y="381"/>
                      <a:pt x="83" y="381"/>
                    </a:cubicBezTo>
                    <a:cubicBezTo>
                      <a:pt x="82" y="382"/>
                      <a:pt x="82" y="382"/>
                      <a:pt x="82" y="382"/>
                    </a:cubicBezTo>
                    <a:cubicBezTo>
                      <a:pt x="85" y="384"/>
                      <a:pt x="85" y="384"/>
                      <a:pt x="85" y="384"/>
                    </a:cubicBezTo>
                    <a:cubicBezTo>
                      <a:pt x="83" y="385"/>
                      <a:pt x="83" y="385"/>
                      <a:pt x="83" y="385"/>
                    </a:cubicBezTo>
                    <a:cubicBezTo>
                      <a:pt x="83" y="385"/>
                      <a:pt x="83" y="385"/>
                      <a:pt x="83" y="385"/>
                    </a:cubicBezTo>
                    <a:cubicBezTo>
                      <a:pt x="84" y="387"/>
                      <a:pt x="84" y="387"/>
                      <a:pt x="84" y="387"/>
                    </a:cubicBezTo>
                    <a:cubicBezTo>
                      <a:pt x="89" y="388"/>
                      <a:pt x="89" y="388"/>
                      <a:pt x="89" y="388"/>
                    </a:cubicBezTo>
                    <a:cubicBezTo>
                      <a:pt x="90" y="389"/>
                      <a:pt x="90" y="389"/>
                      <a:pt x="90" y="389"/>
                    </a:cubicBezTo>
                    <a:cubicBezTo>
                      <a:pt x="92" y="390"/>
                      <a:pt x="92" y="390"/>
                      <a:pt x="92" y="390"/>
                    </a:cubicBezTo>
                    <a:cubicBezTo>
                      <a:pt x="96" y="388"/>
                      <a:pt x="96" y="388"/>
                      <a:pt x="96" y="388"/>
                    </a:cubicBezTo>
                    <a:cubicBezTo>
                      <a:pt x="93" y="391"/>
                      <a:pt x="93" y="391"/>
                      <a:pt x="93" y="391"/>
                    </a:cubicBezTo>
                    <a:cubicBezTo>
                      <a:pt x="91" y="391"/>
                      <a:pt x="91" y="391"/>
                      <a:pt x="91" y="391"/>
                    </a:cubicBezTo>
                    <a:cubicBezTo>
                      <a:pt x="87" y="390"/>
                      <a:pt x="87" y="390"/>
                      <a:pt x="87" y="390"/>
                    </a:cubicBezTo>
                    <a:cubicBezTo>
                      <a:pt x="86" y="390"/>
                      <a:pt x="86" y="390"/>
                      <a:pt x="86" y="390"/>
                    </a:cubicBezTo>
                    <a:lnTo>
                      <a:pt x="86" y="3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5" name="Freeform 171">
                <a:extLst>
                  <a:ext uri="{FF2B5EF4-FFF2-40B4-BE49-F238E27FC236}">
                    <a16:creationId xmlns:a16="http://schemas.microsoft.com/office/drawing/2014/main" id="{2945C38B-BC11-4431-B320-96146D55BD8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70450" y="2638426"/>
                <a:ext cx="828675" cy="766763"/>
              </a:xfrm>
              <a:custGeom>
                <a:avLst/>
                <a:gdLst>
                  <a:gd name="T0" fmla="*/ 723 w 985"/>
                  <a:gd name="T1" fmla="*/ 65 h 913"/>
                  <a:gd name="T2" fmla="*/ 720 w 985"/>
                  <a:gd name="T3" fmla="*/ 157 h 913"/>
                  <a:gd name="T4" fmla="*/ 715 w 985"/>
                  <a:gd name="T5" fmla="*/ 171 h 913"/>
                  <a:gd name="T6" fmla="*/ 765 w 985"/>
                  <a:gd name="T7" fmla="*/ 105 h 913"/>
                  <a:gd name="T8" fmla="*/ 764 w 985"/>
                  <a:gd name="T9" fmla="*/ 61 h 913"/>
                  <a:gd name="T10" fmla="*/ 828 w 985"/>
                  <a:gd name="T11" fmla="*/ 15 h 913"/>
                  <a:gd name="T12" fmla="*/ 962 w 985"/>
                  <a:gd name="T13" fmla="*/ 32 h 913"/>
                  <a:gd name="T14" fmla="*/ 851 w 985"/>
                  <a:gd name="T15" fmla="*/ 131 h 913"/>
                  <a:gd name="T16" fmla="*/ 770 w 985"/>
                  <a:gd name="T17" fmla="*/ 204 h 913"/>
                  <a:gd name="T18" fmla="*/ 790 w 985"/>
                  <a:gd name="T19" fmla="*/ 427 h 913"/>
                  <a:gd name="T20" fmla="*/ 685 w 985"/>
                  <a:gd name="T21" fmla="*/ 187 h 913"/>
                  <a:gd name="T22" fmla="*/ 604 w 985"/>
                  <a:gd name="T23" fmla="*/ 120 h 913"/>
                  <a:gd name="T24" fmla="*/ 522 w 985"/>
                  <a:gd name="T25" fmla="*/ 100 h 913"/>
                  <a:gd name="T26" fmla="*/ 667 w 985"/>
                  <a:gd name="T27" fmla="*/ 205 h 913"/>
                  <a:gd name="T28" fmla="*/ 685 w 985"/>
                  <a:gd name="T29" fmla="*/ 272 h 913"/>
                  <a:gd name="T30" fmla="*/ 407 w 985"/>
                  <a:gd name="T31" fmla="*/ 140 h 913"/>
                  <a:gd name="T32" fmla="*/ 423 w 985"/>
                  <a:gd name="T33" fmla="*/ 150 h 913"/>
                  <a:gd name="T34" fmla="*/ 569 w 985"/>
                  <a:gd name="T35" fmla="*/ 207 h 913"/>
                  <a:gd name="T36" fmla="*/ 431 w 985"/>
                  <a:gd name="T37" fmla="*/ 170 h 913"/>
                  <a:gd name="T38" fmla="*/ 502 w 985"/>
                  <a:gd name="T39" fmla="*/ 190 h 913"/>
                  <a:gd name="T40" fmla="*/ 346 w 985"/>
                  <a:gd name="T41" fmla="*/ 221 h 913"/>
                  <a:gd name="T42" fmla="*/ 518 w 985"/>
                  <a:gd name="T43" fmla="*/ 295 h 913"/>
                  <a:gd name="T44" fmla="*/ 571 w 985"/>
                  <a:gd name="T45" fmla="*/ 285 h 913"/>
                  <a:gd name="T46" fmla="*/ 584 w 985"/>
                  <a:gd name="T47" fmla="*/ 318 h 913"/>
                  <a:gd name="T48" fmla="*/ 657 w 985"/>
                  <a:gd name="T49" fmla="*/ 412 h 913"/>
                  <a:gd name="T50" fmla="*/ 600 w 985"/>
                  <a:gd name="T51" fmla="*/ 443 h 913"/>
                  <a:gd name="T52" fmla="*/ 479 w 985"/>
                  <a:gd name="T53" fmla="*/ 341 h 913"/>
                  <a:gd name="T54" fmla="*/ 413 w 985"/>
                  <a:gd name="T55" fmla="*/ 265 h 913"/>
                  <a:gd name="T56" fmla="*/ 349 w 985"/>
                  <a:gd name="T57" fmla="*/ 349 h 913"/>
                  <a:gd name="T58" fmla="*/ 685 w 985"/>
                  <a:gd name="T59" fmla="*/ 467 h 913"/>
                  <a:gd name="T60" fmla="*/ 723 w 985"/>
                  <a:gd name="T61" fmla="*/ 570 h 913"/>
                  <a:gd name="T62" fmla="*/ 722 w 985"/>
                  <a:gd name="T63" fmla="*/ 449 h 913"/>
                  <a:gd name="T64" fmla="*/ 635 w 985"/>
                  <a:gd name="T65" fmla="*/ 392 h 913"/>
                  <a:gd name="T66" fmla="*/ 652 w 985"/>
                  <a:gd name="T67" fmla="*/ 358 h 913"/>
                  <a:gd name="T68" fmla="*/ 714 w 985"/>
                  <a:gd name="T69" fmla="*/ 342 h 913"/>
                  <a:gd name="T70" fmla="*/ 760 w 985"/>
                  <a:gd name="T71" fmla="*/ 394 h 913"/>
                  <a:gd name="T72" fmla="*/ 780 w 985"/>
                  <a:gd name="T73" fmla="*/ 436 h 913"/>
                  <a:gd name="T74" fmla="*/ 813 w 985"/>
                  <a:gd name="T75" fmla="*/ 492 h 913"/>
                  <a:gd name="T76" fmla="*/ 786 w 985"/>
                  <a:gd name="T77" fmla="*/ 515 h 913"/>
                  <a:gd name="T78" fmla="*/ 778 w 985"/>
                  <a:gd name="T79" fmla="*/ 561 h 913"/>
                  <a:gd name="T80" fmla="*/ 617 w 985"/>
                  <a:gd name="T81" fmla="*/ 543 h 913"/>
                  <a:gd name="T82" fmla="*/ 762 w 985"/>
                  <a:gd name="T83" fmla="*/ 603 h 913"/>
                  <a:gd name="T84" fmla="*/ 597 w 985"/>
                  <a:gd name="T85" fmla="*/ 684 h 913"/>
                  <a:gd name="T86" fmla="*/ 778 w 985"/>
                  <a:gd name="T87" fmla="*/ 822 h 913"/>
                  <a:gd name="T88" fmla="*/ 837 w 985"/>
                  <a:gd name="T89" fmla="*/ 850 h 913"/>
                  <a:gd name="T90" fmla="*/ 801 w 985"/>
                  <a:gd name="T91" fmla="*/ 809 h 913"/>
                  <a:gd name="T92" fmla="*/ 575 w 985"/>
                  <a:gd name="T93" fmla="*/ 756 h 913"/>
                  <a:gd name="T94" fmla="*/ 60 w 985"/>
                  <a:gd name="T95" fmla="*/ 684 h 913"/>
                  <a:gd name="T96" fmla="*/ 168 w 985"/>
                  <a:gd name="T97" fmla="*/ 305 h 913"/>
                  <a:gd name="T98" fmla="*/ 79 w 985"/>
                  <a:gd name="T99" fmla="*/ 703 h 913"/>
                  <a:gd name="T100" fmla="*/ 142 w 985"/>
                  <a:gd name="T101" fmla="*/ 279 h 913"/>
                  <a:gd name="T102" fmla="*/ 269 w 985"/>
                  <a:gd name="T103" fmla="*/ 322 h 913"/>
                  <a:gd name="T104" fmla="*/ 401 w 985"/>
                  <a:gd name="T105" fmla="*/ 413 h 913"/>
                  <a:gd name="T106" fmla="*/ 512 w 985"/>
                  <a:gd name="T107" fmla="*/ 416 h 913"/>
                  <a:gd name="T108" fmla="*/ 556 w 985"/>
                  <a:gd name="T109" fmla="*/ 332 h 913"/>
                  <a:gd name="T110" fmla="*/ 626 w 985"/>
                  <a:gd name="T111" fmla="*/ 407 h 913"/>
                  <a:gd name="T112" fmla="*/ 561 w 985"/>
                  <a:gd name="T113" fmla="*/ 489 h 913"/>
                  <a:gd name="T114" fmla="*/ 461 w 985"/>
                  <a:gd name="T115" fmla="*/ 597 h 913"/>
                  <a:gd name="T116" fmla="*/ 606 w 985"/>
                  <a:gd name="T117" fmla="*/ 702 h 913"/>
                  <a:gd name="T118" fmla="*/ 715 w 985"/>
                  <a:gd name="T119" fmla="*/ 657 h 913"/>
                  <a:gd name="T120" fmla="*/ 780 w 985"/>
                  <a:gd name="T121" fmla="*/ 714 h 913"/>
                  <a:gd name="T122" fmla="*/ 784 w 985"/>
                  <a:gd name="T123" fmla="*/ 787 h 913"/>
                  <a:gd name="T124" fmla="*/ 731 w 985"/>
                  <a:gd name="T125" fmla="*/ 87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85" h="913">
                    <a:moveTo>
                      <a:pt x="713" y="160"/>
                    </a:moveTo>
                    <a:cubicBezTo>
                      <a:pt x="714" y="159"/>
                      <a:pt x="714" y="159"/>
                      <a:pt x="714" y="159"/>
                    </a:cubicBezTo>
                    <a:cubicBezTo>
                      <a:pt x="715" y="157"/>
                      <a:pt x="715" y="157"/>
                      <a:pt x="715" y="157"/>
                    </a:cubicBezTo>
                    <a:cubicBezTo>
                      <a:pt x="719" y="153"/>
                      <a:pt x="719" y="153"/>
                      <a:pt x="719" y="153"/>
                    </a:cubicBezTo>
                    <a:cubicBezTo>
                      <a:pt x="721" y="147"/>
                      <a:pt x="721" y="147"/>
                      <a:pt x="721" y="147"/>
                    </a:cubicBezTo>
                    <a:cubicBezTo>
                      <a:pt x="722" y="146"/>
                      <a:pt x="722" y="146"/>
                      <a:pt x="722" y="146"/>
                    </a:cubicBezTo>
                    <a:cubicBezTo>
                      <a:pt x="722" y="148"/>
                      <a:pt x="722" y="148"/>
                      <a:pt x="722" y="148"/>
                    </a:cubicBezTo>
                    <a:cubicBezTo>
                      <a:pt x="721" y="151"/>
                      <a:pt x="721" y="151"/>
                      <a:pt x="721" y="151"/>
                    </a:cubicBezTo>
                    <a:cubicBezTo>
                      <a:pt x="721" y="152"/>
                      <a:pt x="721" y="152"/>
                      <a:pt x="721" y="152"/>
                    </a:cubicBezTo>
                    <a:cubicBezTo>
                      <a:pt x="723" y="153"/>
                      <a:pt x="723" y="153"/>
                      <a:pt x="723" y="153"/>
                    </a:cubicBezTo>
                    <a:cubicBezTo>
                      <a:pt x="726" y="150"/>
                      <a:pt x="726" y="150"/>
                      <a:pt x="726" y="150"/>
                    </a:cubicBezTo>
                    <a:cubicBezTo>
                      <a:pt x="728" y="149"/>
                      <a:pt x="728" y="149"/>
                      <a:pt x="728" y="149"/>
                    </a:cubicBezTo>
                    <a:cubicBezTo>
                      <a:pt x="727" y="147"/>
                      <a:pt x="727" y="147"/>
                      <a:pt x="727" y="147"/>
                    </a:cubicBezTo>
                    <a:cubicBezTo>
                      <a:pt x="725" y="146"/>
                      <a:pt x="725" y="146"/>
                      <a:pt x="725" y="146"/>
                    </a:cubicBezTo>
                    <a:cubicBezTo>
                      <a:pt x="725" y="146"/>
                      <a:pt x="725" y="146"/>
                      <a:pt x="725" y="146"/>
                    </a:cubicBezTo>
                    <a:cubicBezTo>
                      <a:pt x="728" y="145"/>
                      <a:pt x="728" y="145"/>
                      <a:pt x="728" y="145"/>
                    </a:cubicBezTo>
                    <a:cubicBezTo>
                      <a:pt x="728" y="142"/>
                      <a:pt x="728" y="142"/>
                      <a:pt x="728" y="142"/>
                    </a:cubicBezTo>
                    <a:cubicBezTo>
                      <a:pt x="727" y="140"/>
                      <a:pt x="727" y="140"/>
                      <a:pt x="727" y="140"/>
                    </a:cubicBezTo>
                    <a:cubicBezTo>
                      <a:pt x="727" y="138"/>
                      <a:pt x="727" y="138"/>
                      <a:pt x="727" y="138"/>
                    </a:cubicBezTo>
                    <a:cubicBezTo>
                      <a:pt x="730" y="136"/>
                      <a:pt x="730" y="136"/>
                      <a:pt x="730" y="136"/>
                    </a:cubicBezTo>
                    <a:cubicBezTo>
                      <a:pt x="731" y="132"/>
                      <a:pt x="731" y="132"/>
                      <a:pt x="731" y="132"/>
                    </a:cubicBezTo>
                    <a:cubicBezTo>
                      <a:pt x="733" y="131"/>
                      <a:pt x="733" y="131"/>
                      <a:pt x="733" y="131"/>
                    </a:cubicBezTo>
                    <a:cubicBezTo>
                      <a:pt x="734" y="130"/>
                      <a:pt x="734" y="130"/>
                      <a:pt x="734" y="130"/>
                    </a:cubicBezTo>
                    <a:cubicBezTo>
                      <a:pt x="734" y="132"/>
                      <a:pt x="734" y="132"/>
                      <a:pt x="734" y="132"/>
                    </a:cubicBezTo>
                    <a:cubicBezTo>
                      <a:pt x="734" y="133"/>
                      <a:pt x="734" y="133"/>
                      <a:pt x="734" y="133"/>
                    </a:cubicBezTo>
                    <a:cubicBezTo>
                      <a:pt x="733" y="133"/>
                      <a:pt x="733" y="133"/>
                      <a:pt x="733" y="133"/>
                    </a:cubicBezTo>
                    <a:cubicBezTo>
                      <a:pt x="731" y="137"/>
                      <a:pt x="731" y="137"/>
                      <a:pt x="731" y="137"/>
                    </a:cubicBezTo>
                    <a:cubicBezTo>
                      <a:pt x="729" y="140"/>
                      <a:pt x="729" y="140"/>
                      <a:pt x="729" y="140"/>
                    </a:cubicBezTo>
                    <a:cubicBezTo>
                      <a:pt x="729" y="143"/>
                      <a:pt x="729" y="143"/>
                      <a:pt x="729" y="143"/>
                    </a:cubicBezTo>
                    <a:cubicBezTo>
                      <a:pt x="730" y="145"/>
                      <a:pt x="730" y="145"/>
                      <a:pt x="730" y="145"/>
                    </a:cubicBezTo>
                    <a:cubicBezTo>
                      <a:pt x="730" y="147"/>
                      <a:pt x="730" y="147"/>
                      <a:pt x="730" y="147"/>
                    </a:cubicBezTo>
                    <a:cubicBezTo>
                      <a:pt x="732" y="146"/>
                      <a:pt x="732" y="146"/>
                      <a:pt x="732" y="146"/>
                    </a:cubicBezTo>
                    <a:cubicBezTo>
                      <a:pt x="733" y="142"/>
                      <a:pt x="733" y="142"/>
                      <a:pt x="733" y="142"/>
                    </a:cubicBezTo>
                    <a:cubicBezTo>
                      <a:pt x="738" y="139"/>
                      <a:pt x="738" y="139"/>
                      <a:pt x="738" y="139"/>
                    </a:cubicBezTo>
                    <a:cubicBezTo>
                      <a:pt x="739" y="136"/>
                      <a:pt x="739" y="136"/>
                      <a:pt x="739" y="136"/>
                    </a:cubicBezTo>
                    <a:cubicBezTo>
                      <a:pt x="739" y="133"/>
                      <a:pt x="739" y="133"/>
                      <a:pt x="739" y="133"/>
                    </a:cubicBezTo>
                    <a:cubicBezTo>
                      <a:pt x="741" y="131"/>
                      <a:pt x="741" y="131"/>
                      <a:pt x="741" y="131"/>
                    </a:cubicBezTo>
                    <a:cubicBezTo>
                      <a:pt x="742" y="131"/>
                      <a:pt x="742" y="131"/>
                      <a:pt x="742" y="131"/>
                    </a:cubicBezTo>
                    <a:cubicBezTo>
                      <a:pt x="742" y="132"/>
                      <a:pt x="742" y="132"/>
                      <a:pt x="742" y="132"/>
                    </a:cubicBezTo>
                    <a:cubicBezTo>
                      <a:pt x="742" y="133"/>
                      <a:pt x="742" y="133"/>
                      <a:pt x="742" y="133"/>
                    </a:cubicBezTo>
                    <a:cubicBezTo>
                      <a:pt x="742" y="135"/>
                      <a:pt x="742" y="135"/>
                      <a:pt x="742" y="135"/>
                    </a:cubicBezTo>
                    <a:cubicBezTo>
                      <a:pt x="743" y="135"/>
                      <a:pt x="743" y="135"/>
                      <a:pt x="743" y="135"/>
                    </a:cubicBezTo>
                    <a:cubicBezTo>
                      <a:pt x="746" y="132"/>
                      <a:pt x="746" y="132"/>
                      <a:pt x="746" y="132"/>
                    </a:cubicBezTo>
                    <a:cubicBezTo>
                      <a:pt x="748" y="131"/>
                      <a:pt x="748" y="131"/>
                      <a:pt x="748" y="131"/>
                    </a:cubicBezTo>
                    <a:cubicBezTo>
                      <a:pt x="751" y="132"/>
                      <a:pt x="751" y="132"/>
                      <a:pt x="751" y="132"/>
                    </a:cubicBezTo>
                    <a:cubicBezTo>
                      <a:pt x="755" y="131"/>
                      <a:pt x="755" y="131"/>
                      <a:pt x="755" y="131"/>
                    </a:cubicBezTo>
                    <a:cubicBezTo>
                      <a:pt x="757" y="130"/>
                      <a:pt x="757" y="130"/>
                      <a:pt x="757" y="130"/>
                    </a:cubicBezTo>
                    <a:cubicBezTo>
                      <a:pt x="758" y="129"/>
                      <a:pt x="758" y="129"/>
                      <a:pt x="758" y="129"/>
                    </a:cubicBezTo>
                    <a:cubicBezTo>
                      <a:pt x="760" y="128"/>
                      <a:pt x="760" y="128"/>
                      <a:pt x="760" y="128"/>
                    </a:cubicBezTo>
                    <a:cubicBezTo>
                      <a:pt x="761" y="126"/>
                      <a:pt x="761" y="126"/>
                      <a:pt x="761" y="126"/>
                    </a:cubicBezTo>
                    <a:cubicBezTo>
                      <a:pt x="761" y="125"/>
                      <a:pt x="761" y="125"/>
                      <a:pt x="761" y="125"/>
                    </a:cubicBezTo>
                    <a:cubicBezTo>
                      <a:pt x="762" y="123"/>
                      <a:pt x="762" y="123"/>
                      <a:pt x="762" y="123"/>
                    </a:cubicBezTo>
                    <a:cubicBezTo>
                      <a:pt x="760" y="121"/>
                      <a:pt x="760" y="121"/>
                      <a:pt x="760" y="121"/>
                    </a:cubicBezTo>
                    <a:cubicBezTo>
                      <a:pt x="761" y="119"/>
                      <a:pt x="761" y="119"/>
                      <a:pt x="761" y="119"/>
                    </a:cubicBezTo>
                    <a:cubicBezTo>
                      <a:pt x="761" y="113"/>
                      <a:pt x="761" y="113"/>
                      <a:pt x="761" y="113"/>
                    </a:cubicBezTo>
                    <a:cubicBezTo>
                      <a:pt x="760" y="113"/>
                      <a:pt x="760" y="113"/>
                      <a:pt x="760" y="113"/>
                    </a:cubicBezTo>
                    <a:cubicBezTo>
                      <a:pt x="759" y="117"/>
                      <a:pt x="759" y="117"/>
                      <a:pt x="759" y="117"/>
                    </a:cubicBezTo>
                    <a:cubicBezTo>
                      <a:pt x="756" y="120"/>
                      <a:pt x="756" y="120"/>
                      <a:pt x="756" y="120"/>
                    </a:cubicBezTo>
                    <a:cubicBezTo>
                      <a:pt x="755" y="120"/>
                      <a:pt x="755" y="120"/>
                      <a:pt x="755" y="120"/>
                    </a:cubicBezTo>
                    <a:cubicBezTo>
                      <a:pt x="755" y="118"/>
                      <a:pt x="755" y="118"/>
                      <a:pt x="755" y="118"/>
                    </a:cubicBezTo>
                    <a:cubicBezTo>
                      <a:pt x="757" y="116"/>
                      <a:pt x="757" y="116"/>
                      <a:pt x="757" y="116"/>
                    </a:cubicBezTo>
                    <a:cubicBezTo>
                      <a:pt x="759" y="115"/>
                      <a:pt x="759" y="115"/>
                      <a:pt x="759" y="115"/>
                    </a:cubicBezTo>
                    <a:cubicBezTo>
                      <a:pt x="759" y="113"/>
                      <a:pt x="759" y="113"/>
                      <a:pt x="759" y="113"/>
                    </a:cubicBezTo>
                    <a:cubicBezTo>
                      <a:pt x="757" y="111"/>
                      <a:pt x="757" y="111"/>
                      <a:pt x="757" y="111"/>
                    </a:cubicBezTo>
                    <a:cubicBezTo>
                      <a:pt x="756" y="109"/>
                      <a:pt x="756" y="109"/>
                      <a:pt x="756" y="109"/>
                    </a:cubicBezTo>
                    <a:cubicBezTo>
                      <a:pt x="755" y="109"/>
                      <a:pt x="755" y="109"/>
                      <a:pt x="755" y="109"/>
                    </a:cubicBezTo>
                    <a:cubicBezTo>
                      <a:pt x="754" y="109"/>
                      <a:pt x="754" y="109"/>
                      <a:pt x="754" y="109"/>
                    </a:cubicBezTo>
                    <a:cubicBezTo>
                      <a:pt x="753" y="111"/>
                      <a:pt x="753" y="111"/>
                      <a:pt x="753" y="111"/>
                    </a:cubicBezTo>
                    <a:cubicBezTo>
                      <a:pt x="752" y="110"/>
                      <a:pt x="752" y="110"/>
                      <a:pt x="752" y="110"/>
                    </a:cubicBezTo>
                    <a:cubicBezTo>
                      <a:pt x="750" y="110"/>
                      <a:pt x="750" y="110"/>
                      <a:pt x="750" y="110"/>
                    </a:cubicBezTo>
                    <a:cubicBezTo>
                      <a:pt x="748" y="111"/>
                      <a:pt x="748" y="111"/>
                      <a:pt x="748" y="111"/>
                    </a:cubicBezTo>
                    <a:cubicBezTo>
                      <a:pt x="746" y="111"/>
                      <a:pt x="746" y="111"/>
                      <a:pt x="746" y="111"/>
                    </a:cubicBezTo>
                    <a:cubicBezTo>
                      <a:pt x="747" y="110"/>
                      <a:pt x="747" y="110"/>
                      <a:pt x="747" y="110"/>
                    </a:cubicBezTo>
                    <a:cubicBezTo>
                      <a:pt x="752" y="107"/>
                      <a:pt x="752" y="107"/>
                      <a:pt x="752" y="107"/>
                    </a:cubicBezTo>
                    <a:cubicBezTo>
                      <a:pt x="755" y="107"/>
                      <a:pt x="755" y="107"/>
                      <a:pt x="755" y="107"/>
                    </a:cubicBezTo>
                    <a:cubicBezTo>
                      <a:pt x="758" y="103"/>
                      <a:pt x="758" y="103"/>
                      <a:pt x="758" y="103"/>
                    </a:cubicBezTo>
                    <a:cubicBezTo>
                      <a:pt x="760" y="102"/>
                      <a:pt x="760" y="102"/>
                      <a:pt x="760" y="102"/>
                    </a:cubicBezTo>
                    <a:cubicBezTo>
                      <a:pt x="762" y="98"/>
                      <a:pt x="762" y="98"/>
                      <a:pt x="762" y="98"/>
                    </a:cubicBezTo>
                    <a:cubicBezTo>
                      <a:pt x="763" y="94"/>
                      <a:pt x="763" y="94"/>
                      <a:pt x="763" y="94"/>
                    </a:cubicBezTo>
                    <a:cubicBezTo>
                      <a:pt x="763" y="93"/>
                      <a:pt x="763" y="93"/>
                      <a:pt x="763" y="93"/>
                    </a:cubicBezTo>
                    <a:cubicBezTo>
                      <a:pt x="761" y="94"/>
                      <a:pt x="761" y="94"/>
                      <a:pt x="761" y="94"/>
                    </a:cubicBezTo>
                    <a:cubicBezTo>
                      <a:pt x="760" y="95"/>
                      <a:pt x="760" y="95"/>
                      <a:pt x="760" y="95"/>
                    </a:cubicBezTo>
                    <a:cubicBezTo>
                      <a:pt x="759" y="93"/>
                      <a:pt x="759" y="93"/>
                      <a:pt x="759" y="93"/>
                    </a:cubicBezTo>
                    <a:cubicBezTo>
                      <a:pt x="759" y="92"/>
                      <a:pt x="759" y="92"/>
                      <a:pt x="759" y="92"/>
                    </a:cubicBezTo>
                    <a:cubicBezTo>
                      <a:pt x="761" y="91"/>
                      <a:pt x="761" y="91"/>
                      <a:pt x="761" y="91"/>
                    </a:cubicBezTo>
                    <a:cubicBezTo>
                      <a:pt x="762" y="92"/>
                      <a:pt x="762" y="92"/>
                      <a:pt x="762" y="92"/>
                    </a:cubicBezTo>
                    <a:cubicBezTo>
                      <a:pt x="763" y="90"/>
                      <a:pt x="763" y="90"/>
                      <a:pt x="763" y="90"/>
                    </a:cubicBezTo>
                    <a:cubicBezTo>
                      <a:pt x="763" y="88"/>
                      <a:pt x="763" y="88"/>
                      <a:pt x="763" y="88"/>
                    </a:cubicBezTo>
                    <a:cubicBezTo>
                      <a:pt x="765" y="86"/>
                      <a:pt x="765" y="86"/>
                      <a:pt x="765" y="86"/>
                    </a:cubicBezTo>
                    <a:cubicBezTo>
                      <a:pt x="765" y="83"/>
                      <a:pt x="765" y="83"/>
                      <a:pt x="765" y="83"/>
                    </a:cubicBezTo>
                    <a:cubicBezTo>
                      <a:pt x="765" y="82"/>
                      <a:pt x="765" y="82"/>
                      <a:pt x="765" y="82"/>
                    </a:cubicBezTo>
                    <a:cubicBezTo>
                      <a:pt x="765" y="80"/>
                      <a:pt x="765" y="80"/>
                      <a:pt x="765" y="80"/>
                    </a:cubicBezTo>
                    <a:cubicBezTo>
                      <a:pt x="763" y="80"/>
                      <a:pt x="763" y="80"/>
                      <a:pt x="763" y="80"/>
                    </a:cubicBezTo>
                    <a:cubicBezTo>
                      <a:pt x="761" y="81"/>
                      <a:pt x="761" y="81"/>
                      <a:pt x="761" y="81"/>
                    </a:cubicBezTo>
                    <a:cubicBezTo>
                      <a:pt x="758" y="85"/>
                      <a:pt x="758" y="85"/>
                      <a:pt x="758" y="85"/>
                    </a:cubicBezTo>
                    <a:cubicBezTo>
                      <a:pt x="758" y="88"/>
                      <a:pt x="758" y="88"/>
                      <a:pt x="758" y="88"/>
                    </a:cubicBezTo>
                    <a:cubicBezTo>
                      <a:pt x="759" y="89"/>
                      <a:pt x="759" y="89"/>
                      <a:pt x="759" y="89"/>
                    </a:cubicBezTo>
                    <a:cubicBezTo>
                      <a:pt x="758" y="91"/>
                      <a:pt x="758" y="91"/>
                      <a:pt x="758" y="91"/>
                    </a:cubicBezTo>
                    <a:cubicBezTo>
                      <a:pt x="756" y="92"/>
                      <a:pt x="756" y="92"/>
                      <a:pt x="756" y="92"/>
                    </a:cubicBezTo>
                    <a:cubicBezTo>
                      <a:pt x="756" y="92"/>
                      <a:pt x="756" y="92"/>
                      <a:pt x="756" y="92"/>
                    </a:cubicBezTo>
                    <a:cubicBezTo>
                      <a:pt x="756" y="91"/>
                      <a:pt x="756" y="91"/>
                      <a:pt x="756" y="91"/>
                    </a:cubicBezTo>
                    <a:cubicBezTo>
                      <a:pt x="755" y="90"/>
                      <a:pt x="755" y="90"/>
                      <a:pt x="755" y="90"/>
                    </a:cubicBezTo>
                    <a:cubicBezTo>
                      <a:pt x="755" y="88"/>
                      <a:pt x="755" y="88"/>
                      <a:pt x="755" y="88"/>
                    </a:cubicBezTo>
                    <a:cubicBezTo>
                      <a:pt x="757" y="84"/>
                      <a:pt x="757" y="84"/>
                      <a:pt x="757" y="84"/>
                    </a:cubicBezTo>
                    <a:cubicBezTo>
                      <a:pt x="757" y="82"/>
                      <a:pt x="757" y="82"/>
                      <a:pt x="757" y="82"/>
                    </a:cubicBezTo>
                    <a:cubicBezTo>
                      <a:pt x="757" y="80"/>
                      <a:pt x="757" y="80"/>
                      <a:pt x="757" y="80"/>
                    </a:cubicBezTo>
                    <a:cubicBezTo>
                      <a:pt x="758" y="81"/>
                      <a:pt x="758" y="81"/>
                      <a:pt x="758" y="81"/>
                    </a:cubicBezTo>
                    <a:cubicBezTo>
                      <a:pt x="759" y="80"/>
                      <a:pt x="759" y="80"/>
                      <a:pt x="759" y="80"/>
                    </a:cubicBezTo>
                    <a:cubicBezTo>
                      <a:pt x="759" y="77"/>
                      <a:pt x="759" y="77"/>
                      <a:pt x="759" y="77"/>
                    </a:cubicBezTo>
                    <a:cubicBezTo>
                      <a:pt x="757" y="75"/>
                      <a:pt x="757" y="75"/>
                      <a:pt x="757" y="75"/>
                    </a:cubicBezTo>
                    <a:cubicBezTo>
                      <a:pt x="755" y="75"/>
                      <a:pt x="755" y="75"/>
                      <a:pt x="755" y="75"/>
                    </a:cubicBezTo>
                    <a:cubicBezTo>
                      <a:pt x="753" y="76"/>
                      <a:pt x="753" y="76"/>
                      <a:pt x="753" y="76"/>
                    </a:cubicBezTo>
                    <a:cubicBezTo>
                      <a:pt x="752" y="78"/>
                      <a:pt x="752" y="78"/>
                      <a:pt x="752" y="78"/>
                    </a:cubicBezTo>
                    <a:cubicBezTo>
                      <a:pt x="751" y="77"/>
                      <a:pt x="751" y="77"/>
                      <a:pt x="751" y="77"/>
                    </a:cubicBezTo>
                    <a:cubicBezTo>
                      <a:pt x="750" y="76"/>
                      <a:pt x="750" y="76"/>
                      <a:pt x="750" y="76"/>
                    </a:cubicBezTo>
                    <a:cubicBezTo>
                      <a:pt x="751" y="73"/>
                      <a:pt x="751" y="73"/>
                      <a:pt x="751" y="73"/>
                    </a:cubicBezTo>
                    <a:cubicBezTo>
                      <a:pt x="750" y="70"/>
                      <a:pt x="750" y="70"/>
                      <a:pt x="750" y="70"/>
                    </a:cubicBezTo>
                    <a:cubicBezTo>
                      <a:pt x="750" y="65"/>
                      <a:pt x="750" y="65"/>
                      <a:pt x="750" y="65"/>
                    </a:cubicBezTo>
                    <a:cubicBezTo>
                      <a:pt x="750" y="61"/>
                      <a:pt x="750" y="61"/>
                      <a:pt x="750" y="61"/>
                    </a:cubicBezTo>
                    <a:cubicBezTo>
                      <a:pt x="751" y="59"/>
                      <a:pt x="751" y="59"/>
                      <a:pt x="751" y="59"/>
                    </a:cubicBezTo>
                    <a:cubicBezTo>
                      <a:pt x="751" y="55"/>
                      <a:pt x="751" y="55"/>
                      <a:pt x="751" y="55"/>
                    </a:cubicBezTo>
                    <a:cubicBezTo>
                      <a:pt x="751" y="52"/>
                      <a:pt x="751" y="52"/>
                      <a:pt x="751" y="52"/>
                    </a:cubicBezTo>
                    <a:cubicBezTo>
                      <a:pt x="753" y="49"/>
                      <a:pt x="753" y="49"/>
                      <a:pt x="753" y="49"/>
                    </a:cubicBezTo>
                    <a:cubicBezTo>
                      <a:pt x="753" y="46"/>
                      <a:pt x="753" y="46"/>
                      <a:pt x="753" y="46"/>
                    </a:cubicBezTo>
                    <a:cubicBezTo>
                      <a:pt x="751" y="43"/>
                      <a:pt x="751" y="43"/>
                      <a:pt x="751" y="43"/>
                    </a:cubicBezTo>
                    <a:cubicBezTo>
                      <a:pt x="751" y="41"/>
                      <a:pt x="751" y="41"/>
                      <a:pt x="751" y="41"/>
                    </a:cubicBezTo>
                    <a:cubicBezTo>
                      <a:pt x="747" y="38"/>
                      <a:pt x="747" y="38"/>
                      <a:pt x="747" y="38"/>
                    </a:cubicBezTo>
                    <a:cubicBezTo>
                      <a:pt x="747" y="37"/>
                      <a:pt x="747" y="37"/>
                      <a:pt x="747" y="37"/>
                    </a:cubicBezTo>
                    <a:cubicBezTo>
                      <a:pt x="743" y="35"/>
                      <a:pt x="743" y="35"/>
                      <a:pt x="743" y="35"/>
                    </a:cubicBezTo>
                    <a:cubicBezTo>
                      <a:pt x="742" y="36"/>
                      <a:pt x="742" y="36"/>
                      <a:pt x="742" y="36"/>
                    </a:cubicBezTo>
                    <a:cubicBezTo>
                      <a:pt x="742" y="37"/>
                      <a:pt x="742" y="37"/>
                      <a:pt x="742" y="37"/>
                    </a:cubicBezTo>
                    <a:cubicBezTo>
                      <a:pt x="742" y="38"/>
                      <a:pt x="742" y="38"/>
                      <a:pt x="742" y="38"/>
                    </a:cubicBezTo>
                    <a:cubicBezTo>
                      <a:pt x="739" y="35"/>
                      <a:pt x="739" y="35"/>
                      <a:pt x="739" y="35"/>
                    </a:cubicBezTo>
                    <a:cubicBezTo>
                      <a:pt x="736" y="35"/>
                      <a:pt x="736" y="35"/>
                      <a:pt x="736" y="35"/>
                    </a:cubicBezTo>
                    <a:cubicBezTo>
                      <a:pt x="736" y="38"/>
                      <a:pt x="736" y="38"/>
                      <a:pt x="736" y="38"/>
                    </a:cubicBezTo>
                    <a:cubicBezTo>
                      <a:pt x="735" y="41"/>
                      <a:pt x="735" y="41"/>
                      <a:pt x="735" y="41"/>
                    </a:cubicBezTo>
                    <a:cubicBezTo>
                      <a:pt x="736" y="42"/>
                      <a:pt x="736" y="42"/>
                      <a:pt x="736" y="42"/>
                    </a:cubicBezTo>
                    <a:cubicBezTo>
                      <a:pt x="738" y="42"/>
                      <a:pt x="738" y="42"/>
                      <a:pt x="738" y="42"/>
                    </a:cubicBezTo>
                    <a:cubicBezTo>
                      <a:pt x="740" y="41"/>
                      <a:pt x="740" y="41"/>
                      <a:pt x="740" y="41"/>
                    </a:cubicBezTo>
                    <a:cubicBezTo>
                      <a:pt x="743" y="43"/>
                      <a:pt x="743" y="43"/>
                      <a:pt x="743" y="43"/>
                    </a:cubicBezTo>
                    <a:cubicBezTo>
                      <a:pt x="744" y="45"/>
                      <a:pt x="744" y="45"/>
                      <a:pt x="744" y="45"/>
                    </a:cubicBezTo>
                    <a:cubicBezTo>
                      <a:pt x="746" y="45"/>
                      <a:pt x="746" y="45"/>
                      <a:pt x="746" y="45"/>
                    </a:cubicBezTo>
                    <a:cubicBezTo>
                      <a:pt x="746" y="46"/>
                      <a:pt x="746" y="46"/>
                      <a:pt x="746" y="46"/>
                    </a:cubicBezTo>
                    <a:cubicBezTo>
                      <a:pt x="742" y="50"/>
                      <a:pt x="742" y="50"/>
                      <a:pt x="742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38" y="48"/>
                      <a:pt x="738" y="48"/>
                      <a:pt x="738" y="48"/>
                    </a:cubicBezTo>
                    <a:cubicBezTo>
                      <a:pt x="736" y="48"/>
                      <a:pt x="736" y="48"/>
                      <a:pt x="736" y="48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35" y="50"/>
                      <a:pt x="735" y="50"/>
                      <a:pt x="735" y="50"/>
                    </a:cubicBezTo>
                    <a:cubicBezTo>
                      <a:pt x="737" y="50"/>
                      <a:pt x="737" y="50"/>
                      <a:pt x="737" y="50"/>
                    </a:cubicBezTo>
                    <a:cubicBezTo>
                      <a:pt x="735" y="52"/>
                      <a:pt x="735" y="52"/>
                      <a:pt x="735" y="52"/>
                    </a:cubicBezTo>
                    <a:cubicBezTo>
                      <a:pt x="733" y="52"/>
                      <a:pt x="733" y="52"/>
                      <a:pt x="733" y="52"/>
                    </a:cubicBezTo>
                    <a:cubicBezTo>
                      <a:pt x="730" y="49"/>
                      <a:pt x="730" y="49"/>
                      <a:pt x="730" y="49"/>
                    </a:cubicBezTo>
                    <a:cubicBezTo>
                      <a:pt x="727" y="51"/>
                      <a:pt x="727" y="51"/>
                      <a:pt x="727" y="51"/>
                    </a:cubicBezTo>
                    <a:cubicBezTo>
                      <a:pt x="726" y="54"/>
                      <a:pt x="726" y="54"/>
                      <a:pt x="726" y="54"/>
                    </a:cubicBezTo>
                    <a:cubicBezTo>
                      <a:pt x="724" y="55"/>
                      <a:pt x="724" y="55"/>
                      <a:pt x="724" y="55"/>
                    </a:cubicBezTo>
                    <a:cubicBezTo>
                      <a:pt x="724" y="57"/>
                      <a:pt x="724" y="57"/>
                      <a:pt x="724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727" y="60"/>
                      <a:pt x="727" y="60"/>
                      <a:pt x="727" y="60"/>
                    </a:cubicBezTo>
                    <a:cubicBezTo>
                      <a:pt x="729" y="61"/>
                      <a:pt x="729" y="61"/>
                      <a:pt x="729" y="61"/>
                    </a:cubicBezTo>
                    <a:cubicBezTo>
                      <a:pt x="729" y="62"/>
                      <a:pt x="729" y="62"/>
                      <a:pt x="729" y="62"/>
                    </a:cubicBezTo>
                    <a:cubicBezTo>
                      <a:pt x="727" y="62"/>
                      <a:pt x="727" y="62"/>
                      <a:pt x="727" y="62"/>
                    </a:cubicBezTo>
                    <a:cubicBezTo>
                      <a:pt x="727" y="64"/>
                      <a:pt x="727" y="64"/>
                      <a:pt x="727" y="64"/>
                    </a:cubicBezTo>
                    <a:cubicBezTo>
                      <a:pt x="728" y="65"/>
                      <a:pt x="728" y="65"/>
                      <a:pt x="728" y="65"/>
                    </a:cubicBezTo>
                    <a:cubicBezTo>
                      <a:pt x="728" y="67"/>
                      <a:pt x="728" y="67"/>
                      <a:pt x="728" y="67"/>
                    </a:cubicBezTo>
                    <a:cubicBezTo>
                      <a:pt x="727" y="67"/>
                      <a:pt x="727" y="67"/>
                      <a:pt x="727" y="67"/>
                    </a:cubicBezTo>
                    <a:cubicBezTo>
                      <a:pt x="725" y="65"/>
                      <a:pt x="725" y="65"/>
                      <a:pt x="725" y="65"/>
                    </a:cubicBezTo>
                    <a:cubicBezTo>
                      <a:pt x="723" y="65"/>
                      <a:pt x="723" y="65"/>
                      <a:pt x="723" y="65"/>
                    </a:cubicBezTo>
                    <a:cubicBezTo>
                      <a:pt x="721" y="63"/>
                      <a:pt x="721" y="63"/>
                      <a:pt x="721" y="63"/>
                    </a:cubicBezTo>
                    <a:cubicBezTo>
                      <a:pt x="719" y="63"/>
                      <a:pt x="719" y="63"/>
                      <a:pt x="719" y="63"/>
                    </a:cubicBezTo>
                    <a:cubicBezTo>
                      <a:pt x="717" y="64"/>
                      <a:pt x="717" y="64"/>
                      <a:pt x="717" y="64"/>
                    </a:cubicBezTo>
                    <a:cubicBezTo>
                      <a:pt x="717" y="66"/>
                      <a:pt x="717" y="66"/>
                      <a:pt x="717" y="66"/>
                    </a:cubicBezTo>
                    <a:cubicBezTo>
                      <a:pt x="718" y="68"/>
                      <a:pt x="718" y="68"/>
                      <a:pt x="718" y="68"/>
                    </a:cubicBezTo>
                    <a:cubicBezTo>
                      <a:pt x="717" y="70"/>
                      <a:pt x="717" y="70"/>
                      <a:pt x="717" y="70"/>
                    </a:cubicBezTo>
                    <a:cubicBezTo>
                      <a:pt x="716" y="69"/>
                      <a:pt x="716" y="69"/>
                      <a:pt x="716" y="69"/>
                    </a:cubicBezTo>
                    <a:cubicBezTo>
                      <a:pt x="716" y="68"/>
                      <a:pt x="716" y="68"/>
                      <a:pt x="716" y="68"/>
                    </a:cubicBezTo>
                    <a:cubicBezTo>
                      <a:pt x="714" y="67"/>
                      <a:pt x="714" y="67"/>
                      <a:pt x="714" y="67"/>
                    </a:cubicBezTo>
                    <a:cubicBezTo>
                      <a:pt x="712" y="66"/>
                      <a:pt x="712" y="66"/>
                      <a:pt x="712" y="66"/>
                    </a:cubicBezTo>
                    <a:cubicBezTo>
                      <a:pt x="711" y="66"/>
                      <a:pt x="711" y="66"/>
                      <a:pt x="711" y="66"/>
                    </a:cubicBezTo>
                    <a:cubicBezTo>
                      <a:pt x="709" y="64"/>
                      <a:pt x="709" y="64"/>
                      <a:pt x="709" y="64"/>
                    </a:cubicBezTo>
                    <a:cubicBezTo>
                      <a:pt x="708" y="64"/>
                      <a:pt x="708" y="64"/>
                      <a:pt x="708" y="64"/>
                    </a:cubicBezTo>
                    <a:cubicBezTo>
                      <a:pt x="707" y="65"/>
                      <a:pt x="707" y="65"/>
                      <a:pt x="707" y="65"/>
                    </a:cubicBezTo>
                    <a:cubicBezTo>
                      <a:pt x="708" y="68"/>
                      <a:pt x="708" y="68"/>
                      <a:pt x="708" y="68"/>
                    </a:cubicBezTo>
                    <a:cubicBezTo>
                      <a:pt x="708" y="71"/>
                      <a:pt x="708" y="71"/>
                      <a:pt x="708" y="71"/>
                    </a:cubicBezTo>
                    <a:cubicBezTo>
                      <a:pt x="709" y="73"/>
                      <a:pt x="709" y="73"/>
                      <a:pt x="709" y="73"/>
                    </a:cubicBezTo>
                    <a:cubicBezTo>
                      <a:pt x="711" y="75"/>
                      <a:pt x="711" y="75"/>
                      <a:pt x="711" y="75"/>
                    </a:cubicBezTo>
                    <a:cubicBezTo>
                      <a:pt x="714" y="75"/>
                      <a:pt x="714" y="75"/>
                      <a:pt x="714" y="75"/>
                    </a:cubicBezTo>
                    <a:cubicBezTo>
                      <a:pt x="714" y="76"/>
                      <a:pt x="714" y="76"/>
                      <a:pt x="714" y="76"/>
                    </a:cubicBezTo>
                    <a:cubicBezTo>
                      <a:pt x="714" y="77"/>
                      <a:pt x="714" y="77"/>
                      <a:pt x="714" y="77"/>
                    </a:cubicBezTo>
                    <a:cubicBezTo>
                      <a:pt x="711" y="77"/>
                      <a:pt x="711" y="77"/>
                      <a:pt x="711" y="77"/>
                    </a:cubicBezTo>
                    <a:cubicBezTo>
                      <a:pt x="714" y="78"/>
                      <a:pt x="714" y="78"/>
                      <a:pt x="714" y="78"/>
                    </a:cubicBezTo>
                    <a:cubicBezTo>
                      <a:pt x="715" y="80"/>
                      <a:pt x="715" y="80"/>
                      <a:pt x="715" y="80"/>
                    </a:cubicBezTo>
                    <a:cubicBezTo>
                      <a:pt x="717" y="81"/>
                      <a:pt x="717" y="81"/>
                      <a:pt x="717" y="81"/>
                    </a:cubicBezTo>
                    <a:cubicBezTo>
                      <a:pt x="720" y="81"/>
                      <a:pt x="720" y="81"/>
                      <a:pt x="720" y="81"/>
                    </a:cubicBezTo>
                    <a:cubicBezTo>
                      <a:pt x="721" y="80"/>
                      <a:pt x="721" y="80"/>
                      <a:pt x="721" y="80"/>
                    </a:cubicBezTo>
                    <a:cubicBezTo>
                      <a:pt x="722" y="80"/>
                      <a:pt x="722" y="80"/>
                      <a:pt x="722" y="80"/>
                    </a:cubicBezTo>
                    <a:cubicBezTo>
                      <a:pt x="722" y="82"/>
                      <a:pt x="722" y="82"/>
                      <a:pt x="722" y="82"/>
                    </a:cubicBezTo>
                    <a:cubicBezTo>
                      <a:pt x="721" y="83"/>
                      <a:pt x="721" y="83"/>
                      <a:pt x="721" y="83"/>
                    </a:cubicBezTo>
                    <a:cubicBezTo>
                      <a:pt x="720" y="86"/>
                      <a:pt x="720" y="86"/>
                      <a:pt x="720" y="86"/>
                    </a:cubicBezTo>
                    <a:cubicBezTo>
                      <a:pt x="718" y="87"/>
                      <a:pt x="718" y="87"/>
                      <a:pt x="718" y="87"/>
                    </a:cubicBezTo>
                    <a:cubicBezTo>
                      <a:pt x="715" y="84"/>
                      <a:pt x="715" y="84"/>
                      <a:pt x="715" y="84"/>
                    </a:cubicBezTo>
                    <a:cubicBezTo>
                      <a:pt x="709" y="83"/>
                      <a:pt x="709" y="83"/>
                      <a:pt x="709" y="83"/>
                    </a:cubicBezTo>
                    <a:cubicBezTo>
                      <a:pt x="707" y="80"/>
                      <a:pt x="707" y="80"/>
                      <a:pt x="707" y="80"/>
                    </a:cubicBezTo>
                    <a:cubicBezTo>
                      <a:pt x="706" y="79"/>
                      <a:pt x="706" y="79"/>
                      <a:pt x="706" y="79"/>
                    </a:cubicBezTo>
                    <a:cubicBezTo>
                      <a:pt x="705" y="78"/>
                      <a:pt x="705" y="78"/>
                      <a:pt x="705" y="78"/>
                    </a:cubicBezTo>
                    <a:cubicBezTo>
                      <a:pt x="704" y="78"/>
                      <a:pt x="704" y="78"/>
                      <a:pt x="704" y="78"/>
                    </a:cubicBezTo>
                    <a:cubicBezTo>
                      <a:pt x="703" y="80"/>
                      <a:pt x="703" y="80"/>
                      <a:pt x="703" y="80"/>
                    </a:cubicBezTo>
                    <a:cubicBezTo>
                      <a:pt x="703" y="81"/>
                      <a:pt x="703" y="81"/>
                      <a:pt x="703" y="81"/>
                    </a:cubicBezTo>
                    <a:cubicBezTo>
                      <a:pt x="702" y="83"/>
                      <a:pt x="702" y="83"/>
                      <a:pt x="702" y="83"/>
                    </a:cubicBezTo>
                    <a:cubicBezTo>
                      <a:pt x="703" y="86"/>
                      <a:pt x="703" y="86"/>
                      <a:pt x="703" y="86"/>
                    </a:cubicBezTo>
                    <a:cubicBezTo>
                      <a:pt x="702" y="87"/>
                      <a:pt x="702" y="87"/>
                      <a:pt x="702" y="87"/>
                    </a:cubicBezTo>
                    <a:cubicBezTo>
                      <a:pt x="700" y="86"/>
                      <a:pt x="700" y="86"/>
                      <a:pt x="700" y="86"/>
                    </a:cubicBezTo>
                    <a:cubicBezTo>
                      <a:pt x="700" y="89"/>
                      <a:pt x="700" y="89"/>
                      <a:pt x="700" y="89"/>
                    </a:cubicBezTo>
                    <a:cubicBezTo>
                      <a:pt x="699" y="90"/>
                      <a:pt x="699" y="90"/>
                      <a:pt x="699" y="90"/>
                    </a:cubicBezTo>
                    <a:cubicBezTo>
                      <a:pt x="699" y="95"/>
                      <a:pt x="699" y="95"/>
                      <a:pt x="699" y="95"/>
                    </a:cubicBezTo>
                    <a:cubicBezTo>
                      <a:pt x="700" y="96"/>
                      <a:pt x="700" y="96"/>
                      <a:pt x="700" y="96"/>
                    </a:cubicBezTo>
                    <a:cubicBezTo>
                      <a:pt x="704" y="97"/>
                      <a:pt x="704" y="97"/>
                      <a:pt x="704" y="97"/>
                    </a:cubicBezTo>
                    <a:cubicBezTo>
                      <a:pt x="706" y="98"/>
                      <a:pt x="706" y="98"/>
                      <a:pt x="706" y="98"/>
                    </a:cubicBezTo>
                    <a:cubicBezTo>
                      <a:pt x="708" y="97"/>
                      <a:pt x="708" y="97"/>
                      <a:pt x="708" y="97"/>
                    </a:cubicBezTo>
                    <a:cubicBezTo>
                      <a:pt x="708" y="98"/>
                      <a:pt x="708" y="98"/>
                      <a:pt x="708" y="98"/>
                    </a:cubicBezTo>
                    <a:cubicBezTo>
                      <a:pt x="706" y="99"/>
                      <a:pt x="706" y="99"/>
                      <a:pt x="706" y="99"/>
                    </a:cubicBezTo>
                    <a:cubicBezTo>
                      <a:pt x="704" y="98"/>
                      <a:pt x="704" y="98"/>
                      <a:pt x="704" y="98"/>
                    </a:cubicBezTo>
                    <a:cubicBezTo>
                      <a:pt x="701" y="98"/>
                      <a:pt x="701" y="98"/>
                      <a:pt x="701" y="98"/>
                    </a:cubicBezTo>
                    <a:cubicBezTo>
                      <a:pt x="699" y="98"/>
                      <a:pt x="699" y="98"/>
                      <a:pt x="699" y="98"/>
                    </a:cubicBezTo>
                    <a:cubicBezTo>
                      <a:pt x="697" y="98"/>
                      <a:pt x="697" y="98"/>
                      <a:pt x="697" y="98"/>
                    </a:cubicBezTo>
                    <a:cubicBezTo>
                      <a:pt x="694" y="102"/>
                      <a:pt x="694" y="102"/>
                      <a:pt x="694" y="102"/>
                    </a:cubicBezTo>
                    <a:cubicBezTo>
                      <a:pt x="694" y="103"/>
                      <a:pt x="694" y="103"/>
                      <a:pt x="694" y="103"/>
                    </a:cubicBezTo>
                    <a:cubicBezTo>
                      <a:pt x="695" y="105"/>
                      <a:pt x="695" y="105"/>
                      <a:pt x="695" y="105"/>
                    </a:cubicBezTo>
                    <a:cubicBezTo>
                      <a:pt x="695" y="106"/>
                      <a:pt x="695" y="106"/>
                      <a:pt x="695" y="106"/>
                    </a:cubicBezTo>
                    <a:cubicBezTo>
                      <a:pt x="694" y="107"/>
                      <a:pt x="694" y="107"/>
                      <a:pt x="694" y="107"/>
                    </a:cubicBezTo>
                    <a:cubicBezTo>
                      <a:pt x="693" y="108"/>
                      <a:pt x="693" y="108"/>
                      <a:pt x="693" y="108"/>
                    </a:cubicBezTo>
                    <a:cubicBezTo>
                      <a:pt x="695" y="110"/>
                      <a:pt x="695" y="110"/>
                      <a:pt x="695" y="110"/>
                    </a:cubicBezTo>
                    <a:cubicBezTo>
                      <a:pt x="696" y="109"/>
                      <a:pt x="696" y="109"/>
                      <a:pt x="696" y="109"/>
                    </a:cubicBezTo>
                    <a:cubicBezTo>
                      <a:pt x="699" y="109"/>
                      <a:pt x="699" y="109"/>
                      <a:pt x="699" y="109"/>
                    </a:cubicBezTo>
                    <a:cubicBezTo>
                      <a:pt x="701" y="107"/>
                      <a:pt x="701" y="107"/>
                      <a:pt x="701" y="107"/>
                    </a:cubicBezTo>
                    <a:cubicBezTo>
                      <a:pt x="702" y="108"/>
                      <a:pt x="702" y="108"/>
                      <a:pt x="702" y="108"/>
                    </a:cubicBezTo>
                    <a:cubicBezTo>
                      <a:pt x="702" y="110"/>
                      <a:pt x="702" y="110"/>
                      <a:pt x="702" y="110"/>
                    </a:cubicBezTo>
                    <a:cubicBezTo>
                      <a:pt x="699" y="110"/>
                      <a:pt x="699" y="110"/>
                      <a:pt x="699" y="110"/>
                    </a:cubicBezTo>
                    <a:cubicBezTo>
                      <a:pt x="698" y="112"/>
                      <a:pt x="698" y="112"/>
                      <a:pt x="698" y="112"/>
                    </a:cubicBezTo>
                    <a:cubicBezTo>
                      <a:pt x="699" y="113"/>
                      <a:pt x="699" y="113"/>
                      <a:pt x="699" y="113"/>
                    </a:cubicBezTo>
                    <a:cubicBezTo>
                      <a:pt x="701" y="113"/>
                      <a:pt x="701" y="113"/>
                      <a:pt x="701" y="113"/>
                    </a:cubicBezTo>
                    <a:cubicBezTo>
                      <a:pt x="703" y="112"/>
                      <a:pt x="703" y="112"/>
                      <a:pt x="703" y="112"/>
                    </a:cubicBezTo>
                    <a:cubicBezTo>
                      <a:pt x="704" y="112"/>
                      <a:pt x="704" y="112"/>
                      <a:pt x="704" y="112"/>
                    </a:cubicBezTo>
                    <a:cubicBezTo>
                      <a:pt x="706" y="110"/>
                      <a:pt x="706" y="110"/>
                      <a:pt x="706" y="110"/>
                    </a:cubicBezTo>
                    <a:cubicBezTo>
                      <a:pt x="706" y="111"/>
                      <a:pt x="706" y="111"/>
                      <a:pt x="706" y="111"/>
                    </a:cubicBezTo>
                    <a:cubicBezTo>
                      <a:pt x="705" y="113"/>
                      <a:pt x="705" y="113"/>
                      <a:pt x="705" y="113"/>
                    </a:cubicBezTo>
                    <a:cubicBezTo>
                      <a:pt x="706" y="113"/>
                      <a:pt x="706" y="113"/>
                      <a:pt x="706" y="113"/>
                    </a:cubicBezTo>
                    <a:cubicBezTo>
                      <a:pt x="710" y="113"/>
                      <a:pt x="710" y="113"/>
                      <a:pt x="710" y="113"/>
                    </a:cubicBezTo>
                    <a:cubicBezTo>
                      <a:pt x="710" y="115"/>
                      <a:pt x="710" y="115"/>
                      <a:pt x="710" y="115"/>
                    </a:cubicBezTo>
                    <a:cubicBezTo>
                      <a:pt x="708" y="115"/>
                      <a:pt x="708" y="115"/>
                      <a:pt x="708" y="115"/>
                    </a:cubicBezTo>
                    <a:cubicBezTo>
                      <a:pt x="708" y="117"/>
                      <a:pt x="708" y="117"/>
                      <a:pt x="708" y="117"/>
                    </a:cubicBezTo>
                    <a:cubicBezTo>
                      <a:pt x="710" y="117"/>
                      <a:pt x="710" y="117"/>
                      <a:pt x="710" y="117"/>
                    </a:cubicBezTo>
                    <a:cubicBezTo>
                      <a:pt x="713" y="116"/>
                      <a:pt x="713" y="116"/>
                      <a:pt x="713" y="116"/>
                    </a:cubicBezTo>
                    <a:cubicBezTo>
                      <a:pt x="715" y="118"/>
                      <a:pt x="715" y="118"/>
                      <a:pt x="715" y="118"/>
                    </a:cubicBezTo>
                    <a:cubicBezTo>
                      <a:pt x="721" y="119"/>
                      <a:pt x="721" y="119"/>
                      <a:pt x="721" y="119"/>
                    </a:cubicBezTo>
                    <a:cubicBezTo>
                      <a:pt x="721" y="120"/>
                      <a:pt x="721" y="120"/>
                      <a:pt x="721" y="120"/>
                    </a:cubicBezTo>
                    <a:cubicBezTo>
                      <a:pt x="717" y="120"/>
                      <a:pt x="717" y="120"/>
                      <a:pt x="717" y="120"/>
                    </a:cubicBezTo>
                    <a:cubicBezTo>
                      <a:pt x="714" y="120"/>
                      <a:pt x="714" y="120"/>
                      <a:pt x="714" y="120"/>
                    </a:cubicBezTo>
                    <a:cubicBezTo>
                      <a:pt x="711" y="118"/>
                      <a:pt x="711" y="118"/>
                      <a:pt x="711" y="118"/>
                    </a:cubicBezTo>
                    <a:cubicBezTo>
                      <a:pt x="708" y="119"/>
                      <a:pt x="708" y="119"/>
                      <a:pt x="708" y="119"/>
                    </a:cubicBezTo>
                    <a:cubicBezTo>
                      <a:pt x="708" y="121"/>
                      <a:pt x="708" y="121"/>
                      <a:pt x="708" y="121"/>
                    </a:cubicBezTo>
                    <a:cubicBezTo>
                      <a:pt x="711" y="122"/>
                      <a:pt x="711" y="122"/>
                      <a:pt x="711" y="122"/>
                    </a:cubicBezTo>
                    <a:cubicBezTo>
                      <a:pt x="716" y="123"/>
                      <a:pt x="716" y="123"/>
                      <a:pt x="716" y="123"/>
                    </a:cubicBezTo>
                    <a:cubicBezTo>
                      <a:pt x="720" y="123"/>
                      <a:pt x="720" y="123"/>
                      <a:pt x="720" y="123"/>
                    </a:cubicBezTo>
                    <a:cubicBezTo>
                      <a:pt x="722" y="124"/>
                      <a:pt x="722" y="124"/>
                      <a:pt x="722" y="124"/>
                    </a:cubicBezTo>
                    <a:cubicBezTo>
                      <a:pt x="717" y="125"/>
                      <a:pt x="717" y="125"/>
                      <a:pt x="717" y="125"/>
                    </a:cubicBezTo>
                    <a:cubicBezTo>
                      <a:pt x="715" y="124"/>
                      <a:pt x="715" y="124"/>
                      <a:pt x="715" y="124"/>
                    </a:cubicBezTo>
                    <a:cubicBezTo>
                      <a:pt x="711" y="123"/>
                      <a:pt x="711" y="123"/>
                      <a:pt x="711" y="123"/>
                    </a:cubicBezTo>
                    <a:cubicBezTo>
                      <a:pt x="708" y="123"/>
                      <a:pt x="708" y="123"/>
                      <a:pt x="708" y="123"/>
                    </a:cubicBezTo>
                    <a:cubicBezTo>
                      <a:pt x="707" y="122"/>
                      <a:pt x="707" y="122"/>
                      <a:pt x="707" y="122"/>
                    </a:cubicBezTo>
                    <a:cubicBezTo>
                      <a:pt x="704" y="121"/>
                      <a:pt x="704" y="121"/>
                      <a:pt x="704" y="121"/>
                    </a:cubicBezTo>
                    <a:cubicBezTo>
                      <a:pt x="701" y="118"/>
                      <a:pt x="701" y="118"/>
                      <a:pt x="701" y="118"/>
                    </a:cubicBezTo>
                    <a:cubicBezTo>
                      <a:pt x="700" y="119"/>
                      <a:pt x="700" y="119"/>
                      <a:pt x="700" y="119"/>
                    </a:cubicBezTo>
                    <a:cubicBezTo>
                      <a:pt x="698" y="121"/>
                      <a:pt x="698" y="121"/>
                      <a:pt x="698" y="121"/>
                    </a:cubicBezTo>
                    <a:cubicBezTo>
                      <a:pt x="695" y="121"/>
                      <a:pt x="695" y="121"/>
                      <a:pt x="695" y="121"/>
                    </a:cubicBezTo>
                    <a:cubicBezTo>
                      <a:pt x="693" y="122"/>
                      <a:pt x="693" y="122"/>
                      <a:pt x="693" y="122"/>
                    </a:cubicBezTo>
                    <a:cubicBezTo>
                      <a:pt x="693" y="126"/>
                      <a:pt x="693" y="126"/>
                      <a:pt x="693" y="126"/>
                    </a:cubicBezTo>
                    <a:cubicBezTo>
                      <a:pt x="695" y="128"/>
                      <a:pt x="695" y="128"/>
                      <a:pt x="695" y="128"/>
                    </a:cubicBezTo>
                    <a:cubicBezTo>
                      <a:pt x="695" y="131"/>
                      <a:pt x="695" y="131"/>
                      <a:pt x="695" y="131"/>
                    </a:cubicBezTo>
                    <a:cubicBezTo>
                      <a:pt x="694" y="132"/>
                      <a:pt x="694" y="132"/>
                      <a:pt x="694" y="132"/>
                    </a:cubicBezTo>
                    <a:cubicBezTo>
                      <a:pt x="693" y="128"/>
                      <a:pt x="693" y="128"/>
                      <a:pt x="693" y="128"/>
                    </a:cubicBezTo>
                    <a:cubicBezTo>
                      <a:pt x="692" y="128"/>
                      <a:pt x="692" y="128"/>
                      <a:pt x="692" y="128"/>
                    </a:cubicBezTo>
                    <a:cubicBezTo>
                      <a:pt x="690" y="133"/>
                      <a:pt x="690" y="133"/>
                      <a:pt x="690" y="133"/>
                    </a:cubicBezTo>
                    <a:cubicBezTo>
                      <a:pt x="691" y="136"/>
                      <a:pt x="691" y="136"/>
                      <a:pt x="691" y="136"/>
                    </a:cubicBezTo>
                    <a:cubicBezTo>
                      <a:pt x="692" y="137"/>
                      <a:pt x="692" y="137"/>
                      <a:pt x="692" y="137"/>
                    </a:cubicBezTo>
                    <a:cubicBezTo>
                      <a:pt x="693" y="136"/>
                      <a:pt x="693" y="136"/>
                      <a:pt x="693" y="136"/>
                    </a:cubicBezTo>
                    <a:cubicBezTo>
                      <a:pt x="694" y="136"/>
                      <a:pt x="694" y="136"/>
                      <a:pt x="694" y="136"/>
                    </a:cubicBezTo>
                    <a:cubicBezTo>
                      <a:pt x="696" y="138"/>
                      <a:pt x="696" y="138"/>
                      <a:pt x="696" y="138"/>
                    </a:cubicBezTo>
                    <a:cubicBezTo>
                      <a:pt x="698" y="139"/>
                      <a:pt x="698" y="139"/>
                      <a:pt x="698" y="139"/>
                    </a:cubicBezTo>
                    <a:cubicBezTo>
                      <a:pt x="696" y="139"/>
                      <a:pt x="696" y="139"/>
                      <a:pt x="696" y="139"/>
                    </a:cubicBezTo>
                    <a:cubicBezTo>
                      <a:pt x="695" y="140"/>
                      <a:pt x="695" y="140"/>
                      <a:pt x="695" y="140"/>
                    </a:cubicBezTo>
                    <a:cubicBezTo>
                      <a:pt x="693" y="138"/>
                      <a:pt x="693" y="138"/>
                      <a:pt x="693" y="138"/>
                    </a:cubicBezTo>
                    <a:cubicBezTo>
                      <a:pt x="690" y="139"/>
                      <a:pt x="690" y="139"/>
                      <a:pt x="690" y="139"/>
                    </a:cubicBezTo>
                    <a:cubicBezTo>
                      <a:pt x="689" y="143"/>
                      <a:pt x="689" y="143"/>
                      <a:pt x="689" y="143"/>
                    </a:cubicBezTo>
                    <a:cubicBezTo>
                      <a:pt x="690" y="144"/>
                      <a:pt x="690" y="144"/>
                      <a:pt x="690" y="144"/>
                    </a:cubicBezTo>
                    <a:cubicBezTo>
                      <a:pt x="692" y="143"/>
                      <a:pt x="692" y="143"/>
                      <a:pt x="692" y="143"/>
                    </a:cubicBezTo>
                    <a:cubicBezTo>
                      <a:pt x="691" y="145"/>
                      <a:pt x="691" y="145"/>
                      <a:pt x="691" y="145"/>
                    </a:cubicBezTo>
                    <a:cubicBezTo>
                      <a:pt x="691" y="150"/>
                      <a:pt x="691" y="150"/>
                      <a:pt x="691" y="150"/>
                    </a:cubicBezTo>
                    <a:cubicBezTo>
                      <a:pt x="692" y="148"/>
                      <a:pt x="692" y="148"/>
                      <a:pt x="692" y="148"/>
                    </a:cubicBezTo>
                    <a:cubicBezTo>
                      <a:pt x="694" y="149"/>
                      <a:pt x="694" y="149"/>
                      <a:pt x="694" y="149"/>
                    </a:cubicBezTo>
                    <a:cubicBezTo>
                      <a:pt x="694" y="152"/>
                      <a:pt x="694" y="152"/>
                      <a:pt x="694" y="152"/>
                    </a:cubicBezTo>
                    <a:cubicBezTo>
                      <a:pt x="697" y="153"/>
                      <a:pt x="697" y="153"/>
                      <a:pt x="697" y="153"/>
                    </a:cubicBezTo>
                    <a:cubicBezTo>
                      <a:pt x="702" y="157"/>
                      <a:pt x="702" y="157"/>
                      <a:pt x="702" y="157"/>
                    </a:cubicBezTo>
                    <a:cubicBezTo>
                      <a:pt x="704" y="156"/>
                      <a:pt x="704" y="156"/>
                      <a:pt x="704" y="156"/>
                    </a:cubicBezTo>
                    <a:cubicBezTo>
                      <a:pt x="705" y="154"/>
                      <a:pt x="705" y="154"/>
                      <a:pt x="705" y="154"/>
                    </a:cubicBezTo>
                    <a:cubicBezTo>
                      <a:pt x="704" y="152"/>
                      <a:pt x="704" y="152"/>
                      <a:pt x="704" y="152"/>
                    </a:cubicBezTo>
                    <a:cubicBezTo>
                      <a:pt x="707" y="152"/>
                      <a:pt x="707" y="152"/>
                      <a:pt x="707" y="152"/>
                    </a:cubicBezTo>
                    <a:cubicBezTo>
                      <a:pt x="708" y="154"/>
                      <a:pt x="708" y="154"/>
                      <a:pt x="708" y="154"/>
                    </a:cubicBezTo>
                    <a:cubicBezTo>
                      <a:pt x="707" y="156"/>
                      <a:pt x="707" y="156"/>
                      <a:pt x="707" y="156"/>
                    </a:cubicBezTo>
                    <a:cubicBezTo>
                      <a:pt x="708" y="158"/>
                      <a:pt x="708" y="158"/>
                      <a:pt x="708" y="158"/>
                    </a:cubicBezTo>
                    <a:cubicBezTo>
                      <a:pt x="709" y="158"/>
                      <a:pt x="709" y="158"/>
                      <a:pt x="709" y="158"/>
                    </a:cubicBezTo>
                    <a:cubicBezTo>
                      <a:pt x="711" y="152"/>
                      <a:pt x="711" y="152"/>
                      <a:pt x="711" y="152"/>
                    </a:cubicBezTo>
                    <a:cubicBezTo>
                      <a:pt x="710" y="148"/>
                      <a:pt x="710" y="148"/>
                      <a:pt x="710" y="148"/>
                    </a:cubicBezTo>
                    <a:cubicBezTo>
                      <a:pt x="711" y="144"/>
                      <a:pt x="711" y="144"/>
                      <a:pt x="711" y="144"/>
                    </a:cubicBezTo>
                    <a:cubicBezTo>
                      <a:pt x="714" y="142"/>
                      <a:pt x="714" y="142"/>
                      <a:pt x="714" y="142"/>
                    </a:cubicBezTo>
                    <a:cubicBezTo>
                      <a:pt x="715" y="140"/>
                      <a:pt x="715" y="140"/>
                      <a:pt x="715" y="140"/>
                    </a:cubicBezTo>
                    <a:cubicBezTo>
                      <a:pt x="715" y="142"/>
                      <a:pt x="715" y="142"/>
                      <a:pt x="715" y="142"/>
                    </a:cubicBezTo>
                    <a:cubicBezTo>
                      <a:pt x="712" y="147"/>
                      <a:pt x="712" y="147"/>
                      <a:pt x="712" y="147"/>
                    </a:cubicBezTo>
                    <a:cubicBezTo>
                      <a:pt x="712" y="150"/>
                      <a:pt x="712" y="150"/>
                      <a:pt x="712" y="150"/>
                    </a:cubicBezTo>
                    <a:cubicBezTo>
                      <a:pt x="712" y="152"/>
                      <a:pt x="712" y="152"/>
                      <a:pt x="712" y="152"/>
                    </a:cubicBezTo>
                    <a:cubicBezTo>
                      <a:pt x="711" y="156"/>
                      <a:pt x="711" y="156"/>
                      <a:pt x="711" y="156"/>
                    </a:cubicBezTo>
                    <a:cubicBezTo>
                      <a:pt x="712" y="158"/>
                      <a:pt x="712" y="158"/>
                      <a:pt x="712" y="158"/>
                    </a:cubicBezTo>
                    <a:cubicBezTo>
                      <a:pt x="712" y="160"/>
                      <a:pt x="712" y="160"/>
                      <a:pt x="712" y="160"/>
                    </a:cubicBezTo>
                    <a:lnTo>
                      <a:pt x="713" y="160"/>
                    </a:lnTo>
                    <a:close/>
                    <a:moveTo>
                      <a:pt x="718" y="60"/>
                    </a:moveTo>
                    <a:cubicBezTo>
                      <a:pt x="719" y="60"/>
                      <a:pt x="719" y="60"/>
                      <a:pt x="719" y="60"/>
                    </a:cubicBezTo>
                    <a:cubicBezTo>
                      <a:pt x="720" y="60"/>
                      <a:pt x="720" y="60"/>
                      <a:pt x="720" y="60"/>
                    </a:cubicBezTo>
                    <a:cubicBezTo>
                      <a:pt x="721" y="60"/>
                      <a:pt x="721" y="60"/>
                      <a:pt x="721" y="60"/>
                    </a:cubicBezTo>
                    <a:cubicBezTo>
                      <a:pt x="723" y="60"/>
                      <a:pt x="723" y="60"/>
                      <a:pt x="723" y="60"/>
                    </a:cubicBezTo>
                    <a:cubicBezTo>
                      <a:pt x="723" y="62"/>
                      <a:pt x="723" y="62"/>
                      <a:pt x="723" y="62"/>
                    </a:cubicBezTo>
                    <a:cubicBezTo>
                      <a:pt x="722" y="63"/>
                      <a:pt x="722" y="63"/>
                      <a:pt x="722" y="63"/>
                    </a:cubicBezTo>
                    <a:cubicBezTo>
                      <a:pt x="721" y="62"/>
                      <a:pt x="721" y="62"/>
                      <a:pt x="721" y="62"/>
                    </a:cubicBezTo>
                    <a:cubicBezTo>
                      <a:pt x="719" y="61"/>
                      <a:pt x="719" y="61"/>
                      <a:pt x="719" y="61"/>
                    </a:cubicBezTo>
                    <a:lnTo>
                      <a:pt x="718" y="60"/>
                    </a:lnTo>
                    <a:close/>
                    <a:moveTo>
                      <a:pt x="720" y="159"/>
                    </a:moveTo>
                    <a:cubicBezTo>
                      <a:pt x="720" y="157"/>
                      <a:pt x="720" y="157"/>
                      <a:pt x="720" y="157"/>
                    </a:cubicBezTo>
                    <a:cubicBezTo>
                      <a:pt x="722" y="156"/>
                      <a:pt x="722" y="156"/>
                      <a:pt x="722" y="156"/>
                    </a:cubicBezTo>
                    <a:cubicBezTo>
                      <a:pt x="722" y="154"/>
                      <a:pt x="722" y="154"/>
                      <a:pt x="722" y="154"/>
                    </a:cubicBezTo>
                    <a:cubicBezTo>
                      <a:pt x="723" y="154"/>
                      <a:pt x="723" y="154"/>
                      <a:pt x="723" y="154"/>
                    </a:cubicBezTo>
                    <a:cubicBezTo>
                      <a:pt x="724" y="154"/>
                      <a:pt x="724" y="154"/>
                      <a:pt x="724" y="154"/>
                    </a:cubicBezTo>
                    <a:cubicBezTo>
                      <a:pt x="723" y="156"/>
                      <a:pt x="723" y="156"/>
                      <a:pt x="723" y="156"/>
                    </a:cubicBezTo>
                    <a:cubicBezTo>
                      <a:pt x="723" y="157"/>
                      <a:pt x="723" y="157"/>
                      <a:pt x="723" y="157"/>
                    </a:cubicBezTo>
                    <a:cubicBezTo>
                      <a:pt x="721" y="159"/>
                      <a:pt x="721" y="159"/>
                      <a:pt x="721" y="159"/>
                    </a:cubicBezTo>
                    <a:lnTo>
                      <a:pt x="720" y="159"/>
                    </a:lnTo>
                    <a:close/>
                    <a:moveTo>
                      <a:pt x="743" y="138"/>
                    </a:moveTo>
                    <a:cubicBezTo>
                      <a:pt x="746" y="134"/>
                      <a:pt x="746" y="134"/>
                      <a:pt x="746" y="134"/>
                    </a:cubicBezTo>
                    <a:cubicBezTo>
                      <a:pt x="747" y="134"/>
                      <a:pt x="747" y="134"/>
                      <a:pt x="747" y="134"/>
                    </a:cubicBezTo>
                    <a:cubicBezTo>
                      <a:pt x="750" y="133"/>
                      <a:pt x="750" y="133"/>
                      <a:pt x="750" y="133"/>
                    </a:cubicBezTo>
                    <a:cubicBezTo>
                      <a:pt x="752" y="134"/>
                      <a:pt x="752" y="134"/>
                      <a:pt x="752" y="134"/>
                    </a:cubicBezTo>
                    <a:cubicBezTo>
                      <a:pt x="754" y="136"/>
                      <a:pt x="754" y="136"/>
                      <a:pt x="754" y="136"/>
                    </a:cubicBezTo>
                    <a:cubicBezTo>
                      <a:pt x="753" y="137"/>
                      <a:pt x="753" y="137"/>
                      <a:pt x="753" y="137"/>
                    </a:cubicBezTo>
                    <a:cubicBezTo>
                      <a:pt x="750" y="137"/>
                      <a:pt x="750" y="137"/>
                      <a:pt x="750" y="137"/>
                    </a:cubicBezTo>
                    <a:cubicBezTo>
                      <a:pt x="748" y="139"/>
                      <a:pt x="748" y="139"/>
                      <a:pt x="748" y="139"/>
                    </a:cubicBezTo>
                    <a:cubicBezTo>
                      <a:pt x="745" y="139"/>
                      <a:pt x="745" y="139"/>
                      <a:pt x="745" y="139"/>
                    </a:cubicBezTo>
                    <a:cubicBezTo>
                      <a:pt x="744" y="139"/>
                      <a:pt x="744" y="139"/>
                      <a:pt x="744" y="139"/>
                    </a:cubicBezTo>
                    <a:lnTo>
                      <a:pt x="743" y="138"/>
                    </a:lnTo>
                    <a:close/>
                    <a:moveTo>
                      <a:pt x="914" y="4"/>
                    </a:moveTo>
                    <a:cubicBezTo>
                      <a:pt x="915" y="2"/>
                      <a:pt x="915" y="2"/>
                      <a:pt x="915" y="2"/>
                    </a:cubicBezTo>
                    <a:cubicBezTo>
                      <a:pt x="916" y="2"/>
                      <a:pt x="916" y="2"/>
                      <a:pt x="916" y="2"/>
                    </a:cubicBezTo>
                    <a:cubicBezTo>
                      <a:pt x="917" y="4"/>
                      <a:pt x="917" y="4"/>
                      <a:pt x="917" y="4"/>
                    </a:cubicBezTo>
                    <a:cubicBezTo>
                      <a:pt x="915" y="5"/>
                      <a:pt x="915" y="5"/>
                      <a:pt x="915" y="5"/>
                    </a:cubicBezTo>
                    <a:lnTo>
                      <a:pt x="914" y="4"/>
                    </a:lnTo>
                    <a:close/>
                    <a:moveTo>
                      <a:pt x="832" y="164"/>
                    </a:moveTo>
                    <a:cubicBezTo>
                      <a:pt x="831" y="165"/>
                      <a:pt x="831" y="165"/>
                      <a:pt x="831" y="165"/>
                    </a:cubicBezTo>
                    <a:cubicBezTo>
                      <a:pt x="832" y="167"/>
                      <a:pt x="832" y="167"/>
                      <a:pt x="832" y="167"/>
                    </a:cubicBezTo>
                    <a:cubicBezTo>
                      <a:pt x="834" y="167"/>
                      <a:pt x="834" y="167"/>
                      <a:pt x="834" y="167"/>
                    </a:cubicBezTo>
                    <a:cubicBezTo>
                      <a:pt x="834" y="165"/>
                      <a:pt x="834" y="165"/>
                      <a:pt x="834" y="165"/>
                    </a:cubicBezTo>
                    <a:cubicBezTo>
                      <a:pt x="833" y="164"/>
                      <a:pt x="833" y="164"/>
                      <a:pt x="833" y="164"/>
                    </a:cubicBezTo>
                    <a:cubicBezTo>
                      <a:pt x="833" y="164"/>
                      <a:pt x="832" y="164"/>
                      <a:pt x="832" y="164"/>
                    </a:cubicBezTo>
                    <a:moveTo>
                      <a:pt x="791" y="189"/>
                    </a:moveTo>
                    <a:cubicBezTo>
                      <a:pt x="792" y="191"/>
                      <a:pt x="792" y="191"/>
                      <a:pt x="792" y="191"/>
                    </a:cubicBezTo>
                    <a:cubicBezTo>
                      <a:pt x="794" y="191"/>
                      <a:pt x="794" y="191"/>
                      <a:pt x="794" y="191"/>
                    </a:cubicBezTo>
                    <a:cubicBezTo>
                      <a:pt x="793" y="189"/>
                      <a:pt x="793" y="189"/>
                      <a:pt x="793" y="189"/>
                    </a:cubicBezTo>
                    <a:lnTo>
                      <a:pt x="791" y="189"/>
                    </a:lnTo>
                    <a:close/>
                    <a:moveTo>
                      <a:pt x="734" y="188"/>
                    </a:moveTo>
                    <a:cubicBezTo>
                      <a:pt x="733" y="186"/>
                      <a:pt x="733" y="186"/>
                      <a:pt x="733" y="186"/>
                    </a:cubicBezTo>
                    <a:cubicBezTo>
                      <a:pt x="733" y="184"/>
                      <a:pt x="733" y="184"/>
                      <a:pt x="733" y="184"/>
                    </a:cubicBezTo>
                    <a:cubicBezTo>
                      <a:pt x="734" y="184"/>
                      <a:pt x="734" y="184"/>
                      <a:pt x="734" y="184"/>
                    </a:cubicBezTo>
                    <a:cubicBezTo>
                      <a:pt x="735" y="185"/>
                      <a:pt x="735" y="185"/>
                      <a:pt x="735" y="185"/>
                    </a:cubicBezTo>
                    <a:cubicBezTo>
                      <a:pt x="735" y="187"/>
                      <a:pt x="735" y="187"/>
                      <a:pt x="735" y="187"/>
                    </a:cubicBezTo>
                    <a:cubicBezTo>
                      <a:pt x="734" y="188"/>
                      <a:pt x="734" y="188"/>
                      <a:pt x="734" y="188"/>
                    </a:cubicBezTo>
                    <a:close/>
                    <a:moveTo>
                      <a:pt x="718" y="222"/>
                    </a:moveTo>
                    <a:cubicBezTo>
                      <a:pt x="717" y="221"/>
                      <a:pt x="717" y="221"/>
                      <a:pt x="717" y="221"/>
                    </a:cubicBezTo>
                    <a:cubicBezTo>
                      <a:pt x="717" y="219"/>
                      <a:pt x="717" y="219"/>
                      <a:pt x="717" y="219"/>
                    </a:cubicBezTo>
                    <a:cubicBezTo>
                      <a:pt x="716" y="217"/>
                      <a:pt x="716" y="217"/>
                      <a:pt x="716" y="217"/>
                    </a:cubicBezTo>
                    <a:cubicBezTo>
                      <a:pt x="716" y="216"/>
                      <a:pt x="716" y="216"/>
                      <a:pt x="716" y="216"/>
                    </a:cubicBezTo>
                    <a:cubicBezTo>
                      <a:pt x="715" y="217"/>
                      <a:pt x="715" y="217"/>
                      <a:pt x="715" y="217"/>
                    </a:cubicBezTo>
                    <a:cubicBezTo>
                      <a:pt x="714" y="219"/>
                      <a:pt x="714" y="219"/>
                      <a:pt x="714" y="219"/>
                    </a:cubicBezTo>
                    <a:cubicBezTo>
                      <a:pt x="715" y="223"/>
                      <a:pt x="715" y="223"/>
                      <a:pt x="715" y="223"/>
                    </a:cubicBezTo>
                    <a:cubicBezTo>
                      <a:pt x="716" y="226"/>
                      <a:pt x="716" y="226"/>
                      <a:pt x="716" y="226"/>
                    </a:cubicBezTo>
                    <a:cubicBezTo>
                      <a:pt x="716" y="227"/>
                      <a:pt x="716" y="227"/>
                      <a:pt x="716" y="227"/>
                    </a:cubicBezTo>
                    <a:cubicBezTo>
                      <a:pt x="715" y="227"/>
                      <a:pt x="715" y="227"/>
                      <a:pt x="715" y="227"/>
                    </a:cubicBezTo>
                    <a:cubicBezTo>
                      <a:pt x="713" y="227"/>
                      <a:pt x="713" y="227"/>
                      <a:pt x="713" y="227"/>
                    </a:cubicBezTo>
                    <a:cubicBezTo>
                      <a:pt x="709" y="226"/>
                      <a:pt x="709" y="226"/>
                      <a:pt x="709" y="226"/>
                    </a:cubicBezTo>
                    <a:cubicBezTo>
                      <a:pt x="709" y="225"/>
                      <a:pt x="709" y="225"/>
                      <a:pt x="709" y="225"/>
                    </a:cubicBezTo>
                    <a:cubicBezTo>
                      <a:pt x="708" y="224"/>
                      <a:pt x="708" y="224"/>
                      <a:pt x="708" y="224"/>
                    </a:cubicBezTo>
                    <a:cubicBezTo>
                      <a:pt x="704" y="222"/>
                      <a:pt x="704" y="222"/>
                      <a:pt x="704" y="222"/>
                    </a:cubicBezTo>
                    <a:cubicBezTo>
                      <a:pt x="703" y="222"/>
                      <a:pt x="703" y="222"/>
                      <a:pt x="703" y="222"/>
                    </a:cubicBezTo>
                    <a:cubicBezTo>
                      <a:pt x="702" y="222"/>
                      <a:pt x="702" y="222"/>
                      <a:pt x="702" y="222"/>
                    </a:cubicBezTo>
                    <a:cubicBezTo>
                      <a:pt x="702" y="221"/>
                      <a:pt x="702" y="221"/>
                      <a:pt x="702" y="221"/>
                    </a:cubicBezTo>
                    <a:cubicBezTo>
                      <a:pt x="700" y="221"/>
                      <a:pt x="700" y="221"/>
                      <a:pt x="700" y="221"/>
                    </a:cubicBezTo>
                    <a:cubicBezTo>
                      <a:pt x="700" y="220"/>
                      <a:pt x="700" y="220"/>
                      <a:pt x="700" y="220"/>
                    </a:cubicBezTo>
                    <a:cubicBezTo>
                      <a:pt x="701" y="218"/>
                      <a:pt x="701" y="218"/>
                      <a:pt x="701" y="218"/>
                    </a:cubicBezTo>
                    <a:cubicBezTo>
                      <a:pt x="702" y="218"/>
                      <a:pt x="702" y="218"/>
                      <a:pt x="702" y="218"/>
                    </a:cubicBezTo>
                    <a:cubicBezTo>
                      <a:pt x="703" y="216"/>
                      <a:pt x="703" y="216"/>
                      <a:pt x="703" y="216"/>
                    </a:cubicBezTo>
                    <a:cubicBezTo>
                      <a:pt x="703" y="214"/>
                      <a:pt x="703" y="214"/>
                      <a:pt x="703" y="214"/>
                    </a:cubicBezTo>
                    <a:cubicBezTo>
                      <a:pt x="702" y="211"/>
                      <a:pt x="702" y="211"/>
                      <a:pt x="702" y="211"/>
                    </a:cubicBezTo>
                    <a:cubicBezTo>
                      <a:pt x="701" y="211"/>
                      <a:pt x="701" y="211"/>
                      <a:pt x="701" y="211"/>
                    </a:cubicBezTo>
                    <a:cubicBezTo>
                      <a:pt x="701" y="212"/>
                      <a:pt x="701" y="212"/>
                      <a:pt x="701" y="212"/>
                    </a:cubicBezTo>
                    <a:cubicBezTo>
                      <a:pt x="702" y="213"/>
                      <a:pt x="702" y="213"/>
                      <a:pt x="702" y="213"/>
                    </a:cubicBezTo>
                    <a:cubicBezTo>
                      <a:pt x="702" y="215"/>
                      <a:pt x="702" y="215"/>
                      <a:pt x="702" y="215"/>
                    </a:cubicBezTo>
                    <a:cubicBezTo>
                      <a:pt x="701" y="216"/>
                      <a:pt x="701" y="216"/>
                      <a:pt x="701" y="216"/>
                    </a:cubicBezTo>
                    <a:cubicBezTo>
                      <a:pt x="699" y="216"/>
                      <a:pt x="699" y="216"/>
                      <a:pt x="699" y="216"/>
                    </a:cubicBezTo>
                    <a:cubicBezTo>
                      <a:pt x="699" y="217"/>
                      <a:pt x="699" y="217"/>
                      <a:pt x="699" y="217"/>
                    </a:cubicBezTo>
                    <a:cubicBezTo>
                      <a:pt x="699" y="217"/>
                      <a:pt x="699" y="217"/>
                      <a:pt x="699" y="217"/>
                    </a:cubicBezTo>
                    <a:cubicBezTo>
                      <a:pt x="699" y="219"/>
                      <a:pt x="699" y="219"/>
                      <a:pt x="699" y="219"/>
                    </a:cubicBezTo>
                    <a:cubicBezTo>
                      <a:pt x="698" y="220"/>
                      <a:pt x="698" y="220"/>
                      <a:pt x="698" y="220"/>
                    </a:cubicBezTo>
                    <a:cubicBezTo>
                      <a:pt x="697" y="220"/>
                      <a:pt x="697" y="220"/>
                      <a:pt x="697" y="220"/>
                    </a:cubicBezTo>
                    <a:cubicBezTo>
                      <a:pt x="696" y="218"/>
                      <a:pt x="696" y="218"/>
                      <a:pt x="696" y="218"/>
                    </a:cubicBezTo>
                    <a:cubicBezTo>
                      <a:pt x="696" y="216"/>
                      <a:pt x="696" y="216"/>
                      <a:pt x="696" y="216"/>
                    </a:cubicBezTo>
                    <a:cubicBezTo>
                      <a:pt x="695" y="215"/>
                      <a:pt x="695" y="215"/>
                      <a:pt x="695" y="215"/>
                    </a:cubicBezTo>
                    <a:cubicBezTo>
                      <a:pt x="696" y="212"/>
                      <a:pt x="696" y="212"/>
                      <a:pt x="696" y="212"/>
                    </a:cubicBezTo>
                    <a:cubicBezTo>
                      <a:pt x="696" y="211"/>
                      <a:pt x="696" y="211"/>
                      <a:pt x="696" y="211"/>
                    </a:cubicBezTo>
                    <a:cubicBezTo>
                      <a:pt x="696" y="210"/>
                      <a:pt x="696" y="210"/>
                      <a:pt x="696" y="210"/>
                    </a:cubicBezTo>
                    <a:cubicBezTo>
                      <a:pt x="695" y="211"/>
                      <a:pt x="695" y="211"/>
                      <a:pt x="695" y="211"/>
                    </a:cubicBezTo>
                    <a:cubicBezTo>
                      <a:pt x="694" y="213"/>
                      <a:pt x="694" y="213"/>
                      <a:pt x="694" y="213"/>
                    </a:cubicBezTo>
                    <a:cubicBezTo>
                      <a:pt x="693" y="214"/>
                      <a:pt x="693" y="214"/>
                      <a:pt x="693" y="214"/>
                    </a:cubicBezTo>
                    <a:cubicBezTo>
                      <a:pt x="694" y="215"/>
                      <a:pt x="694" y="215"/>
                      <a:pt x="694" y="215"/>
                    </a:cubicBezTo>
                    <a:cubicBezTo>
                      <a:pt x="693" y="217"/>
                      <a:pt x="693" y="217"/>
                      <a:pt x="693" y="217"/>
                    </a:cubicBezTo>
                    <a:cubicBezTo>
                      <a:pt x="691" y="217"/>
                      <a:pt x="691" y="217"/>
                      <a:pt x="691" y="217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88" y="216"/>
                      <a:pt x="688" y="216"/>
                      <a:pt x="688" y="216"/>
                    </a:cubicBezTo>
                    <a:cubicBezTo>
                      <a:pt x="688" y="215"/>
                      <a:pt x="688" y="215"/>
                      <a:pt x="688" y="215"/>
                    </a:cubicBezTo>
                    <a:cubicBezTo>
                      <a:pt x="689" y="213"/>
                      <a:pt x="689" y="213"/>
                      <a:pt x="689" y="213"/>
                    </a:cubicBezTo>
                    <a:cubicBezTo>
                      <a:pt x="689" y="210"/>
                      <a:pt x="689" y="210"/>
                      <a:pt x="689" y="210"/>
                    </a:cubicBezTo>
                    <a:cubicBezTo>
                      <a:pt x="690" y="209"/>
                      <a:pt x="690" y="209"/>
                      <a:pt x="690" y="209"/>
                    </a:cubicBezTo>
                    <a:cubicBezTo>
                      <a:pt x="690" y="207"/>
                      <a:pt x="690" y="207"/>
                      <a:pt x="690" y="207"/>
                    </a:cubicBezTo>
                    <a:cubicBezTo>
                      <a:pt x="692" y="203"/>
                      <a:pt x="692" y="203"/>
                      <a:pt x="692" y="203"/>
                    </a:cubicBezTo>
                    <a:cubicBezTo>
                      <a:pt x="691" y="204"/>
                      <a:pt x="691" y="204"/>
                      <a:pt x="691" y="204"/>
                    </a:cubicBezTo>
                    <a:cubicBezTo>
                      <a:pt x="689" y="205"/>
                      <a:pt x="689" y="205"/>
                      <a:pt x="689" y="205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12"/>
                      <a:pt x="688" y="212"/>
                      <a:pt x="688" y="212"/>
                    </a:cubicBezTo>
                    <a:cubicBezTo>
                      <a:pt x="686" y="214"/>
                      <a:pt x="686" y="214"/>
                      <a:pt x="686" y="214"/>
                    </a:cubicBezTo>
                    <a:cubicBezTo>
                      <a:pt x="686" y="213"/>
                      <a:pt x="686" y="213"/>
                      <a:pt x="686" y="213"/>
                    </a:cubicBezTo>
                    <a:cubicBezTo>
                      <a:pt x="687" y="211"/>
                      <a:pt x="687" y="211"/>
                      <a:pt x="687" y="211"/>
                    </a:cubicBezTo>
                    <a:cubicBezTo>
                      <a:pt x="687" y="210"/>
                      <a:pt x="687" y="210"/>
                      <a:pt x="687" y="210"/>
                    </a:cubicBezTo>
                    <a:cubicBezTo>
                      <a:pt x="686" y="210"/>
                      <a:pt x="686" y="210"/>
                      <a:pt x="686" y="210"/>
                    </a:cubicBezTo>
                    <a:cubicBezTo>
                      <a:pt x="685" y="213"/>
                      <a:pt x="685" y="213"/>
                      <a:pt x="685" y="213"/>
                    </a:cubicBezTo>
                    <a:cubicBezTo>
                      <a:pt x="682" y="213"/>
                      <a:pt x="682" y="213"/>
                      <a:pt x="682" y="213"/>
                    </a:cubicBezTo>
                    <a:cubicBezTo>
                      <a:pt x="682" y="212"/>
                      <a:pt x="682" y="212"/>
                      <a:pt x="682" y="212"/>
                    </a:cubicBezTo>
                    <a:cubicBezTo>
                      <a:pt x="682" y="209"/>
                      <a:pt x="682" y="209"/>
                      <a:pt x="682" y="209"/>
                    </a:cubicBezTo>
                    <a:cubicBezTo>
                      <a:pt x="681" y="208"/>
                      <a:pt x="681" y="208"/>
                      <a:pt x="681" y="208"/>
                    </a:cubicBezTo>
                    <a:cubicBezTo>
                      <a:pt x="682" y="206"/>
                      <a:pt x="682" y="206"/>
                      <a:pt x="682" y="206"/>
                    </a:cubicBezTo>
                    <a:cubicBezTo>
                      <a:pt x="684" y="205"/>
                      <a:pt x="684" y="205"/>
                      <a:pt x="684" y="205"/>
                    </a:cubicBezTo>
                    <a:cubicBezTo>
                      <a:pt x="685" y="203"/>
                      <a:pt x="685" y="203"/>
                      <a:pt x="685" y="203"/>
                    </a:cubicBezTo>
                    <a:cubicBezTo>
                      <a:pt x="685" y="202"/>
                      <a:pt x="685" y="202"/>
                      <a:pt x="685" y="202"/>
                    </a:cubicBezTo>
                    <a:cubicBezTo>
                      <a:pt x="685" y="200"/>
                      <a:pt x="685" y="200"/>
                      <a:pt x="685" y="200"/>
                    </a:cubicBezTo>
                    <a:cubicBezTo>
                      <a:pt x="687" y="199"/>
                      <a:pt x="687" y="199"/>
                      <a:pt x="687" y="199"/>
                    </a:cubicBezTo>
                    <a:cubicBezTo>
                      <a:pt x="688" y="198"/>
                      <a:pt x="688" y="198"/>
                      <a:pt x="688" y="198"/>
                    </a:cubicBezTo>
                    <a:cubicBezTo>
                      <a:pt x="690" y="197"/>
                      <a:pt x="690" y="197"/>
                      <a:pt x="690" y="197"/>
                    </a:cubicBezTo>
                    <a:cubicBezTo>
                      <a:pt x="693" y="197"/>
                      <a:pt x="693" y="197"/>
                      <a:pt x="693" y="197"/>
                    </a:cubicBezTo>
                    <a:cubicBezTo>
                      <a:pt x="694" y="196"/>
                      <a:pt x="694" y="196"/>
                      <a:pt x="694" y="196"/>
                    </a:cubicBezTo>
                    <a:cubicBezTo>
                      <a:pt x="696" y="195"/>
                      <a:pt x="696" y="195"/>
                      <a:pt x="696" y="195"/>
                    </a:cubicBezTo>
                    <a:cubicBezTo>
                      <a:pt x="697" y="194"/>
                      <a:pt x="697" y="194"/>
                      <a:pt x="697" y="194"/>
                    </a:cubicBezTo>
                    <a:cubicBezTo>
                      <a:pt x="697" y="193"/>
                      <a:pt x="697" y="193"/>
                      <a:pt x="697" y="193"/>
                    </a:cubicBezTo>
                    <a:cubicBezTo>
                      <a:pt x="698" y="192"/>
                      <a:pt x="698" y="192"/>
                      <a:pt x="698" y="192"/>
                    </a:cubicBezTo>
                    <a:cubicBezTo>
                      <a:pt x="700" y="192"/>
                      <a:pt x="700" y="192"/>
                      <a:pt x="700" y="192"/>
                    </a:cubicBezTo>
                    <a:cubicBezTo>
                      <a:pt x="703" y="193"/>
                      <a:pt x="703" y="193"/>
                      <a:pt x="703" y="193"/>
                    </a:cubicBezTo>
                    <a:cubicBezTo>
                      <a:pt x="707" y="194"/>
                      <a:pt x="707" y="194"/>
                      <a:pt x="707" y="194"/>
                    </a:cubicBezTo>
                    <a:cubicBezTo>
                      <a:pt x="708" y="193"/>
                      <a:pt x="708" y="193"/>
                      <a:pt x="708" y="193"/>
                    </a:cubicBezTo>
                    <a:cubicBezTo>
                      <a:pt x="710" y="193"/>
                      <a:pt x="710" y="193"/>
                      <a:pt x="710" y="193"/>
                    </a:cubicBezTo>
                    <a:cubicBezTo>
                      <a:pt x="711" y="195"/>
                      <a:pt x="711" y="195"/>
                      <a:pt x="711" y="195"/>
                    </a:cubicBezTo>
                    <a:cubicBezTo>
                      <a:pt x="713" y="195"/>
                      <a:pt x="713" y="195"/>
                      <a:pt x="713" y="195"/>
                    </a:cubicBezTo>
                    <a:cubicBezTo>
                      <a:pt x="713" y="194"/>
                      <a:pt x="713" y="194"/>
                      <a:pt x="713" y="194"/>
                    </a:cubicBezTo>
                    <a:cubicBezTo>
                      <a:pt x="714" y="194"/>
                      <a:pt x="714" y="194"/>
                      <a:pt x="714" y="194"/>
                    </a:cubicBezTo>
                    <a:cubicBezTo>
                      <a:pt x="716" y="196"/>
                      <a:pt x="716" y="196"/>
                      <a:pt x="716" y="196"/>
                    </a:cubicBezTo>
                    <a:cubicBezTo>
                      <a:pt x="717" y="195"/>
                      <a:pt x="717" y="195"/>
                      <a:pt x="717" y="195"/>
                    </a:cubicBezTo>
                    <a:cubicBezTo>
                      <a:pt x="719" y="195"/>
                      <a:pt x="719" y="195"/>
                      <a:pt x="719" y="195"/>
                    </a:cubicBezTo>
                    <a:cubicBezTo>
                      <a:pt x="720" y="194"/>
                      <a:pt x="720" y="194"/>
                      <a:pt x="720" y="194"/>
                    </a:cubicBezTo>
                    <a:cubicBezTo>
                      <a:pt x="719" y="193"/>
                      <a:pt x="719" y="193"/>
                      <a:pt x="719" y="193"/>
                    </a:cubicBezTo>
                    <a:cubicBezTo>
                      <a:pt x="718" y="194"/>
                      <a:pt x="718" y="194"/>
                      <a:pt x="718" y="194"/>
                    </a:cubicBezTo>
                    <a:cubicBezTo>
                      <a:pt x="716" y="192"/>
                      <a:pt x="716" y="192"/>
                      <a:pt x="716" y="192"/>
                    </a:cubicBezTo>
                    <a:cubicBezTo>
                      <a:pt x="715" y="192"/>
                      <a:pt x="715" y="192"/>
                      <a:pt x="715" y="192"/>
                    </a:cubicBezTo>
                    <a:cubicBezTo>
                      <a:pt x="715" y="191"/>
                      <a:pt x="715" y="191"/>
                      <a:pt x="715" y="191"/>
                    </a:cubicBezTo>
                    <a:cubicBezTo>
                      <a:pt x="717" y="190"/>
                      <a:pt x="717" y="190"/>
                      <a:pt x="717" y="190"/>
                    </a:cubicBezTo>
                    <a:cubicBezTo>
                      <a:pt x="717" y="189"/>
                      <a:pt x="717" y="189"/>
                      <a:pt x="717" y="189"/>
                    </a:cubicBezTo>
                    <a:cubicBezTo>
                      <a:pt x="715" y="189"/>
                      <a:pt x="715" y="189"/>
                      <a:pt x="715" y="189"/>
                    </a:cubicBezTo>
                    <a:cubicBezTo>
                      <a:pt x="716" y="188"/>
                      <a:pt x="716" y="188"/>
                      <a:pt x="716" y="188"/>
                    </a:cubicBezTo>
                    <a:cubicBezTo>
                      <a:pt x="718" y="188"/>
                      <a:pt x="718" y="188"/>
                      <a:pt x="718" y="188"/>
                    </a:cubicBezTo>
                    <a:cubicBezTo>
                      <a:pt x="718" y="187"/>
                      <a:pt x="718" y="187"/>
                      <a:pt x="718" y="187"/>
                    </a:cubicBezTo>
                    <a:cubicBezTo>
                      <a:pt x="716" y="187"/>
                      <a:pt x="716" y="187"/>
                      <a:pt x="716" y="187"/>
                    </a:cubicBezTo>
                    <a:cubicBezTo>
                      <a:pt x="715" y="187"/>
                      <a:pt x="715" y="187"/>
                      <a:pt x="715" y="187"/>
                    </a:cubicBezTo>
                    <a:cubicBezTo>
                      <a:pt x="714" y="187"/>
                      <a:pt x="714" y="187"/>
                      <a:pt x="714" y="187"/>
                    </a:cubicBezTo>
                    <a:cubicBezTo>
                      <a:pt x="713" y="185"/>
                      <a:pt x="713" y="185"/>
                      <a:pt x="713" y="185"/>
                    </a:cubicBezTo>
                    <a:cubicBezTo>
                      <a:pt x="713" y="184"/>
                      <a:pt x="713" y="184"/>
                      <a:pt x="713" y="184"/>
                    </a:cubicBezTo>
                    <a:cubicBezTo>
                      <a:pt x="715" y="183"/>
                      <a:pt x="715" y="183"/>
                      <a:pt x="715" y="183"/>
                    </a:cubicBezTo>
                    <a:cubicBezTo>
                      <a:pt x="715" y="181"/>
                      <a:pt x="715" y="181"/>
                      <a:pt x="715" y="181"/>
                    </a:cubicBezTo>
                    <a:cubicBezTo>
                      <a:pt x="714" y="181"/>
                      <a:pt x="714" y="181"/>
                      <a:pt x="714" y="181"/>
                    </a:cubicBezTo>
                    <a:cubicBezTo>
                      <a:pt x="713" y="180"/>
                      <a:pt x="713" y="180"/>
                      <a:pt x="713" y="180"/>
                    </a:cubicBezTo>
                    <a:cubicBezTo>
                      <a:pt x="713" y="176"/>
                      <a:pt x="713" y="176"/>
                      <a:pt x="713" y="176"/>
                    </a:cubicBezTo>
                    <a:cubicBezTo>
                      <a:pt x="714" y="175"/>
                      <a:pt x="714" y="175"/>
                      <a:pt x="714" y="175"/>
                    </a:cubicBezTo>
                    <a:cubicBezTo>
                      <a:pt x="713" y="173"/>
                      <a:pt x="713" y="173"/>
                      <a:pt x="713" y="173"/>
                    </a:cubicBezTo>
                    <a:cubicBezTo>
                      <a:pt x="714" y="171"/>
                      <a:pt x="714" y="171"/>
                      <a:pt x="714" y="171"/>
                    </a:cubicBezTo>
                    <a:cubicBezTo>
                      <a:pt x="715" y="171"/>
                      <a:pt x="715" y="171"/>
                      <a:pt x="715" y="171"/>
                    </a:cubicBezTo>
                    <a:cubicBezTo>
                      <a:pt x="717" y="170"/>
                      <a:pt x="717" y="170"/>
                      <a:pt x="717" y="170"/>
                    </a:cubicBezTo>
                    <a:cubicBezTo>
                      <a:pt x="720" y="170"/>
                      <a:pt x="720" y="170"/>
                      <a:pt x="720" y="170"/>
                    </a:cubicBezTo>
                    <a:cubicBezTo>
                      <a:pt x="721" y="170"/>
                      <a:pt x="721" y="170"/>
                      <a:pt x="721" y="170"/>
                    </a:cubicBezTo>
                    <a:cubicBezTo>
                      <a:pt x="724" y="171"/>
                      <a:pt x="724" y="171"/>
                      <a:pt x="724" y="171"/>
                    </a:cubicBezTo>
                    <a:cubicBezTo>
                      <a:pt x="725" y="171"/>
                      <a:pt x="725" y="171"/>
                      <a:pt x="725" y="171"/>
                    </a:cubicBezTo>
                    <a:cubicBezTo>
                      <a:pt x="728" y="174"/>
                      <a:pt x="728" y="174"/>
                      <a:pt x="728" y="174"/>
                    </a:cubicBezTo>
                    <a:cubicBezTo>
                      <a:pt x="729" y="178"/>
                      <a:pt x="729" y="178"/>
                      <a:pt x="729" y="178"/>
                    </a:cubicBezTo>
                    <a:cubicBezTo>
                      <a:pt x="729" y="185"/>
                      <a:pt x="729" y="185"/>
                      <a:pt x="729" y="185"/>
                    </a:cubicBezTo>
                    <a:cubicBezTo>
                      <a:pt x="728" y="188"/>
                      <a:pt x="728" y="188"/>
                      <a:pt x="728" y="188"/>
                    </a:cubicBezTo>
                    <a:cubicBezTo>
                      <a:pt x="729" y="189"/>
                      <a:pt x="729" y="189"/>
                      <a:pt x="729" y="189"/>
                    </a:cubicBezTo>
                    <a:cubicBezTo>
                      <a:pt x="730" y="188"/>
                      <a:pt x="730" y="188"/>
                      <a:pt x="730" y="188"/>
                    </a:cubicBezTo>
                    <a:cubicBezTo>
                      <a:pt x="734" y="190"/>
                      <a:pt x="734" y="190"/>
                      <a:pt x="734" y="190"/>
                    </a:cubicBezTo>
                    <a:cubicBezTo>
                      <a:pt x="736" y="193"/>
                      <a:pt x="736" y="193"/>
                      <a:pt x="736" y="193"/>
                    </a:cubicBezTo>
                    <a:cubicBezTo>
                      <a:pt x="737" y="193"/>
                      <a:pt x="737" y="193"/>
                      <a:pt x="737" y="193"/>
                    </a:cubicBezTo>
                    <a:cubicBezTo>
                      <a:pt x="737" y="192"/>
                      <a:pt x="737" y="192"/>
                      <a:pt x="737" y="192"/>
                    </a:cubicBezTo>
                    <a:cubicBezTo>
                      <a:pt x="742" y="192"/>
                      <a:pt x="742" y="192"/>
                      <a:pt x="742" y="192"/>
                    </a:cubicBezTo>
                    <a:cubicBezTo>
                      <a:pt x="745" y="194"/>
                      <a:pt x="745" y="194"/>
                      <a:pt x="745" y="194"/>
                    </a:cubicBezTo>
                    <a:cubicBezTo>
                      <a:pt x="746" y="193"/>
                      <a:pt x="746" y="193"/>
                      <a:pt x="746" y="193"/>
                    </a:cubicBezTo>
                    <a:cubicBezTo>
                      <a:pt x="745" y="192"/>
                      <a:pt x="745" y="192"/>
                      <a:pt x="745" y="192"/>
                    </a:cubicBezTo>
                    <a:cubicBezTo>
                      <a:pt x="746" y="191"/>
                      <a:pt x="746" y="191"/>
                      <a:pt x="746" y="191"/>
                    </a:cubicBezTo>
                    <a:cubicBezTo>
                      <a:pt x="750" y="189"/>
                      <a:pt x="750" y="189"/>
                      <a:pt x="750" y="189"/>
                    </a:cubicBezTo>
                    <a:cubicBezTo>
                      <a:pt x="752" y="186"/>
                      <a:pt x="752" y="186"/>
                      <a:pt x="752" y="186"/>
                    </a:cubicBezTo>
                    <a:cubicBezTo>
                      <a:pt x="756" y="183"/>
                      <a:pt x="756" y="183"/>
                      <a:pt x="756" y="183"/>
                    </a:cubicBezTo>
                    <a:cubicBezTo>
                      <a:pt x="760" y="179"/>
                      <a:pt x="760" y="179"/>
                      <a:pt x="760" y="179"/>
                    </a:cubicBezTo>
                    <a:cubicBezTo>
                      <a:pt x="760" y="177"/>
                      <a:pt x="760" y="177"/>
                      <a:pt x="760" y="177"/>
                    </a:cubicBezTo>
                    <a:cubicBezTo>
                      <a:pt x="762" y="176"/>
                      <a:pt x="762" y="176"/>
                      <a:pt x="762" y="176"/>
                    </a:cubicBezTo>
                    <a:cubicBezTo>
                      <a:pt x="760" y="176"/>
                      <a:pt x="760" y="176"/>
                      <a:pt x="760" y="176"/>
                    </a:cubicBezTo>
                    <a:cubicBezTo>
                      <a:pt x="759" y="177"/>
                      <a:pt x="759" y="177"/>
                      <a:pt x="759" y="177"/>
                    </a:cubicBezTo>
                    <a:cubicBezTo>
                      <a:pt x="758" y="179"/>
                      <a:pt x="758" y="179"/>
                      <a:pt x="758" y="179"/>
                    </a:cubicBezTo>
                    <a:cubicBezTo>
                      <a:pt x="755" y="183"/>
                      <a:pt x="755" y="183"/>
                      <a:pt x="755" y="183"/>
                    </a:cubicBezTo>
                    <a:cubicBezTo>
                      <a:pt x="752" y="184"/>
                      <a:pt x="752" y="184"/>
                      <a:pt x="752" y="184"/>
                    </a:cubicBezTo>
                    <a:cubicBezTo>
                      <a:pt x="752" y="185"/>
                      <a:pt x="752" y="185"/>
                      <a:pt x="752" y="185"/>
                    </a:cubicBezTo>
                    <a:cubicBezTo>
                      <a:pt x="749" y="188"/>
                      <a:pt x="749" y="188"/>
                      <a:pt x="749" y="188"/>
                    </a:cubicBezTo>
                    <a:cubicBezTo>
                      <a:pt x="745" y="189"/>
                      <a:pt x="745" y="189"/>
                      <a:pt x="745" y="189"/>
                    </a:cubicBezTo>
                    <a:cubicBezTo>
                      <a:pt x="744" y="188"/>
                      <a:pt x="744" y="188"/>
                      <a:pt x="744" y="188"/>
                    </a:cubicBezTo>
                    <a:cubicBezTo>
                      <a:pt x="743" y="188"/>
                      <a:pt x="743" y="188"/>
                      <a:pt x="743" y="188"/>
                    </a:cubicBezTo>
                    <a:cubicBezTo>
                      <a:pt x="742" y="189"/>
                      <a:pt x="742" y="189"/>
                      <a:pt x="742" y="189"/>
                    </a:cubicBezTo>
                    <a:cubicBezTo>
                      <a:pt x="740" y="189"/>
                      <a:pt x="740" y="189"/>
                      <a:pt x="740" y="189"/>
                    </a:cubicBezTo>
                    <a:cubicBezTo>
                      <a:pt x="737" y="187"/>
                      <a:pt x="737" y="187"/>
                      <a:pt x="737" y="187"/>
                    </a:cubicBezTo>
                    <a:cubicBezTo>
                      <a:pt x="737" y="186"/>
                      <a:pt x="737" y="186"/>
                      <a:pt x="737" y="186"/>
                    </a:cubicBezTo>
                    <a:cubicBezTo>
                      <a:pt x="739" y="184"/>
                      <a:pt x="739" y="184"/>
                      <a:pt x="739" y="184"/>
                    </a:cubicBezTo>
                    <a:cubicBezTo>
                      <a:pt x="741" y="183"/>
                      <a:pt x="741" y="183"/>
                      <a:pt x="741" y="183"/>
                    </a:cubicBezTo>
                    <a:cubicBezTo>
                      <a:pt x="741" y="181"/>
                      <a:pt x="741" y="181"/>
                      <a:pt x="741" y="181"/>
                    </a:cubicBezTo>
                    <a:cubicBezTo>
                      <a:pt x="739" y="183"/>
                      <a:pt x="739" y="183"/>
                      <a:pt x="739" y="183"/>
                    </a:cubicBezTo>
                    <a:cubicBezTo>
                      <a:pt x="738" y="184"/>
                      <a:pt x="738" y="184"/>
                      <a:pt x="738" y="184"/>
                    </a:cubicBezTo>
                    <a:cubicBezTo>
                      <a:pt x="736" y="184"/>
                      <a:pt x="736" y="184"/>
                      <a:pt x="736" y="184"/>
                    </a:cubicBezTo>
                    <a:cubicBezTo>
                      <a:pt x="734" y="181"/>
                      <a:pt x="734" y="181"/>
                      <a:pt x="734" y="181"/>
                    </a:cubicBezTo>
                    <a:cubicBezTo>
                      <a:pt x="734" y="180"/>
                      <a:pt x="734" y="180"/>
                      <a:pt x="734" y="180"/>
                    </a:cubicBezTo>
                    <a:cubicBezTo>
                      <a:pt x="736" y="180"/>
                      <a:pt x="736" y="180"/>
                      <a:pt x="736" y="180"/>
                    </a:cubicBezTo>
                    <a:cubicBezTo>
                      <a:pt x="738" y="179"/>
                      <a:pt x="738" y="179"/>
                      <a:pt x="738" y="179"/>
                    </a:cubicBezTo>
                    <a:cubicBezTo>
                      <a:pt x="738" y="178"/>
                      <a:pt x="738" y="178"/>
                      <a:pt x="738" y="178"/>
                    </a:cubicBezTo>
                    <a:cubicBezTo>
                      <a:pt x="736" y="178"/>
                      <a:pt x="736" y="178"/>
                      <a:pt x="736" y="178"/>
                    </a:cubicBezTo>
                    <a:cubicBezTo>
                      <a:pt x="736" y="177"/>
                      <a:pt x="736" y="177"/>
                      <a:pt x="736" y="177"/>
                    </a:cubicBezTo>
                    <a:cubicBezTo>
                      <a:pt x="737" y="177"/>
                      <a:pt x="737" y="177"/>
                      <a:pt x="737" y="177"/>
                    </a:cubicBezTo>
                    <a:cubicBezTo>
                      <a:pt x="739" y="177"/>
                      <a:pt x="739" y="177"/>
                      <a:pt x="739" y="177"/>
                    </a:cubicBezTo>
                    <a:cubicBezTo>
                      <a:pt x="740" y="177"/>
                      <a:pt x="740" y="177"/>
                      <a:pt x="740" y="177"/>
                    </a:cubicBezTo>
                    <a:cubicBezTo>
                      <a:pt x="741" y="176"/>
                      <a:pt x="741" y="176"/>
                      <a:pt x="741" y="176"/>
                    </a:cubicBezTo>
                    <a:cubicBezTo>
                      <a:pt x="739" y="176"/>
                      <a:pt x="739" y="176"/>
                      <a:pt x="739" y="176"/>
                    </a:cubicBezTo>
                    <a:cubicBezTo>
                      <a:pt x="738" y="175"/>
                      <a:pt x="738" y="175"/>
                      <a:pt x="738" y="175"/>
                    </a:cubicBezTo>
                    <a:cubicBezTo>
                      <a:pt x="737" y="176"/>
                      <a:pt x="737" y="176"/>
                      <a:pt x="737" y="176"/>
                    </a:cubicBezTo>
                    <a:cubicBezTo>
                      <a:pt x="735" y="176"/>
                      <a:pt x="735" y="176"/>
                      <a:pt x="735" y="176"/>
                    </a:cubicBezTo>
                    <a:cubicBezTo>
                      <a:pt x="734" y="174"/>
                      <a:pt x="734" y="174"/>
                      <a:pt x="734" y="174"/>
                    </a:cubicBezTo>
                    <a:cubicBezTo>
                      <a:pt x="735" y="173"/>
                      <a:pt x="735" y="173"/>
                      <a:pt x="735" y="173"/>
                    </a:cubicBezTo>
                    <a:cubicBezTo>
                      <a:pt x="737" y="173"/>
                      <a:pt x="737" y="173"/>
                      <a:pt x="737" y="173"/>
                    </a:cubicBezTo>
                    <a:cubicBezTo>
                      <a:pt x="738" y="172"/>
                      <a:pt x="738" y="172"/>
                      <a:pt x="738" y="172"/>
                    </a:cubicBezTo>
                    <a:cubicBezTo>
                      <a:pt x="740" y="172"/>
                      <a:pt x="740" y="172"/>
                      <a:pt x="740" y="172"/>
                    </a:cubicBezTo>
                    <a:cubicBezTo>
                      <a:pt x="743" y="173"/>
                      <a:pt x="743" y="173"/>
                      <a:pt x="743" y="173"/>
                    </a:cubicBezTo>
                    <a:cubicBezTo>
                      <a:pt x="744" y="172"/>
                      <a:pt x="744" y="172"/>
                      <a:pt x="744" y="172"/>
                    </a:cubicBezTo>
                    <a:cubicBezTo>
                      <a:pt x="742" y="172"/>
                      <a:pt x="742" y="172"/>
                      <a:pt x="742" y="172"/>
                    </a:cubicBezTo>
                    <a:cubicBezTo>
                      <a:pt x="741" y="170"/>
                      <a:pt x="741" y="170"/>
                      <a:pt x="741" y="170"/>
                    </a:cubicBezTo>
                    <a:cubicBezTo>
                      <a:pt x="743" y="168"/>
                      <a:pt x="743" y="168"/>
                      <a:pt x="743" y="168"/>
                    </a:cubicBezTo>
                    <a:cubicBezTo>
                      <a:pt x="745" y="168"/>
                      <a:pt x="745" y="168"/>
                      <a:pt x="745" y="168"/>
                    </a:cubicBezTo>
                    <a:cubicBezTo>
                      <a:pt x="746" y="167"/>
                      <a:pt x="746" y="167"/>
                      <a:pt x="746" y="167"/>
                    </a:cubicBezTo>
                    <a:cubicBezTo>
                      <a:pt x="744" y="167"/>
                      <a:pt x="744" y="167"/>
                      <a:pt x="744" y="167"/>
                    </a:cubicBezTo>
                    <a:cubicBezTo>
                      <a:pt x="744" y="166"/>
                      <a:pt x="744" y="166"/>
                      <a:pt x="744" y="166"/>
                    </a:cubicBezTo>
                    <a:cubicBezTo>
                      <a:pt x="745" y="164"/>
                      <a:pt x="745" y="164"/>
                      <a:pt x="745" y="164"/>
                    </a:cubicBezTo>
                    <a:cubicBezTo>
                      <a:pt x="747" y="164"/>
                      <a:pt x="747" y="164"/>
                      <a:pt x="747" y="164"/>
                    </a:cubicBezTo>
                    <a:cubicBezTo>
                      <a:pt x="746" y="162"/>
                      <a:pt x="746" y="162"/>
                      <a:pt x="746" y="162"/>
                    </a:cubicBezTo>
                    <a:cubicBezTo>
                      <a:pt x="749" y="158"/>
                      <a:pt x="749" y="158"/>
                      <a:pt x="749" y="158"/>
                    </a:cubicBezTo>
                    <a:cubicBezTo>
                      <a:pt x="751" y="156"/>
                      <a:pt x="751" y="156"/>
                      <a:pt x="751" y="156"/>
                    </a:cubicBezTo>
                    <a:cubicBezTo>
                      <a:pt x="752" y="155"/>
                      <a:pt x="752" y="155"/>
                      <a:pt x="752" y="155"/>
                    </a:cubicBez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47" y="159"/>
                      <a:pt x="747" y="159"/>
                      <a:pt x="747" y="159"/>
                    </a:cubicBezTo>
                    <a:cubicBezTo>
                      <a:pt x="744" y="164"/>
                      <a:pt x="744" y="164"/>
                      <a:pt x="744" y="164"/>
                    </a:cubicBezTo>
                    <a:cubicBezTo>
                      <a:pt x="741" y="167"/>
                      <a:pt x="741" y="167"/>
                      <a:pt x="741" y="167"/>
                    </a:cubicBezTo>
                    <a:cubicBezTo>
                      <a:pt x="738" y="169"/>
                      <a:pt x="738" y="169"/>
                      <a:pt x="738" y="169"/>
                    </a:cubicBezTo>
                    <a:cubicBezTo>
                      <a:pt x="736" y="169"/>
                      <a:pt x="736" y="169"/>
                      <a:pt x="736" y="169"/>
                    </a:cubicBezTo>
                    <a:cubicBezTo>
                      <a:pt x="733" y="169"/>
                      <a:pt x="733" y="169"/>
                      <a:pt x="733" y="169"/>
                    </a:cubicBezTo>
                    <a:cubicBezTo>
                      <a:pt x="733" y="167"/>
                      <a:pt x="733" y="167"/>
                      <a:pt x="733" y="167"/>
                    </a:cubicBezTo>
                    <a:cubicBezTo>
                      <a:pt x="735" y="165"/>
                      <a:pt x="735" y="165"/>
                      <a:pt x="735" y="165"/>
                    </a:cubicBezTo>
                    <a:cubicBezTo>
                      <a:pt x="737" y="164"/>
                      <a:pt x="737" y="164"/>
                      <a:pt x="737" y="164"/>
                    </a:cubicBezTo>
                    <a:cubicBezTo>
                      <a:pt x="737" y="162"/>
                      <a:pt x="737" y="162"/>
                      <a:pt x="737" y="162"/>
                    </a:cubicBezTo>
                    <a:cubicBezTo>
                      <a:pt x="734" y="164"/>
                      <a:pt x="734" y="164"/>
                      <a:pt x="734" y="164"/>
                    </a:cubicBezTo>
                    <a:cubicBezTo>
                      <a:pt x="731" y="164"/>
                      <a:pt x="731" y="164"/>
                      <a:pt x="731" y="164"/>
                    </a:cubicBezTo>
                    <a:cubicBezTo>
                      <a:pt x="731" y="165"/>
                      <a:pt x="731" y="165"/>
                      <a:pt x="731" y="165"/>
                    </a:cubicBezTo>
                    <a:cubicBezTo>
                      <a:pt x="729" y="167"/>
                      <a:pt x="729" y="167"/>
                      <a:pt x="729" y="167"/>
                    </a:cubicBezTo>
                    <a:cubicBezTo>
                      <a:pt x="726" y="166"/>
                      <a:pt x="726" y="166"/>
                      <a:pt x="726" y="166"/>
                    </a:cubicBezTo>
                    <a:cubicBezTo>
                      <a:pt x="723" y="164"/>
                      <a:pt x="723" y="164"/>
                      <a:pt x="723" y="164"/>
                    </a:cubicBezTo>
                    <a:cubicBezTo>
                      <a:pt x="724" y="163"/>
                      <a:pt x="724" y="163"/>
                      <a:pt x="724" y="163"/>
                    </a:cubicBezTo>
                    <a:cubicBezTo>
                      <a:pt x="726" y="162"/>
                      <a:pt x="726" y="162"/>
                      <a:pt x="726" y="162"/>
                    </a:cubicBezTo>
                    <a:cubicBezTo>
                      <a:pt x="726" y="161"/>
                      <a:pt x="726" y="161"/>
                      <a:pt x="726" y="161"/>
                    </a:cubicBezTo>
                    <a:cubicBezTo>
                      <a:pt x="724" y="161"/>
                      <a:pt x="724" y="161"/>
                      <a:pt x="724" y="161"/>
                    </a:cubicBezTo>
                    <a:cubicBezTo>
                      <a:pt x="725" y="159"/>
                      <a:pt x="725" y="159"/>
                      <a:pt x="725" y="159"/>
                    </a:cubicBezTo>
                    <a:cubicBezTo>
                      <a:pt x="727" y="157"/>
                      <a:pt x="727" y="157"/>
                      <a:pt x="727" y="157"/>
                    </a:cubicBezTo>
                    <a:cubicBezTo>
                      <a:pt x="728" y="155"/>
                      <a:pt x="728" y="155"/>
                      <a:pt x="728" y="155"/>
                    </a:cubicBezTo>
                    <a:cubicBezTo>
                      <a:pt x="730" y="154"/>
                      <a:pt x="730" y="154"/>
                      <a:pt x="730" y="154"/>
                    </a:cubicBezTo>
                    <a:cubicBezTo>
                      <a:pt x="732" y="152"/>
                      <a:pt x="732" y="152"/>
                      <a:pt x="732" y="152"/>
                    </a:cubicBezTo>
                    <a:cubicBezTo>
                      <a:pt x="735" y="152"/>
                      <a:pt x="735" y="152"/>
                      <a:pt x="735" y="152"/>
                    </a:cubicBezTo>
                    <a:cubicBezTo>
                      <a:pt x="735" y="149"/>
                      <a:pt x="735" y="149"/>
                      <a:pt x="735" y="149"/>
                    </a:cubicBezTo>
                    <a:cubicBezTo>
                      <a:pt x="736" y="146"/>
                      <a:pt x="736" y="146"/>
                      <a:pt x="736" y="146"/>
                    </a:cubicBezTo>
                    <a:cubicBezTo>
                      <a:pt x="739" y="143"/>
                      <a:pt x="739" y="143"/>
                      <a:pt x="739" y="143"/>
                    </a:cubicBezTo>
                    <a:cubicBezTo>
                      <a:pt x="741" y="143"/>
                      <a:pt x="741" y="143"/>
                      <a:pt x="741" y="143"/>
                    </a:cubicBezTo>
                    <a:cubicBezTo>
                      <a:pt x="746" y="142"/>
                      <a:pt x="746" y="142"/>
                      <a:pt x="746" y="142"/>
                    </a:cubicBezTo>
                    <a:cubicBezTo>
                      <a:pt x="749" y="143"/>
                      <a:pt x="749" y="143"/>
                      <a:pt x="749" y="143"/>
                    </a:cubicBezTo>
                    <a:cubicBezTo>
                      <a:pt x="751" y="142"/>
                      <a:pt x="751" y="142"/>
                      <a:pt x="751" y="142"/>
                    </a:cubicBezTo>
                    <a:cubicBezTo>
                      <a:pt x="752" y="142"/>
                      <a:pt x="752" y="142"/>
                      <a:pt x="752" y="142"/>
                    </a:cubicBezTo>
                    <a:cubicBezTo>
                      <a:pt x="755" y="141"/>
                      <a:pt x="755" y="141"/>
                      <a:pt x="755" y="141"/>
                    </a:cubicBezTo>
                    <a:cubicBezTo>
                      <a:pt x="756" y="140"/>
                      <a:pt x="756" y="140"/>
                      <a:pt x="756" y="140"/>
                    </a:cubicBezTo>
                    <a:cubicBezTo>
                      <a:pt x="757" y="141"/>
                      <a:pt x="757" y="141"/>
                      <a:pt x="757" y="141"/>
                    </a:cubicBezTo>
                    <a:cubicBezTo>
                      <a:pt x="759" y="144"/>
                      <a:pt x="759" y="144"/>
                      <a:pt x="759" y="144"/>
                    </a:cubicBezTo>
                    <a:cubicBezTo>
                      <a:pt x="761" y="144"/>
                      <a:pt x="761" y="144"/>
                      <a:pt x="761" y="144"/>
                    </a:cubicBezTo>
                    <a:cubicBezTo>
                      <a:pt x="766" y="148"/>
                      <a:pt x="766" y="148"/>
                      <a:pt x="766" y="148"/>
                    </a:cubicBezTo>
                    <a:cubicBezTo>
                      <a:pt x="767" y="149"/>
                      <a:pt x="767" y="149"/>
                      <a:pt x="767" y="149"/>
                    </a:cubicBezTo>
                    <a:cubicBezTo>
                      <a:pt x="768" y="151"/>
                      <a:pt x="768" y="151"/>
                      <a:pt x="768" y="151"/>
                    </a:cubicBezTo>
                    <a:cubicBezTo>
                      <a:pt x="769" y="151"/>
                      <a:pt x="769" y="151"/>
                      <a:pt x="769" y="151"/>
                    </a:cubicBezTo>
                    <a:cubicBezTo>
                      <a:pt x="772" y="156"/>
                      <a:pt x="772" y="156"/>
                      <a:pt x="772" y="156"/>
                    </a:cubicBezTo>
                    <a:cubicBezTo>
                      <a:pt x="772" y="153"/>
                      <a:pt x="772" y="153"/>
                      <a:pt x="772" y="153"/>
                    </a:cubicBezTo>
                    <a:cubicBezTo>
                      <a:pt x="775" y="152"/>
                      <a:pt x="775" y="152"/>
                      <a:pt x="775" y="152"/>
                    </a:cubicBezTo>
                    <a:cubicBezTo>
                      <a:pt x="774" y="151"/>
                      <a:pt x="774" y="151"/>
                      <a:pt x="774" y="151"/>
                    </a:cubicBezTo>
                    <a:cubicBezTo>
                      <a:pt x="771" y="151"/>
                      <a:pt x="771" y="151"/>
                      <a:pt x="771" y="151"/>
                    </a:cubicBezTo>
                    <a:cubicBezTo>
                      <a:pt x="770" y="150"/>
                      <a:pt x="770" y="150"/>
                      <a:pt x="770" y="150"/>
                    </a:cubicBezTo>
                    <a:cubicBezTo>
                      <a:pt x="770" y="148"/>
                      <a:pt x="770" y="148"/>
                      <a:pt x="770" y="148"/>
                    </a:cubicBezTo>
                    <a:cubicBezTo>
                      <a:pt x="772" y="148"/>
                      <a:pt x="772" y="148"/>
                      <a:pt x="772" y="148"/>
                    </a:cubicBezTo>
                    <a:cubicBezTo>
                      <a:pt x="777" y="148"/>
                      <a:pt x="777" y="148"/>
                      <a:pt x="777" y="148"/>
                    </a:cubicBezTo>
                    <a:cubicBezTo>
                      <a:pt x="779" y="149"/>
                      <a:pt x="779" y="149"/>
                      <a:pt x="779" y="149"/>
                    </a:cubicBezTo>
                    <a:cubicBezTo>
                      <a:pt x="780" y="148"/>
                      <a:pt x="780" y="148"/>
                      <a:pt x="780" y="148"/>
                    </a:cubicBezTo>
                    <a:cubicBezTo>
                      <a:pt x="780" y="145"/>
                      <a:pt x="780" y="145"/>
                      <a:pt x="780" y="145"/>
                    </a:cubicBezTo>
                    <a:cubicBezTo>
                      <a:pt x="781" y="143"/>
                      <a:pt x="781" y="143"/>
                      <a:pt x="781" y="143"/>
                    </a:cubicBezTo>
                    <a:cubicBezTo>
                      <a:pt x="781" y="142"/>
                      <a:pt x="781" y="142"/>
                      <a:pt x="781" y="142"/>
                    </a:cubicBezTo>
                    <a:cubicBezTo>
                      <a:pt x="780" y="142"/>
                      <a:pt x="780" y="142"/>
                      <a:pt x="780" y="142"/>
                    </a:cubicBezTo>
                    <a:cubicBezTo>
                      <a:pt x="780" y="144"/>
                      <a:pt x="780" y="144"/>
                      <a:pt x="780" y="144"/>
                    </a:cubicBezTo>
                    <a:cubicBezTo>
                      <a:pt x="777" y="145"/>
                      <a:pt x="777" y="145"/>
                      <a:pt x="777" y="145"/>
                    </a:cubicBezTo>
                    <a:cubicBezTo>
                      <a:pt x="776" y="147"/>
                      <a:pt x="776" y="147"/>
                      <a:pt x="776" y="147"/>
                    </a:cubicBezTo>
                    <a:cubicBezTo>
                      <a:pt x="771" y="145"/>
                      <a:pt x="771" y="145"/>
                      <a:pt x="771" y="145"/>
                    </a:cubicBezTo>
                    <a:cubicBezTo>
                      <a:pt x="768" y="145"/>
                      <a:pt x="768" y="145"/>
                      <a:pt x="768" y="145"/>
                    </a:cubicBezTo>
                    <a:cubicBezTo>
                      <a:pt x="767" y="144"/>
                      <a:pt x="767" y="144"/>
                      <a:pt x="767" y="144"/>
                    </a:cubicBezTo>
                    <a:cubicBezTo>
                      <a:pt x="765" y="143"/>
                      <a:pt x="765" y="143"/>
                      <a:pt x="765" y="143"/>
                    </a:cubicBezTo>
                    <a:cubicBezTo>
                      <a:pt x="762" y="143"/>
                      <a:pt x="762" y="143"/>
                      <a:pt x="762" y="143"/>
                    </a:cubicBezTo>
                    <a:cubicBezTo>
                      <a:pt x="759" y="138"/>
                      <a:pt x="759" y="138"/>
                      <a:pt x="759" y="138"/>
                    </a:cubicBezTo>
                    <a:cubicBezTo>
                      <a:pt x="759" y="134"/>
                      <a:pt x="759" y="134"/>
                      <a:pt x="759" y="134"/>
                    </a:cubicBezTo>
                    <a:cubicBezTo>
                      <a:pt x="760" y="133"/>
                      <a:pt x="760" y="133"/>
                      <a:pt x="760" y="133"/>
                    </a:cubicBezTo>
                    <a:cubicBezTo>
                      <a:pt x="762" y="134"/>
                      <a:pt x="762" y="134"/>
                      <a:pt x="762" y="134"/>
                    </a:cubicBezTo>
                    <a:cubicBezTo>
                      <a:pt x="763" y="136"/>
                      <a:pt x="763" y="136"/>
                      <a:pt x="763" y="136"/>
                    </a:cubicBezTo>
                    <a:cubicBezTo>
                      <a:pt x="764" y="138"/>
                      <a:pt x="764" y="138"/>
                      <a:pt x="764" y="138"/>
                    </a:cubicBezTo>
                    <a:cubicBezTo>
                      <a:pt x="765" y="135"/>
                      <a:pt x="765" y="135"/>
                      <a:pt x="765" y="135"/>
                    </a:cubicBezTo>
                    <a:cubicBezTo>
                      <a:pt x="766" y="132"/>
                      <a:pt x="766" y="132"/>
                      <a:pt x="766" y="132"/>
                    </a:cubicBezTo>
                    <a:cubicBezTo>
                      <a:pt x="764" y="133"/>
                      <a:pt x="764" y="133"/>
                      <a:pt x="764" y="133"/>
                    </a:cubicBezTo>
                    <a:cubicBezTo>
                      <a:pt x="764" y="132"/>
                      <a:pt x="764" y="132"/>
                      <a:pt x="764" y="132"/>
                    </a:cubicBezTo>
                    <a:cubicBezTo>
                      <a:pt x="764" y="130"/>
                      <a:pt x="764" y="130"/>
                      <a:pt x="764" y="130"/>
                    </a:cubicBezTo>
                    <a:cubicBezTo>
                      <a:pt x="765" y="126"/>
                      <a:pt x="765" y="126"/>
                      <a:pt x="765" y="126"/>
                    </a:cubicBezTo>
                    <a:cubicBezTo>
                      <a:pt x="765" y="123"/>
                      <a:pt x="765" y="123"/>
                      <a:pt x="765" y="123"/>
                    </a:cubicBezTo>
                    <a:cubicBezTo>
                      <a:pt x="767" y="120"/>
                      <a:pt x="767" y="120"/>
                      <a:pt x="767" y="120"/>
                    </a:cubicBezTo>
                    <a:cubicBezTo>
                      <a:pt x="766" y="114"/>
                      <a:pt x="766" y="114"/>
                      <a:pt x="766" y="114"/>
                    </a:cubicBezTo>
                    <a:cubicBezTo>
                      <a:pt x="765" y="111"/>
                      <a:pt x="765" y="111"/>
                      <a:pt x="765" y="111"/>
                    </a:cubicBezTo>
                    <a:cubicBezTo>
                      <a:pt x="764" y="110"/>
                      <a:pt x="764" y="110"/>
                      <a:pt x="764" y="110"/>
                    </a:cubicBezTo>
                    <a:cubicBezTo>
                      <a:pt x="763" y="107"/>
                      <a:pt x="763" y="107"/>
                      <a:pt x="763" y="107"/>
                    </a:cubicBezTo>
                    <a:cubicBezTo>
                      <a:pt x="763" y="106"/>
                      <a:pt x="763" y="106"/>
                      <a:pt x="763" y="106"/>
                    </a:cubicBezTo>
                    <a:cubicBezTo>
                      <a:pt x="765" y="105"/>
                      <a:pt x="765" y="105"/>
                      <a:pt x="765" y="105"/>
                    </a:cubicBezTo>
                    <a:cubicBezTo>
                      <a:pt x="766" y="104"/>
                      <a:pt x="766" y="104"/>
                      <a:pt x="766" y="104"/>
                    </a:cubicBezTo>
                    <a:cubicBezTo>
                      <a:pt x="767" y="106"/>
                      <a:pt x="767" y="106"/>
                      <a:pt x="767" y="106"/>
                    </a:cubicBezTo>
                    <a:cubicBezTo>
                      <a:pt x="769" y="106"/>
                      <a:pt x="769" y="106"/>
                      <a:pt x="769" y="106"/>
                    </a:cubicBezTo>
                    <a:cubicBezTo>
                      <a:pt x="770" y="109"/>
                      <a:pt x="770" y="109"/>
                      <a:pt x="770" y="109"/>
                    </a:cubicBezTo>
                    <a:cubicBezTo>
                      <a:pt x="771" y="108"/>
                      <a:pt x="771" y="108"/>
                      <a:pt x="771" y="108"/>
                    </a:cubicBezTo>
                    <a:cubicBezTo>
                      <a:pt x="771" y="107"/>
                      <a:pt x="771" y="107"/>
                      <a:pt x="771" y="107"/>
                    </a:cubicBezTo>
                    <a:cubicBezTo>
                      <a:pt x="770" y="104"/>
                      <a:pt x="770" y="104"/>
                      <a:pt x="770" y="104"/>
                    </a:cubicBezTo>
                    <a:cubicBezTo>
                      <a:pt x="768" y="103"/>
                      <a:pt x="768" y="103"/>
                      <a:pt x="768" y="103"/>
                    </a:cubicBezTo>
                    <a:cubicBezTo>
                      <a:pt x="766" y="102"/>
                      <a:pt x="766" y="102"/>
                      <a:pt x="766" y="102"/>
                    </a:cubicBezTo>
                    <a:cubicBezTo>
                      <a:pt x="766" y="100"/>
                      <a:pt x="766" y="100"/>
                      <a:pt x="766" y="100"/>
                    </a:cubicBezTo>
                    <a:cubicBezTo>
                      <a:pt x="767" y="97"/>
                      <a:pt x="767" y="97"/>
                      <a:pt x="767" y="97"/>
                    </a:cubicBezTo>
                    <a:cubicBezTo>
                      <a:pt x="774" y="90"/>
                      <a:pt x="774" y="90"/>
                      <a:pt x="774" y="90"/>
                    </a:cubicBezTo>
                    <a:cubicBezTo>
                      <a:pt x="777" y="89"/>
                      <a:pt x="777" y="89"/>
                      <a:pt x="777" y="89"/>
                    </a:cubicBezTo>
                    <a:cubicBezTo>
                      <a:pt x="779" y="90"/>
                      <a:pt x="779" y="90"/>
                      <a:pt x="779" y="90"/>
                    </a:cubicBezTo>
                    <a:cubicBezTo>
                      <a:pt x="780" y="92"/>
                      <a:pt x="780" y="92"/>
                      <a:pt x="780" y="92"/>
                    </a:cubicBezTo>
                    <a:cubicBezTo>
                      <a:pt x="783" y="94"/>
                      <a:pt x="783" y="94"/>
                      <a:pt x="783" y="94"/>
                    </a:cubicBezTo>
                    <a:cubicBezTo>
                      <a:pt x="785" y="94"/>
                      <a:pt x="785" y="94"/>
                      <a:pt x="785" y="94"/>
                    </a:cubicBezTo>
                    <a:cubicBezTo>
                      <a:pt x="789" y="97"/>
                      <a:pt x="789" y="97"/>
                      <a:pt x="789" y="97"/>
                    </a:cubicBezTo>
                    <a:cubicBezTo>
                      <a:pt x="789" y="100"/>
                      <a:pt x="789" y="100"/>
                      <a:pt x="789" y="100"/>
                    </a:cubicBezTo>
                    <a:cubicBezTo>
                      <a:pt x="792" y="103"/>
                      <a:pt x="792" y="103"/>
                      <a:pt x="792" y="103"/>
                    </a:cubicBezTo>
                    <a:cubicBezTo>
                      <a:pt x="793" y="108"/>
                      <a:pt x="793" y="108"/>
                      <a:pt x="793" y="108"/>
                    </a:cubicBezTo>
                    <a:cubicBezTo>
                      <a:pt x="793" y="112"/>
                      <a:pt x="793" y="112"/>
                      <a:pt x="793" y="112"/>
                    </a:cubicBezTo>
                    <a:cubicBezTo>
                      <a:pt x="793" y="116"/>
                      <a:pt x="793" y="116"/>
                      <a:pt x="793" y="116"/>
                    </a:cubicBezTo>
                    <a:cubicBezTo>
                      <a:pt x="795" y="118"/>
                      <a:pt x="795" y="118"/>
                      <a:pt x="795" y="118"/>
                    </a:cubicBezTo>
                    <a:cubicBezTo>
                      <a:pt x="796" y="117"/>
                      <a:pt x="796" y="117"/>
                      <a:pt x="796" y="117"/>
                    </a:cubicBezTo>
                    <a:cubicBezTo>
                      <a:pt x="797" y="117"/>
                      <a:pt x="797" y="117"/>
                      <a:pt x="797" y="117"/>
                    </a:cubicBezTo>
                    <a:cubicBezTo>
                      <a:pt x="799" y="119"/>
                      <a:pt x="799" y="119"/>
                      <a:pt x="799" y="119"/>
                    </a:cubicBezTo>
                    <a:cubicBezTo>
                      <a:pt x="799" y="121"/>
                      <a:pt x="799" y="121"/>
                      <a:pt x="799" y="121"/>
                    </a:cubicBezTo>
                    <a:cubicBezTo>
                      <a:pt x="800" y="119"/>
                      <a:pt x="800" y="119"/>
                      <a:pt x="800" y="119"/>
                    </a:cubicBezTo>
                    <a:cubicBezTo>
                      <a:pt x="801" y="119"/>
                      <a:pt x="801" y="119"/>
                      <a:pt x="801" y="119"/>
                    </a:cubicBezTo>
                    <a:cubicBezTo>
                      <a:pt x="804" y="119"/>
                      <a:pt x="804" y="119"/>
                      <a:pt x="804" y="119"/>
                    </a:cubicBezTo>
                    <a:cubicBezTo>
                      <a:pt x="802" y="118"/>
                      <a:pt x="802" y="118"/>
                      <a:pt x="802" y="118"/>
                    </a:cubicBezTo>
                    <a:cubicBezTo>
                      <a:pt x="799" y="117"/>
                      <a:pt x="799" y="117"/>
                      <a:pt x="799" y="117"/>
                    </a:cubicBezTo>
                    <a:cubicBezTo>
                      <a:pt x="798" y="115"/>
                      <a:pt x="798" y="115"/>
                      <a:pt x="798" y="115"/>
                    </a:cubicBezTo>
                    <a:cubicBezTo>
                      <a:pt x="796" y="114"/>
                      <a:pt x="796" y="114"/>
                      <a:pt x="796" y="114"/>
                    </a:cubicBezTo>
                    <a:cubicBezTo>
                      <a:pt x="796" y="113"/>
                      <a:pt x="796" y="113"/>
                      <a:pt x="796" y="113"/>
                    </a:cubicBezTo>
                    <a:cubicBezTo>
                      <a:pt x="798" y="110"/>
                      <a:pt x="798" y="110"/>
                      <a:pt x="798" y="110"/>
                    </a:cubicBezTo>
                    <a:cubicBezTo>
                      <a:pt x="798" y="109"/>
                      <a:pt x="798" y="109"/>
                      <a:pt x="798" y="109"/>
                    </a:cubicBezTo>
                    <a:cubicBezTo>
                      <a:pt x="798" y="101"/>
                      <a:pt x="798" y="101"/>
                      <a:pt x="798" y="101"/>
                    </a:cubicBezTo>
                    <a:cubicBezTo>
                      <a:pt x="797" y="99"/>
                      <a:pt x="797" y="99"/>
                      <a:pt x="797" y="99"/>
                    </a:cubicBezTo>
                    <a:cubicBezTo>
                      <a:pt x="798" y="96"/>
                      <a:pt x="798" y="96"/>
                      <a:pt x="798" y="96"/>
                    </a:cubicBezTo>
                    <a:cubicBezTo>
                      <a:pt x="802" y="96"/>
                      <a:pt x="802" y="96"/>
                      <a:pt x="802" y="96"/>
                    </a:cubicBezTo>
                    <a:cubicBezTo>
                      <a:pt x="803" y="97"/>
                      <a:pt x="803" y="97"/>
                      <a:pt x="803" y="97"/>
                    </a:cubicBezTo>
                    <a:cubicBezTo>
                      <a:pt x="807" y="98"/>
                      <a:pt x="807" y="98"/>
                      <a:pt x="807" y="98"/>
                    </a:cubicBezTo>
                    <a:cubicBezTo>
                      <a:pt x="810" y="98"/>
                      <a:pt x="810" y="98"/>
                      <a:pt x="810" y="98"/>
                    </a:cubicBezTo>
                    <a:cubicBezTo>
                      <a:pt x="813" y="99"/>
                      <a:pt x="813" y="99"/>
                      <a:pt x="813" y="99"/>
                    </a:cubicBezTo>
                    <a:cubicBezTo>
                      <a:pt x="818" y="99"/>
                      <a:pt x="818" y="99"/>
                      <a:pt x="818" y="99"/>
                    </a:cubicBezTo>
                    <a:cubicBezTo>
                      <a:pt x="821" y="98"/>
                      <a:pt x="821" y="98"/>
                      <a:pt x="821" y="98"/>
                    </a:cubicBezTo>
                    <a:cubicBezTo>
                      <a:pt x="823" y="98"/>
                      <a:pt x="823" y="98"/>
                      <a:pt x="823" y="98"/>
                    </a:cubicBezTo>
                    <a:cubicBezTo>
                      <a:pt x="825" y="100"/>
                      <a:pt x="825" y="100"/>
                      <a:pt x="825" y="100"/>
                    </a:cubicBezTo>
                    <a:cubicBezTo>
                      <a:pt x="830" y="100"/>
                      <a:pt x="830" y="100"/>
                      <a:pt x="830" y="100"/>
                    </a:cubicBezTo>
                    <a:cubicBezTo>
                      <a:pt x="832" y="102"/>
                      <a:pt x="832" y="102"/>
                      <a:pt x="832" y="102"/>
                    </a:cubicBezTo>
                    <a:cubicBezTo>
                      <a:pt x="834" y="101"/>
                      <a:pt x="834" y="101"/>
                      <a:pt x="834" y="101"/>
                    </a:cubicBezTo>
                    <a:cubicBezTo>
                      <a:pt x="834" y="100"/>
                      <a:pt x="834" y="100"/>
                      <a:pt x="834" y="100"/>
                    </a:cubicBezTo>
                    <a:cubicBezTo>
                      <a:pt x="832" y="98"/>
                      <a:pt x="832" y="98"/>
                      <a:pt x="832" y="98"/>
                    </a:cubicBezTo>
                    <a:cubicBezTo>
                      <a:pt x="829" y="98"/>
                      <a:pt x="829" y="98"/>
                      <a:pt x="829" y="98"/>
                    </a:cubicBezTo>
                    <a:cubicBezTo>
                      <a:pt x="826" y="98"/>
                      <a:pt x="826" y="98"/>
                      <a:pt x="826" y="98"/>
                    </a:cubicBezTo>
                    <a:cubicBezTo>
                      <a:pt x="825" y="96"/>
                      <a:pt x="825" y="96"/>
                      <a:pt x="825" y="96"/>
                    </a:cubicBezTo>
                    <a:cubicBezTo>
                      <a:pt x="825" y="96"/>
                      <a:pt x="825" y="96"/>
                      <a:pt x="825" y="96"/>
                    </a:cubicBezTo>
                    <a:cubicBezTo>
                      <a:pt x="827" y="95"/>
                      <a:pt x="827" y="95"/>
                      <a:pt x="827" y="95"/>
                    </a:cubicBezTo>
                    <a:cubicBezTo>
                      <a:pt x="830" y="94"/>
                      <a:pt x="830" y="94"/>
                      <a:pt x="830" y="94"/>
                    </a:cubicBezTo>
                    <a:cubicBezTo>
                      <a:pt x="838" y="93"/>
                      <a:pt x="838" y="93"/>
                      <a:pt x="838" y="93"/>
                    </a:cubicBezTo>
                    <a:cubicBezTo>
                      <a:pt x="843" y="93"/>
                      <a:pt x="843" y="93"/>
                      <a:pt x="843" y="93"/>
                    </a:cubicBezTo>
                    <a:cubicBezTo>
                      <a:pt x="847" y="94"/>
                      <a:pt x="847" y="94"/>
                      <a:pt x="847" y="94"/>
                    </a:cubicBezTo>
                    <a:cubicBezTo>
                      <a:pt x="850" y="97"/>
                      <a:pt x="850" y="97"/>
                      <a:pt x="850" y="97"/>
                    </a:cubicBezTo>
                    <a:cubicBezTo>
                      <a:pt x="852" y="96"/>
                      <a:pt x="852" y="96"/>
                      <a:pt x="852" y="96"/>
                    </a:cubicBezTo>
                    <a:cubicBezTo>
                      <a:pt x="855" y="95"/>
                      <a:pt x="855" y="95"/>
                      <a:pt x="855" y="95"/>
                    </a:cubicBezTo>
                    <a:cubicBezTo>
                      <a:pt x="853" y="94"/>
                      <a:pt x="853" y="94"/>
                      <a:pt x="853" y="94"/>
                    </a:cubicBezTo>
                    <a:cubicBezTo>
                      <a:pt x="852" y="94"/>
                      <a:pt x="852" y="94"/>
                      <a:pt x="852" y="94"/>
                    </a:cubicBezTo>
                    <a:cubicBezTo>
                      <a:pt x="850" y="93"/>
                      <a:pt x="850" y="93"/>
                      <a:pt x="850" y="93"/>
                    </a:cubicBezTo>
                    <a:cubicBezTo>
                      <a:pt x="850" y="91"/>
                      <a:pt x="850" y="91"/>
                      <a:pt x="850" y="91"/>
                    </a:cubicBezTo>
                    <a:cubicBezTo>
                      <a:pt x="848" y="90"/>
                      <a:pt x="848" y="90"/>
                      <a:pt x="848" y="90"/>
                    </a:cubicBezTo>
                    <a:cubicBezTo>
                      <a:pt x="845" y="90"/>
                      <a:pt x="845" y="90"/>
                      <a:pt x="845" y="90"/>
                    </a:cubicBezTo>
                    <a:cubicBezTo>
                      <a:pt x="844" y="89"/>
                      <a:pt x="844" y="89"/>
                      <a:pt x="844" y="89"/>
                    </a:cubicBezTo>
                    <a:cubicBezTo>
                      <a:pt x="838" y="90"/>
                      <a:pt x="838" y="90"/>
                      <a:pt x="838" y="90"/>
                    </a:cubicBezTo>
                    <a:cubicBezTo>
                      <a:pt x="838" y="89"/>
                      <a:pt x="838" y="89"/>
                      <a:pt x="838" y="89"/>
                    </a:cubicBezTo>
                    <a:cubicBezTo>
                      <a:pt x="839" y="88"/>
                      <a:pt x="839" y="88"/>
                      <a:pt x="839" y="88"/>
                    </a:cubicBezTo>
                    <a:cubicBezTo>
                      <a:pt x="840" y="85"/>
                      <a:pt x="840" y="85"/>
                      <a:pt x="840" y="85"/>
                    </a:cubicBezTo>
                    <a:cubicBezTo>
                      <a:pt x="843" y="84"/>
                      <a:pt x="843" y="84"/>
                      <a:pt x="843" y="84"/>
                    </a:cubicBezTo>
                    <a:cubicBezTo>
                      <a:pt x="845" y="82"/>
                      <a:pt x="845" y="82"/>
                      <a:pt x="845" y="82"/>
                    </a:cubicBezTo>
                    <a:cubicBezTo>
                      <a:pt x="846" y="79"/>
                      <a:pt x="846" y="79"/>
                      <a:pt x="846" y="79"/>
                    </a:cubicBezTo>
                    <a:cubicBezTo>
                      <a:pt x="852" y="76"/>
                      <a:pt x="852" y="76"/>
                      <a:pt x="852" y="76"/>
                    </a:cubicBezTo>
                    <a:cubicBezTo>
                      <a:pt x="856" y="76"/>
                      <a:pt x="856" y="76"/>
                      <a:pt x="856" y="76"/>
                    </a:cubicBezTo>
                    <a:cubicBezTo>
                      <a:pt x="861" y="73"/>
                      <a:pt x="861" y="73"/>
                      <a:pt x="861" y="73"/>
                    </a:cubicBezTo>
                    <a:cubicBezTo>
                      <a:pt x="861" y="72"/>
                      <a:pt x="861" y="72"/>
                      <a:pt x="861" y="72"/>
                    </a:cubicBezTo>
                    <a:cubicBezTo>
                      <a:pt x="855" y="74"/>
                      <a:pt x="855" y="74"/>
                      <a:pt x="855" y="74"/>
                    </a:cubicBezTo>
                    <a:cubicBezTo>
                      <a:pt x="850" y="75"/>
                      <a:pt x="850" y="75"/>
                      <a:pt x="850" y="75"/>
                    </a:cubicBezTo>
                    <a:cubicBezTo>
                      <a:pt x="844" y="79"/>
                      <a:pt x="844" y="79"/>
                      <a:pt x="844" y="79"/>
                    </a:cubicBezTo>
                    <a:cubicBezTo>
                      <a:pt x="844" y="82"/>
                      <a:pt x="844" y="82"/>
                      <a:pt x="844" y="82"/>
                    </a:cubicBezTo>
                    <a:cubicBezTo>
                      <a:pt x="843" y="82"/>
                      <a:pt x="843" y="82"/>
                      <a:pt x="843" y="82"/>
                    </a:cubicBezTo>
                    <a:cubicBezTo>
                      <a:pt x="842" y="79"/>
                      <a:pt x="842" y="79"/>
                      <a:pt x="842" y="79"/>
                    </a:cubicBezTo>
                    <a:cubicBezTo>
                      <a:pt x="841" y="79"/>
                      <a:pt x="841" y="79"/>
                      <a:pt x="841" y="79"/>
                    </a:cubicBezTo>
                    <a:cubicBezTo>
                      <a:pt x="840" y="81"/>
                      <a:pt x="840" y="81"/>
                      <a:pt x="840" y="81"/>
                    </a:cubicBezTo>
                    <a:cubicBezTo>
                      <a:pt x="838" y="82"/>
                      <a:pt x="838" y="82"/>
                      <a:pt x="838" y="82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836" y="85"/>
                      <a:pt x="836" y="85"/>
                      <a:pt x="836" y="85"/>
                    </a:cubicBezTo>
                    <a:cubicBezTo>
                      <a:pt x="837" y="86"/>
                      <a:pt x="837" y="86"/>
                      <a:pt x="837" y="86"/>
                    </a:cubicBezTo>
                    <a:cubicBezTo>
                      <a:pt x="832" y="89"/>
                      <a:pt x="832" y="89"/>
                      <a:pt x="832" y="89"/>
                    </a:cubicBezTo>
                    <a:cubicBezTo>
                      <a:pt x="830" y="90"/>
                      <a:pt x="830" y="90"/>
                      <a:pt x="830" y="90"/>
                    </a:cubicBezTo>
                    <a:cubicBezTo>
                      <a:pt x="822" y="93"/>
                      <a:pt x="822" y="93"/>
                      <a:pt x="822" y="93"/>
                    </a:cubicBezTo>
                    <a:cubicBezTo>
                      <a:pt x="820" y="93"/>
                      <a:pt x="820" y="93"/>
                      <a:pt x="820" y="93"/>
                    </a:cubicBezTo>
                    <a:cubicBezTo>
                      <a:pt x="817" y="93"/>
                      <a:pt x="817" y="93"/>
                      <a:pt x="817" y="93"/>
                    </a:cubicBezTo>
                    <a:cubicBezTo>
                      <a:pt x="811" y="93"/>
                      <a:pt x="811" y="93"/>
                      <a:pt x="811" y="93"/>
                    </a:cubicBezTo>
                    <a:cubicBezTo>
                      <a:pt x="808" y="90"/>
                      <a:pt x="808" y="90"/>
                      <a:pt x="808" y="90"/>
                    </a:cubicBezTo>
                    <a:cubicBezTo>
                      <a:pt x="805" y="91"/>
                      <a:pt x="805" y="91"/>
                      <a:pt x="805" y="91"/>
                    </a:cubicBezTo>
                    <a:cubicBezTo>
                      <a:pt x="803" y="90"/>
                      <a:pt x="803" y="90"/>
                      <a:pt x="803" y="90"/>
                    </a:cubicBezTo>
                    <a:cubicBezTo>
                      <a:pt x="803" y="88"/>
                      <a:pt x="803" y="88"/>
                      <a:pt x="803" y="88"/>
                    </a:cubicBezTo>
                    <a:cubicBezTo>
                      <a:pt x="806" y="86"/>
                      <a:pt x="806" y="86"/>
                      <a:pt x="806" y="86"/>
                    </a:cubicBezTo>
                    <a:cubicBezTo>
                      <a:pt x="809" y="86"/>
                      <a:pt x="809" y="86"/>
                      <a:pt x="809" y="86"/>
                    </a:cubicBezTo>
                    <a:cubicBezTo>
                      <a:pt x="811" y="85"/>
                      <a:pt x="811" y="85"/>
                      <a:pt x="811" y="85"/>
                    </a:cubicBezTo>
                    <a:cubicBezTo>
                      <a:pt x="815" y="84"/>
                      <a:pt x="815" y="84"/>
                      <a:pt x="815" y="84"/>
                    </a:cubicBezTo>
                    <a:cubicBezTo>
                      <a:pt x="817" y="82"/>
                      <a:pt x="817" y="82"/>
                      <a:pt x="817" y="82"/>
                    </a:cubicBezTo>
                    <a:cubicBezTo>
                      <a:pt x="815" y="82"/>
                      <a:pt x="815" y="82"/>
                      <a:pt x="815" y="82"/>
                    </a:cubicBezTo>
                    <a:cubicBezTo>
                      <a:pt x="812" y="83"/>
                      <a:pt x="812" y="83"/>
                      <a:pt x="812" y="83"/>
                    </a:cubicBezTo>
                    <a:cubicBezTo>
                      <a:pt x="810" y="83"/>
                      <a:pt x="810" y="83"/>
                      <a:pt x="810" y="83"/>
                    </a:cubicBezTo>
                    <a:cubicBezTo>
                      <a:pt x="807" y="84"/>
                      <a:pt x="807" y="84"/>
                      <a:pt x="807" y="84"/>
                    </a:cubicBezTo>
                    <a:cubicBezTo>
                      <a:pt x="805" y="84"/>
                      <a:pt x="805" y="84"/>
                      <a:pt x="805" y="84"/>
                    </a:cubicBezTo>
                    <a:cubicBezTo>
                      <a:pt x="805" y="82"/>
                      <a:pt x="805" y="82"/>
                      <a:pt x="805" y="82"/>
                    </a:cubicBezTo>
                    <a:cubicBezTo>
                      <a:pt x="807" y="80"/>
                      <a:pt x="807" y="80"/>
                      <a:pt x="807" y="80"/>
                    </a:cubicBezTo>
                    <a:cubicBezTo>
                      <a:pt x="805" y="80"/>
                      <a:pt x="805" y="80"/>
                      <a:pt x="805" y="80"/>
                    </a:cubicBezTo>
                    <a:cubicBezTo>
                      <a:pt x="802" y="81"/>
                      <a:pt x="802" y="81"/>
                      <a:pt x="802" y="81"/>
                    </a:cubicBezTo>
                    <a:cubicBezTo>
                      <a:pt x="801" y="84"/>
                      <a:pt x="801" y="84"/>
                      <a:pt x="801" y="84"/>
                    </a:cubicBezTo>
                    <a:cubicBezTo>
                      <a:pt x="798" y="88"/>
                      <a:pt x="798" y="88"/>
                      <a:pt x="798" y="88"/>
                    </a:cubicBezTo>
                    <a:cubicBezTo>
                      <a:pt x="795" y="88"/>
                      <a:pt x="795" y="88"/>
                      <a:pt x="795" y="88"/>
                    </a:cubicBezTo>
                    <a:cubicBezTo>
                      <a:pt x="790" y="86"/>
                      <a:pt x="790" y="86"/>
                      <a:pt x="790" y="86"/>
                    </a:cubicBezTo>
                    <a:cubicBezTo>
                      <a:pt x="785" y="86"/>
                      <a:pt x="785" y="86"/>
                      <a:pt x="785" y="86"/>
                    </a:cubicBezTo>
                    <a:cubicBezTo>
                      <a:pt x="783" y="84"/>
                      <a:pt x="783" y="84"/>
                      <a:pt x="783" y="84"/>
                    </a:cubicBezTo>
                    <a:cubicBezTo>
                      <a:pt x="783" y="82"/>
                      <a:pt x="783" y="82"/>
                      <a:pt x="783" y="82"/>
                    </a:cubicBezTo>
                    <a:cubicBezTo>
                      <a:pt x="781" y="82"/>
                      <a:pt x="781" y="82"/>
                      <a:pt x="781" y="82"/>
                    </a:cubicBezTo>
                    <a:cubicBezTo>
                      <a:pt x="778" y="80"/>
                      <a:pt x="778" y="80"/>
                      <a:pt x="778" y="80"/>
                    </a:cubicBezTo>
                    <a:cubicBezTo>
                      <a:pt x="779" y="79"/>
                      <a:pt x="779" y="79"/>
                      <a:pt x="779" y="79"/>
                    </a:cubicBezTo>
                    <a:cubicBezTo>
                      <a:pt x="780" y="78"/>
                      <a:pt x="780" y="78"/>
                      <a:pt x="780" y="78"/>
                    </a:cubicBezTo>
                    <a:cubicBezTo>
                      <a:pt x="782" y="75"/>
                      <a:pt x="782" y="75"/>
                      <a:pt x="782" y="75"/>
                    </a:cubicBezTo>
                    <a:cubicBezTo>
                      <a:pt x="785" y="73"/>
                      <a:pt x="785" y="73"/>
                      <a:pt x="785" y="73"/>
                    </a:cubicBezTo>
                    <a:cubicBezTo>
                      <a:pt x="787" y="70"/>
                      <a:pt x="787" y="70"/>
                      <a:pt x="787" y="70"/>
                    </a:cubicBezTo>
                    <a:cubicBezTo>
                      <a:pt x="791" y="69"/>
                      <a:pt x="791" y="69"/>
                      <a:pt x="791" y="69"/>
                    </a:cubicBezTo>
                    <a:cubicBezTo>
                      <a:pt x="792" y="67"/>
                      <a:pt x="792" y="67"/>
                      <a:pt x="792" y="67"/>
                    </a:cubicBezTo>
                    <a:cubicBezTo>
                      <a:pt x="794" y="68"/>
                      <a:pt x="794" y="68"/>
                      <a:pt x="794" y="68"/>
                    </a:cubicBezTo>
                    <a:cubicBezTo>
                      <a:pt x="799" y="68"/>
                      <a:pt x="799" y="68"/>
                      <a:pt x="799" y="68"/>
                    </a:cubicBezTo>
                    <a:cubicBezTo>
                      <a:pt x="800" y="67"/>
                      <a:pt x="800" y="67"/>
                      <a:pt x="800" y="67"/>
                    </a:cubicBezTo>
                    <a:cubicBezTo>
                      <a:pt x="802" y="67"/>
                      <a:pt x="802" y="67"/>
                      <a:pt x="802" y="67"/>
                    </a:cubicBezTo>
                    <a:cubicBezTo>
                      <a:pt x="807" y="70"/>
                      <a:pt x="807" y="70"/>
                      <a:pt x="807" y="70"/>
                    </a:cubicBezTo>
                    <a:cubicBezTo>
                      <a:pt x="810" y="70"/>
                      <a:pt x="810" y="70"/>
                      <a:pt x="810" y="70"/>
                    </a:cubicBezTo>
                    <a:cubicBezTo>
                      <a:pt x="812" y="71"/>
                      <a:pt x="812" y="71"/>
                      <a:pt x="812" y="71"/>
                    </a:cubicBezTo>
                    <a:cubicBezTo>
                      <a:pt x="816" y="70"/>
                      <a:pt x="816" y="70"/>
                      <a:pt x="816" y="70"/>
                    </a:cubicBezTo>
                    <a:cubicBezTo>
                      <a:pt x="817" y="69"/>
                      <a:pt x="817" y="69"/>
                      <a:pt x="817" y="69"/>
                    </a:cubicBezTo>
                    <a:cubicBezTo>
                      <a:pt x="815" y="68"/>
                      <a:pt x="815" y="68"/>
                      <a:pt x="815" y="68"/>
                    </a:cubicBezTo>
                    <a:cubicBezTo>
                      <a:pt x="811" y="69"/>
                      <a:pt x="811" y="69"/>
                      <a:pt x="811" y="69"/>
                    </a:cubicBezTo>
                    <a:cubicBezTo>
                      <a:pt x="806" y="68"/>
                      <a:pt x="806" y="68"/>
                      <a:pt x="806" y="68"/>
                    </a:cubicBezTo>
                    <a:cubicBezTo>
                      <a:pt x="803" y="66"/>
                      <a:pt x="803" y="66"/>
                      <a:pt x="803" y="66"/>
                    </a:cubicBezTo>
                    <a:cubicBezTo>
                      <a:pt x="800" y="66"/>
                      <a:pt x="800" y="66"/>
                      <a:pt x="800" y="66"/>
                    </a:cubicBezTo>
                    <a:cubicBezTo>
                      <a:pt x="796" y="66"/>
                      <a:pt x="796" y="66"/>
                      <a:pt x="796" y="66"/>
                    </a:cubicBezTo>
                    <a:cubicBezTo>
                      <a:pt x="791" y="65"/>
                      <a:pt x="791" y="65"/>
                      <a:pt x="791" y="65"/>
                    </a:cubicBezTo>
                    <a:cubicBezTo>
                      <a:pt x="789" y="65"/>
                      <a:pt x="789" y="65"/>
                      <a:pt x="789" y="65"/>
                    </a:cubicBezTo>
                    <a:cubicBezTo>
                      <a:pt x="788" y="67"/>
                      <a:pt x="788" y="67"/>
                      <a:pt x="788" y="67"/>
                    </a:cubicBezTo>
                    <a:cubicBezTo>
                      <a:pt x="786" y="69"/>
                      <a:pt x="786" y="69"/>
                      <a:pt x="786" y="69"/>
                    </a:cubicBezTo>
                    <a:cubicBezTo>
                      <a:pt x="782" y="72"/>
                      <a:pt x="782" y="72"/>
                      <a:pt x="782" y="72"/>
                    </a:cubicBezTo>
                    <a:cubicBezTo>
                      <a:pt x="778" y="74"/>
                      <a:pt x="778" y="74"/>
                      <a:pt x="778" y="74"/>
                    </a:cubicBezTo>
                    <a:cubicBezTo>
                      <a:pt x="775" y="77"/>
                      <a:pt x="775" y="77"/>
                      <a:pt x="775" y="77"/>
                    </a:cubicBezTo>
                    <a:cubicBezTo>
                      <a:pt x="774" y="78"/>
                      <a:pt x="774" y="78"/>
                      <a:pt x="774" y="78"/>
                    </a:cubicBezTo>
                    <a:cubicBezTo>
                      <a:pt x="772" y="77"/>
                      <a:pt x="772" y="77"/>
                      <a:pt x="772" y="77"/>
                    </a:cubicBezTo>
                    <a:cubicBezTo>
                      <a:pt x="769" y="73"/>
                      <a:pt x="769" y="73"/>
                      <a:pt x="769" y="73"/>
                    </a:cubicBezTo>
                    <a:cubicBezTo>
                      <a:pt x="768" y="72"/>
                      <a:pt x="768" y="72"/>
                      <a:pt x="768" y="72"/>
                    </a:cubicBezTo>
                    <a:cubicBezTo>
                      <a:pt x="767" y="71"/>
                      <a:pt x="767" y="71"/>
                      <a:pt x="767" y="71"/>
                    </a:cubicBezTo>
                    <a:cubicBezTo>
                      <a:pt x="766" y="68"/>
                      <a:pt x="766" y="68"/>
                      <a:pt x="766" y="68"/>
                    </a:cubicBezTo>
                    <a:cubicBezTo>
                      <a:pt x="766" y="65"/>
                      <a:pt x="766" y="65"/>
                      <a:pt x="766" y="65"/>
                    </a:cubicBezTo>
                    <a:cubicBezTo>
                      <a:pt x="765" y="64"/>
                      <a:pt x="765" y="64"/>
                      <a:pt x="765" y="64"/>
                    </a:cubicBezTo>
                    <a:cubicBezTo>
                      <a:pt x="764" y="61"/>
                      <a:pt x="764" y="61"/>
                      <a:pt x="764" y="61"/>
                    </a:cubicBezTo>
                    <a:cubicBezTo>
                      <a:pt x="765" y="60"/>
                      <a:pt x="765" y="60"/>
                      <a:pt x="765" y="60"/>
                    </a:cubicBezTo>
                    <a:cubicBezTo>
                      <a:pt x="768" y="60"/>
                      <a:pt x="768" y="60"/>
                      <a:pt x="768" y="60"/>
                    </a:cubicBezTo>
                    <a:cubicBezTo>
                      <a:pt x="770" y="60"/>
                      <a:pt x="770" y="60"/>
                      <a:pt x="770" y="60"/>
                    </a:cubicBezTo>
                    <a:cubicBezTo>
                      <a:pt x="771" y="61"/>
                      <a:pt x="771" y="61"/>
                      <a:pt x="771" y="61"/>
                    </a:cubicBezTo>
                    <a:cubicBezTo>
                      <a:pt x="778" y="61"/>
                      <a:pt x="778" y="61"/>
                      <a:pt x="778" y="61"/>
                    </a:cubicBezTo>
                    <a:cubicBezTo>
                      <a:pt x="781" y="63"/>
                      <a:pt x="781" y="63"/>
                      <a:pt x="781" y="63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4" y="64"/>
                      <a:pt x="784" y="64"/>
                      <a:pt x="784" y="64"/>
                    </a:cubicBezTo>
                    <a:cubicBezTo>
                      <a:pt x="787" y="64"/>
                      <a:pt x="787" y="64"/>
                      <a:pt x="787" y="64"/>
                    </a:cubicBezTo>
                    <a:cubicBezTo>
                      <a:pt x="789" y="63"/>
                      <a:pt x="789" y="63"/>
                      <a:pt x="789" y="63"/>
                    </a:cubicBezTo>
                    <a:cubicBezTo>
                      <a:pt x="792" y="64"/>
                      <a:pt x="792" y="64"/>
                      <a:pt x="792" y="64"/>
                    </a:cubicBezTo>
                    <a:cubicBezTo>
                      <a:pt x="793" y="63"/>
                      <a:pt x="793" y="63"/>
                      <a:pt x="793" y="63"/>
                    </a:cubicBezTo>
                    <a:cubicBezTo>
                      <a:pt x="795" y="62"/>
                      <a:pt x="795" y="62"/>
                      <a:pt x="795" y="62"/>
                    </a:cubicBezTo>
                    <a:cubicBezTo>
                      <a:pt x="796" y="61"/>
                      <a:pt x="796" y="61"/>
                      <a:pt x="796" y="61"/>
                    </a:cubicBezTo>
                    <a:cubicBezTo>
                      <a:pt x="801" y="60"/>
                      <a:pt x="801" y="60"/>
                      <a:pt x="801" y="60"/>
                    </a:cubicBezTo>
                    <a:cubicBezTo>
                      <a:pt x="805" y="60"/>
                      <a:pt x="805" y="60"/>
                      <a:pt x="805" y="60"/>
                    </a:cubicBezTo>
                    <a:cubicBezTo>
                      <a:pt x="806" y="58"/>
                      <a:pt x="806" y="58"/>
                      <a:pt x="806" y="58"/>
                    </a:cubicBezTo>
                    <a:cubicBezTo>
                      <a:pt x="805" y="57"/>
                      <a:pt x="805" y="57"/>
                      <a:pt x="805" y="57"/>
                    </a:cubicBezTo>
                    <a:cubicBezTo>
                      <a:pt x="804" y="57"/>
                      <a:pt x="804" y="57"/>
                      <a:pt x="804" y="57"/>
                    </a:cubicBezTo>
                    <a:cubicBezTo>
                      <a:pt x="803" y="58"/>
                      <a:pt x="803" y="58"/>
                      <a:pt x="803" y="58"/>
                    </a:cubicBezTo>
                    <a:cubicBezTo>
                      <a:pt x="801" y="59"/>
                      <a:pt x="801" y="59"/>
                      <a:pt x="801" y="59"/>
                    </a:cubicBezTo>
                    <a:cubicBezTo>
                      <a:pt x="798" y="59"/>
                      <a:pt x="798" y="59"/>
                      <a:pt x="798" y="59"/>
                    </a:cubicBezTo>
                    <a:cubicBezTo>
                      <a:pt x="794" y="59"/>
                      <a:pt x="794" y="59"/>
                      <a:pt x="794" y="59"/>
                    </a:cubicBezTo>
                    <a:cubicBezTo>
                      <a:pt x="790" y="61"/>
                      <a:pt x="790" y="61"/>
                      <a:pt x="790" y="61"/>
                    </a:cubicBezTo>
                    <a:cubicBezTo>
                      <a:pt x="789" y="62"/>
                      <a:pt x="789" y="62"/>
                      <a:pt x="789" y="62"/>
                    </a:cubicBezTo>
                    <a:cubicBezTo>
                      <a:pt x="786" y="61"/>
                      <a:pt x="786" y="61"/>
                      <a:pt x="786" y="61"/>
                    </a:cubicBezTo>
                    <a:cubicBezTo>
                      <a:pt x="785" y="62"/>
                      <a:pt x="785" y="62"/>
                      <a:pt x="785" y="62"/>
                    </a:cubicBezTo>
                    <a:cubicBezTo>
                      <a:pt x="783" y="62"/>
                      <a:pt x="783" y="62"/>
                      <a:pt x="783" y="62"/>
                    </a:cubicBezTo>
                    <a:cubicBezTo>
                      <a:pt x="780" y="59"/>
                      <a:pt x="780" y="59"/>
                      <a:pt x="780" y="59"/>
                    </a:cubicBezTo>
                    <a:cubicBezTo>
                      <a:pt x="778" y="59"/>
                      <a:pt x="778" y="59"/>
                      <a:pt x="778" y="59"/>
                    </a:cubicBezTo>
                    <a:cubicBezTo>
                      <a:pt x="777" y="59"/>
                      <a:pt x="777" y="59"/>
                      <a:pt x="777" y="59"/>
                    </a:cubicBezTo>
                    <a:cubicBezTo>
                      <a:pt x="775" y="59"/>
                      <a:pt x="775" y="59"/>
                      <a:pt x="775" y="59"/>
                    </a:cubicBezTo>
                    <a:cubicBezTo>
                      <a:pt x="771" y="57"/>
                      <a:pt x="771" y="57"/>
                      <a:pt x="771" y="57"/>
                    </a:cubicBezTo>
                    <a:cubicBezTo>
                      <a:pt x="769" y="58"/>
                      <a:pt x="769" y="58"/>
                      <a:pt x="769" y="58"/>
                    </a:cubicBezTo>
                    <a:cubicBezTo>
                      <a:pt x="766" y="57"/>
                      <a:pt x="766" y="57"/>
                      <a:pt x="766" y="57"/>
                    </a:cubicBezTo>
                    <a:cubicBezTo>
                      <a:pt x="766" y="55"/>
                      <a:pt x="766" y="55"/>
                      <a:pt x="766" y="55"/>
                    </a:cubicBezTo>
                    <a:cubicBezTo>
                      <a:pt x="767" y="54"/>
                      <a:pt x="767" y="54"/>
                      <a:pt x="767" y="54"/>
                    </a:cubicBezTo>
                    <a:cubicBezTo>
                      <a:pt x="767" y="51"/>
                      <a:pt x="767" y="51"/>
                      <a:pt x="767" y="51"/>
                    </a:cubicBezTo>
                    <a:cubicBezTo>
                      <a:pt x="768" y="50"/>
                      <a:pt x="768" y="50"/>
                      <a:pt x="768" y="50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71" y="52"/>
                      <a:pt x="771" y="52"/>
                      <a:pt x="771" y="52"/>
                    </a:cubicBezTo>
                    <a:cubicBezTo>
                      <a:pt x="775" y="52"/>
                      <a:pt x="775" y="52"/>
                      <a:pt x="775" y="52"/>
                    </a:cubicBezTo>
                    <a:cubicBezTo>
                      <a:pt x="776" y="51"/>
                      <a:pt x="776" y="51"/>
                      <a:pt x="776" y="51"/>
                    </a:cubicBezTo>
                    <a:cubicBezTo>
                      <a:pt x="774" y="49"/>
                      <a:pt x="774" y="49"/>
                      <a:pt x="774" y="49"/>
                    </a:cubicBezTo>
                    <a:cubicBezTo>
                      <a:pt x="772" y="49"/>
                      <a:pt x="772" y="49"/>
                      <a:pt x="772" y="49"/>
                    </a:cubicBezTo>
                    <a:cubicBezTo>
                      <a:pt x="770" y="47"/>
                      <a:pt x="770" y="47"/>
                      <a:pt x="770" y="47"/>
                    </a:cubicBezTo>
                    <a:cubicBezTo>
                      <a:pt x="771" y="46"/>
                      <a:pt x="771" y="46"/>
                      <a:pt x="771" y="46"/>
                    </a:cubicBezTo>
                    <a:cubicBezTo>
                      <a:pt x="774" y="46"/>
                      <a:pt x="774" y="46"/>
                      <a:pt x="774" y="46"/>
                    </a:cubicBezTo>
                    <a:cubicBezTo>
                      <a:pt x="777" y="44"/>
                      <a:pt x="777" y="44"/>
                      <a:pt x="777" y="44"/>
                    </a:cubicBezTo>
                    <a:cubicBezTo>
                      <a:pt x="781" y="44"/>
                      <a:pt x="781" y="44"/>
                      <a:pt x="781" y="44"/>
                    </a:cubicBezTo>
                    <a:cubicBezTo>
                      <a:pt x="783" y="43"/>
                      <a:pt x="783" y="43"/>
                      <a:pt x="783" y="43"/>
                    </a:cubicBezTo>
                    <a:cubicBezTo>
                      <a:pt x="785" y="42"/>
                      <a:pt x="785" y="42"/>
                      <a:pt x="785" y="42"/>
                    </a:cubicBezTo>
                    <a:cubicBezTo>
                      <a:pt x="786" y="43"/>
                      <a:pt x="786" y="43"/>
                      <a:pt x="786" y="43"/>
                    </a:cubicBezTo>
                    <a:cubicBezTo>
                      <a:pt x="788" y="43"/>
                      <a:pt x="788" y="43"/>
                      <a:pt x="788" y="43"/>
                    </a:cubicBezTo>
                    <a:cubicBezTo>
                      <a:pt x="788" y="42"/>
                      <a:pt x="788" y="42"/>
                      <a:pt x="788" y="42"/>
                    </a:cubicBezTo>
                    <a:cubicBezTo>
                      <a:pt x="787" y="41"/>
                      <a:pt x="787" y="41"/>
                      <a:pt x="787" y="41"/>
                    </a:cubicBezTo>
                    <a:cubicBezTo>
                      <a:pt x="782" y="41"/>
                      <a:pt x="782" y="41"/>
                      <a:pt x="782" y="41"/>
                    </a:cubicBezTo>
                    <a:cubicBezTo>
                      <a:pt x="778" y="42"/>
                      <a:pt x="778" y="42"/>
                      <a:pt x="778" y="42"/>
                    </a:cubicBezTo>
                    <a:cubicBezTo>
                      <a:pt x="775" y="43"/>
                      <a:pt x="775" y="43"/>
                      <a:pt x="775" y="43"/>
                    </a:cubicBezTo>
                    <a:cubicBezTo>
                      <a:pt x="773" y="43"/>
                      <a:pt x="773" y="43"/>
                      <a:pt x="773" y="43"/>
                    </a:cubicBezTo>
                    <a:cubicBezTo>
                      <a:pt x="772" y="45"/>
                      <a:pt x="772" y="45"/>
                      <a:pt x="772" y="45"/>
                    </a:cubicBezTo>
                    <a:cubicBezTo>
                      <a:pt x="770" y="45"/>
                      <a:pt x="770" y="45"/>
                      <a:pt x="770" y="45"/>
                    </a:cubicBezTo>
                    <a:cubicBezTo>
                      <a:pt x="770" y="43"/>
                      <a:pt x="770" y="43"/>
                      <a:pt x="770" y="43"/>
                    </a:cubicBezTo>
                    <a:cubicBezTo>
                      <a:pt x="769" y="41"/>
                      <a:pt x="769" y="41"/>
                      <a:pt x="769" y="41"/>
                    </a:cubicBezTo>
                    <a:cubicBezTo>
                      <a:pt x="772" y="40"/>
                      <a:pt x="772" y="40"/>
                      <a:pt x="772" y="40"/>
                    </a:cubicBezTo>
                    <a:cubicBezTo>
                      <a:pt x="775" y="37"/>
                      <a:pt x="775" y="37"/>
                      <a:pt x="775" y="37"/>
                    </a:cubicBezTo>
                    <a:cubicBezTo>
                      <a:pt x="779" y="37"/>
                      <a:pt x="779" y="37"/>
                      <a:pt x="779" y="37"/>
                    </a:cubicBezTo>
                    <a:cubicBezTo>
                      <a:pt x="781" y="36"/>
                      <a:pt x="781" y="36"/>
                      <a:pt x="781" y="36"/>
                    </a:cubicBezTo>
                    <a:cubicBezTo>
                      <a:pt x="778" y="36"/>
                      <a:pt x="778" y="36"/>
                      <a:pt x="778" y="36"/>
                    </a:cubicBezTo>
                    <a:cubicBezTo>
                      <a:pt x="777" y="35"/>
                      <a:pt x="777" y="35"/>
                      <a:pt x="777" y="35"/>
                    </a:cubicBezTo>
                    <a:cubicBezTo>
                      <a:pt x="778" y="32"/>
                      <a:pt x="778" y="32"/>
                      <a:pt x="778" y="32"/>
                    </a:cubicBezTo>
                    <a:cubicBezTo>
                      <a:pt x="777" y="32"/>
                      <a:pt x="777" y="32"/>
                      <a:pt x="777" y="32"/>
                    </a:cubicBezTo>
                    <a:cubicBezTo>
                      <a:pt x="776" y="34"/>
                      <a:pt x="776" y="34"/>
                      <a:pt x="776" y="34"/>
                    </a:cubicBezTo>
                    <a:cubicBezTo>
                      <a:pt x="775" y="35"/>
                      <a:pt x="775" y="35"/>
                      <a:pt x="775" y="35"/>
                    </a:cubicBezTo>
                    <a:cubicBezTo>
                      <a:pt x="774" y="33"/>
                      <a:pt x="774" y="33"/>
                      <a:pt x="774" y="33"/>
                    </a:cubicBezTo>
                    <a:cubicBezTo>
                      <a:pt x="773" y="33"/>
                      <a:pt x="773" y="33"/>
                      <a:pt x="773" y="33"/>
                    </a:cubicBezTo>
                    <a:cubicBezTo>
                      <a:pt x="772" y="34"/>
                      <a:pt x="772" y="34"/>
                      <a:pt x="772" y="34"/>
                    </a:cubicBezTo>
                    <a:cubicBezTo>
                      <a:pt x="770" y="34"/>
                      <a:pt x="770" y="34"/>
                      <a:pt x="770" y="34"/>
                    </a:cubicBezTo>
                    <a:cubicBezTo>
                      <a:pt x="770" y="36"/>
                      <a:pt x="770" y="36"/>
                      <a:pt x="770" y="36"/>
                    </a:cubicBezTo>
                    <a:cubicBezTo>
                      <a:pt x="769" y="38"/>
                      <a:pt x="769" y="38"/>
                      <a:pt x="769" y="38"/>
                    </a:cubicBezTo>
                    <a:cubicBezTo>
                      <a:pt x="766" y="38"/>
                      <a:pt x="766" y="38"/>
                      <a:pt x="766" y="38"/>
                    </a:cubicBezTo>
                    <a:cubicBezTo>
                      <a:pt x="766" y="36"/>
                      <a:pt x="766" y="36"/>
                      <a:pt x="766" y="36"/>
                    </a:cubicBezTo>
                    <a:cubicBezTo>
                      <a:pt x="766" y="34"/>
                      <a:pt x="766" y="34"/>
                      <a:pt x="766" y="34"/>
                    </a:cubicBezTo>
                    <a:cubicBezTo>
                      <a:pt x="765" y="34"/>
                      <a:pt x="765" y="34"/>
                      <a:pt x="765" y="34"/>
                    </a:cubicBezTo>
                    <a:cubicBezTo>
                      <a:pt x="764" y="32"/>
                      <a:pt x="764" y="32"/>
                      <a:pt x="764" y="32"/>
                    </a:cubicBezTo>
                    <a:cubicBezTo>
                      <a:pt x="765" y="31"/>
                      <a:pt x="765" y="31"/>
                      <a:pt x="765" y="31"/>
                    </a:cubicBezTo>
                    <a:cubicBezTo>
                      <a:pt x="767" y="32"/>
                      <a:pt x="767" y="32"/>
                      <a:pt x="767" y="32"/>
                    </a:cubicBezTo>
                    <a:cubicBezTo>
                      <a:pt x="767" y="29"/>
                      <a:pt x="767" y="29"/>
                      <a:pt x="767" y="29"/>
                    </a:cubicBezTo>
                    <a:cubicBezTo>
                      <a:pt x="769" y="28"/>
                      <a:pt x="769" y="28"/>
                      <a:pt x="769" y="28"/>
                    </a:cubicBezTo>
                    <a:cubicBezTo>
                      <a:pt x="771" y="29"/>
                      <a:pt x="771" y="29"/>
                      <a:pt x="771" y="29"/>
                    </a:cubicBezTo>
                    <a:cubicBezTo>
                      <a:pt x="772" y="26"/>
                      <a:pt x="772" y="26"/>
                      <a:pt x="772" y="26"/>
                    </a:cubicBezTo>
                    <a:cubicBezTo>
                      <a:pt x="775" y="25"/>
                      <a:pt x="775" y="25"/>
                      <a:pt x="775" y="25"/>
                    </a:cubicBezTo>
                    <a:cubicBezTo>
                      <a:pt x="777" y="25"/>
                      <a:pt x="777" y="25"/>
                      <a:pt x="777" y="25"/>
                    </a:cubicBezTo>
                    <a:cubicBezTo>
                      <a:pt x="780" y="24"/>
                      <a:pt x="780" y="24"/>
                      <a:pt x="780" y="24"/>
                    </a:cubicBezTo>
                    <a:cubicBezTo>
                      <a:pt x="785" y="23"/>
                      <a:pt x="785" y="23"/>
                      <a:pt x="785" y="23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8" y="23"/>
                      <a:pt x="788" y="23"/>
                      <a:pt x="788" y="23"/>
                    </a:cubicBezTo>
                    <a:cubicBezTo>
                      <a:pt x="788" y="25"/>
                      <a:pt x="788" y="25"/>
                      <a:pt x="788" y="25"/>
                    </a:cubicBezTo>
                    <a:cubicBezTo>
                      <a:pt x="787" y="26"/>
                      <a:pt x="787" y="26"/>
                      <a:pt x="787" y="26"/>
                    </a:cubicBezTo>
                    <a:cubicBezTo>
                      <a:pt x="787" y="31"/>
                      <a:pt x="787" y="31"/>
                      <a:pt x="787" y="31"/>
                    </a:cubicBezTo>
                    <a:cubicBezTo>
                      <a:pt x="789" y="31"/>
                      <a:pt x="789" y="31"/>
                      <a:pt x="789" y="31"/>
                    </a:cubicBezTo>
                    <a:cubicBezTo>
                      <a:pt x="790" y="27"/>
                      <a:pt x="790" y="27"/>
                      <a:pt x="790" y="27"/>
                    </a:cubicBezTo>
                    <a:cubicBezTo>
                      <a:pt x="791" y="26"/>
                      <a:pt x="791" y="26"/>
                      <a:pt x="791" y="26"/>
                    </a:cubicBezTo>
                    <a:cubicBezTo>
                      <a:pt x="792" y="27"/>
                      <a:pt x="792" y="27"/>
                      <a:pt x="792" y="27"/>
                    </a:cubicBezTo>
                    <a:cubicBezTo>
                      <a:pt x="791" y="28"/>
                      <a:pt x="791" y="28"/>
                      <a:pt x="791" y="28"/>
                    </a:cubicBezTo>
                    <a:cubicBezTo>
                      <a:pt x="792" y="30"/>
                      <a:pt x="792" y="30"/>
                      <a:pt x="792" y="30"/>
                    </a:cubicBezTo>
                    <a:cubicBezTo>
                      <a:pt x="793" y="29"/>
                      <a:pt x="793" y="29"/>
                      <a:pt x="793" y="29"/>
                    </a:cubicBezTo>
                    <a:cubicBezTo>
                      <a:pt x="793" y="27"/>
                      <a:pt x="793" y="27"/>
                      <a:pt x="793" y="27"/>
                    </a:cubicBezTo>
                    <a:cubicBezTo>
                      <a:pt x="794" y="26"/>
                      <a:pt x="794" y="26"/>
                      <a:pt x="794" y="26"/>
                    </a:cubicBezTo>
                    <a:cubicBezTo>
                      <a:pt x="793" y="24"/>
                      <a:pt x="793" y="24"/>
                      <a:pt x="793" y="24"/>
                    </a:cubicBezTo>
                    <a:cubicBezTo>
                      <a:pt x="794" y="22"/>
                      <a:pt x="794" y="22"/>
                      <a:pt x="794" y="22"/>
                    </a:cubicBezTo>
                    <a:cubicBezTo>
                      <a:pt x="795" y="21"/>
                      <a:pt x="795" y="21"/>
                      <a:pt x="795" y="21"/>
                    </a:cubicBezTo>
                    <a:cubicBezTo>
                      <a:pt x="798" y="19"/>
                      <a:pt x="798" y="19"/>
                      <a:pt x="798" y="19"/>
                    </a:cubicBezTo>
                    <a:cubicBezTo>
                      <a:pt x="799" y="19"/>
                      <a:pt x="799" y="19"/>
                      <a:pt x="799" y="19"/>
                    </a:cubicBezTo>
                    <a:cubicBezTo>
                      <a:pt x="800" y="21"/>
                      <a:pt x="800" y="21"/>
                      <a:pt x="800" y="21"/>
                    </a:cubicBezTo>
                    <a:cubicBezTo>
                      <a:pt x="800" y="24"/>
                      <a:pt x="800" y="24"/>
                      <a:pt x="800" y="24"/>
                    </a:cubicBezTo>
                    <a:cubicBezTo>
                      <a:pt x="802" y="25"/>
                      <a:pt x="802" y="25"/>
                      <a:pt x="802" y="25"/>
                    </a:cubicBezTo>
                    <a:cubicBezTo>
                      <a:pt x="802" y="28"/>
                      <a:pt x="802" y="28"/>
                      <a:pt x="802" y="28"/>
                    </a:cubicBezTo>
                    <a:cubicBezTo>
                      <a:pt x="801" y="29"/>
                      <a:pt x="801" y="29"/>
                      <a:pt x="801" y="29"/>
                    </a:cubicBezTo>
                    <a:cubicBezTo>
                      <a:pt x="802" y="31"/>
                      <a:pt x="802" y="31"/>
                      <a:pt x="802" y="31"/>
                    </a:cubicBezTo>
                    <a:cubicBezTo>
                      <a:pt x="802" y="33"/>
                      <a:pt x="802" y="33"/>
                      <a:pt x="802" y="33"/>
                    </a:cubicBezTo>
                    <a:cubicBezTo>
                      <a:pt x="803" y="34"/>
                      <a:pt x="803" y="34"/>
                      <a:pt x="803" y="34"/>
                    </a:cubicBezTo>
                    <a:cubicBezTo>
                      <a:pt x="804" y="33"/>
                      <a:pt x="804" y="33"/>
                      <a:pt x="804" y="33"/>
                    </a:cubicBezTo>
                    <a:cubicBezTo>
                      <a:pt x="803" y="32"/>
                      <a:pt x="803" y="32"/>
                      <a:pt x="803" y="32"/>
                    </a:cubicBezTo>
                    <a:cubicBezTo>
                      <a:pt x="803" y="29"/>
                      <a:pt x="803" y="29"/>
                      <a:pt x="803" y="29"/>
                    </a:cubicBezTo>
                    <a:cubicBezTo>
                      <a:pt x="805" y="28"/>
                      <a:pt x="805" y="28"/>
                      <a:pt x="805" y="28"/>
                    </a:cubicBezTo>
                    <a:cubicBezTo>
                      <a:pt x="807" y="25"/>
                      <a:pt x="807" y="25"/>
                      <a:pt x="807" y="25"/>
                    </a:cubicBezTo>
                    <a:cubicBezTo>
                      <a:pt x="808" y="25"/>
                      <a:pt x="808" y="25"/>
                      <a:pt x="808" y="25"/>
                    </a:cubicBezTo>
                    <a:cubicBezTo>
                      <a:pt x="810" y="28"/>
                      <a:pt x="810" y="28"/>
                      <a:pt x="810" y="28"/>
                    </a:cubicBezTo>
                    <a:cubicBezTo>
                      <a:pt x="810" y="30"/>
                      <a:pt x="810" y="30"/>
                      <a:pt x="810" y="30"/>
                    </a:cubicBezTo>
                    <a:cubicBezTo>
                      <a:pt x="810" y="33"/>
                      <a:pt x="810" y="33"/>
                      <a:pt x="810" y="33"/>
                    </a:cubicBezTo>
                    <a:cubicBezTo>
                      <a:pt x="811" y="34"/>
                      <a:pt x="811" y="34"/>
                      <a:pt x="811" y="34"/>
                    </a:cubicBezTo>
                    <a:cubicBezTo>
                      <a:pt x="811" y="36"/>
                      <a:pt x="811" y="36"/>
                      <a:pt x="811" y="36"/>
                    </a:cubicBezTo>
                    <a:cubicBezTo>
                      <a:pt x="812" y="34"/>
                      <a:pt x="812" y="34"/>
                      <a:pt x="812" y="34"/>
                    </a:cubicBezTo>
                    <a:cubicBezTo>
                      <a:pt x="812" y="31"/>
                      <a:pt x="812" y="31"/>
                      <a:pt x="812" y="31"/>
                    </a:cubicBezTo>
                    <a:cubicBezTo>
                      <a:pt x="814" y="31"/>
                      <a:pt x="814" y="31"/>
                      <a:pt x="814" y="31"/>
                    </a:cubicBezTo>
                    <a:cubicBezTo>
                      <a:pt x="815" y="30"/>
                      <a:pt x="815" y="30"/>
                      <a:pt x="815" y="30"/>
                    </a:cubicBezTo>
                    <a:cubicBezTo>
                      <a:pt x="816" y="31"/>
                      <a:pt x="816" y="31"/>
                      <a:pt x="816" y="31"/>
                    </a:cubicBezTo>
                    <a:cubicBezTo>
                      <a:pt x="815" y="32"/>
                      <a:pt x="815" y="32"/>
                      <a:pt x="815" y="32"/>
                    </a:cubicBezTo>
                    <a:cubicBezTo>
                      <a:pt x="815" y="34"/>
                      <a:pt x="815" y="34"/>
                      <a:pt x="815" y="34"/>
                    </a:cubicBezTo>
                    <a:cubicBezTo>
                      <a:pt x="816" y="35"/>
                      <a:pt x="816" y="35"/>
                      <a:pt x="816" y="35"/>
                    </a:cubicBezTo>
                    <a:cubicBezTo>
                      <a:pt x="818" y="33"/>
                      <a:pt x="818" y="33"/>
                      <a:pt x="818" y="33"/>
                    </a:cubicBezTo>
                    <a:cubicBezTo>
                      <a:pt x="819" y="33"/>
                      <a:pt x="819" y="33"/>
                      <a:pt x="819" y="33"/>
                    </a:cubicBezTo>
                    <a:cubicBezTo>
                      <a:pt x="818" y="36"/>
                      <a:pt x="818" y="36"/>
                      <a:pt x="818" y="36"/>
                    </a:cubicBezTo>
                    <a:cubicBezTo>
                      <a:pt x="820" y="34"/>
                      <a:pt x="820" y="34"/>
                      <a:pt x="820" y="34"/>
                    </a:cubicBezTo>
                    <a:cubicBezTo>
                      <a:pt x="820" y="32"/>
                      <a:pt x="820" y="32"/>
                      <a:pt x="820" y="32"/>
                    </a:cubicBezTo>
                    <a:cubicBezTo>
                      <a:pt x="818" y="29"/>
                      <a:pt x="818" y="29"/>
                      <a:pt x="818" y="29"/>
                    </a:cubicBezTo>
                    <a:cubicBezTo>
                      <a:pt x="817" y="29"/>
                      <a:pt x="817" y="29"/>
                      <a:pt x="817" y="29"/>
                    </a:cubicBezTo>
                    <a:cubicBezTo>
                      <a:pt x="815" y="27"/>
                      <a:pt x="815" y="27"/>
                      <a:pt x="815" y="27"/>
                    </a:cubicBezTo>
                    <a:cubicBezTo>
                      <a:pt x="815" y="25"/>
                      <a:pt x="815" y="25"/>
                      <a:pt x="815" y="25"/>
                    </a:cubicBezTo>
                    <a:cubicBezTo>
                      <a:pt x="814" y="23"/>
                      <a:pt x="814" y="23"/>
                      <a:pt x="814" y="23"/>
                    </a:cubicBezTo>
                    <a:cubicBezTo>
                      <a:pt x="813" y="21"/>
                      <a:pt x="813" y="21"/>
                      <a:pt x="813" y="21"/>
                    </a:cubicBezTo>
                    <a:cubicBezTo>
                      <a:pt x="812" y="20"/>
                      <a:pt x="812" y="20"/>
                      <a:pt x="812" y="20"/>
                    </a:cubicBezTo>
                    <a:cubicBezTo>
                      <a:pt x="812" y="17"/>
                      <a:pt x="812" y="17"/>
                      <a:pt x="812" y="17"/>
                    </a:cubicBezTo>
                    <a:cubicBezTo>
                      <a:pt x="815" y="17"/>
                      <a:pt x="815" y="17"/>
                      <a:pt x="815" y="17"/>
                    </a:cubicBezTo>
                    <a:cubicBezTo>
                      <a:pt x="816" y="19"/>
                      <a:pt x="816" y="19"/>
                      <a:pt x="816" y="19"/>
                    </a:cubicBezTo>
                    <a:cubicBezTo>
                      <a:pt x="818" y="18"/>
                      <a:pt x="818" y="18"/>
                      <a:pt x="818" y="18"/>
                    </a:cubicBezTo>
                    <a:cubicBezTo>
                      <a:pt x="820" y="19"/>
                      <a:pt x="820" y="19"/>
                      <a:pt x="820" y="19"/>
                    </a:cubicBezTo>
                    <a:cubicBezTo>
                      <a:pt x="821" y="18"/>
                      <a:pt x="821" y="18"/>
                      <a:pt x="821" y="18"/>
                    </a:cubicBezTo>
                    <a:cubicBezTo>
                      <a:pt x="822" y="14"/>
                      <a:pt x="822" y="14"/>
                      <a:pt x="822" y="14"/>
                    </a:cubicBezTo>
                    <a:cubicBezTo>
                      <a:pt x="820" y="12"/>
                      <a:pt x="820" y="12"/>
                      <a:pt x="820" y="12"/>
                    </a:cubicBezTo>
                    <a:cubicBezTo>
                      <a:pt x="821" y="10"/>
                      <a:pt x="821" y="10"/>
                      <a:pt x="821" y="10"/>
                    </a:cubicBezTo>
                    <a:cubicBezTo>
                      <a:pt x="823" y="9"/>
                      <a:pt x="823" y="9"/>
                      <a:pt x="823" y="9"/>
                    </a:cubicBezTo>
                    <a:cubicBezTo>
                      <a:pt x="824" y="10"/>
                      <a:pt x="824" y="10"/>
                      <a:pt x="824" y="10"/>
                    </a:cubicBezTo>
                    <a:cubicBezTo>
                      <a:pt x="828" y="10"/>
                      <a:pt x="828" y="10"/>
                      <a:pt x="828" y="10"/>
                    </a:cubicBezTo>
                    <a:cubicBezTo>
                      <a:pt x="830" y="12"/>
                      <a:pt x="830" y="12"/>
                      <a:pt x="830" y="12"/>
                    </a:cubicBezTo>
                    <a:cubicBezTo>
                      <a:pt x="830" y="13"/>
                      <a:pt x="830" y="13"/>
                      <a:pt x="830" y="13"/>
                    </a:cubicBezTo>
                    <a:cubicBezTo>
                      <a:pt x="828" y="15"/>
                      <a:pt x="828" y="15"/>
                      <a:pt x="828" y="15"/>
                    </a:cubicBezTo>
                    <a:cubicBezTo>
                      <a:pt x="829" y="16"/>
                      <a:pt x="829" y="16"/>
                      <a:pt x="829" y="16"/>
                    </a:cubicBezTo>
                    <a:cubicBezTo>
                      <a:pt x="833" y="17"/>
                      <a:pt x="833" y="17"/>
                      <a:pt x="833" y="17"/>
                    </a:cubicBezTo>
                    <a:cubicBezTo>
                      <a:pt x="833" y="19"/>
                      <a:pt x="833" y="19"/>
                      <a:pt x="833" y="19"/>
                    </a:cubicBezTo>
                    <a:cubicBezTo>
                      <a:pt x="832" y="22"/>
                      <a:pt x="832" y="22"/>
                      <a:pt x="832" y="22"/>
                    </a:cubicBezTo>
                    <a:cubicBezTo>
                      <a:pt x="833" y="27"/>
                      <a:pt x="833" y="27"/>
                      <a:pt x="833" y="27"/>
                    </a:cubicBezTo>
                    <a:cubicBezTo>
                      <a:pt x="835" y="26"/>
                      <a:pt x="835" y="26"/>
                      <a:pt x="835" y="26"/>
                    </a:cubicBezTo>
                    <a:cubicBezTo>
                      <a:pt x="836" y="23"/>
                      <a:pt x="836" y="23"/>
                      <a:pt x="836" y="23"/>
                    </a:cubicBezTo>
                    <a:cubicBezTo>
                      <a:pt x="837" y="24"/>
                      <a:pt x="837" y="24"/>
                      <a:pt x="837" y="24"/>
                    </a:cubicBezTo>
                    <a:cubicBezTo>
                      <a:pt x="837" y="26"/>
                      <a:pt x="837" y="26"/>
                      <a:pt x="837" y="26"/>
                    </a:cubicBezTo>
                    <a:cubicBezTo>
                      <a:pt x="838" y="27"/>
                      <a:pt x="838" y="27"/>
                      <a:pt x="838" y="27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41" y="24"/>
                      <a:pt x="841" y="24"/>
                      <a:pt x="841" y="24"/>
                    </a:cubicBezTo>
                    <a:cubicBezTo>
                      <a:pt x="843" y="23"/>
                      <a:pt x="843" y="23"/>
                      <a:pt x="843" y="23"/>
                    </a:cubicBezTo>
                    <a:cubicBezTo>
                      <a:pt x="843" y="22"/>
                      <a:pt x="843" y="22"/>
                      <a:pt x="843" y="22"/>
                    </a:cubicBezTo>
                    <a:cubicBezTo>
                      <a:pt x="842" y="18"/>
                      <a:pt x="842" y="18"/>
                      <a:pt x="842" y="18"/>
                    </a:cubicBezTo>
                    <a:cubicBezTo>
                      <a:pt x="843" y="16"/>
                      <a:pt x="843" y="16"/>
                      <a:pt x="843" y="16"/>
                    </a:cubicBezTo>
                    <a:cubicBezTo>
                      <a:pt x="845" y="16"/>
                      <a:pt x="845" y="16"/>
                      <a:pt x="845" y="16"/>
                    </a:cubicBezTo>
                    <a:cubicBezTo>
                      <a:pt x="846" y="17"/>
                      <a:pt x="846" y="17"/>
                      <a:pt x="846" y="17"/>
                    </a:cubicBezTo>
                    <a:cubicBezTo>
                      <a:pt x="850" y="17"/>
                      <a:pt x="850" y="17"/>
                      <a:pt x="850" y="17"/>
                    </a:cubicBezTo>
                    <a:cubicBezTo>
                      <a:pt x="850" y="15"/>
                      <a:pt x="850" y="15"/>
                      <a:pt x="850" y="15"/>
                    </a:cubicBezTo>
                    <a:cubicBezTo>
                      <a:pt x="846" y="13"/>
                      <a:pt x="846" y="13"/>
                      <a:pt x="846" y="13"/>
                    </a:cubicBezTo>
                    <a:cubicBezTo>
                      <a:pt x="845" y="10"/>
                      <a:pt x="845" y="10"/>
                      <a:pt x="845" y="10"/>
                    </a:cubicBezTo>
                    <a:cubicBezTo>
                      <a:pt x="846" y="9"/>
                      <a:pt x="846" y="9"/>
                      <a:pt x="846" y="9"/>
                    </a:cubicBezTo>
                    <a:cubicBezTo>
                      <a:pt x="847" y="7"/>
                      <a:pt x="847" y="7"/>
                      <a:pt x="847" y="7"/>
                    </a:cubicBezTo>
                    <a:cubicBezTo>
                      <a:pt x="848" y="6"/>
                      <a:pt x="848" y="6"/>
                      <a:pt x="848" y="6"/>
                    </a:cubicBezTo>
                    <a:cubicBezTo>
                      <a:pt x="852" y="9"/>
                      <a:pt x="852" y="9"/>
                      <a:pt x="852" y="9"/>
                    </a:cubicBezTo>
                    <a:cubicBezTo>
                      <a:pt x="853" y="12"/>
                      <a:pt x="853" y="12"/>
                      <a:pt x="853" y="12"/>
                    </a:cubicBezTo>
                    <a:cubicBezTo>
                      <a:pt x="854" y="14"/>
                      <a:pt x="854" y="14"/>
                      <a:pt x="854" y="14"/>
                    </a:cubicBezTo>
                    <a:cubicBezTo>
                      <a:pt x="853" y="17"/>
                      <a:pt x="853" y="17"/>
                      <a:pt x="853" y="17"/>
                    </a:cubicBezTo>
                    <a:cubicBezTo>
                      <a:pt x="854" y="19"/>
                      <a:pt x="854" y="19"/>
                      <a:pt x="854" y="19"/>
                    </a:cubicBezTo>
                    <a:cubicBezTo>
                      <a:pt x="855" y="22"/>
                      <a:pt x="855" y="22"/>
                      <a:pt x="855" y="22"/>
                    </a:cubicBezTo>
                    <a:cubicBezTo>
                      <a:pt x="856" y="24"/>
                      <a:pt x="856" y="24"/>
                      <a:pt x="856" y="24"/>
                    </a:cubicBezTo>
                    <a:cubicBezTo>
                      <a:pt x="857" y="23"/>
                      <a:pt x="857" y="23"/>
                      <a:pt x="857" y="23"/>
                    </a:cubicBezTo>
                    <a:cubicBezTo>
                      <a:pt x="857" y="20"/>
                      <a:pt x="857" y="20"/>
                      <a:pt x="857" y="20"/>
                    </a:cubicBezTo>
                    <a:cubicBezTo>
                      <a:pt x="857" y="18"/>
                      <a:pt x="857" y="18"/>
                      <a:pt x="857" y="18"/>
                    </a:cubicBezTo>
                    <a:cubicBezTo>
                      <a:pt x="856" y="16"/>
                      <a:pt x="856" y="16"/>
                      <a:pt x="856" y="16"/>
                    </a:cubicBezTo>
                    <a:cubicBezTo>
                      <a:pt x="855" y="12"/>
                      <a:pt x="855" y="12"/>
                      <a:pt x="855" y="12"/>
                    </a:cubicBezTo>
                    <a:cubicBezTo>
                      <a:pt x="856" y="8"/>
                      <a:pt x="856" y="8"/>
                      <a:pt x="856" y="8"/>
                    </a:cubicBezTo>
                    <a:cubicBezTo>
                      <a:pt x="855" y="4"/>
                      <a:pt x="855" y="4"/>
                      <a:pt x="855" y="4"/>
                    </a:cubicBezTo>
                    <a:cubicBezTo>
                      <a:pt x="856" y="2"/>
                      <a:pt x="856" y="2"/>
                      <a:pt x="856" y="2"/>
                    </a:cubicBezTo>
                    <a:cubicBezTo>
                      <a:pt x="858" y="2"/>
                      <a:pt x="858" y="2"/>
                      <a:pt x="858" y="2"/>
                    </a:cubicBezTo>
                    <a:cubicBezTo>
                      <a:pt x="860" y="4"/>
                      <a:pt x="860" y="4"/>
                      <a:pt x="860" y="4"/>
                    </a:cubicBezTo>
                    <a:cubicBezTo>
                      <a:pt x="861" y="4"/>
                      <a:pt x="861" y="4"/>
                      <a:pt x="861" y="4"/>
                    </a:cubicBezTo>
                    <a:cubicBezTo>
                      <a:pt x="862" y="5"/>
                      <a:pt x="862" y="5"/>
                      <a:pt x="862" y="5"/>
                    </a:cubicBezTo>
                    <a:cubicBezTo>
                      <a:pt x="862" y="8"/>
                      <a:pt x="862" y="8"/>
                      <a:pt x="862" y="8"/>
                    </a:cubicBezTo>
                    <a:cubicBezTo>
                      <a:pt x="863" y="10"/>
                      <a:pt x="863" y="10"/>
                      <a:pt x="863" y="10"/>
                    </a:cubicBezTo>
                    <a:cubicBezTo>
                      <a:pt x="863" y="13"/>
                      <a:pt x="863" y="13"/>
                      <a:pt x="863" y="13"/>
                    </a:cubicBezTo>
                    <a:cubicBezTo>
                      <a:pt x="863" y="17"/>
                      <a:pt x="863" y="17"/>
                      <a:pt x="863" y="17"/>
                    </a:cubicBezTo>
                    <a:cubicBezTo>
                      <a:pt x="865" y="17"/>
                      <a:pt x="865" y="17"/>
                      <a:pt x="865" y="17"/>
                    </a:cubicBezTo>
                    <a:cubicBezTo>
                      <a:pt x="864" y="15"/>
                      <a:pt x="864" y="15"/>
                      <a:pt x="864" y="15"/>
                    </a:cubicBezTo>
                    <a:cubicBezTo>
                      <a:pt x="865" y="14"/>
                      <a:pt x="865" y="14"/>
                      <a:pt x="865" y="14"/>
                    </a:cubicBezTo>
                    <a:cubicBezTo>
                      <a:pt x="866" y="13"/>
                      <a:pt x="866" y="13"/>
                      <a:pt x="866" y="13"/>
                    </a:cubicBezTo>
                    <a:cubicBezTo>
                      <a:pt x="870" y="18"/>
                      <a:pt x="870" y="18"/>
                      <a:pt x="870" y="18"/>
                    </a:cubicBezTo>
                    <a:cubicBezTo>
                      <a:pt x="870" y="17"/>
                      <a:pt x="870" y="17"/>
                      <a:pt x="870" y="17"/>
                    </a:cubicBezTo>
                    <a:cubicBezTo>
                      <a:pt x="872" y="17"/>
                      <a:pt x="872" y="17"/>
                      <a:pt x="872" y="17"/>
                    </a:cubicBezTo>
                    <a:cubicBezTo>
                      <a:pt x="872" y="16"/>
                      <a:pt x="872" y="16"/>
                      <a:pt x="872" y="16"/>
                    </a:cubicBezTo>
                    <a:cubicBezTo>
                      <a:pt x="871" y="15"/>
                      <a:pt x="871" y="15"/>
                      <a:pt x="871" y="15"/>
                    </a:cubicBezTo>
                    <a:cubicBezTo>
                      <a:pt x="869" y="13"/>
                      <a:pt x="869" y="13"/>
                      <a:pt x="869" y="13"/>
                    </a:cubicBezTo>
                    <a:cubicBezTo>
                      <a:pt x="870" y="12"/>
                      <a:pt x="870" y="12"/>
                      <a:pt x="870" y="12"/>
                    </a:cubicBezTo>
                    <a:cubicBezTo>
                      <a:pt x="870" y="11"/>
                      <a:pt x="870" y="11"/>
                      <a:pt x="870" y="11"/>
                    </a:cubicBezTo>
                    <a:cubicBezTo>
                      <a:pt x="867" y="8"/>
                      <a:pt x="867" y="8"/>
                      <a:pt x="867" y="8"/>
                    </a:cubicBezTo>
                    <a:cubicBezTo>
                      <a:pt x="866" y="7"/>
                      <a:pt x="866" y="7"/>
                      <a:pt x="866" y="7"/>
                    </a:cubicBezTo>
                    <a:cubicBezTo>
                      <a:pt x="867" y="6"/>
                      <a:pt x="867" y="6"/>
                      <a:pt x="867" y="6"/>
                    </a:cubicBezTo>
                    <a:cubicBezTo>
                      <a:pt x="870" y="6"/>
                      <a:pt x="870" y="6"/>
                      <a:pt x="870" y="6"/>
                    </a:cubicBezTo>
                    <a:cubicBezTo>
                      <a:pt x="869" y="5"/>
                      <a:pt x="869" y="5"/>
                      <a:pt x="869" y="5"/>
                    </a:cubicBezTo>
                    <a:cubicBezTo>
                      <a:pt x="867" y="4"/>
                      <a:pt x="867" y="4"/>
                      <a:pt x="867" y="4"/>
                    </a:cubicBezTo>
                    <a:cubicBezTo>
                      <a:pt x="865" y="3"/>
                      <a:pt x="865" y="3"/>
                      <a:pt x="865" y="3"/>
                    </a:cubicBezTo>
                    <a:cubicBezTo>
                      <a:pt x="867" y="2"/>
                      <a:pt x="867" y="2"/>
                      <a:pt x="867" y="2"/>
                    </a:cubicBezTo>
                    <a:cubicBezTo>
                      <a:pt x="869" y="2"/>
                      <a:pt x="869" y="2"/>
                      <a:pt x="869" y="2"/>
                    </a:cubicBezTo>
                    <a:cubicBezTo>
                      <a:pt x="871" y="0"/>
                      <a:pt x="871" y="0"/>
                      <a:pt x="871" y="0"/>
                    </a:cubicBezTo>
                    <a:cubicBezTo>
                      <a:pt x="876" y="1"/>
                      <a:pt x="876" y="1"/>
                      <a:pt x="876" y="1"/>
                    </a:cubicBezTo>
                    <a:cubicBezTo>
                      <a:pt x="877" y="2"/>
                      <a:pt x="877" y="2"/>
                      <a:pt x="877" y="2"/>
                    </a:cubicBezTo>
                    <a:cubicBezTo>
                      <a:pt x="877" y="4"/>
                      <a:pt x="877" y="4"/>
                      <a:pt x="877" y="4"/>
                    </a:cubicBezTo>
                    <a:cubicBezTo>
                      <a:pt x="875" y="6"/>
                      <a:pt x="875" y="6"/>
                      <a:pt x="875" y="6"/>
                    </a:cubicBezTo>
                    <a:cubicBezTo>
                      <a:pt x="876" y="7"/>
                      <a:pt x="876" y="7"/>
                      <a:pt x="876" y="7"/>
                    </a:cubicBezTo>
                    <a:cubicBezTo>
                      <a:pt x="877" y="7"/>
                      <a:pt x="877" y="7"/>
                      <a:pt x="877" y="7"/>
                    </a:cubicBezTo>
                    <a:cubicBezTo>
                      <a:pt x="879" y="4"/>
                      <a:pt x="879" y="4"/>
                      <a:pt x="879" y="4"/>
                    </a:cubicBezTo>
                    <a:cubicBezTo>
                      <a:pt x="880" y="4"/>
                      <a:pt x="880" y="4"/>
                      <a:pt x="880" y="4"/>
                    </a:cubicBezTo>
                    <a:cubicBezTo>
                      <a:pt x="881" y="5"/>
                      <a:pt x="881" y="5"/>
                      <a:pt x="881" y="5"/>
                    </a:cubicBezTo>
                    <a:cubicBezTo>
                      <a:pt x="880" y="8"/>
                      <a:pt x="880" y="8"/>
                      <a:pt x="880" y="8"/>
                    </a:cubicBezTo>
                    <a:cubicBezTo>
                      <a:pt x="881" y="9"/>
                      <a:pt x="881" y="9"/>
                      <a:pt x="881" y="9"/>
                    </a:cubicBezTo>
                    <a:cubicBezTo>
                      <a:pt x="882" y="9"/>
                      <a:pt x="882" y="9"/>
                      <a:pt x="882" y="9"/>
                    </a:cubicBezTo>
                    <a:cubicBezTo>
                      <a:pt x="883" y="7"/>
                      <a:pt x="883" y="7"/>
                      <a:pt x="883" y="7"/>
                    </a:cubicBezTo>
                    <a:cubicBezTo>
                      <a:pt x="886" y="5"/>
                      <a:pt x="886" y="5"/>
                      <a:pt x="886" y="5"/>
                    </a:cubicBezTo>
                    <a:cubicBezTo>
                      <a:pt x="887" y="6"/>
                      <a:pt x="887" y="6"/>
                      <a:pt x="887" y="6"/>
                    </a:cubicBezTo>
                    <a:cubicBezTo>
                      <a:pt x="886" y="9"/>
                      <a:pt x="886" y="9"/>
                      <a:pt x="886" y="9"/>
                    </a:cubicBezTo>
                    <a:cubicBezTo>
                      <a:pt x="885" y="10"/>
                      <a:pt x="885" y="10"/>
                      <a:pt x="885" y="10"/>
                    </a:cubicBezTo>
                    <a:cubicBezTo>
                      <a:pt x="886" y="14"/>
                      <a:pt x="886" y="14"/>
                      <a:pt x="886" y="14"/>
                    </a:cubicBezTo>
                    <a:cubicBezTo>
                      <a:pt x="885" y="16"/>
                      <a:pt x="885" y="16"/>
                      <a:pt x="885" y="16"/>
                    </a:cubicBezTo>
                    <a:cubicBezTo>
                      <a:pt x="886" y="17"/>
                      <a:pt x="886" y="17"/>
                      <a:pt x="886" y="17"/>
                    </a:cubicBezTo>
                    <a:cubicBezTo>
                      <a:pt x="888" y="16"/>
                      <a:pt x="888" y="16"/>
                      <a:pt x="888" y="16"/>
                    </a:cubicBezTo>
                    <a:cubicBezTo>
                      <a:pt x="890" y="17"/>
                      <a:pt x="890" y="17"/>
                      <a:pt x="890" y="17"/>
                    </a:cubicBezTo>
                    <a:cubicBezTo>
                      <a:pt x="891" y="16"/>
                      <a:pt x="891" y="16"/>
                      <a:pt x="891" y="16"/>
                    </a:cubicBezTo>
                    <a:cubicBezTo>
                      <a:pt x="891" y="12"/>
                      <a:pt x="891" y="12"/>
                      <a:pt x="891" y="12"/>
                    </a:cubicBezTo>
                    <a:cubicBezTo>
                      <a:pt x="892" y="9"/>
                      <a:pt x="892" y="9"/>
                      <a:pt x="892" y="9"/>
                    </a:cubicBezTo>
                    <a:cubicBezTo>
                      <a:pt x="890" y="4"/>
                      <a:pt x="890" y="4"/>
                      <a:pt x="890" y="4"/>
                    </a:cubicBezTo>
                    <a:cubicBezTo>
                      <a:pt x="891" y="1"/>
                      <a:pt x="891" y="1"/>
                      <a:pt x="891" y="1"/>
                    </a:cubicBezTo>
                    <a:cubicBezTo>
                      <a:pt x="892" y="0"/>
                      <a:pt x="892" y="0"/>
                      <a:pt x="892" y="0"/>
                    </a:cubicBezTo>
                    <a:cubicBezTo>
                      <a:pt x="894" y="1"/>
                      <a:pt x="894" y="1"/>
                      <a:pt x="894" y="1"/>
                    </a:cubicBezTo>
                    <a:cubicBezTo>
                      <a:pt x="896" y="1"/>
                      <a:pt x="896" y="1"/>
                      <a:pt x="896" y="1"/>
                    </a:cubicBezTo>
                    <a:cubicBezTo>
                      <a:pt x="898" y="2"/>
                      <a:pt x="898" y="2"/>
                      <a:pt x="898" y="2"/>
                    </a:cubicBezTo>
                    <a:cubicBezTo>
                      <a:pt x="901" y="1"/>
                      <a:pt x="901" y="1"/>
                      <a:pt x="901" y="1"/>
                    </a:cubicBezTo>
                    <a:cubicBezTo>
                      <a:pt x="903" y="1"/>
                      <a:pt x="903" y="1"/>
                      <a:pt x="903" y="1"/>
                    </a:cubicBezTo>
                    <a:cubicBezTo>
                      <a:pt x="904" y="3"/>
                      <a:pt x="904" y="3"/>
                      <a:pt x="904" y="3"/>
                    </a:cubicBezTo>
                    <a:cubicBezTo>
                      <a:pt x="907" y="4"/>
                      <a:pt x="907" y="4"/>
                      <a:pt x="907" y="4"/>
                    </a:cubicBezTo>
                    <a:cubicBezTo>
                      <a:pt x="910" y="3"/>
                      <a:pt x="910" y="3"/>
                      <a:pt x="910" y="3"/>
                    </a:cubicBezTo>
                    <a:cubicBezTo>
                      <a:pt x="912" y="5"/>
                      <a:pt x="912" y="5"/>
                      <a:pt x="912" y="5"/>
                    </a:cubicBezTo>
                    <a:cubicBezTo>
                      <a:pt x="913" y="7"/>
                      <a:pt x="913" y="7"/>
                      <a:pt x="913" y="7"/>
                    </a:cubicBezTo>
                    <a:cubicBezTo>
                      <a:pt x="914" y="8"/>
                      <a:pt x="914" y="8"/>
                      <a:pt x="914" y="8"/>
                    </a:cubicBezTo>
                    <a:cubicBezTo>
                      <a:pt x="914" y="11"/>
                      <a:pt x="914" y="11"/>
                      <a:pt x="914" y="11"/>
                    </a:cubicBezTo>
                    <a:cubicBezTo>
                      <a:pt x="913" y="13"/>
                      <a:pt x="913" y="13"/>
                      <a:pt x="913" y="13"/>
                    </a:cubicBezTo>
                    <a:cubicBezTo>
                      <a:pt x="914" y="15"/>
                      <a:pt x="914" y="15"/>
                      <a:pt x="914" y="15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8" y="11"/>
                      <a:pt x="918" y="11"/>
                      <a:pt x="918" y="11"/>
                    </a:cubicBezTo>
                    <a:cubicBezTo>
                      <a:pt x="921" y="9"/>
                      <a:pt x="921" y="9"/>
                      <a:pt x="921" y="9"/>
                    </a:cubicBezTo>
                    <a:cubicBezTo>
                      <a:pt x="923" y="7"/>
                      <a:pt x="923" y="7"/>
                      <a:pt x="923" y="7"/>
                    </a:cubicBezTo>
                    <a:cubicBezTo>
                      <a:pt x="925" y="7"/>
                      <a:pt x="925" y="7"/>
                      <a:pt x="925" y="7"/>
                    </a:cubicBezTo>
                    <a:cubicBezTo>
                      <a:pt x="928" y="8"/>
                      <a:pt x="928" y="8"/>
                      <a:pt x="928" y="8"/>
                    </a:cubicBezTo>
                    <a:cubicBezTo>
                      <a:pt x="930" y="9"/>
                      <a:pt x="930" y="9"/>
                      <a:pt x="930" y="9"/>
                    </a:cubicBezTo>
                    <a:cubicBezTo>
                      <a:pt x="930" y="10"/>
                      <a:pt x="930" y="10"/>
                      <a:pt x="930" y="10"/>
                    </a:cubicBezTo>
                    <a:cubicBezTo>
                      <a:pt x="928" y="12"/>
                      <a:pt x="928" y="12"/>
                      <a:pt x="928" y="12"/>
                    </a:cubicBezTo>
                    <a:cubicBezTo>
                      <a:pt x="929" y="15"/>
                      <a:pt x="929" y="15"/>
                      <a:pt x="929" y="15"/>
                    </a:cubicBezTo>
                    <a:cubicBezTo>
                      <a:pt x="930" y="14"/>
                      <a:pt x="930" y="14"/>
                      <a:pt x="930" y="14"/>
                    </a:cubicBezTo>
                    <a:cubicBezTo>
                      <a:pt x="931" y="12"/>
                      <a:pt x="931" y="12"/>
                      <a:pt x="931" y="12"/>
                    </a:cubicBezTo>
                    <a:cubicBezTo>
                      <a:pt x="933" y="10"/>
                      <a:pt x="933" y="10"/>
                      <a:pt x="933" y="10"/>
                    </a:cubicBezTo>
                    <a:cubicBezTo>
                      <a:pt x="935" y="9"/>
                      <a:pt x="935" y="9"/>
                      <a:pt x="935" y="9"/>
                    </a:cubicBezTo>
                    <a:cubicBezTo>
                      <a:pt x="939" y="11"/>
                      <a:pt x="939" y="11"/>
                      <a:pt x="939" y="11"/>
                    </a:cubicBezTo>
                    <a:cubicBezTo>
                      <a:pt x="943" y="12"/>
                      <a:pt x="943" y="12"/>
                      <a:pt x="943" y="12"/>
                    </a:cubicBezTo>
                    <a:cubicBezTo>
                      <a:pt x="944" y="13"/>
                      <a:pt x="944" y="13"/>
                      <a:pt x="944" y="13"/>
                    </a:cubicBezTo>
                    <a:cubicBezTo>
                      <a:pt x="943" y="14"/>
                      <a:pt x="943" y="14"/>
                      <a:pt x="943" y="14"/>
                    </a:cubicBezTo>
                    <a:cubicBezTo>
                      <a:pt x="942" y="15"/>
                      <a:pt x="942" y="15"/>
                      <a:pt x="942" y="15"/>
                    </a:cubicBezTo>
                    <a:cubicBezTo>
                      <a:pt x="943" y="16"/>
                      <a:pt x="943" y="16"/>
                      <a:pt x="943" y="16"/>
                    </a:cubicBezTo>
                    <a:cubicBezTo>
                      <a:pt x="941" y="18"/>
                      <a:pt x="941" y="18"/>
                      <a:pt x="941" y="18"/>
                    </a:cubicBezTo>
                    <a:cubicBezTo>
                      <a:pt x="942" y="19"/>
                      <a:pt x="942" y="19"/>
                      <a:pt x="942" y="19"/>
                    </a:cubicBezTo>
                    <a:cubicBezTo>
                      <a:pt x="944" y="18"/>
                      <a:pt x="944" y="18"/>
                      <a:pt x="944" y="18"/>
                    </a:cubicBezTo>
                    <a:cubicBezTo>
                      <a:pt x="946" y="17"/>
                      <a:pt x="946" y="17"/>
                      <a:pt x="946" y="17"/>
                    </a:cubicBezTo>
                    <a:cubicBezTo>
                      <a:pt x="946" y="19"/>
                      <a:pt x="946" y="19"/>
                      <a:pt x="946" y="19"/>
                    </a:cubicBezTo>
                    <a:cubicBezTo>
                      <a:pt x="948" y="20"/>
                      <a:pt x="948" y="20"/>
                      <a:pt x="948" y="20"/>
                    </a:cubicBezTo>
                    <a:cubicBezTo>
                      <a:pt x="949" y="18"/>
                      <a:pt x="949" y="18"/>
                      <a:pt x="949" y="18"/>
                    </a:cubicBezTo>
                    <a:cubicBezTo>
                      <a:pt x="952" y="18"/>
                      <a:pt x="952" y="18"/>
                      <a:pt x="952" y="18"/>
                    </a:cubicBezTo>
                    <a:cubicBezTo>
                      <a:pt x="952" y="19"/>
                      <a:pt x="952" y="19"/>
                      <a:pt x="952" y="19"/>
                    </a:cubicBezTo>
                    <a:cubicBezTo>
                      <a:pt x="951" y="21"/>
                      <a:pt x="951" y="21"/>
                      <a:pt x="951" y="21"/>
                    </a:cubicBezTo>
                    <a:cubicBezTo>
                      <a:pt x="952" y="22"/>
                      <a:pt x="952" y="22"/>
                      <a:pt x="952" y="22"/>
                    </a:cubicBezTo>
                    <a:cubicBezTo>
                      <a:pt x="953" y="23"/>
                      <a:pt x="953" y="23"/>
                      <a:pt x="953" y="23"/>
                    </a:cubicBezTo>
                    <a:cubicBezTo>
                      <a:pt x="954" y="22"/>
                      <a:pt x="954" y="22"/>
                      <a:pt x="954" y="22"/>
                    </a:cubicBezTo>
                    <a:cubicBezTo>
                      <a:pt x="956" y="21"/>
                      <a:pt x="956" y="21"/>
                      <a:pt x="956" y="21"/>
                    </a:cubicBezTo>
                    <a:cubicBezTo>
                      <a:pt x="957" y="21"/>
                      <a:pt x="957" y="21"/>
                      <a:pt x="957" y="21"/>
                    </a:cubicBezTo>
                    <a:cubicBezTo>
                      <a:pt x="958" y="22"/>
                      <a:pt x="958" y="22"/>
                      <a:pt x="958" y="22"/>
                    </a:cubicBezTo>
                    <a:cubicBezTo>
                      <a:pt x="962" y="25"/>
                      <a:pt x="962" y="25"/>
                      <a:pt x="962" y="25"/>
                    </a:cubicBezTo>
                    <a:cubicBezTo>
                      <a:pt x="964" y="25"/>
                      <a:pt x="964" y="25"/>
                      <a:pt x="964" y="25"/>
                    </a:cubicBezTo>
                    <a:cubicBezTo>
                      <a:pt x="965" y="26"/>
                      <a:pt x="965" y="26"/>
                      <a:pt x="965" y="26"/>
                    </a:cubicBezTo>
                    <a:cubicBezTo>
                      <a:pt x="964" y="27"/>
                      <a:pt x="964" y="27"/>
                      <a:pt x="964" y="27"/>
                    </a:cubicBezTo>
                    <a:cubicBezTo>
                      <a:pt x="959" y="29"/>
                      <a:pt x="959" y="29"/>
                      <a:pt x="959" y="29"/>
                    </a:cubicBezTo>
                    <a:cubicBezTo>
                      <a:pt x="957" y="32"/>
                      <a:pt x="957" y="32"/>
                      <a:pt x="957" y="32"/>
                    </a:cubicBezTo>
                    <a:cubicBezTo>
                      <a:pt x="955" y="32"/>
                      <a:pt x="955" y="32"/>
                      <a:pt x="955" y="32"/>
                    </a:cubicBezTo>
                    <a:cubicBezTo>
                      <a:pt x="951" y="34"/>
                      <a:pt x="951" y="34"/>
                      <a:pt x="951" y="34"/>
                    </a:cubicBezTo>
                    <a:cubicBezTo>
                      <a:pt x="950" y="34"/>
                      <a:pt x="950" y="34"/>
                      <a:pt x="950" y="34"/>
                    </a:cubicBezTo>
                    <a:cubicBezTo>
                      <a:pt x="948" y="33"/>
                      <a:pt x="948" y="33"/>
                      <a:pt x="948" y="33"/>
                    </a:cubicBezTo>
                    <a:cubicBezTo>
                      <a:pt x="947" y="34"/>
                      <a:pt x="947" y="34"/>
                      <a:pt x="947" y="34"/>
                    </a:cubicBezTo>
                    <a:cubicBezTo>
                      <a:pt x="944" y="35"/>
                      <a:pt x="944" y="35"/>
                      <a:pt x="944" y="35"/>
                    </a:cubicBezTo>
                    <a:cubicBezTo>
                      <a:pt x="948" y="35"/>
                      <a:pt x="948" y="35"/>
                      <a:pt x="948" y="35"/>
                    </a:cubicBezTo>
                    <a:cubicBezTo>
                      <a:pt x="953" y="36"/>
                      <a:pt x="953" y="36"/>
                      <a:pt x="953" y="36"/>
                    </a:cubicBezTo>
                    <a:cubicBezTo>
                      <a:pt x="954" y="37"/>
                      <a:pt x="954" y="37"/>
                      <a:pt x="954" y="37"/>
                    </a:cubicBezTo>
                    <a:cubicBezTo>
                      <a:pt x="956" y="37"/>
                      <a:pt x="956" y="37"/>
                      <a:pt x="956" y="37"/>
                    </a:cubicBezTo>
                    <a:cubicBezTo>
                      <a:pt x="957" y="34"/>
                      <a:pt x="957" y="34"/>
                      <a:pt x="957" y="34"/>
                    </a:cubicBezTo>
                    <a:cubicBezTo>
                      <a:pt x="958" y="34"/>
                      <a:pt x="958" y="34"/>
                      <a:pt x="958" y="34"/>
                    </a:cubicBezTo>
                    <a:cubicBezTo>
                      <a:pt x="961" y="34"/>
                      <a:pt x="961" y="34"/>
                      <a:pt x="961" y="34"/>
                    </a:cubicBezTo>
                    <a:cubicBezTo>
                      <a:pt x="962" y="32"/>
                      <a:pt x="962" y="32"/>
                      <a:pt x="962" y="32"/>
                    </a:cubicBezTo>
                    <a:cubicBezTo>
                      <a:pt x="965" y="30"/>
                      <a:pt x="965" y="30"/>
                      <a:pt x="965" y="30"/>
                    </a:cubicBezTo>
                    <a:cubicBezTo>
                      <a:pt x="968" y="30"/>
                      <a:pt x="968" y="30"/>
                      <a:pt x="968" y="30"/>
                    </a:cubicBezTo>
                    <a:cubicBezTo>
                      <a:pt x="968" y="31"/>
                      <a:pt x="968" y="31"/>
                      <a:pt x="968" y="31"/>
                    </a:cubicBezTo>
                    <a:cubicBezTo>
                      <a:pt x="967" y="34"/>
                      <a:pt x="967" y="34"/>
                      <a:pt x="967" y="34"/>
                    </a:cubicBezTo>
                    <a:cubicBezTo>
                      <a:pt x="968" y="35"/>
                      <a:pt x="968" y="35"/>
                      <a:pt x="968" y="35"/>
                    </a:cubicBezTo>
                    <a:cubicBezTo>
                      <a:pt x="969" y="34"/>
                      <a:pt x="969" y="34"/>
                      <a:pt x="969" y="34"/>
                    </a:cubicBezTo>
                    <a:cubicBezTo>
                      <a:pt x="970" y="32"/>
                      <a:pt x="970" y="32"/>
                      <a:pt x="970" y="32"/>
                    </a:cubicBezTo>
                    <a:cubicBezTo>
                      <a:pt x="973" y="30"/>
                      <a:pt x="973" y="30"/>
                      <a:pt x="973" y="30"/>
                    </a:cubicBezTo>
                    <a:cubicBezTo>
                      <a:pt x="973" y="31"/>
                      <a:pt x="973" y="31"/>
                      <a:pt x="973" y="31"/>
                    </a:cubicBezTo>
                    <a:cubicBezTo>
                      <a:pt x="972" y="33"/>
                      <a:pt x="972" y="33"/>
                      <a:pt x="972" y="33"/>
                    </a:cubicBezTo>
                    <a:cubicBezTo>
                      <a:pt x="972" y="34"/>
                      <a:pt x="972" y="34"/>
                      <a:pt x="972" y="34"/>
                    </a:cubicBezTo>
                    <a:cubicBezTo>
                      <a:pt x="971" y="36"/>
                      <a:pt x="971" y="36"/>
                      <a:pt x="971" y="36"/>
                    </a:cubicBezTo>
                    <a:cubicBezTo>
                      <a:pt x="972" y="37"/>
                      <a:pt x="972" y="37"/>
                      <a:pt x="972" y="37"/>
                    </a:cubicBezTo>
                    <a:cubicBezTo>
                      <a:pt x="974" y="37"/>
                      <a:pt x="974" y="37"/>
                      <a:pt x="974" y="37"/>
                    </a:cubicBezTo>
                    <a:cubicBezTo>
                      <a:pt x="975" y="35"/>
                      <a:pt x="975" y="35"/>
                      <a:pt x="975" y="35"/>
                    </a:cubicBezTo>
                    <a:cubicBezTo>
                      <a:pt x="975" y="33"/>
                      <a:pt x="975" y="33"/>
                      <a:pt x="975" y="33"/>
                    </a:cubicBezTo>
                    <a:cubicBezTo>
                      <a:pt x="978" y="33"/>
                      <a:pt x="978" y="33"/>
                      <a:pt x="978" y="33"/>
                    </a:cubicBezTo>
                    <a:cubicBezTo>
                      <a:pt x="980" y="33"/>
                      <a:pt x="980" y="33"/>
                      <a:pt x="980" y="33"/>
                    </a:cubicBezTo>
                    <a:cubicBezTo>
                      <a:pt x="978" y="38"/>
                      <a:pt x="978" y="38"/>
                      <a:pt x="978" y="38"/>
                    </a:cubicBezTo>
                    <a:cubicBezTo>
                      <a:pt x="977" y="39"/>
                      <a:pt x="977" y="39"/>
                      <a:pt x="977" y="39"/>
                    </a:cubicBezTo>
                    <a:cubicBezTo>
                      <a:pt x="978" y="40"/>
                      <a:pt x="978" y="40"/>
                      <a:pt x="978" y="40"/>
                    </a:cubicBezTo>
                    <a:cubicBezTo>
                      <a:pt x="979" y="42"/>
                      <a:pt x="979" y="42"/>
                      <a:pt x="979" y="42"/>
                    </a:cubicBezTo>
                    <a:cubicBezTo>
                      <a:pt x="978" y="45"/>
                      <a:pt x="978" y="45"/>
                      <a:pt x="978" y="45"/>
                    </a:cubicBezTo>
                    <a:cubicBezTo>
                      <a:pt x="976" y="46"/>
                      <a:pt x="976" y="46"/>
                      <a:pt x="976" y="46"/>
                    </a:cubicBezTo>
                    <a:cubicBezTo>
                      <a:pt x="976" y="48"/>
                      <a:pt x="976" y="48"/>
                      <a:pt x="976" y="48"/>
                    </a:cubicBezTo>
                    <a:cubicBezTo>
                      <a:pt x="973" y="52"/>
                      <a:pt x="973" y="52"/>
                      <a:pt x="973" y="52"/>
                    </a:cubicBezTo>
                    <a:cubicBezTo>
                      <a:pt x="974" y="52"/>
                      <a:pt x="974" y="52"/>
                      <a:pt x="974" y="52"/>
                    </a:cubicBezTo>
                    <a:cubicBezTo>
                      <a:pt x="976" y="52"/>
                      <a:pt x="976" y="52"/>
                      <a:pt x="976" y="52"/>
                    </a:cubicBezTo>
                    <a:cubicBezTo>
                      <a:pt x="977" y="50"/>
                      <a:pt x="977" y="50"/>
                      <a:pt x="977" y="50"/>
                    </a:cubicBezTo>
                    <a:cubicBezTo>
                      <a:pt x="979" y="49"/>
                      <a:pt x="979" y="49"/>
                      <a:pt x="979" y="49"/>
                    </a:cubicBezTo>
                    <a:cubicBezTo>
                      <a:pt x="980" y="49"/>
                      <a:pt x="980" y="49"/>
                      <a:pt x="980" y="49"/>
                    </a:cubicBezTo>
                    <a:cubicBezTo>
                      <a:pt x="981" y="49"/>
                      <a:pt x="981" y="49"/>
                      <a:pt x="981" y="49"/>
                    </a:cubicBezTo>
                    <a:cubicBezTo>
                      <a:pt x="984" y="51"/>
                      <a:pt x="984" y="51"/>
                      <a:pt x="984" y="51"/>
                    </a:cubicBezTo>
                    <a:cubicBezTo>
                      <a:pt x="985" y="53"/>
                      <a:pt x="985" y="53"/>
                      <a:pt x="985" y="53"/>
                    </a:cubicBezTo>
                    <a:cubicBezTo>
                      <a:pt x="985" y="57"/>
                      <a:pt x="985" y="57"/>
                      <a:pt x="985" y="57"/>
                    </a:cubicBezTo>
                    <a:cubicBezTo>
                      <a:pt x="984" y="62"/>
                      <a:pt x="984" y="62"/>
                      <a:pt x="984" y="62"/>
                    </a:cubicBezTo>
                    <a:cubicBezTo>
                      <a:pt x="982" y="67"/>
                      <a:pt x="982" y="67"/>
                      <a:pt x="982" y="67"/>
                    </a:cubicBezTo>
                    <a:cubicBezTo>
                      <a:pt x="978" y="69"/>
                      <a:pt x="978" y="69"/>
                      <a:pt x="978" y="69"/>
                    </a:cubicBezTo>
                    <a:cubicBezTo>
                      <a:pt x="976" y="70"/>
                      <a:pt x="976" y="70"/>
                      <a:pt x="976" y="70"/>
                    </a:cubicBezTo>
                    <a:cubicBezTo>
                      <a:pt x="974" y="70"/>
                      <a:pt x="974" y="70"/>
                      <a:pt x="974" y="70"/>
                    </a:cubicBezTo>
                    <a:cubicBezTo>
                      <a:pt x="972" y="71"/>
                      <a:pt x="972" y="71"/>
                      <a:pt x="972" y="71"/>
                    </a:cubicBezTo>
                    <a:cubicBezTo>
                      <a:pt x="972" y="72"/>
                      <a:pt x="972" y="72"/>
                      <a:pt x="972" y="72"/>
                    </a:cubicBezTo>
                    <a:cubicBezTo>
                      <a:pt x="971" y="73"/>
                      <a:pt x="971" y="73"/>
                      <a:pt x="971" y="73"/>
                    </a:cubicBezTo>
                    <a:cubicBezTo>
                      <a:pt x="964" y="76"/>
                      <a:pt x="964" y="76"/>
                      <a:pt x="964" y="76"/>
                    </a:cubicBezTo>
                    <a:cubicBezTo>
                      <a:pt x="962" y="78"/>
                      <a:pt x="962" y="78"/>
                      <a:pt x="962" y="78"/>
                    </a:cubicBezTo>
                    <a:cubicBezTo>
                      <a:pt x="959" y="79"/>
                      <a:pt x="959" y="79"/>
                      <a:pt x="959" y="79"/>
                    </a:cubicBezTo>
                    <a:cubicBezTo>
                      <a:pt x="956" y="80"/>
                      <a:pt x="956" y="80"/>
                      <a:pt x="956" y="80"/>
                    </a:cubicBezTo>
                    <a:cubicBezTo>
                      <a:pt x="953" y="80"/>
                      <a:pt x="953" y="80"/>
                      <a:pt x="953" y="80"/>
                    </a:cubicBezTo>
                    <a:cubicBezTo>
                      <a:pt x="951" y="79"/>
                      <a:pt x="951" y="79"/>
                      <a:pt x="951" y="79"/>
                    </a:cubicBezTo>
                    <a:cubicBezTo>
                      <a:pt x="950" y="81"/>
                      <a:pt x="950" y="81"/>
                      <a:pt x="950" y="81"/>
                    </a:cubicBezTo>
                    <a:cubicBezTo>
                      <a:pt x="949" y="81"/>
                      <a:pt x="949" y="81"/>
                      <a:pt x="949" y="81"/>
                    </a:cubicBezTo>
                    <a:cubicBezTo>
                      <a:pt x="946" y="80"/>
                      <a:pt x="946" y="80"/>
                      <a:pt x="946" y="80"/>
                    </a:cubicBezTo>
                    <a:cubicBezTo>
                      <a:pt x="944" y="78"/>
                      <a:pt x="944" y="78"/>
                      <a:pt x="944" y="78"/>
                    </a:cubicBezTo>
                    <a:cubicBezTo>
                      <a:pt x="940" y="78"/>
                      <a:pt x="940" y="78"/>
                      <a:pt x="940" y="78"/>
                    </a:cubicBezTo>
                    <a:cubicBezTo>
                      <a:pt x="940" y="79"/>
                      <a:pt x="940" y="79"/>
                      <a:pt x="940" y="79"/>
                    </a:cubicBezTo>
                    <a:cubicBezTo>
                      <a:pt x="943" y="80"/>
                      <a:pt x="943" y="80"/>
                      <a:pt x="943" y="80"/>
                    </a:cubicBezTo>
                    <a:cubicBezTo>
                      <a:pt x="945" y="81"/>
                      <a:pt x="945" y="81"/>
                      <a:pt x="945" y="81"/>
                    </a:cubicBezTo>
                    <a:cubicBezTo>
                      <a:pt x="943" y="82"/>
                      <a:pt x="943" y="82"/>
                      <a:pt x="943" y="82"/>
                    </a:cubicBezTo>
                    <a:cubicBezTo>
                      <a:pt x="940" y="81"/>
                      <a:pt x="940" y="81"/>
                      <a:pt x="940" y="81"/>
                    </a:cubicBezTo>
                    <a:cubicBezTo>
                      <a:pt x="938" y="81"/>
                      <a:pt x="938" y="81"/>
                      <a:pt x="938" y="81"/>
                    </a:cubicBezTo>
                    <a:cubicBezTo>
                      <a:pt x="937" y="80"/>
                      <a:pt x="937" y="80"/>
                      <a:pt x="937" y="80"/>
                    </a:cubicBezTo>
                    <a:cubicBezTo>
                      <a:pt x="933" y="80"/>
                      <a:pt x="933" y="80"/>
                      <a:pt x="933" y="80"/>
                    </a:cubicBezTo>
                    <a:cubicBezTo>
                      <a:pt x="931" y="78"/>
                      <a:pt x="931" y="78"/>
                      <a:pt x="931" y="78"/>
                    </a:cubicBezTo>
                    <a:cubicBezTo>
                      <a:pt x="930" y="79"/>
                      <a:pt x="930" y="79"/>
                      <a:pt x="930" y="79"/>
                    </a:cubicBezTo>
                    <a:cubicBezTo>
                      <a:pt x="929" y="79"/>
                      <a:pt x="929" y="79"/>
                      <a:pt x="929" y="79"/>
                    </a:cubicBezTo>
                    <a:cubicBezTo>
                      <a:pt x="926" y="75"/>
                      <a:pt x="926" y="75"/>
                      <a:pt x="926" y="75"/>
                    </a:cubicBezTo>
                    <a:cubicBezTo>
                      <a:pt x="923" y="73"/>
                      <a:pt x="923" y="73"/>
                      <a:pt x="923" y="73"/>
                    </a:cubicBezTo>
                    <a:cubicBezTo>
                      <a:pt x="924" y="75"/>
                      <a:pt x="924" y="75"/>
                      <a:pt x="924" y="75"/>
                    </a:cubicBezTo>
                    <a:cubicBezTo>
                      <a:pt x="926" y="78"/>
                      <a:pt x="926" y="78"/>
                      <a:pt x="926" y="78"/>
                    </a:cubicBezTo>
                    <a:cubicBezTo>
                      <a:pt x="927" y="79"/>
                      <a:pt x="927" y="79"/>
                      <a:pt x="927" y="79"/>
                    </a:cubicBezTo>
                    <a:cubicBezTo>
                      <a:pt x="925" y="79"/>
                      <a:pt x="925" y="79"/>
                      <a:pt x="925" y="79"/>
                    </a:cubicBezTo>
                    <a:cubicBezTo>
                      <a:pt x="921" y="78"/>
                      <a:pt x="921" y="78"/>
                      <a:pt x="921" y="78"/>
                    </a:cubicBezTo>
                    <a:cubicBezTo>
                      <a:pt x="923" y="80"/>
                      <a:pt x="923" y="80"/>
                      <a:pt x="923" y="80"/>
                    </a:cubicBezTo>
                    <a:cubicBezTo>
                      <a:pt x="930" y="81"/>
                      <a:pt x="930" y="81"/>
                      <a:pt x="930" y="81"/>
                    </a:cubicBezTo>
                    <a:cubicBezTo>
                      <a:pt x="934" y="82"/>
                      <a:pt x="934" y="82"/>
                      <a:pt x="934" y="82"/>
                    </a:cubicBezTo>
                    <a:cubicBezTo>
                      <a:pt x="936" y="83"/>
                      <a:pt x="936" y="83"/>
                      <a:pt x="936" y="83"/>
                    </a:cubicBezTo>
                    <a:cubicBezTo>
                      <a:pt x="934" y="85"/>
                      <a:pt x="934" y="85"/>
                      <a:pt x="934" y="85"/>
                    </a:cubicBezTo>
                    <a:cubicBezTo>
                      <a:pt x="924" y="89"/>
                      <a:pt x="924" y="89"/>
                      <a:pt x="924" y="89"/>
                    </a:cubicBezTo>
                    <a:cubicBezTo>
                      <a:pt x="918" y="90"/>
                      <a:pt x="918" y="90"/>
                      <a:pt x="918" y="90"/>
                    </a:cubicBezTo>
                    <a:cubicBezTo>
                      <a:pt x="915" y="90"/>
                      <a:pt x="915" y="90"/>
                      <a:pt x="915" y="90"/>
                    </a:cubicBezTo>
                    <a:cubicBezTo>
                      <a:pt x="912" y="90"/>
                      <a:pt x="912" y="90"/>
                      <a:pt x="912" y="90"/>
                    </a:cubicBezTo>
                    <a:cubicBezTo>
                      <a:pt x="909" y="90"/>
                      <a:pt x="909" y="90"/>
                      <a:pt x="909" y="90"/>
                    </a:cubicBezTo>
                    <a:cubicBezTo>
                      <a:pt x="909" y="89"/>
                      <a:pt x="909" y="89"/>
                      <a:pt x="909" y="89"/>
                    </a:cubicBezTo>
                    <a:cubicBezTo>
                      <a:pt x="906" y="89"/>
                      <a:pt x="906" y="89"/>
                      <a:pt x="906" y="89"/>
                    </a:cubicBezTo>
                    <a:cubicBezTo>
                      <a:pt x="905" y="89"/>
                      <a:pt x="905" y="89"/>
                      <a:pt x="905" y="89"/>
                    </a:cubicBezTo>
                    <a:cubicBezTo>
                      <a:pt x="902" y="89"/>
                      <a:pt x="902" y="89"/>
                      <a:pt x="902" y="89"/>
                    </a:cubicBezTo>
                    <a:cubicBezTo>
                      <a:pt x="901" y="91"/>
                      <a:pt x="901" y="91"/>
                      <a:pt x="901" y="91"/>
                    </a:cubicBezTo>
                    <a:cubicBezTo>
                      <a:pt x="904" y="91"/>
                      <a:pt x="904" y="91"/>
                      <a:pt x="904" y="91"/>
                    </a:cubicBezTo>
                    <a:cubicBezTo>
                      <a:pt x="904" y="93"/>
                      <a:pt x="904" y="93"/>
                      <a:pt x="904" y="93"/>
                    </a:cubicBezTo>
                    <a:cubicBezTo>
                      <a:pt x="907" y="92"/>
                      <a:pt x="907" y="92"/>
                      <a:pt x="907" y="92"/>
                    </a:cubicBezTo>
                    <a:cubicBezTo>
                      <a:pt x="913" y="92"/>
                      <a:pt x="913" y="92"/>
                      <a:pt x="913" y="92"/>
                    </a:cubicBezTo>
                    <a:cubicBezTo>
                      <a:pt x="916" y="92"/>
                      <a:pt x="916" y="92"/>
                      <a:pt x="916" y="92"/>
                    </a:cubicBezTo>
                    <a:cubicBezTo>
                      <a:pt x="925" y="91"/>
                      <a:pt x="925" y="91"/>
                      <a:pt x="925" y="91"/>
                    </a:cubicBezTo>
                    <a:cubicBezTo>
                      <a:pt x="930" y="90"/>
                      <a:pt x="930" y="90"/>
                      <a:pt x="930" y="90"/>
                    </a:cubicBezTo>
                    <a:cubicBezTo>
                      <a:pt x="934" y="87"/>
                      <a:pt x="934" y="87"/>
                      <a:pt x="934" y="87"/>
                    </a:cubicBezTo>
                    <a:cubicBezTo>
                      <a:pt x="937" y="87"/>
                      <a:pt x="937" y="87"/>
                      <a:pt x="937" y="87"/>
                    </a:cubicBezTo>
                    <a:cubicBezTo>
                      <a:pt x="938" y="87"/>
                      <a:pt x="938" y="87"/>
                      <a:pt x="938" y="87"/>
                    </a:cubicBezTo>
                    <a:cubicBezTo>
                      <a:pt x="941" y="87"/>
                      <a:pt x="941" y="87"/>
                      <a:pt x="941" y="87"/>
                    </a:cubicBezTo>
                    <a:cubicBezTo>
                      <a:pt x="945" y="87"/>
                      <a:pt x="945" y="87"/>
                      <a:pt x="945" y="87"/>
                    </a:cubicBezTo>
                    <a:cubicBezTo>
                      <a:pt x="943" y="90"/>
                      <a:pt x="943" y="90"/>
                      <a:pt x="943" y="90"/>
                    </a:cubicBezTo>
                    <a:cubicBezTo>
                      <a:pt x="941" y="93"/>
                      <a:pt x="941" y="93"/>
                      <a:pt x="941" y="93"/>
                    </a:cubicBezTo>
                    <a:cubicBezTo>
                      <a:pt x="938" y="95"/>
                      <a:pt x="938" y="95"/>
                      <a:pt x="938" y="95"/>
                    </a:cubicBezTo>
                    <a:cubicBezTo>
                      <a:pt x="936" y="96"/>
                      <a:pt x="936" y="96"/>
                      <a:pt x="936" y="96"/>
                    </a:cubicBezTo>
                    <a:cubicBezTo>
                      <a:pt x="932" y="97"/>
                      <a:pt x="932" y="97"/>
                      <a:pt x="932" y="97"/>
                    </a:cubicBezTo>
                    <a:cubicBezTo>
                      <a:pt x="930" y="100"/>
                      <a:pt x="930" y="100"/>
                      <a:pt x="930" y="100"/>
                    </a:cubicBezTo>
                    <a:cubicBezTo>
                      <a:pt x="929" y="100"/>
                      <a:pt x="929" y="100"/>
                      <a:pt x="929" y="100"/>
                    </a:cubicBezTo>
                    <a:cubicBezTo>
                      <a:pt x="926" y="102"/>
                      <a:pt x="926" y="102"/>
                      <a:pt x="926" y="102"/>
                    </a:cubicBezTo>
                    <a:cubicBezTo>
                      <a:pt x="923" y="104"/>
                      <a:pt x="923" y="104"/>
                      <a:pt x="923" y="104"/>
                    </a:cubicBezTo>
                    <a:cubicBezTo>
                      <a:pt x="920" y="104"/>
                      <a:pt x="920" y="104"/>
                      <a:pt x="920" y="104"/>
                    </a:cubicBezTo>
                    <a:cubicBezTo>
                      <a:pt x="919" y="105"/>
                      <a:pt x="919" y="105"/>
                      <a:pt x="919" y="105"/>
                    </a:cubicBezTo>
                    <a:cubicBezTo>
                      <a:pt x="916" y="104"/>
                      <a:pt x="916" y="104"/>
                      <a:pt x="916" y="104"/>
                    </a:cubicBezTo>
                    <a:cubicBezTo>
                      <a:pt x="914" y="106"/>
                      <a:pt x="914" y="106"/>
                      <a:pt x="914" y="106"/>
                    </a:cubicBezTo>
                    <a:cubicBezTo>
                      <a:pt x="910" y="107"/>
                      <a:pt x="910" y="107"/>
                      <a:pt x="910" y="107"/>
                    </a:cubicBezTo>
                    <a:cubicBezTo>
                      <a:pt x="909" y="110"/>
                      <a:pt x="909" y="110"/>
                      <a:pt x="909" y="110"/>
                    </a:cubicBezTo>
                    <a:cubicBezTo>
                      <a:pt x="904" y="110"/>
                      <a:pt x="904" y="110"/>
                      <a:pt x="904" y="110"/>
                    </a:cubicBezTo>
                    <a:cubicBezTo>
                      <a:pt x="902" y="111"/>
                      <a:pt x="902" y="111"/>
                      <a:pt x="902" y="111"/>
                    </a:cubicBezTo>
                    <a:cubicBezTo>
                      <a:pt x="900" y="111"/>
                      <a:pt x="900" y="111"/>
                      <a:pt x="900" y="111"/>
                    </a:cubicBezTo>
                    <a:cubicBezTo>
                      <a:pt x="898" y="113"/>
                      <a:pt x="898" y="113"/>
                      <a:pt x="898" y="113"/>
                    </a:cubicBezTo>
                    <a:cubicBezTo>
                      <a:pt x="897" y="113"/>
                      <a:pt x="897" y="113"/>
                      <a:pt x="897" y="113"/>
                    </a:cubicBezTo>
                    <a:cubicBezTo>
                      <a:pt x="896" y="113"/>
                      <a:pt x="896" y="113"/>
                      <a:pt x="896" y="113"/>
                    </a:cubicBezTo>
                    <a:cubicBezTo>
                      <a:pt x="896" y="116"/>
                      <a:pt x="896" y="116"/>
                      <a:pt x="896" y="116"/>
                    </a:cubicBezTo>
                    <a:cubicBezTo>
                      <a:pt x="894" y="118"/>
                      <a:pt x="894" y="118"/>
                      <a:pt x="894" y="118"/>
                    </a:cubicBezTo>
                    <a:cubicBezTo>
                      <a:pt x="892" y="120"/>
                      <a:pt x="892" y="120"/>
                      <a:pt x="892" y="120"/>
                    </a:cubicBezTo>
                    <a:cubicBezTo>
                      <a:pt x="887" y="120"/>
                      <a:pt x="887" y="120"/>
                      <a:pt x="887" y="120"/>
                    </a:cubicBezTo>
                    <a:cubicBezTo>
                      <a:pt x="885" y="121"/>
                      <a:pt x="885" y="121"/>
                      <a:pt x="885" y="121"/>
                    </a:cubicBezTo>
                    <a:cubicBezTo>
                      <a:pt x="884" y="120"/>
                      <a:pt x="884" y="120"/>
                      <a:pt x="884" y="120"/>
                    </a:cubicBezTo>
                    <a:cubicBezTo>
                      <a:pt x="883" y="119"/>
                      <a:pt x="883" y="119"/>
                      <a:pt x="883" y="119"/>
                    </a:cubicBezTo>
                    <a:cubicBezTo>
                      <a:pt x="884" y="118"/>
                      <a:pt x="884" y="118"/>
                      <a:pt x="884" y="118"/>
                    </a:cubicBezTo>
                    <a:cubicBezTo>
                      <a:pt x="884" y="116"/>
                      <a:pt x="884" y="116"/>
                      <a:pt x="884" y="116"/>
                    </a:cubicBezTo>
                    <a:cubicBezTo>
                      <a:pt x="883" y="114"/>
                      <a:pt x="883" y="114"/>
                      <a:pt x="883" y="114"/>
                    </a:cubicBezTo>
                    <a:cubicBezTo>
                      <a:pt x="883" y="117"/>
                      <a:pt x="883" y="117"/>
                      <a:pt x="883" y="117"/>
                    </a:cubicBezTo>
                    <a:cubicBezTo>
                      <a:pt x="882" y="119"/>
                      <a:pt x="882" y="119"/>
                      <a:pt x="882" y="119"/>
                    </a:cubicBezTo>
                    <a:cubicBezTo>
                      <a:pt x="881" y="120"/>
                      <a:pt x="881" y="120"/>
                      <a:pt x="881" y="120"/>
                    </a:cubicBezTo>
                    <a:cubicBezTo>
                      <a:pt x="884" y="122"/>
                      <a:pt x="884" y="122"/>
                      <a:pt x="884" y="122"/>
                    </a:cubicBezTo>
                    <a:cubicBezTo>
                      <a:pt x="884" y="124"/>
                      <a:pt x="884" y="124"/>
                      <a:pt x="884" y="124"/>
                    </a:cubicBezTo>
                    <a:cubicBezTo>
                      <a:pt x="882" y="126"/>
                      <a:pt x="882" y="126"/>
                      <a:pt x="882" y="126"/>
                    </a:cubicBezTo>
                    <a:cubicBezTo>
                      <a:pt x="881" y="126"/>
                      <a:pt x="881" y="126"/>
                      <a:pt x="881" y="126"/>
                    </a:cubicBezTo>
                    <a:cubicBezTo>
                      <a:pt x="879" y="125"/>
                      <a:pt x="879" y="125"/>
                      <a:pt x="879" y="125"/>
                    </a:cubicBezTo>
                    <a:cubicBezTo>
                      <a:pt x="877" y="125"/>
                      <a:pt x="877" y="125"/>
                      <a:pt x="877" y="125"/>
                    </a:cubicBezTo>
                    <a:cubicBezTo>
                      <a:pt x="873" y="124"/>
                      <a:pt x="873" y="124"/>
                      <a:pt x="873" y="124"/>
                    </a:cubicBezTo>
                    <a:cubicBezTo>
                      <a:pt x="872" y="125"/>
                      <a:pt x="872" y="125"/>
                      <a:pt x="872" y="125"/>
                    </a:cubicBezTo>
                    <a:cubicBezTo>
                      <a:pt x="871" y="125"/>
                      <a:pt x="871" y="125"/>
                      <a:pt x="871" y="125"/>
                    </a:cubicBezTo>
                    <a:cubicBezTo>
                      <a:pt x="870" y="123"/>
                      <a:pt x="870" y="123"/>
                      <a:pt x="870" y="123"/>
                    </a:cubicBezTo>
                    <a:cubicBezTo>
                      <a:pt x="870" y="122"/>
                      <a:pt x="870" y="122"/>
                      <a:pt x="870" y="122"/>
                    </a:cubicBezTo>
                    <a:cubicBezTo>
                      <a:pt x="869" y="124"/>
                      <a:pt x="869" y="124"/>
                      <a:pt x="869" y="124"/>
                    </a:cubicBezTo>
                    <a:cubicBezTo>
                      <a:pt x="867" y="125"/>
                      <a:pt x="867" y="125"/>
                      <a:pt x="867" y="125"/>
                    </a:cubicBezTo>
                    <a:cubicBezTo>
                      <a:pt x="866" y="126"/>
                      <a:pt x="866" y="126"/>
                      <a:pt x="866" y="126"/>
                    </a:cubicBezTo>
                    <a:cubicBezTo>
                      <a:pt x="871" y="127"/>
                      <a:pt x="871" y="127"/>
                      <a:pt x="871" y="127"/>
                    </a:cubicBezTo>
                    <a:cubicBezTo>
                      <a:pt x="877" y="127"/>
                      <a:pt x="877" y="127"/>
                      <a:pt x="877" y="127"/>
                    </a:cubicBezTo>
                    <a:cubicBezTo>
                      <a:pt x="878" y="129"/>
                      <a:pt x="878" y="129"/>
                      <a:pt x="878" y="129"/>
                    </a:cubicBezTo>
                    <a:cubicBezTo>
                      <a:pt x="877" y="131"/>
                      <a:pt x="877" y="131"/>
                      <a:pt x="877" y="131"/>
                    </a:cubicBezTo>
                    <a:cubicBezTo>
                      <a:pt x="875" y="132"/>
                      <a:pt x="875" y="132"/>
                      <a:pt x="875" y="132"/>
                    </a:cubicBezTo>
                    <a:cubicBezTo>
                      <a:pt x="872" y="132"/>
                      <a:pt x="872" y="132"/>
                      <a:pt x="872" y="132"/>
                    </a:cubicBezTo>
                    <a:cubicBezTo>
                      <a:pt x="869" y="132"/>
                      <a:pt x="869" y="132"/>
                      <a:pt x="869" y="132"/>
                    </a:cubicBezTo>
                    <a:cubicBezTo>
                      <a:pt x="868" y="133"/>
                      <a:pt x="868" y="133"/>
                      <a:pt x="868" y="133"/>
                    </a:cubicBezTo>
                    <a:cubicBezTo>
                      <a:pt x="870" y="134"/>
                      <a:pt x="870" y="134"/>
                      <a:pt x="870" y="134"/>
                    </a:cubicBezTo>
                    <a:cubicBezTo>
                      <a:pt x="871" y="133"/>
                      <a:pt x="871" y="133"/>
                      <a:pt x="871" y="133"/>
                    </a:cubicBezTo>
                    <a:cubicBezTo>
                      <a:pt x="872" y="134"/>
                      <a:pt x="872" y="134"/>
                      <a:pt x="872" y="134"/>
                    </a:cubicBezTo>
                    <a:cubicBezTo>
                      <a:pt x="872" y="136"/>
                      <a:pt x="872" y="136"/>
                      <a:pt x="872" y="136"/>
                    </a:cubicBezTo>
                    <a:cubicBezTo>
                      <a:pt x="868" y="140"/>
                      <a:pt x="868" y="140"/>
                      <a:pt x="868" y="140"/>
                    </a:cubicBezTo>
                    <a:cubicBezTo>
                      <a:pt x="865" y="139"/>
                      <a:pt x="865" y="139"/>
                      <a:pt x="865" y="139"/>
                    </a:cubicBezTo>
                    <a:cubicBezTo>
                      <a:pt x="859" y="139"/>
                      <a:pt x="859" y="139"/>
                      <a:pt x="859" y="139"/>
                    </a:cubicBezTo>
                    <a:cubicBezTo>
                      <a:pt x="859" y="138"/>
                      <a:pt x="859" y="138"/>
                      <a:pt x="859" y="138"/>
                    </a:cubicBezTo>
                    <a:cubicBezTo>
                      <a:pt x="856" y="138"/>
                      <a:pt x="856" y="138"/>
                      <a:pt x="856" y="138"/>
                    </a:cubicBezTo>
                    <a:cubicBezTo>
                      <a:pt x="856" y="137"/>
                      <a:pt x="856" y="137"/>
                      <a:pt x="856" y="137"/>
                    </a:cubicBezTo>
                    <a:cubicBezTo>
                      <a:pt x="855" y="133"/>
                      <a:pt x="855" y="133"/>
                      <a:pt x="855" y="133"/>
                    </a:cubicBezTo>
                    <a:cubicBezTo>
                      <a:pt x="852" y="132"/>
                      <a:pt x="852" y="132"/>
                      <a:pt x="852" y="132"/>
                    </a:cubicBezTo>
                    <a:cubicBezTo>
                      <a:pt x="851" y="131"/>
                      <a:pt x="851" y="131"/>
                      <a:pt x="851" y="131"/>
                    </a:cubicBezTo>
                    <a:cubicBezTo>
                      <a:pt x="851" y="129"/>
                      <a:pt x="851" y="129"/>
                      <a:pt x="851" y="129"/>
                    </a:cubicBezTo>
                    <a:cubicBezTo>
                      <a:pt x="850" y="128"/>
                      <a:pt x="850" y="128"/>
                      <a:pt x="850" y="128"/>
                    </a:cubicBezTo>
                    <a:cubicBezTo>
                      <a:pt x="849" y="129"/>
                      <a:pt x="849" y="129"/>
                      <a:pt x="849" y="129"/>
                    </a:cubicBezTo>
                    <a:cubicBezTo>
                      <a:pt x="847" y="128"/>
                      <a:pt x="847" y="128"/>
                      <a:pt x="847" y="128"/>
                    </a:cubicBezTo>
                    <a:cubicBezTo>
                      <a:pt x="843" y="129"/>
                      <a:pt x="843" y="129"/>
                      <a:pt x="843" y="129"/>
                    </a:cubicBezTo>
                    <a:cubicBezTo>
                      <a:pt x="843" y="130"/>
                      <a:pt x="843" y="130"/>
                      <a:pt x="843" y="130"/>
                    </a:cubicBezTo>
                    <a:cubicBezTo>
                      <a:pt x="845" y="130"/>
                      <a:pt x="845" y="130"/>
                      <a:pt x="845" y="130"/>
                    </a:cubicBezTo>
                    <a:cubicBezTo>
                      <a:pt x="845" y="130"/>
                      <a:pt x="845" y="130"/>
                      <a:pt x="845" y="130"/>
                    </a:cubicBezTo>
                    <a:cubicBezTo>
                      <a:pt x="847" y="130"/>
                      <a:pt x="847" y="130"/>
                      <a:pt x="847" y="130"/>
                    </a:cubicBezTo>
                    <a:cubicBezTo>
                      <a:pt x="852" y="135"/>
                      <a:pt x="852" y="135"/>
                      <a:pt x="852" y="135"/>
                    </a:cubicBezTo>
                    <a:cubicBezTo>
                      <a:pt x="852" y="141"/>
                      <a:pt x="852" y="141"/>
                      <a:pt x="852" y="141"/>
                    </a:cubicBezTo>
                    <a:cubicBezTo>
                      <a:pt x="851" y="142"/>
                      <a:pt x="851" y="142"/>
                      <a:pt x="851" y="142"/>
                    </a:cubicBezTo>
                    <a:cubicBezTo>
                      <a:pt x="849" y="142"/>
                      <a:pt x="849" y="142"/>
                      <a:pt x="849" y="142"/>
                    </a:cubicBezTo>
                    <a:cubicBezTo>
                      <a:pt x="847" y="140"/>
                      <a:pt x="847" y="140"/>
                      <a:pt x="847" y="140"/>
                    </a:cubicBezTo>
                    <a:cubicBezTo>
                      <a:pt x="846" y="140"/>
                      <a:pt x="846" y="140"/>
                      <a:pt x="846" y="140"/>
                    </a:cubicBezTo>
                    <a:cubicBezTo>
                      <a:pt x="845" y="142"/>
                      <a:pt x="845" y="142"/>
                      <a:pt x="845" y="142"/>
                    </a:cubicBezTo>
                    <a:cubicBezTo>
                      <a:pt x="845" y="143"/>
                      <a:pt x="845" y="143"/>
                      <a:pt x="845" y="143"/>
                    </a:cubicBezTo>
                    <a:cubicBezTo>
                      <a:pt x="842" y="141"/>
                      <a:pt x="842" y="141"/>
                      <a:pt x="842" y="141"/>
                    </a:cubicBezTo>
                    <a:cubicBezTo>
                      <a:pt x="841" y="141"/>
                      <a:pt x="841" y="141"/>
                      <a:pt x="841" y="141"/>
                    </a:cubicBezTo>
                    <a:cubicBezTo>
                      <a:pt x="839" y="143"/>
                      <a:pt x="839" y="143"/>
                      <a:pt x="839" y="143"/>
                    </a:cubicBezTo>
                    <a:cubicBezTo>
                      <a:pt x="838" y="142"/>
                      <a:pt x="838" y="142"/>
                      <a:pt x="838" y="142"/>
                    </a:cubicBezTo>
                    <a:cubicBezTo>
                      <a:pt x="837" y="141"/>
                      <a:pt x="837" y="141"/>
                      <a:pt x="837" y="141"/>
                    </a:cubicBezTo>
                    <a:cubicBezTo>
                      <a:pt x="835" y="140"/>
                      <a:pt x="835" y="140"/>
                      <a:pt x="835" y="140"/>
                    </a:cubicBezTo>
                    <a:cubicBezTo>
                      <a:pt x="833" y="138"/>
                      <a:pt x="833" y="138"/>
                      <a:pt x="833" y="138"/>
                    </a:cubicBezTo>
                    <a:cubicBezTo>
                      <a:pt x="832" y="139"/>
                      <a:pt x="832" y="139"/>
                      <a:pt x="832" y="139"/>
                    </a:cubicBezTo>
                    <a:cubicBezTo>
                      <a:pt x="832" y="136"/>
                      <a:pt x="832" y="136"/>
                      <a:pt x="832" y="136"/>
                    </a:cubicBezTo>
                    <a:cubicBezTo>
                      <a:pt x="830" y="136"/>
                      <a:pt x="830" y="136"/>
                      <a:pt x="830" y="136"/>
                    </a:cubicBezTo>
                    <a:cubicBezTo>
                      <a:pt x="827" y="135"/>
                      <a:pt x="827" y="135"/>
                      <a:pt x="827" y="135"/>
                    </a:cubicBezTo>
                    <a:cubicBezTo>
                      <a:pt x="826" y="133"/>
                      <a:pt x="826" y="133"/>
                      <a:pt x="826" y="133"/>
                    </a:cubicBezTo>
                    <a:cubicBezTo>
                      <a:pt x="825" y="134"/>
                      <a:pt x="825" y="134"/>
                      <a:pt x="825" y="134"/>
                    </a:cubicBezTo>
                    <a:cubicBezTo>
                      <a:pt x="825" y="136"/>
                      <a:pt x="825" y="136"/>
                      <a:pt x="825" y="136"/>
                    </a:cubicBezTo>
                    <a:cubicBezTo>
                      <a:pt x="827" y="137"/>
                      <a:pt x="827" y="137"/>
                      <a:pt x="827" y="137"/>
                    </a:cubicBezTo>
                    <a:cubicBezTo>
                      <a:pt x="830" y="138"/>
                      <a:pt x="830" y="138"/>
                      <a:pt x="830" y="138"/>
                    </a:cubicBezTo>
                    <a:cubicBezTo>
                      <a:pt x="833" y="142"/>
                      <a:pt x="833" y="142"/>
                      <a:pt x="833" y="142"/>
                    </a:cubicBezTo>
                    <a:cubicBezTo>
                      <a:pt x="832" y="143"/>
                      <a:pt x="832" y="143"/>
                      <a:pt x="832" y="143"/>
                    </a:cubicBezTo>
                    <a:cubicBezTo>
                      <a:pt x="825" y="142"/>
                      <a:pt x="825" y="142"/>
                      <a:pt x="825" y="142"/>
                    </a:cubicBezTo>
                    <a:cubicBezTo>
                      <a:pt x="824" y="140"/>
                      <a:pt x="824" y="140"/>
                      <a:pt x="824" y="140"/>
                    </a:cubicBezTo>
                    <a:cubicBezTo>
                      <a:pt x="824" y="138"/>
                      <a:pt x="824" y="138"/>
                      <a:pt x="824" y="138"/>
                    </a:cubicBezTo>
                    <a:cubicBezTo>
                      <a:pt x="822" y="137"/>
                      <a:pt x="822" y="137"/>
                      <a:pt x="822" y="137"/>
                    </a:cubicBezTo>
                    <a:cubicBezTo>
                      <a:pt x="821" y="138"/>
                      <a:pt x="821" y="138"/>
                      <a:pt x="821" y="138"/>
                    </a:cubicBezTo>
                    <a:cubicBezTo>
                      <a:pt x="822" y="139"/>
                      <a:pt x="822" y="139"/>
                      <a:pt x="822" y="139"/>
                    </a:cubicBezTo>
                    <a:cubicBezTo>
                      <a:pt x="821" y="140"/>
                      <a:pt x="821" y="140"/>
                      <a:pt x="821" y="140"/>
                    </a:cubicBezTo>
                    <a:cubicBezTo>
                      <a:pt x="819" y="140"/>
                      <a:pt x="819" y="140"/>
                      <a:pt x="819" y="140"/>
                    </a:cubicBezTo>
                    <a:cubicBezTo>
                      <a:pt x="818" y="138"/>
                      <a:pt x="818" y="138"/>
                      <a:pt x="818" y="138"/>
                    </a:cubicBezTo>
                    <a:cubicBezTo>
                      <a:pt x="816" y="139"/>
                      <a:pt x="816" y="139"/>
                      <a:pt x="816" y="139"/>
                    </a:cubicBezTo>
                    <a:cubicBezTo>
                      <a:pt x="816" y="140"/>
                      <a:pt x="816" y="140"/>
                      <a:pt x="816" y="140"/>
                    </a:cubicBezTo>
                    <a:cubicBezTo>
                      <a:pt x="819" y="142"/>
                      <a:pt x="819" y="142"/>
                      <a:pt x="819" y="142"/>
                    </a:cubicBezTo>
                    <a:cubicBezTo>
                      <a:pt x="819" y="144"/>
                      <a:pt x="819" y="144"/>
                      <a:pt x="819" y="144"/>
                    </a:cubicBezTo>
                    <a:cubicBezTo>
                      <a:pt x="820" y="144"/>
                      <a:pt x="820" y="144"/>
                      <a:pt x="820" y="144"/>
                    </a:cubicBezTo>
                    <a:cubicBezTo>
                      <a:pt x="821" y="143"/>
                      <a:pt x="821" y="143"/>
                      <a:pt x="821" y="143"/>
                    </a:cubicBezTo>
                    <a:cubicBezTo>
                      <a:pt x="823" y="143"/>
                      <a:pt x="823" y="143"/>
                      <a:pt x="823" y="143"/>
                    </a:cubicBezTo>
                    <a:cubicBezTo>
                      <a:pt x="825" y="144"/>
                      <a:pt x="825" y="144"/>
                      <a:pt x="825" y="144"/>
                    </a:cubicBezTo>
                    <a:cubicBezTo>
                      <a:pt x="827" y="145"/>
                      <a:pt x="827" y="145"/>
                      <a:pt x="827" y="145"/>
                    </a:cubicBezTo>
                    <a:cubicBezTo>
                      <a:pt x="829" y="147"/>
                      <a:pt x="829" y="147"/>
                      <a:pt x="829" y="147"/>
                    </a:cubicBezTo>
                    <a:cubicBezTo>
                      <a:pt x="830" y="147"/>
                      <a:pt x="830" y="147"/>
                      <a:pt x="830" y="147"/>
                    </a:cubicBezTo>
                    <a:cubicBezTo>
                      <a:pt x="832" y="147"/>
                      <a:pt x="832" y="147"/>
                      <a:pt x="832" y="147"/>
                    </a:cubicBezTo>
                    <a:cubicBezTo>
                      <a:pt x="839" y="148"/>
                      <a:pt x="839" y="148"/>
                      <a:pt x="839" y="148"/>
                    </a:cubicBezTo>
                    <a:cubicBezTo>
                      <a:pt x="840" y="149"/>
                      <a:pt x="840" y="149"/>
                      <a:pt x="840" y="149"/>
                    </a:cubicBezTo>
                    <a:cubicBezTo>
                      <a:pt x="838" y="151"/>
                      <a:pt x="838" y="151"/>
                      <a:pt x="838" y="151"/>
                    </a:cubicBezTo>
                    <a:cubicBezTo>
                      <a:pt x="838" y="152"/>
                      <a:pt x="838" y="152"/>
                      <a:pt x="838" y="152"/>
                    </a:cubicBezTo>
                    <a:cubicBezTo>
                      <a:pt x="838" y="154"/>
                      <a:pt x="838" y="154"/>
                      <a:pt x="838" y="154"/>
                    </a:cubicBezTo>
                    <a:cubicBezTo>
                      <a:pt x="839" y="156"/>
                      <a:pt x="839" y="156"/>
                      <a:pt x="839" y="156"/>
                    </a:cubicBezTo>
                    <a:cubicBezTo>
                      <a:pt x="837" y="158"/>
                      <a:pt x="837" y="158"/>
                      <a:pt x="837" y="158"/>
                    </a:cubicBezTo>
                    <a:cubicBezTo>
                      <a:pt x="836" y="157"/>
                      <a:pt x="836" y="157"/>
                      <a:pt x="836" y="157"/>
                    </a:cubicBezTo>
                    <a:cubicBezTo>
                      <a:pt x="835" y="156"/>
                      <a:pt x="835" y="156"/>
                      <a:pt x="835" y="156"/>
                    </a:cubicBezTo>
                    <a:cubicBezTo>
                      <a:pt x="832" y="155"/>
                      <a:pt x="832" y="155"/>
                      <a:pt x="832" y="155"/>
                    </a:cubicBezTo>
                    <a:cubicBezTo>
                      <a:pt x="829" y="153"/>
                      <a:pt x="829" y="153"/>
                      <a:pt x="829" y="153"/>
                    </a:cubicBezTo>
                    <a:cubicBezTo>
                      <a:pt x="828" y="151"/>
                      <a:pt x="828" y="151"/>
                      <a:pt x="828" y="151"/>
                    </a:cubicBezTo>
                    <a:cubicBezTo>
                      <a:pt x="828" y="149"/>
                      <a:pt x="828" y="149"/>
                      <a:pt x="828" y="149"/>
                    </a:cubicBezTo>
                    <a:cubicBezTo>
                      <a:pt x="827" y="147"/>
                      <a:pt x="827" y="147"/>
                      <a:pt x="827" y="147"/>
                    </a:cubicBezTo>
                    <a:cubicBezTo>
                      <a:pt x="824" y="147"/>
                      <a:pt x="824" y="147"/>
                      <a:pt x="824" y="147"/>
                    </a:cubicBezTo>
                    <a:cubicBezTo>
                      <a:pt x="819" y="146"/>
                      <a:pt x="819" y="146"/>
                      <a:pt x="819" y="146"/>
                    </a:cubicBezTo>
                    <a:cubicBezTo>
                      <a:pt x="817" y="144"/>
                      <a:pt x="817" y="144"/>
                      <a:pt x="817" y="144"/>
                    </a:cubicBezTo>
                    <a:cubicBezTo>
                      <a:pt x="815" y="145"/>
                      <a:pt x="815" y="145"/>
                      <a:pt x="815" y="145"/>
                    </a:cubicBezTo>
                    <a:cubicBezTo>
                      <a:pt x="814" y="146"/>
                      <a:pt x="814" y="146"/>
                      <a:pt x="814" y="146"/>
                    </a:cubicBezTo>
                    <a:cubicBezTo>
                      <a:pt x="817" y="147"/>
                      <a:pt x="817" y="147"/>
                      <a:pt x="817" y="147"/>
                    </a:cubicBezTo>
                    <a:cubicBezTo>
                      <a:pt x="822" y="147"/>
                      <a:pt x="822" y="147"/>
                      <a:pt x="822" y="147"/>
                    </a:cubicBezTo>
                    <a:cubicBezTo>
                      <a:pt x="826" y="149"/>
                      <a:pt x="826" y="149"/>
                      <a:pt x="826" y="149"/>
                    </a:cubicBezTo>
                    <a:cubicBezTo>
                      <a:pt x="826" y="151"/>
                      <a:pt x="826" y="151"/>
                      <a:pt x="826" y="151"/>
                    </a:cubicBezTo>
                    <a:cubicBezTo>
                      <a:pt x="825" y="152"/>
                      <a:pt x="825" y="152"/>
                      <a:pt x="825" y="152"/>
                    </a:cubicBezTo>
                    <a:cubicBezTo>
                      <a:pt x="823" y="150"/>
                      <a:pt x="823" y="150"/>
                      <a:pt x="823" y="150"/>
                    </a:cubicBezTo>
                    <a:cubicBezTo>
                      <a:pt x="819" y="150"/>
                      <a:pt x="819" y="150"/>
                      <a:pt x="819" y="150"/>
                    </a:cubicBezTo>
                    <a:cubicBezTo>
                      <a:pt x="816" y="151"/>
                      <a:pt x="816" y="151"/>
                      <a:pt x="816" y="151"/>
                    </a:cubicBezTo>
                    <a:cubicBezTo>
                      <a:pt x="816" y="150"/>
                      <a:pt x="816" y="150"/>
                      <a:pt x="816" y="150"/>
                    </a:cubicBezTo>
                    <a:cubicBezTo>
                      <a:pt x="814" y="148"/>
                      <a:pt x="814" y="148"/>
                      <a:pt x="814" y="148"/>
                    </a:cubicBezTo>
                    <a:cubicBezTo>
                      <a:pt x="811" y="148"/>
                      <a:pt x="811" y="148"/>
                      <a:pt x="811" y="148"/>
                    </a:cubicBezTo>
                    <a:cubicBezTo>
                      <a:pt x="809" y="147"/>
                      <a:pt x="809" y="147"/>
                      <a:pt x="809" y="147"/>
                    </a:cubicBezTo>
                    <a:cubicBezTo>
                      <a:pt x="809" y="148"/>
                      <a:pt x="809" y="148"/>
                      <a:pt x="809" y="148"/>
                    </a:cubicBezTo>
                    <a:cubicBezTo>
                      <a:pt x="813" y="150"/>
                      <a:pt x="813" y="150"/>
                      <a:pt x="813" y="150"/>
                    </a:cubicBezTo>
                    <a:cubicBezTo>
                      <a:pt x="813" y="151"/>
                      <a:pt x="813" y="151"/>
                      <a:pt x="813" y="151"/>
                    </a:cubicBezTo>
                    <a:cubicBezTo>
                      <a:pt x="813" y="152"/>
                      <a:pt x="813" y="152"/>
                      <a:pt x="813" y="152"/>
                    </a:cubicBezTo>
                    <a:cubicBezTo>
                      <a:pt x="815" y="152"/>
                      <a:pt x="815" y="152"/>
                      <a:pt x="815" y="152"/>
                    </a:cubicBezTo>
                    <a:cubicBezTo>
                      <a:pt x="815" y="152"/>
                      <a:pt x="815" y="152"/>
                      <a:pt x="815" y="152"/>
                    </a:cubicBezTo>
                    <a:cubicBezTo>
                      <a:pt x="816" y="153"/>
                      <a:pt x="816" y="153"/>
                      <a:pt x="816" y="153"/>
                    </a:cubicBezTo>
                    <a:cubicBezTo>
                      <a:pt x="818" y="152"/>
                      <a:pt x="818" y="152"/>
                      <a:pt x="818" y="152"/>
                    </a:cubicBezTo>
                    <a:cubicBezTo>
                      <a:pt x="818" y="151"/>
                      <a:pt x="818" y="151"/>
                      <a:pt x="818" y="151"/>
                    </a:cubicBezTo>
                    <a:cubicBezTo>
                      <a:pt x="819" y="152"/>
                      <a:pt x="819" y="152"/>
                      <a:pt x="819" y="152"/>
                    </a:cubicBezTo>
                    <a:cubicBezTo>
                      <a:pt x="821" y="152"/>
                      <a:pt x="821" y="152"/>
                      <a:pt x="821" y="152"/>
                    </a:cubicBezTo>
                    <a:cubicBezTo>
                      <a:pt x="823" y="152"/>
                      <a:pt x="823" y="152"/>
                      <a:pt x="823" y="152"/>
                    </a:cubicBezTo>
                    <a:cubicBezTo>
                      <a:pt x="826" y="155"/>
                      <a:pt x="826" y="155"/>
                      <a:pt x="826" y="155"/>
                    </a:cubicBezTo>
                    <a:cubicBezTo>
                      <a:pt x="826" y="157"/>
                      <a:pt x="826" y="157"/>
                      <a:pt x="826" y="157"/>
                    </a:cubicBezTo>
                    <a:cubicBezTo>
                      <a:pt x="823" y="157"/>
                      <a:pt x="823" y="157"/>
                      <a:pt x="823" y="157"/>
                    </a:cubicBezTo>
                    <a:cubicBezTo>
                      <a:pt x="821" y="158"/>
                      <a:pt x="821" y="158"/>
                      <a:pt x="821" y="158"/>
                    </a:cubicBezTo>
                    <a:cubicBezTo>
                      <a:pt x="821" y="159"/>
                      <a:pt x="821" y="159"/>
                      <a:pt x="821" y="159"/>
                    </a:cubicBezTo>
                    <a:cubicBezTo>
                      <a:pt x="823" y="158"/>
                      <a:pt x="823" y="158"/>
                      <a:pt x="823" y="158"/>
                    </a:cubicBezTo>
                    <a:cubicBezTo>
                      <a:pt x="825" y="158"/>
                      <a:pt x="825" y="158"/>
                      <a:pt x="825" y="158"/>
                    </a:cubicBezTo>
                    <a:cubicBezTo>
                      <a:pt x="827" y="158"/>
                      <a:pt x="827" y="158"/>
                      <a:pt x="827" y="158"/>
                    </a:cubicBezTo>
                    <a:cubicBezTo>
                      <a:pt x="829" y="160"/>
                      <a:pt x="829" y="160"/>
                      <a:pt x="829" y="160"/>
                    </a:cubicBezTo>
                    <a:cubicBezTo>
                      <a:pt x="831" y="161"/>
                      <a:pt x="831" y="161"/>
                      <a:pt x="831" y="161"/>
                    </a:cubicBezTo>
                    <a:cubicBezTo>
                      <a:pt x="831" y="163"/>
                      <a:pt x="831" y="163"/>
                      <a:pt x="831" y="163"/>
                    </a:cubicBezTo>
                    <a:cubicBezTo>
                      <a:pt x="828" y="167"/>
                      <a:pt x="828" y="167"/>
                      <a:pt x="828" y="167"/>
                    </a:cubicBezTo>
                    <a:cubicBezTo>
                      <a:pt x="827" y="171"/>
                      <a:pt x="827" y="171"/>
                      <a:pt x="827" y="171"/>
                    </a:cubicBezTo>
                    <a:cubicBezTo>
                      <a:pt x="826" y="171"/>
                      <a:pt x="826" y="171"/>
                      <a:pt x="826" y="171"/>
                    </a:cubicBezTo>
                    <a:cubicBezTo>
                      <a:pt x="823" y="173"/>
                      <a:pt x="823" y="173"/>
                      <a:pt x="823" y="173"/>
                    </a:cubicBezTo>
                    <a:cubicBezTo>
                      <a:pt x="822" y="173"/>
                      <a:pt x="822" y="173"/>
                      <a:pt x="822" y="173"/>
                    </a:cubicBezTo>
                    <a:cubicBezTo>
                      <a:pt x="820" y="173"/>
                      <a:pt x="820" y="173"/>
                      <a:pt x="820" y="173"/>
                    </a:cubicBezTo>
                    <a:cubicBezTo>
                      <a:pt x="818" y="172"/>
                      <a:pt x="818" y="172"/>
                      <a:pt x="818" y="172"/>
                    </a:cubicBezTo>
                    <a:cubicBezTo>
                      <a:pt x="818" y="171"/>
                      <a:pt x="818" y="171"/>
                      <a:pt x="818" y="171"/>
                    </a:cubicBezTo>
                    <a:cubicBezTo>
                      <a:pt x="816" y="170"/>
                      <a:pt x="816" y="170"/>
                      <a:pt x="816" y="170"/>
                    </a:cubicBezTo>
                    <a:cubicBezTo>
                      <a:pt x="813" y="170"/>
                      <a:pt x="813" y="170"/>
                      <a:pt x="813" y="170"/>
                    </a:cubicBezTo>
                    <a:cubicBezTo>
                      <a:pt x="814" y="171"/>
                      <a:pt x="814" y="171"/>
                      <a:pt x="814" y="171"/>
                    </a:cubicBezTo>
                    <a:cubicBezTo>
                      <a:pt x="816" y="172"/>
                      <a:pt x="816" y="172"/>
                      <a:pt x="816" y="172"/>
                    </a:cubicBezTo>
                    <a:cubicBezTo>
                      <a:pt x="817" y="173"/>
                      <a:pt x="817" y="173"/>
                      <a:pt x="817" y="173"/>
                    </a:cubicBezTo>
                    <a:cubicBezTo>
                      <a:pt x="818" y="173"/>
                      <a:pt x="818" y="173"/>
                      <a:pt x="818" y="173"/>
                    </a:cubicBezTo>
                    <a:cubicBezTo>
                      <a:pt x="821" y="175"/>
                      <a:pt x="821" y="175"/>
                      <a:pt x="821" y="175"/>
                    </a:cubicBezTo>
                    <a:cubicBezTo>
                      <a:pt x="821" y="178"/>
                      <a:pt x="821" y="178"/>
                      <a:pt x="821" y="178"/>
                    </a:cubicBezTo>
                    <a:cubicBezTo>
                      <a:pt x="821" y="179"/>
                      <a:pt x="821" y="179"/>
                      <a:pt x="821" y="179"/>
                    </a:cubicBezTo>
                    <a:cubicBezTo>
                      <a:pt x="819" y="180"/>
                      <a:pt x="819" y="180"/>
                      <a:pt x="819" y="180"/>
                    </a:cubicBezTo>
                    <a:cubicBezTo>
                      <a:pt x="816" y="182"/>
                      <a:pt x="816" y="182"/>
                      <a:pt x="816" y="182"/>
                    </a:cubicBezTo>
                    <a:cubicBezTo>
                      <a:pt x="815" y="182"/>
                      <a:pt x="815" y="182"/>
                      <a:pt x="815" y="182"/>
                    </a:cubicBezTo>
                    <a:cubicBezTo>
                      <a:pt x="811" y="179"/>
                      <a:pt x="811" y="179"/>
                      <a:pt x="811" y="179"/>
                    </a:cubicBezTo>
                    <a:cubicBezTo>
                      <a:pt x="809" y="180"/>
                      <a:pt x="809" y="180"/>
                      <a:pt x="809" y="180"/>
                    </a:cubicBezTo>
                    <a:cubicBezTo>
                      <a:pt x="808" y="178"/>
                      <a:pt x="808" y="178"/>
                      <a:pt x="808" y="178"/>
                    </a:cubicBezTo>
                    <a:cubicBezTo>
                      <a:pt x="806" y="178"/>
                      <a:pt x="806" y="178"/>
                      <a:pt x="806" y="178"/>
                    </a:cubicBezTo>
                    <a:cubicBezTo>
                      <a:pt x="805" y="179"/>
                      <a:pt x="805" y="179"/>
                      <a:pt x="805" y="179"/>
                    </a:cubicBezTo>
                    <a:cubicBezTo>
                      <a:pt x="805" y="181"/>
                      <a:pt x="805" y="181"/>
                      <a:pt x="805" y="181"/>
                    </a:cubicBezTo>
                    <a:cubicBezTo>
                      <a:pt x="812" y="184"/>
                      <a:pt x="812" y="184"/>
                      <a:pt x="812" y="184"/>
                    </a:cubicBezTo>
                    <a:cubicBezTo>
                      <a:pt x="814" y="184"/>
                      <a:pt x="814" y="184"/>
                      <a:pt x="814" y="184"/>
                    </a:cubicBezTo>
                    <a:cubicBezTo>
                      <a:pt x="814" y="186"/>
                      <a:pt x="814" y="186"/>
                      <a:pt x="814" y="186"/>
                    </a:cubicBezTo>
                    <a:cubicBezTo>
                      <a:pt x="812" y="187"/>
                      <a:pt x="812" y="187"/>
                      <a:pt x="812" y="187"/>
                    </a:cubicBezTo>
                    <a:cubicBezTo>
                      <a:pt x="811" y="189"/>
                      <a:pt x="811" y="189"/>
                      <a:pt x="811" y="189"/>
                    </a:cubicBezTo>
                    <a:cubicBezTo>
                      <a:pt x="809" y="189"/>
                      <a:pt x="809" y="189"/>
                      <a:pt x="809" y="189"/>
                    </a:cubicBezTo>
                    <a:cubicBezTo>
                      <a:pt x="807" y="187"/>
                      <a:pt x="807" y="187"/>
                      <a:pt x="807" y="187"/>
                    </a:cubicBezTo>
                    <a:cubicBezTo>
                      <a:pt x="805" y="187"/>
                      <a:pt x="805" y="187"/>
                      <a:pt x="805" y="187"/>
                    </a:cubicBezTo>
                    <a:cubicBezTo>
                      <a:pt x="803" y="189"/>
                      <a:pt x="803" y="189"/>
                      <a:pt x="803" y="189"/>
                    </a:cubicBezTo>
                    <a:cubicBezTo>
                      <a:pt x="800" y="189"/>
                      <a:pt x="800" y="189"/>
                      <a:pt x="800" y="189"/>
                    </a:cubicBezTo>
                    <a:cubicBezTo>
                      <a:pt x="798" y="187"/>
                      <a:pt x="798" y="187"/>
                      <a:pt x="798" y="187"/>
                    </a:cubicBezTo>
                    <a:cubicBezTo>
                      <a:pt x="794" y="186"/>
                      <a:pt x="794" y="186"/>
                      <a:pt x="794" y="186"/>
                    </a:cubicBezTo>
                    <a:cubicBezTo>
                      <a:pt x="791" y="187"/>
                      <a:pt x="791" y="187"/>
                      <a:pt x="791" y="187"/>
                    </a:cubicBezTo>
                    <a:cubicBezTo>
                      <a:pt x="790" y="191"/>
                      <a:pt x="790" y="191"/>
                      <a:pt x="790" y="191"/>
                    </a:cubicBezTo>
                    <a:cubicBezTo>
                      <a:pt x="788" y="193"/>
                      <a:pt x="788" y="193"/>
                      <a:pt x="788" y="193"/>
                    </a:cubicBezTo>
                    <a:cubicBezTo>
                      <a:pt x="790" y="193"/>
                      <a:pt x="790" y="193"/>
                      <a:pt x="790" y="193"/>
                    </a:cubicBezTo>
                    <a:cubicBezTo>
                      <a:pt x="791" y="194"/>
                      <a:pt x="791" y="194"/>
                      <a:pt x="791" y="194"/>
                    </a:cubicBezTo>
                    <a:cubicBezTo>
                      <a:pt x="791" y="196"/>
                      <a:pt x="791" y="196"/>
                      <a:pt x="791" y="196"/>
                    </a:cubicBezTo>
                    <a:cubicBezTo>
                      <a:pt x="788" y="198"/>
                      <a:pt x="788" y="198"/>
                      <a:pt x="788" y="198"/>
                    </a:cubicBezTo>
                    <a:cubicBezTo>
                      <a:pt x="787" y="200"/>
                      <a:pt x="787" y="200"/>
                      <a:pt x="787" y="200"/>
                    </a:cubicBezTo>
                    <a:cubicBezTo>
                      <a:pt x="785" y="201"/>
                      <a:pt x="785" y="201"/>
                      <a:pt x="785" y="201"/>
                    </a:cubicBezTo>
                    <a:cubicBezTo>
                      <a:pt x="784" y="201"/>
                      <a:pt x="784" y="201"/>
                      <a:pt x="784" y="201"/>
                    </a:cubicBezTo>
                    <a:cubicBezTo>
                      <a:pt x="783" y="201"/>
                      <a:pt x="783" y="201"/>
                      <a:pt x="783" y="201"/>
                    </a:cubicBezTo>
                    <a:cubicBezTo>
                      <a:pt x="783" y="203"/>
                      <a:pt x="783" y="203"/>
                      <a:pt x="783" y="203"/>
                    </a:cubicBezTo>
                    <a:cubicBezTo>
                      <a:pt x="781" y="204"/>
                      <a:pt x="781" y="204"/>
                      <a:pt x="781" y="204"/>
                    </a:cubicBezTo>
                    <a:cubicBezTo>
                      <a:pt x="779" y="203"/>
                      <a:pt x="779" y="203"/>
                      <a:pt x="779" y="203"/>
                    </a:cubicBezTo>
                    <a:cubicBezTo>
                      <a:pt x="780" y="202"/>
                      <a:pt x="780" y="202"/>
                      <a:pt x="780" y="202"/>
                    </a:cubicBezTo>
                    <a:cubicBezTo>
                      <a:pt x="779" y="202"/>
                      <a:pt x="779" y="202"/>
                      <a:pt x="779" y="202"/>
                    </a:cubicBezTo>
                    <a:cubicBezTo>
                      <a:pt x="778" y="203"/>
                      <a:pt x="778" y="203"/>
                      <a:pt x="778" y="203"/>
                    </a:cubicBezTo>
                    <a:cubicBezTo>
                      <a:pt x="776" y="206"/>
                      <a:pt x="776" y="206"/>
                      <a:pt x="776" y="206"/>
                    </a:cubicBezTo>
                    <a:cubicBezTo>
                      <a:pt x="775" y="207"/>
                      <a:pt x="775" y="207"/>
                      <a:pt x="775" y="207"/>
                    </a:cubicBezTo>
                    <a:cubicBezTo>
                      <a:pt x="770" y="204"/>
                      <a:pt x="770" y="204"/>
                      <a:pt x="770" y="204"/>
                    </a:cubicBezTo>
                    <a:cubicBezTo>
                      <a:pt x="767" y="204"/>
                      <a:pt x="767" y="204"/>
                      <a:pt x="767" y="204"/>
                    </a:cubicBezTo>
                    <a:cubicBezTo>
                      <a:pt x="766" y="205"/>
                      <a:pt x="766" y="205"/>
                      <a:pt x="766" y="205"/>
                    </a:cubicBezTo>
                    <a:cubicBezTo>
                      <a:pt x="763" y="205"/>
                      <a:pt x="763" y="205"/>
                      <a:pt x="763" y="205"/>
                    </a:cubicBezTo>
                    <a:cubicBezTo>
                      <a:pt x="759" y="199"/>
                      <a:pt x="759" y="199"/>
                      <a:pt x="759" y="199"/>
                    </a:cubicBezTo>
                    <a:cubicBezTo>
                      <a:pt x="758" y="194"/>
                      <a:pt x="758" y="194"/>
                      <a:pt x="758" y="194"/>
                    </a:cubicBezTo>
                    <a:cubicBezTo>
                      <a:pt x="759" y="193"/>
                      <a:pt x="759" y="193"/>
                      <a:pt x="759" y="193"/>
                    </a:cubicBezTo>
                    <a:cubicBezTo>
                      <a:pt x="759" y="191"/>
                      <a:pt x="759" y="191"/>
                      <a:pt x="759" y="191"/>
                    </a:cubicBezTo>
                    <a:cubicBezTo>
                      <a:pt x="759" y="190"/>
                      <a:pt x="759" y="190"/>
                      <a:pt x="759" y="190"/>
                    </a:cubicBezTo>
                    <a:cubicBezTo>
                      <a:pt x="759" y="188"/>
                      <a:pt x="759" y="188"/>
                      <a:pt x="759" y="188"/>
                    </a:cubicBezTo>
                    <a:cubicBezTo>
                      <a:pt x="757" y="191"/>
                      <a:pt x="757" y="191"/>
                      <a:pt x="757" y="191"/>
                    </a:cubicBezTo>
                    <a:cubicBezTo>
                      <a:pt x="757" y="192"/>
                      <a:pt x="757" y="192"/>
                      <a:pt x="757" y="192"/>
                    </a:cubicBezTo>
                    <a:cubicBezTo>
                      <a:pt x="756" y="196"/>
                      <a:pt x="756" y="196"/>
                      <a:pt x="756" y="196"/>
                    </a:cubicBezTo>
                    <a:cubicBezTo>
                      <a:pt x="755" y="197"/>
                      <a:pt x="755" y="197"/>
                      <a:pt x="755" y="197"/>
                    </a:cubicBezTo>
                    <a:cubicBezTo>
                      <a:pt x="757" y="200"/>
                      <a:pt x="757" y="200"/>
                      <a:pt x="757" y="200"/>
                    </a:cubicBezTo>
                    <a:cubicBezTo>
                      <a:pt x="756" y="201"/>
                      <a:pt x="756" y="201"/>
                      <a:pt x="756" y="201"/>
                    </a:cubicBezTo>
                    <a:cubicBezTo>
                      <a:pt x="755" y="201"/>
                      <a:pt x="755" y="201"/>
                      <a:pt x="755" y="201"/>
                    </a:cubicBezTo>
                    <a:cubicBezTo>
                      <a:pt x="752" y="201"/>
                      <a:pt x="752" y="201"/>
                      <a:pt x="752" y="201"/>
                    </a:cubicBezTo>
                    <a:cubicBezTo>
                      <a:pt x="752" y="201"/>
                      <a:pt x="752" y="201"/>
                      <a:pt x="752" y="201"/>
                    </a:cubicBezTo>
                    <a:cubicBezTo>
                      <a:pt x="749" y="201"/>
                      <a:pt x="749" y="201"/>
                      <a:pt x="749" y="201"/>
                    </a:cubicBezTo>
                    <a:cubicBezTo>
                      <a:pt x="751" y="203"/>
                      <a:pt x="751" y="203"/>
                      <a:pt x="751" y="203"/>
                    </a:cubicBezTo>
                    <a:cubicBezTo>
                      <a:pt x="750" y="206"/>
                      <a:pt x="750" y="206"/>
                      <a:pt x="750" y="206"/>
                    </a:cubicBezTo>
                    <a:cubicBezTo>
                      <a:pt x="752" y="206"/>
                      <a:pt x="752" y="206"/>
                      <a:pt x="752" y="206"/>
                    </a:cubicBezTo>
                    <a:cubicBezTo>
                      <a:pt x="754" y="203"/>
                      <a:pt x="754" y="203"/>
                      <a:pt x="754" y="203"/>
                    </a:cubicBezTo>
                    <a:cubicBezTo>
                      <a:pt x="756" y="203"/>
                      <a:pt x="756" y="203"/>
                      <a:pt x="756" y="203"/>
                    </a:cubicBezTo>
                    <a:cubicBezTo>
                      <a:pt x="757" y="202"/>
                      <a:pt x="757" y="202"/>
                      <a:pt x="757" y="202"/>
                    </a:cubicBezTo>
                    <a:cubicBezTo>
                      <a:pt x="758" y="202"/>
                      <a:pt x="758" y="202"/>
                      <a:pt x="758" y="202"/>
                    </a:cubicBezTo>
                    <a:cubicBezTo>
                      <a:pt x="761" y="204"/>
                      <a:pt x="761" y="204"/>
                      <a:pt x="761" y="204"/>
                    </a:cubicBezTo>
                    <a:cubicBezTo>
                      <a:pt x="762" y="206"/>
                      <a:pt x="762" y="206"/>
                      <a:pt x="762" y="206"/>
                    </a:cubicBezTo>
                    <a:cubicBezTo>
                      <a:pt x="761" y="208"/>
                      <a:pt x="761" y="208"/>
                      <a:pt x="761" y="208"/>
                    </a:cubicBezTo>
                    <a:cubicBezTo>
                      <a:pt x="764" y="207"/>
                      <a:pt x="764" y="207"/>
                      <a:pt x="764" y="207"/>
                    </a:cubicBezTo>
                    <a:cubicBezTo>
                      <a:pt x="768" y="205"/>
                      <a:pt x="768" y="205"/>
                      <a:pt x="768" y="205"/>
                    </a:cubicBezTo>
                    <a:cubicBezTo>
                      <a:pt x="771" y="207"/>
                      <a:pt x="771" y="207"/>
                      <a:pt x="771" y="207"/>
                    </a:cubicBezTo>
                    <a:cubicBezTo>
                      <a:pt x="771" y="209"/>
                      <a:pt x="771" y="209"/>
                      <a:pt x="771" y="209"/>
                    </a:cubicBezTo>
                    <a:cubicBezTo>
                      <a:pt x="770" y="210"/>
                      <a:pt x="770" y="210"/>
                      <a:pt x="770" y="210"/>
                    </a:cubicBezTo>
                    <a:cubicBezTo>
                      <a:pt x="769" y="214"/>
                      <a:pt x="769" y="214"/>
                      <a:pt x="769" y="214"/>
                    </a:cubicBezTo>
                    <a:cubicBezTo>
                      <a:pt x="767" y="214"/>
                      <a:pt x="767" y="214"/>
                      <a:pt x="767" y="214"/>
                    </a:cubicBezTo>
                    <a:cubicBezTo>
                      <a:pt x="767" y="216"/>
                      <a:pt x="767" y="216"/>
                      <a:pt x="767" y="216"/>
                    </a:cubicBezTo>
                    <a:cubicBezTo>
                      <a:pt x="768" y="217"/>
                      <a:pt x="768" y="217"/>
                      <a:pt x="768" y="217"/>
                    </a:cubicBezTo>
                    <a:cubicBezTo>
                      <a:pt x="770" y="216"/>
                      <a:pt x="770" y="216"/>
                      <a:pt x="770" y="216"/>
                    </a:cubicBezTo>
                    <a:cubicBezTo>
                      <a:pt x="769" y="218"/>
                      <a:pt x="769" y="218"/>
                      <a:pt x="769" y="218"/>
                    </a:cubicBezTo>
                    <a:cubicBezTo>
                      <a:pt x="767" y="220"/>
                      <a:pt x="767" y="220"/>
                      <a:pt x="767" y="220"/>
                    </a:cubicBezTo>
                    <a:cubicBezTo>
                      <a:pt x="770" y="220"/>
                      <a:pt x="770" y="220"/>
                      <a:pt x="770" y="220"/>
                    </a:cubicBezTo>
                    <a:cubicBezTo>
                      <a:pt x="771" y="218"/>
                      <a:pt x="771" y="218"/>
                      <a:pt x="771" y="218"/>
                    </a:cubicBezTo>
                    <a:cubicBezTo>
                      <a:pt x="773" y="217"/>
                      <a:pt x="773" y="217"/>
                      <a:pt x="773" y="217"/>
                    </a:cubicBezTo>
                    <a:cubicBezTo>
                      <a:pt x="775" y="217"/>
                      <a:pt x="775" y="217"/>
                      <a:pt x="775" y="217"/>
                    </a:cubicBezTo>
                    <a:cubicBezTo>
                      <a:pt x="776" y="216"/>
                      <a:pt x="776" y="216"/>
                      <a:pt x="776" y="216"/>
                    </a:cubicBezTo>
                    <a:cubicBezTo>
                      <a:pt x="777" y="217"/>
                      <a:pt x="777" y="217"/>
                      <a:pt x="777" y="217"/>
                    </a:cubicBezTo>
                    <a:cubicBezTo>
                      <a:pt x="776" y="219"/>
                      <a:pt x="776" y="219"/>
                      <a:pt x="776" y="219"/>
                    </a:cubicBezTo>
                    <a:cubicBezTo>
                      <a:pt x="777" y="220"/>
                      <a:pt x="777" y="220"/>
                      <a:pt x="777" y="220"/>
                    </a:cubicBezTo>
                    <a:cubicBezTo>
                      <a:pt x="776" y="224"/>
                      <a:pt x="776" y="224"/>
                      <a:pt x="776" y="224"/>
                    </a:cubicBezTo>
                    <a:cubicBezTo>
                      <a:pt x="774" y="229"/>
                      <a:pt x="774" y="229"/>
                      <a:pt x="774" y="229"/>
                    </a:cubicBezTo>
                    <a:cubicBezTo>
                      <a:pt x="772" y="229"/>
                      <a:pt x="772" y="229"/>
                      <a:pt x="772" y="229"/>
                    </a:cubicBezTo>
                    <a:cubicBezTo>
                      <a:pt x="769" y="230"/>
                      <a:pt x="769" y="230"/>
                      <a:pt x="769" y="230"/>
                    </a:cubicBezTo>
                    <a:cubicBezTo>
                      <a:pt x="768" y="233"/>
                      <a:pt x="768" y="233"/>
                      <a:pt x="768" y="233"/>
                    </a:cubicBezTo>
                    <a:cubicBezTo>
                      <a:pt x="766" y="234"/>
                      <a:pt x="766" y="234"/>
                      <a:pt x="766" y="234"/>
                    </a:cubicBezTo>
                    <a:cubicBezTo>
                      <a:pt x="765" y="233"/>
                      <a:pt x="765" y="233"/>
                      <a:pt x="765" y="233"/>
                    </a:cubicBezTo>
                    <a:cubicBezTo>
                      <a:pt x="766" y="231"/>
                      <a:pt x="766" y="231"/>
                      <a:pt x="766" y="231"/>
                    </a:cubicBezTo>
                    <a:cubicBezTo>
                      <a:pt x="766" y="228"/>
                      <a:pt x="766" y="228"/>
                      <a:pt x="766" y="228"/>
                    </a:cubicBezTo>
                    <a:cubicBezTo>
                      <a:pt x="766" y="228"/>
                      <a:pt x="766" y="228"/>
                      <a:pt x="766" y="228"/>
                    </a:cubicBezTo>
                    <a:cubicBezTo>
                      <a:pt x="764" y="229"/>
                      <a:pt x="764" y="229"/>
                      <a:pt x="764" y="229"/>
                    </a:cubicBezTo>
                    <a:cubicBezTo>
                      <a:pt x="763" y="232"/>
                      <a:pt x="763" y="232"/>
                      <a:pt x="763" y="232"/>
                    </a:cubicBezTo>
                    <a:cubicBezTo>
                      <a:pt x="761" y="232"/>
                      <a:pt x="761" y="232"/>
                      <a:pt x="761" y="232"/>
                    </a:cubicBezTo>
                    <a:cubicBezTo>
                      <a:pt x="758" y="235"/>
                      <a:pt x="758" y="235"/>
                      <a:pt x="758" y="235"/>
                    </a:cubicBezTo>
                    <a:cubicBezTo>
                      <a:pt x="757" y="234"/>
                      <a:pt x="757" y="234"/>
                      <a:pt x="757" y="234"/>
                    </a:cubicBezTo>
                    <a:cubicBezTo>
                      <a:pt x="754" y="234"/>
                      <a:pt x="754" y="234"/>
                      <a:pt x="754" y="234"/>
                    </a:cubicBezTo>
                    <a:cubicBezTo>
                      <a:pt x="751" y="237"/>
                      <a:pt x="751" y="237"/>
                      <a:pt x="751" y="237"/>
                    </a:cubicBezTo>
                    <a:cubicBezTo>
                      <a:pt x="750" y="237"/>
                      <a:pt x="750" y="237"/>
                      <a:pt x="750" y="237"/>
                    </a:cubicBezTo>
                    <a:cubicBezTo>
                      <a:pt x="748" y="238"/>
                      <a:pt x="748" y="238"/>
                      <a:pt x="748" y="238"/>
                    </a:cubicBezTo>
                    <a:cubicBezTo>
                      <a:pt x="746" y="237"/>
                      <a:pt x="746" y="237"/>
                      <a:pt x="746" y="237"/>
                    </a:cubicBezTo>
                    <a:cubicBezTo>
                      <a:pt x="745" y="236"/>
                      <a:pt x="745" y="236"/>
                      <a:pt x="745" y="236"/>
                    </a:cubicBezTo>
                    <a:cubicBezTo>
                      <a:pt x="744" y="235"/>
                      <a:pt x="744" y="235"/>
                      <a:pt x="744" y="235"/>
                    </a:cubicBezTo>
                    <a:cubicBezTo>
                      <a:pt x="746" y="234"/>
                      <a:pt x="746" y="234"/>
                      <a:pt x="746" y="234"/>
                    </a:cubicBezTo>
                    <a:cubicBezTo>
                      <a:pt x="747" y="232"/>
                      <a:pt x="747" y="232"/>
                      <a:pt x="747" y="232"/>
                    </a:cubicBezTo>
                    <a:cubicBezTo>
                      <a:pt x="747" y="230"/>
                      <a:pt x="747" y="230"/>
                      <a:pt x="747" y="230"/>
                    </a:cubicBezTo>
                    <a:cubicBezTo>
                      <a:pt x="745" y="226"/>
                      <a:pt x="745" y="226"/>
                      <a:pt x="745" y="226"/>
                    </a:cubicBezTo>
                    <a:cubicBezTo>
                      <a:pt x="744" y="228"/>
                      <a:pt x="744" y="228"/>
                      <a:pt x="744" y="228"/>
                    </a:cubicBezTo>
                    <a:cubicBezTo>
                      <a:pt x="740" y="227"/>
                      <a:pt x="740" y="227"/>
                      <a:pt x="740" y="227"/>
                    </a:cubicBezTo>
                    <a:cubicBezTo>
                      <a:pt x="740" y="225"/>
                      <a:pt x="740" y="225"/>
                      <a:pt x="740" y="225"/>
                    </a:cubicBezTo>
                    <a:cubicBezTo>
                      <a:pt x="741" y="223"/>
                      <a:pt x="741" y="223"/>
                      <a:pt x="741" y="223"/>
                    </a:cubicBezTo>
                    <a:cubicBezTo>
                      <a:pt x="743" y="222"/>
                      <a:pt x="743" y="222"/>
                      <a:pt x="743" y="222"/>
                    </a:cubicBezTo>
                    <a:cubicBezTo>
                      <a:pt x="742" y="221"/>
                      <a:pt x="742" y="221"/>
                      <a:pt x="742" y="221"/>
                    </a:cubicBezTo>
                    <a:cubicBezTo>
                      <a:pt x="740" y="221"/>
                      <a:pt x="740" y="221"/>
                      <a:pt x="740" y="221"/>
                    </a:cubicBezTo>
                    <a:cubicBezTo>
                      <a:pt x="739" y="218"/>
                      <a:pt x="739" y="218"/>
                      <a:pt x="739" y="218"/>
                    </a:cubicBezTo>
                    <a:cubicBezTo>
                      <a:pt x="739" y="216"/>
                      <a:pt x="739" y="216"/>
                      <a:pt x="739" y="216"/>
                    </a:cubicBezTo>
                    <a:cubicBezTo>
                      <a:pt x="739" y="214"/>
                      <a:pt x="739" y="214"/>
                      <a:pt x="739" y="214"/>
                    </a:cubicBezTo>
                    <a:cubicBezTo>
                      <a:pt x="738" y="212"/>
                      <a:pt x="738" y="212"/>
                      <a:pt x="738" y="212"/>
                    </a:cubicBezTo>
                    <a:cubicBezTo>
                      <a:pt x="738" y="215"/>
                      <a:pt x="738" y="215"/>
                      <a:pt x="738" y="215"/>
                    </a:cubicBezTo>
                    <a:cubicBezTo>
                      <a:pt x="737" y="218"/>
                      <a:pt x="737" y="218"/>
                      <a:pt x="737" y="218"/>
                    </a:cubicBezTo>
                    <a:cubicBezTo>
                      <a:pt x="739" y="222"/>
                      <a:pt x="739" y="222"/>
                      <a:pt x="739" y="222"/>
                    </a:cubicBezTo>
                    <a:cubicBezTo>
                      <a:pt x="739" y="223"/>
                      <a:pt x="739" y="223"/>
                      <a:pt x="739" y="223"/>
                    </a:cubicBezTo>
                    <a:cubicBezTo>
                      <a:pt x="738" y="224"/>
                      <a:pt x="738" y="224"/>
                      <a:pt x="738" y="224"/>
                    </a:cubicBezTo>
                    <a:cubicBezTo>
                      <a:pt x="738" y="227"/>
                      <a:pt x="738" y="227"/>
                      <a:pt x="738" y="227"/>
                    </a:cubicBezTo>
                    <a:cubicBezTo>
                      <a:pt x="736" y="228"/>
                      <a:pt x="736" y="228"/>
                      <a:pt x="736" y="228"/>
                    </a:cubicBezTo>
                    <a:cubicBezTo>
                      <a:pt x="734" y="227"/>
                      <a:pt x="734" y="227"/>
                      <a:pt x="734" y="227"/>
                    </a:cubicBezTo>
                    <a:cubicBezTo>
                      <a:pt x="733" y="228"/>
                      <a:pt x="733" y="228"/>
                      <a:pt x="733" y="228"/>
                    </a:cubicBezTo>
                    <a:cubicBezTo>
                      <a:pt x="731" y="226"/>
                      <a:pt x="731" y="226"/>
                      <a:pt x="731" y="226"/>
                    </a:cubicBezTo>
                    <a:cubicBezTo>
                      <a:pt x="731" y="225"/>
                      <a:pt x="731" y="225"/>
                      <a:pt x="731" y="225"/>
                    </a:cubicBezTo>
                    <a:cubicBezTo>
                      <a:pt x="732" y="220"/>
                      <a:pt x="732" y="220"/>
                      <a:pt x="732" y="220"/>
                    </a:cubicBezTo>
                    <a:cubicBezTo>
                      <a:pt x="731" y="218"/>
                      <a:pt x="731" y="218"/>
                      <a:pt x="731" y="218"/>
                    </a:cubicBezTo>
                    <a:cubicBezTo>
                      <a:pt x="732" y="216"/>
                      <a:pt x="732" y="216"/>
                      <a:pt x="732" y="216"/>
                    </a:cubicBezTo>
                    <a:cubicBezTo>
                      <a:pt x="734" y="214"/>
                      <a:pt x="734" y="214"/>
                      <a:pt x="734" y="214"/>
                    </a:cubicBezTo>
                    <a:cubicBezTo>
                      <a:pt x="732" y="215"/>
                      <a:pt x="732" y="215"/>
                      <a:pt x="732" y="215"/>
                    </a:cubicBezTo>
                    <a:cubicBezTo>
                      <a:pt x="730" y="216"/>
                      <a:pt x="730" y="216"/>
                      <a:pt x="730" y="216"/>
                    </a:cubicBezTo>
                    <a:cubicBezTo>
                      <a:pt x="730" y="219"/>
                      <a:pt x="730" y="219"/>
                      <a:pt x="730" y="219"/>
                    </a:cubicBezTo>
                    <a:cubicBezTo>
                      <a:pt x="730" y="221"/>
                      <a:pt x="730" y="221"/>
                      <a:pt x="730" y="221"/>
                    </a:cubicBezTo>
                    <a:cubicBezTo>
                      <a:pt x="729" y="225"/>
                      <a:pt x="729" y="225"/>
                      <a:pt x="729" y="225"/>
                    </a:cubicBezTo>
                    <a:cubicBezTo>
                      <a:pt x="727" y="225"/>
                      <a:pt x="727" y="225"/>
                      <a:pt x="727" y="225"/>
                    </a:cubicBezTo>
                    <a:cubicBezTo>
                      <a:pt x="725" y="224"/>
                      <a:pt x="725" y="224"/>
                      <a:pt x="725" y="224"/>
                    </a:cubicBezTo>
                    <a:cubicBezTo>
                      <a:pt x="725" y="222"/>
                      <a:pt x="725" y="222"/>
                      <a:pt x="725" y="222"/>
                    </a:cubicBezTo>
                    <a:cubicBezTo>
                      <a:pt x="724" y="221"/>
                      <a:pt x="724" y="221"/>
                      <a:pt x="724" y="221"/>
                    </a:cubicBezTo>
                    <a:cubicBezTo>
                      <a:pt x="724" y="220"/>
                      <a:pt x="724" y="220"/>
                      <a:pt x="724" y="220"/>
                    </a:cubicBezTo>
                    <a:cubicBezTo>
                      <a:pt x="725" y="218"/>
                      <a:pt x="725" y="218"/>
                      <a:pt x="725" y="218"/>
                    </a:cubicBezTo>
                    <a:cubicBezTo>
                      <a:pt x="726" y="217"/>
                      <a:pt x="726" y="217"/>
                      <a:pt x="726" y="217"/>
                    </a:cubicBezTo>
                    <a:cubicBezTo>
                      <a:pt x="725" y="214"/>
                      <a:pt x="725" y="214"/>
                      <a:pt x="725" y="214"/>
                    </a:cubicBezTo>
                    <a:cubicBezTo>
                      <a:pt x="724" y="214"/>
                      <a:pt x="724" y="214"/>
                      <a:pt x="724" y="214"/>
                    </a:cubicBezTo>
                    <a:cubicBezTo>
                      <a:pt x="724" y="215"/>
                      <a:pt x="724" y="215"/>
                      <a:pt x="724" y="215"/>
                    </a:cubicBezTo>
                    <a:cubicBezTo>
                      <a:pt x="723" y="218"/>
                      <a:pt x="723" y="218"/>
                      <a:pt x="723" y="218"/>
                    </a:cubicBezTo>
                    <a:cubicBezTo>
                      <a:pt x="722" y="219"/>
                      <a:pt x="722" y="219"/>
                      <a:pt x="722" y="219"/>
                    </a:cubicBezTo>
                    <a:cubicBezTo>
                      <a:pt x="722" y="220"/>
                      <a:pt x="722" y="220"/>
                      <a:pt x="722" y="220"/>
                    </a:cubicBezTo>
                    <a:cubicBezTo>
                      <a:pt x="721" y="221"/>
                      <a:pt x="721" y="221"/>
                      <a:pt x="721" y="221"/>
                    </a:cubicBezTo>
                    <a:cubicBezTo>
                      <a:pt x="719" y="222"/>
                      <a:pt x="719" y="222"/>
                      <a:pt x="719" y="222"/>
                    </a:cubicBezTo>
                    <a:cubicBezTo>
                      <a:pt x="719" y="222"/>
                      <a:pt x="719" y="222"/>
                      <a:pt x="719" y="222"/>
                    </a:cubicBezTo>
                    <a:lnTo>
                      <a:pt x="718" y="222"/>
                    </a:lnTo>
                    <a:close/>
                    <a:moveTo>
                      <a:pt x="779" y="559"/>
                    </a:moveTo>
                    <a:cubicBezTo>
                      <a:pt x="778" y="562"/>
                      <a:pt x="778" y="562"/>
                      <a:pt x="778" y="562"/>
                    </a:cubicBezTo>
                    <a:cubicBezTo>
                      <a:pt x="778" y="565"/>
                      <a:pt x="778" y="565"/>
                      <a:pt x="778" y="565"/>
                    </a:cubicBezTo>
                    <a:cubicBezTo>
                      <a:pt x="779" y="567"/>
                      <a:pt x="779" y="567"/>
                      <a:pt x="779" y="567"/>
                    </a:cubicBezTo>
                    <a:cubicBezTo>
                      <a:pt x="779" y="566"/>
                      <a:pt x="779" y="566"/>
                      <a:pt x="779" y="566"/>
                    </a:cubicBezTo>
                    <a:cubicBezTo>
                      <a:pt x="779" y="564"/>
                      <a:pt x="779" y="564"/>
                      <a:pt x="779" y="564"/>
                    </a:cubicBezTo>
                    <a:cubicBezTo>
                      <a:pt x="780" y="562"/>
                      <a:pt x="780" y="562"/>
                      <a:pt x="780" y="562"/>
                    </a:cubicBezTo>
                    <a:cubicBezTo>
                      <a:pt x="780" y="560"/>
                      <a:pt x="780" y="560"/>
                      <a:pt x="780" y="560"/>
                    </a:cubicBezTo>
                    <a:lnTo>
                      <a:pt x="779" y="559"/>
                    </a:lnTo>
                    <a:close/>
                    <a:moveTo>
                      <a:pt x="777" y="547"/>
                    </a:moveTo>
                    <a:cubicBezTo>
                      <a:pt x="776" y="546"/>
                      <a:pt x="776" y="546"/>
                      <a:pt x="776" y="546"/>
                    </a:cubicBezTo>
                    <a:cubicBezTo>
                      <a:pt x="777" y="545"/>
                      <a:pt x="777" y="545"/>
                      <a:pt x="777" y="545"/>
                    </a:cubicBezTo>
                    <a:cubicBezTo>
                      <a:pt x="778" y="545"/>
                      <a:pt x="778" y="545"/>
                      <a:pt x="778" y="545"/>
                    </a:cubicBezTo>
                    <a:cubicBezTo>
                      <a:pt x="777" y="547"/>
                      <a:pt x="777" y="547"/>
                      <a:pt x="777" y="547"/>
                    </a:cubicBezTo>
                    <a:close/>
                    <a:moveTo>
                      <a:pt x="773" y="540"/>
                    </a:moveTo>
                    <a:cubicBezTo>
                      <a:pt x="775" y="537"/>
                      <a:pt x="775" y="537"/>
                      <a:pt x="775" y="537"/>
                    </a:cubicBezTo>
                    <a:cubicBezTo>
                      <a:pt x="777" y="536"/>
                      <a:pt x="777" y="536"/>
                      <a:pt x="777" y="536"/>
                    </a:cubicBezTo>
                    <a:cubicBezTo>
                      <a:pt x="777" y="538"/>
                      <a:pt x="777" y="538"/>
                      <a:pt x="777" y="538"/>
                    </a:cubicBezTo>
                    <a:cubicBezTo>
                      <a:pt x="775" y="539"/>
                      <a:pt x="775" y="539"/>
                      <a:pt x="775" y="539"/>
                    </a:cubicBezTo>
                    <a:cubicBezTo>
                      <a:pt x="774" y="540"/>
                      <a:pt x="774" y="540"/>
                      <a:pt x="774" y="540"/>
                    </a:cubicBezTo>
                    <a:lnTo>
                      <a:pt x="773" y="540"/>
                    </a:lnTo>
                    <a:close/>
                    <a:moveTo>
                      <a:pt x="755" y="370"/>
                    </a:moveTo>
                    <a:cubicBezTo>
                      <a:pt x="755" y="369"/>
                      <a:pt x="755" y="369"/>
                      <a:pt x="755" y="369"/>
                    </a:cubicBezTo>
                    <a:cubicBezTo>
                      <a:pt x="756" y="368"/>
                      <a:pt x="756" y="368"/>
                      <a:pt x="756" y="368"/>
                    </a:cubicBezTo>
                    <a:cubicBezTo>
                      <a:pt x="756" y="370"/>
                      <a:pt x="756" y="370"/>
                      <a:pt x="756" y="370"/>
                    </a:cubicBezTo>
                    <a:lnTo>
                      <a:pt x="755" y="370"/>
                    </a:lnTo>
                    <a:close/>
                    <a:moveTo>
                      <a:pt x="758" y="372"/>
                    </a:moveTo>
                    <a:cubicBezTo>
                      <a:pt x="758" y="371"/>
                      <a:pt x="758" y="371"/>
                      <a:pt x="758" y="371"/>
                    </a:cubicBezTo>
                    <a:cubicBezTo>
                      <a:pt x="758" y="369"/>
                      <a:pt x="758" y="369"/>
                      <a:pt x="758" y="369"/>
                    </a:cubicBezTo>
                    <a:cubicBezTo>
                      <a:pt x="759" y="369"/>
                      <a:pt x="759" y="369"/>
                      <a:pt x="759" y="369"/>
                    </a:cubicBezTo>
                    <a:cubicBezTo>
                      <a:pt x="760" y="370"/>
                      <a:pt x="760" y="370"/>
                      <a:pt x="760" y="370"/>
                    </a:cubicBezTo>
                    <a:cubicBezTo>
                      <a:pt x="759" y="372"/>
                      <a:pt x="759" y="372"/>
                      <a:pt x="759" y="372"/>
                    </a:cubicBezTo>
                    <a:lnTo>
                      <a:pt x="758" y="372"/>
                    </a:lnTo>
                    <a:close/>
                    <a:moveTo>
                      <a:pt x="755" y="378"/>
                    </a:moveTo>
                    <a:cubicBezTo>
                      <a:pt x="754" y="376"/>
                      <a:pt x="754" y="376"/>
                      <a:pt x="754" y="376"/>
                    </a:cubicBezTo>
                    <a:cubicBezTo>
                      <a:pt x="754" y="375"/>
                      <a:pt x="754" y="375"/>
                      <a:pt x="754" y="375"/>
                    </a:cubicBezTo>
                    <a:cubicBezTo>
                      <a:pt x="754" y="373"/>
                      <a:pt x="754" y="373"/>
                      <a:pt x="754" y="373"/>
                    </a:cubicBezTo>
                    <a:cubicBezTo>
                      <a:pt x="755" y="372"/>
                      <a:pt x="755" y="372"/>
                      <a:pt x="755" y="372"/>
                    </a:cubicBezTo>
                    <a:cubicBezTo>
                      <a:pt x="756" y="374"/>
                      <a:pt x="756" y="374"/>
                      <a:pt x="756" y="374"/>
                    </a:cubicBezTo>
                    <a:cubicBezTo>
                      <a:pt x="757" y="374"/>
                      <a:pt x="757" y="374"/>
                      <a:pt x="757" y="374"/>
                    </a:cubicBezTo>
                    <a:cubicBezTo>
                      <a:pt x="758" y="374"/>
                      <a:pt x="758" y="374"/>
                      <a:pt x="758" y="374"/>
                    </a:cubicBezTo>
                    <a:cubicBezTo>
                      <a:pt x="756" y="376"/>
                      <a:pt x="756" y="376"/>
                      <a:pt x="756" y="376"/>
                    </a:cubicBezTo>
                    <a:cubicBezTo>
                      <a:pt x="755" y="378"/>
                      <a:pt x="755" y="378"/>
                      <a:pt x="755" y="378"/>
                    </a:cubicBezTo>
                    <a:close/>
                    <a:moveTo>
                      <a:pt x="789" y="429"/>
                    </a:moveTo>
                    <a:cubicBezTo>
                      <a:pt x="790" y="427"/>
                      <a:pt x="790" y="427"/>
                      <a:pt x="790" y="427"/>
                    </a:cubicBezTo>
                    <a:cubicBezTo>
                      <a:pt x="792" y="428"/>
                      <a:pt x="792" y="428"/>
                      <a:pt x="792" y="428"/>
                    </a:cubicBezTo>
                    <a:cubicBezTo>
                      <a:pt x="791" y="429"/>
                      <a:pt x="791" y="429"/>
                      <a:pt x="791" y="429"/>
                    </a:cubicBezTo>
                    <a:cubicBezTo>
                      <a:pt x="789" y="429"/>
                      <a:pt x="789" y="429"/>
                      <a:pt x="789" y="429"/>
                    </a:cubicBezTo>
                    <a:close/>
                    <a:moveTo>
                      <a:pt x="785" y="428"/>
                    </a:moveTo>
                    <a:cubicBezTo>
                      <a:pt x="785" y="426"/>
                      <a:pt x="785" y="426"/>
                      <a:pt x="785" y="426"/>
                    </a:cubicBezTo>
                    <a:cubicBezTo>
                      <a:pt x="787" y="426"/>
                      <a:pt x="787" y="426"/>
                      <a:pt x="787" y="426"/>
                    </a:cubicBezTo>
                    <a:cubicBezTo>
                      <a:pt x="788" y="425"/>
                      <a:pt x="788" y="425"/>
                      <a:pt x="788" y="425"/>
                    </a:cubicBezTo>
                    <a:cubicBezTo>
                      <a:pt x="789" y="426"/>
                      <a:pt x="789" y="426"/>
                      <a:pt x="789" y="426"/>
                    </a:cubicBezTo>
                    <a:cubicBezTo>
                      <a:pt x="787" y="428"/>
                      <a:pt x="787" y="428"/>
                      <a:pt x="787" y="428"/>
                    </a:cubicBezTo>
                    <a:cubicBezTo>
                      <a:pt x="785" y="429"/>
                      <a:pt x="785" y="429"/>
                      <a:pt x="785" y="429"/>
                    </a:cubicBezTo>
                    <a:lnTo>
                      <a:pt x="785" y="428"/>
                    </a:lnTo>
                    <a:close/>
                    <a:moveTo>
                      <a:pt x="778" y="451"/>
                    </a:moveTo>
                    <a:cubicBezTo>
                      <a:pt x="779" y="452"/>
                      <a:pt x="779" y="452"/>
                      <a:pt x="779" y="452"/>
                    </a:cubicBezTo>
                    <a:cubicBezTo>
                      <a:pt x="781" y="452"/>
                      <a:pt x="781" y="452"/>
                      <a:pt x="781" y="452"/>
                    </a:cubicBezTo>
                    <a:cubicBezTo>
                      <a:pt x="780" y="451"/>
                      <a:pt x="780" y="451"/>
                      <a:pt x="780" y="451"/>
                    </a:cubicBezTo>
                    <a:lnTo>
                      <a:pt x="778" y="451"/>
                    </a:lnTo>
                    <a:close/>
                    <a:moveTo>
                      <a:pt x="787" y="461"/>
                    </a:moveTo>
                    <a:cubicBezTo>
                      <a:pt x="789" y="463"/>
                      <a:pt x="789" y="463"/>
                      <a:pt x="789" y="463"/>
                    </a:cubicBezTo>
                    <a:cubicBezTo>
                      <a:pt x="790" y="462"/>
                      <a:pt x="790" y="462"/>
                      <a:pt x="790" y="462"/>
                    </a:cubicBezTo>
                    <a:cubicBezTo>
                      <a:pt x="790" y="461"/>
                      <a:pt x="790" y="461"/>
                      <a:pt x="790" y="461"/>
                    </a:cubicBezTo>
                    <a:cubicBezTo>
                      <a:pt x="789" y="461"/>
                      <a:pt x="789" y="461"/>
                      <a:pt x="789" y="461"/>
                    </a:cubicBezTo>
                    <a:cubicBezTo>
                      <a:pt x="789" y="461"/>
                      <a:pt x="787" y="461"/>
                      <a:pt x="787" y="461"/>
                    </a:cubicBezTo>
                    <a:moveTo>
                      <a:pt x="805" y="479"/>
                    </a:moveTo>
                    <a:cubicBezTo>
                      <a:pt x="804" y="476"/>
                      <a:pt x="804" y="476"/>
                      <a:pt x="804" y="476"/>
                    </a:cubicBezTo>
                    <a:cubicBezTo>
                      <a:pt x="806" y="475"/>
                      <a:pt x="806" y="475"/>
                      <a:pt x="806" y="475"/>
                    </a:cubicBezTo>
                    <a:cubicBezTo>
                      <a:pt x="807" y="476"/>
                      <a:pt x="807" y="476"/>
                      <a:pt x="807" y="476"/>
                    </a:cubicBezTo>
                    <a:cubicBezTo>
                      <a:pt x="807" y="478"/>
                      <a:pt x="807" y="478"/>
                      <a:pt x="807" y="478"/>
                    </a:cubicBezTo>
                    <a:cubicBezTo>
                      <a:pt x="806" y="479"/>
                      <a:pt x="806" y="479"/>
                      <a:pt x="806" y="479"/>
                    </a:cubicBezTo>
                    <a:lnTo>
                      <a:pt x="805" y="479"/>
                    </a:lnTo>
                    <a:close/>
                    <a:moveTo>
                      <a:pt x="814" y="490"/>
                    </a:moveTo>
                    <a:cubicBezTo>
                      <a:pt x="814" y="487"/>
                      <a:pt x="814" y="487"/>
                      <a:pt x="814" y="487"/>
                    </a:cubicBezTo>
                    <a:cubicBezTo>
                      <a:pt x="816" y="486"/>
                      <a:pt x="816" y="486"/>
                      <a:pt x="816" y="486"/>
                    </a:cubicBezTo>
                    <a:cubicBezTo>
                      <a:pt x="816" y="486"/>
                      <a:pt x="816" y="486"/>
                      <a:pt x="816" y="486"/>
                    </a:cubicBezTo>
                    <a:cubicBezTo>
                      <a:pt x="817" y="487"/>
                      <a:pt x="817" y="487"/>
                      <a:pt x="817" y="487"/>
                    </a:cubicBezTo>
                    <a:cubicBezTo>
                      <a:pt x="816" y="489"/>
                      <a:pt x="816" y="489"/>
                      <a:pt x="816" y="489"/>
                    </a:cubicBezTo>
                    <a:cubicBezTo>
                      <a:pt x="815" y="489"/>
                      <a:pt x="815" y="489"/>
                      <a:pt x="815" y="489"/>
                    </a:cubicBezTo>
                    <a:cubicBezTo>
                      <a:pt x="815" y="489"/>
                      <a:pt x="814" y="490"/>
                      <a:pt x="814" y="490"/>
                    </a:cubicBezTo>
                    <a:moveTo>
                      <a:pt x="751" y="248"/>
                    </a:moveTo>
                    <a:cubicBezTo>
                      <a:pt x="751" y="245"/>
                      <a:pt x="751" y="245"/>
                      <a:pt x="751" y="245"/>
                    </a:cubicBezTo>
                    <a:cubicBezTo>
                      <a:pt x="752" y="244"/>
                      <a:pt x="752" y="244"/>
                      <a:pt x="752" y="244"/>
                    </a:cubicBezTo>
                    <a:cubicBezTo>
                      <a:pt x="753" y="242"/>
                      <a:pt x="753" y="242"/>
                      <a:pt x="753" y="242"/>
                    </a:cubicBezTo>
                    <a:cubicBezTo>
                      <a:pt x="758" y="239"/>
                      <a:pt x="758" y="239"/>
                      <a:pt x="758" y="239"/>
                    </a:cubicBezTo>
                    <a:cubicBezTo>
                      <a:pt x="760" y="238"/>
                      <a:pt x="760" y="238"/>
                      <a:pt x="760" y="238"/>
                    </a:cubicBezTo>
                    <a:cubicBezTo>
                      <a:pt x="759" y="241"/>
                      <a:pt x="759" y="241"/>
                      <a:pt x="759" y="241"/>
                    </a:cubicBezTo>
                    <a:cubicBezTo>
                      <a:pt x="756" y="243"/>
                      <a:pt x="756" y="243"/>
                      <a:pt x="756" y="243"/>
                    </a:cubicBezTo>
                    <a:cubicBezTo>
                      <a:pt x="755" y="245"/>
                      <a:pt x="755" y="245"/>
                      <a:pt x="755" y="245"/>
                    </a:cubicBezTo>
                    <a:cubicBezTo>
                      <a:pt x="756" y="246"/>
                      <a:pt x="756" y="246"/>
                      <a:pt x="756" y="246"/>
                    </a:cubicBezTo>
                    <a:cubicBezTo>
                      <a:pt x="756" y="248"/>
                      <a:pt x="756" y="248"/>
                      <a:pt x="756" y="248"/>
                    </a:cubicBezTo>
                    <a:cubicBezTo>
                      <a:pt x="755" y="247"/>
                      <a:pt x="755" y="247"/>
                      <a:pt x="755" y="247"/>
                    </a:cubicBezTo>
                    <a:cubicBezTo>
                      <a:pt x="754" y="246"/>
                      <a:pt x="754" y="246"/>
                      <a:pt x="754" y="246"/>
                    </a:cubicBezTo>
                    <a:cubicBezTo>
                      <a:pt x="753" y="247"/>
                      <a:pt x="753" y="247"/>
                      <a:pt x="753" y="247"/>
                    </a:cubicBezTo>
                    <a:cubicBezTo>
                      <a:pt x="752" y="248"/>
                      <a:pt x="752" y="248"/>
                      <a:pt x="752" y="248"/>
                    </a:cubicBezTo>
                    <a:lnTo>
                      <a:pt x="751" y="248"/>
                    </a:lnTo>
                    <a:close/>
                    <a:moveTo>
                      <a:pt x="740" y="237"/>
                    </a:moveTo>
                    <a:cubicBezTo>
                      <a:pt x="740" y="237"/>
                      <a:pt x="741" y="238"/>
                      <a:pt x="741" y="238"/>
                    </a:cubicBezTo>
                    <a:cubicBezTo>
                      <a:pt x="742" y="238"/>
                      <a:pt x="742" y="238"/>
                      <a:pt x="742" y="238"/>
                    </a:cubicBezTo>
                    <a:cubicBezTo>
                      <a:pt x="743" y="237"/>
                      <a:pt x="743" y="237"/>
                      <a:pt x="743" y="237"/>
                    </a:cubicBezTo>
                    <a:cubicBezTo>
                      <a:pt x="742" y="236"/>
                      <a:pt x="742" y="236"/>
                      <a:pt x="742" y="236"/>
                    </a:cubicBezTo>
                    <a:lnTo>
                      <a:pt x="740" y="237"/>
                    </a:lnTo>
                    <a:close/>
                    <a:moveTo>
                      <a:pt x="679" y="210"/>
                    </a:moveTo>
                    <a:cubicBezTo>
                      <a:pt x="676" y="209"/>
                      <a:pt x="676" y="209"/>
                      <a:pt x="676" y="209"/>
                    </a:cubicBezTo>
                    <a:cubicBezTo>
                      <a:pt x="676" y="206"/>
                      <a:pt x="676" y="206"/>
                      <a:pt x="676" y="206"/>
                    </a:cubicBezTo>
                    <a:cubicBezTo>
                      <a:pt x="676" y="202"/>
                      <a:pt x="676" y="202"/>
                      <a:pt x="676" y="202"/>
                    </a:cubicBezTo>
                    <a:cubicBezTo>
                      <a:pt x="675" y="201"/>
                      <a:pt x="675" y="201"/>
                      <a:pt x="675" y="201"/>
                    </a:cubicBezTo>
                    <a:cubicBezTo>
                      <a:pt x="675" y="199"/>
                      <a:pt x="675" y="199"/>
                      <a:pt x="675" y="199"/>
                    </a:cubicBezTo>
                    <a:cubicBezTo>
                      <a:pt x="675" y="198"/>
                      <a:pt x="675" y="198"/>
                      <a:pt x="675" y="198"/>
                    </a:cubicBezTo>
                    <a:cubicBezTo>
                      <a:pt x="677" y="197"/>
                      <a:pt x="677" y="197"/>
                      <a:pt x="677" y="197"/>
                    </a:cubicBezTo>
                    <a:cubicBezTo>
                      <a:pt x="680" y="199"/>
                      <a:pt x="680" y="199"/>
                      <a:pt x="680" y="199"/>
                    </a:cubicBezTo>
                    <a:cubicBezTo>
                      <a:pt x="681" y="201"/>
                      <a:pt x="681" y="201"/>
                      <a:pt x="681" y="201"/>
                    </a:cubicBezTo>
                    <a:cubicBezTo>
                      <a:pt x="679" y="206"/>
                      <a:pt x="679" y="206"/>
                      <a:pt x="679" y="206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79" y="208"/>
                      <a:pt x="679" y="208"/>
                      <a:pt x="679" y="208"/>
                    </a:cubicBezTo>
                    <a:cubicBezTo>
                      <a:pt x="680" y="210"/>
                      <a:pt x="680" y="210"/>
                      <a:pt x="680" y="210"/>
                    </a:cubicBezTo>
                    <a:lnTo>
                      <a:pt x="679" y="210"/>
                    </a:lnTo>
                    <a:close/>
                    <a:moveTo>
                      <a:pt x="678" y="84"/>
                    </a:moveTo>
                    <a:cubicBezTo>
                      <a:pt x="680" y="82"/>
                      <a:pt x="680" y="82"/>
                      <a:pt x="680" y="82"/>
                    </a:cubicBezTo>
                    <a:cubicBezTo>
                      <a:pt x="682" y="79"/>
                      <a:pt x="682" y="79"/>
                      <a:pt x="682" y="79"/>
                    </a:cubicBezTo>
                    <a:cubicBezTo>
                      <a:pt x="682" y="77"/>
                      <a:pt x="682" y="77"/>
                      <a:pt x="682" y="77"/>
                    </a:cubicBezTo>
                    <a:cubicBezTo>
                      <a:pt x="685" y="75"/>
                      <a:pt x="685" y="75"/>
                      <a:pt x="685" y="75"/>
                    </a:cubicBezTo>
                    <a:cubicBezTo>
                      <a:pt x="686" y="72"/>
                      <a:pt x="686" y="72"/>
                      <a:pt x="686" y="72"/>
                    </a:cubicBezTo>
                    <a:cubicBezTo>
                      <a:pt x="686" y="70"/>
                      <a:pt x="686" y="70"/>
                      <a:pt x="686" y="70"/>
                    </a:cubicBezTo>
                    <a:cubicBezTo>
                      <a:pt x="683" y="70"/>
                      <a:pt x="683" y="70"/>
                      <a:pt x="683" y="70"/>
                    </a:cubicBezTo>
                    <a:cubicBezTo>
                      <a:pt x="681" y="70"/>
                      <a:pt x="681" y="70"/>
                      <a:pt x="681" y="70"/>
                    </a:cubicBezTo>
                    <a:cubicBezTo>
                      <a:pt x="682" y="67"/>
                      <a:pt x="682" y="67"/>
                      <a:pt x="682" y="67"/>
                    </a:cubicBezTo>
                    <a:cubicBezTo>
                      <a:pt x="681" y="67"/>
                      <a:pt x="681" y="67"/>
                      <a:pt x="681" y="67"/>
                    </a:cubicBezTo>
                    <a:cubicBezTo>
                      <a:pt x="679" y="70"/>
                      <a:pt x="679" y="70"/>
                      <a:pt x="679" y="70"/>
                    </a:cubicBezTo>
                    <a:cubicBezTo>
                      <a:pt x="675" y="71"/>
                      <a:pt x="675" y="71"/>
                      <a:pt x="675" y="71"/>
                    </a:cubicBezTo>
                    <a:cubicBezTo>
                      <a:pt x="675" y="73"/>
                      <a:pt x="675" y="73"/>
                      <a:pt x="675" y="73"/>
                    </a:cubicBezTo>
                    <a:cubicBezTo>
                      <a:pt x="674" y="74"/>
                      <a:pt x="674" y="74"/>
                      <a:pt x="674" y="74"/>
                    </a:cubicBezTo>
                    <a:cubicBezTo>
                      <a:pt x="674" y="76"/>
                      <a:pt x="674" y="76"/>
                      <a:pt x="674" y="76"/>
                    </a:cubicBezTo>
                    <a:cubicBezTo>
                      <a:pt x="676" y="77"/>
                      <a:pt x="676" y="77"/>
                      <a:pt x="676" y="77"/>
                    </a:cubicBezTo>
                    <a:cubicBezTo>
                      <a:pt x="678" y="76"/>
                      <a:pt x="678" y="76"/>
                      <a:pt x="678" y="76"/>
                    </a:cubicBezTo>
                    <a:cubicBezTo>
                      <a:pt x="678" y="78"/>
                      <a:pt x="678" y="78"/>
                      <a:pt x="678" y="78"/>
                    </a:cubicBezTo>
                    <a:cubicBezTo>
                      <a:pt x="676" y="80"/>
                      <a:pt x="676" y="80"/>
                      <a:pt x="676" y="80"/>
                    </a:cubicBezTo>
                    <a:cubicBezTo>
                      <a:pt x="676" y="82"/>
                      <a:pt x="676" y="82"/>
                      <a:pt x="676" y="82"/>
                    </a:cubicBezTo>
                    <a:cubicBezTo>
                      <a:pt x="677" y="82"/>
                      <a:pt x="677" y="82"/>
                      <a:pt x="677" y="82"/>
                    </a:cubicBezTo>
                    <a:lnTo>
                      <a:pt x="678" y="84"/>
                    </a:lnTo>
                    <a:close/>
                    <a:moveTo>
                      <a:pt x="649" y="152"/>
                    </a:moveTo>
                    <a:cubicBezTo>
                      <a:pt x="649" y="150"/>
                      <a:pt x="649" y="150"/>
                      <a:pt x="649" y="150"/>
                    </a:cubicBezTo>
                    <a:cubicBezTo>
                      <a:pt x="650" y="148"/>
                      <a:pt x="650" y="148"/>
                      <a:pt x="650" y="148"/>
                    </a:cubicBezTo>
                    <a:cubicBezTo>
                      <a:pt x="649" y="147"/>
                      <a:pt x="649" y="147"/>
                      <a:pt x="649" y="147"/>
                    </a:cubicBezTo>
                    <a:cubicBezTo>
                      <a:pt x="649" y="144"/>
                      <a:pt x="649" y="144"/>
                      <a:pt x="649" y="144"/>
                    </a:cubicBezTo>
                    <a:cubicBezTo>
                      <a:pt x="647" y="143"/>
                      <a:pt x="647" y="143"/>
                      <a:pt x="647" y="143"/>
                    </a:cubicBezTo>
                    <a:cubicBezTo>
                      <a:pt x="647" y="141"/>
                      <a:pt x="647" y="141"/>
                      <a:pt x="647" y="141"/>
                    </a:cubicBezTo>
                    <a:cubicBezTo>
                      <a:pt x="648" y="140"/>
                      <a:pt x="648" y="140"/>
                      <a:pt x="648" y="140"/>
                    </a:cubicBezTo>
                    <a:cubicBezTo>
                      <a:pt x="651" y="140"/>
                      <a:pt x="651" y="140"/>
                      <a:pt x="651" y="140"/>
                    </a:cubicBezTo>
                    <a:cubicBezTo>
                      <a:pt x="653" y="142"/>
                      <a:pt x="653" y="142"/>
                      <a:pt x="653" y="142"/>
                    </a:cubicBezTo>
                    <a:cubicBezTo>
                      <a:pt x="654" y="142"/>
                      <a:pt x="654" y="142"/>
                      <a:pt x="654" y="142"/>
                    </a:cubicBezTo>
                    <a:cubicBezTo>
                      <a:pt x="654" y="140"/>
                      <a:pt x="654" y="140"/>
                      <a:pt x="654" y="140"/>
                    </a:cubicBezTo>
                    <a:cubicBezTo>
                      <a:pt x="652" y="137"/>
                      <a:pt x="652" y="137"/>
                      <a:pt x="652" y="137"/>
                    </a:cubicBezTo>
                    <a:cubicBezTo>
                      <a:pt x="650" y="136"/>
                      <a:pt x="650" y="136"/>
                      <a:pt x="650" y="136"/>
                    </a:cubicBezTo>
                    <a:cubicBezTo>
                      <a:pt x="649" y="134"/>
                      <a:pt x="649" y="134"/>
                      <a:pt x="649" y="134"/>
                    </a:cubicBezTo>
                    <a:cubicBezTo>
                      <a:pt x="652" y="134"/>
                      <a:pt x="652" y="134"/>
                      <a:pt x="652" y="134"/>
                    </a:cubicBezTo>
                    <a:cubicBezTo>
                      <a:pt x="650" y="132"/>
                      <a:pt x="650" y="132"/>
                      <a:pt x="650" y="132"/>
                    </a:cubicBezTo>
                    <a:cubicBezTo>
                      <a:pt x="652" y="130"/>
                      <a:pt x="652" y="130"/>
                      <a:pt x="652" y="130"/>
                    </a:cubicBezTo>
                    <a:cubicBezTo>
                      <a:pt x="652" y="126"/>
                      <a:pt x="652" y="126"/>
                      <a:pt x="652" y="126"/>
                    </a:cubicBezTo>
                    <a:cubicBezTo>
                      <a:pt x="653" y="123"/>
                      <a:pt x="653" y="123"/>
                      <a:pt x="653" y="123"/>
                    </a:cubicBezTo>
                    <a:cubicBezTo>
                      <a:pt x="655" y="123"/>
                      <a:pt x="655" y="123"/>
                      <a:pt x="655" y="123"/>
                    </a:cubicBezTo>
                    <a:cubicBezTo>
                      <a:pt x="656" y="122"/>
                      <a:pt x="656" y="122"/>
                      <a:pt x="656" y="122"/>
                    </a:cubicBezTo>
                    <a:cubicBezTo>
                      <a:pt x="656" y="119"/>
                      <a:pt x="656" y="119"/>
                      <a:pt x="656" y="119"/>
                    </a:cubicBezTo>
                    <a:cubicBezTo>
                      <a:pt x="658" y="118"/>
                      <a:pt x="658" y="118"/>
                      <a:pt x="658" y="118"/>
                    </a:cubicBezTo>
                    <a:cubicBezTo>
                      <a:pt x="661" y="115"/>
                      <a:pt x="661" y="115"/>
                      <a:pt x="661" y="115"/>
                    </a:cubicBezTo>
                    <a:cubicBezTo>
                      <a:pt x="663" y="115"/>
                      <a:pt x="663" y="115"/>
                      <a:pt x="663" y="115"/>
                    </a:cubicBezTo>
                    <a:cubicBezTo>
                      <a:pt x="666" y="119"/>
                      <a:pt x="666" y="119"/>
                      <a:pt x="666" y="119"/>
                    </a:cubicBezTo>
                    <a:cubicBezTo>
                      <a:pt x="667" y="121"/>
                      <a:pt x="667" y="121"/>
                      <a:pt x="667" y="121"/>
                    </a:cubicBezTo>
                    <a:cubicBezTo>
                      <a:pt x="666" y="123"/>
                      <a:pt x="666" y="123"/>
                      <a:pt x="666" y="123"/>
                    </a:cubicBezTo>
                    <a:cubicBezTo>
                      <a:pt x="667" y="124"/>
                      <a:pt x="667" y="124"/>
                      <a:pt x="667" y="124"/>
                    </a:cubicBezTo>
                    <a:cubicBezTo>
                      <a:pt x="668" y="125"/>
                      <a:pt x="668" y="125"/>
                      <a:pt x="668" y="125"/>
                    </a:cubicBezTo>
                    <a:cubicBezTo>
                      <a:pt x="668" y="127"/>
                      <a:pt x="668" y="127"/>
                      <a:pt x="668" y="127"/>
                    </a:cubicBezTo>
                    <a:cubicBezTo>
                      <a:pt x="670" y="128"/>
                      <a:pt x="670" y="128"/>
                      <a:pt x="670" y="128"/>
                    </a:cubicBezTo>
                    <a:cubicBezTo>
                      <a:pt x="670" y="129"/>
                      <a:pt x="670" y="129"/>
                      <a:pt x="670" y="129"/>
                    </a:cubicBezTo>
                    <a:cubicBezTo>
                      <a:pt x="671" y="132"/>
                      <a:pt x="671" y="132"/>
                      <a:pt x="671" y="132"/>
                    </a:cubicBezTo>
                    <a:cubicBezTo>
                      <a:pt x="673" y="132"/>
                      <a:pt x="673" y="132"/>
                      <a:pt x="673" y="132"/>
                    </a:cubicBezTo>
                    <a:cubicBezTo>
                      <a:pt x="673" y="133"/>
                      <a:pt x="673" y="133"/>
                      <a:pt x="673" y="133"/>
                    </a:cubicBezTo>
                    <a:cubicBezTo>
                      <a:pt x="674" y="135"/>
                      <a:pt x="674" y="135"/>
                      <a:pt x="674" y="135"/>
                    </a:cubicBezTo>
                    <a:cubicBezTo>
                      <a:pt x="675" y="139"/>
                      <a:pt x="675" y="139"/>
                      <a:pt x="675" y="139"/>
                    </a:cubicBezTo>
                    <a:cubicBezTo>
                      <a:pt x="673" y="141"/>
                      <a:pt x="673" y="141"/>
                      <a:pt x="673" y="141"/>
                    </a:cubicBezTo>
                    <a:cubicBezTo>
                      <a:pt x="672" y="142"/>
                      <a:pt x="672" y="142"/>
                      <a:pt x="672" y="142"/>
                    </a:cubicBezTo>
                    <a:cubicBezTo>
                      <a:pt x="669" y="142"/>
                      <a:pt x="669" y="142"/>
                      <a:pt x="669" y="142"/>
                    </a:cubicBezTo>
                    <a:cubicBezTo>
                      <a:pt x="668" y="143"/>
                      <a:pt x="668" y="143"/>
                      <a:pt x="668" y="143"/>
                    </a:cubicBezTo>
                    <a:cubicBezTo>
                      <a:pt x="669" y="144"/>
                      <a:pt x="669" y="144"/>
                      <a:pt x="669" y="144"/>
                    </a:cubicBezTo>
                    <a:cubicBezTo>
                      <a:pt x="670" y="144"/>
                      <a:pt x="670" y="144"/>
                      <a:pt x="670" y="144"/>
                    </a:cubicBezTo>
                    <a:cubicBezTo>
                      <a:pt x="671" y="148"/>
                      <a:pt x="671" y="148"/>
                      <a:pt x="671" y="148"/>
                    </a:cubicBezTo>
                    <a:cubicBezTo>
                      <a:pt x="671" y="150"/>
                      <a:pt x="671" y="150"/>
                      <a:pt x="671" y="150"/>
                    </a:cubicBezTo>
                    <a:cubicBezTo>
                      <a:pt x="667" y="152"/>
                      <a:pt x="667" y="152"/>
                      <a:pt x="667" y="152"/>
                    </a:cubicBezTo>
                    <a:cubicBezTo>
                      <a:pt x="665" y="153"/>
                      <a:pt x="665" y="153"/>
                      <a:pt x="665" y="153"/>
                    </a:cubicBezTo>
                    <a:cubicBezTo>
                      <a:pt x="664" y="153"/>
                      <a:pt x="664" y="153"/>
                      <a:pt x="664" y="153"/>
                    </a:cubicBezTo>
                    <a:cubicBezTo>
                      <a:pt x="664" y="151"/>
                      <a:pt x="664" y="151"/>
                      <a:pt x="664" y="151"/>
                    </a:cubicBezTo>
                    <a:cubicBezTo>
                      <a:pt x="663" y="151"/>
                      <a:pt x="663" y="151"/>
                      <a:pt x="663" y="151"/>
                    </a:cubicBezTo>
                    <a:cubicBezTo>
                      <a:pt x="660" y="152"/>
                      <a:pt x="660" y="152"/>
                      <a:pt x="660" y="152"/>
                    </a:cubicBezTo>
                    <a:cubicBezTo>
                      <a:pt x="658" y="152"/>
                      <a:pt x="658" y="152"/>
                      <a:pt x="658" y="152"/>
                    </a:cubicBezTo>
                    <a:cubicBezTo>
                      <a:pt x="655" y="153"/>
                      <a:pt x="655" y="153"/>
                      <a:pt x="655" y="153"/>
                    </a:cubicBezTo>
                    <a:cubicBezTo>
                      <a:pt x="654" y="152"/>
                      <a:pt x="654" y="152"/>
                      <a:pt x="654" y="152"/>
                    </a:cubicBezTo>
                    <a:cubicBezTo>
                      <a:pt x="653" y="150"/>
                      <a:pt x="653" y="150"/>
                      <a:pt x="653" y="150"/>
                    </a:cubicBezTo>
                    <a:cubicBezTo>
                      <a:pt x="652" y="150"/>
                      <a:pt x="652" y="150"/>
                      <a:pt x="652" y="150"/>
                    </a:cubicBezTo>
                    <a:cubicBezTo>
                      <a:pt x="651" y="151"/>
                      <a:pt x="651" y="151"/>
                      <a:pt x="651" y="151"/>
                    </a:cubicBezTo>
                    <a:lnTo>
                      <a:pt x="649" y="152"/>
                    </a:lnTo>
                    <a:close/>
                    <a:moveTo>
                      <a:pt x="675" y="149"/>
                    </a:moveTo>
                    <a:cubicBezTo>
                      <a:pt x="676" y="149"/>
                      <a:pt x="676" y="149"/>
                      <a:pt x="676" y="149"/>
                    </a:cubicBezTo>
                    <a:cubicBezTo>
                      <a:pt x="676" y="147"/>
                      <a:pt x="676" y="147"/>
                      <a:pt x="676" y="147"/>
                    </a:cubicBezTo>
                    <a:cubicBezTo>
                      <a:pt x="676" y="143"/>
                      <a:pt x="676" y="143"/>
                      <a:pt x="676" y="143"/>
                    </a:cubicBezTo>
                    <a:cubicBezTo>
                      <a:pt x="675" y="143"/>
                      <a:pt x="675" y="143"/>
                      <a:pt x="675" y="143"/>
                    </a:cubicBezTo>
                    <a:cubicBezTo>
                      <a:pt x="674" y="144"/>
                      <a:pt x="674" y="144"/>
                      <a:pt x="674" y="144"/>
                    </a:cubicBezTo>
                    <a:cubicBezTo>
                      <a:pt x="674" y="147"/>
                      <a:pt x="674" y="147"/>
                      <a:pt x="674" y="147"/>
                    </a:cubicBezTo>
                    <a:lnTo>
                      <a:pt x="675" y="149"/>
                    </a:lnTo>
                    <a:close/>
                    <a:moveTo>
                      <a:pt x="683" y="183"/>
                    </a:moveTo>
                    <a:cubicBezTo>
                      <a:pt x="683" y="185"/>
                      <a:pt x="683" y="185"/>
                      <a:pt x="683" y="185"/>
                    </a:cubicBezTo>
                    <a:cubicBezTo>
                      <a:pt x="685" y="187"/>
                      <a:pt x="685" y="187"/>
                      <a:pt x="685" y="187"/>
                    </a:cubicBezTo>
                    <a:cubicBezTo>
                      <a:pt x="687" y="187"/>
                      <a:pt x="687" y="187"/>
                      <a:pt x="687" y="187"/>
                    </a:cubicBezTo>
                    <a:cubicBezTo>
                      <a:pt x="690" y="186"/>
                      <a:pt x="690" y="186"/>
                      <a:pt x="690" y="186"/>
                    </a:cubicBezTo>
                    <a:cubicBezTo>
                      <a:pt x="692" y="182"/>
                      <a:pt x="692" y="182"/>
                      <a:pt x="692" y="182"/>
                    </a:cubicBezTo>
                    <a:cubicBezTo>
                      <a:pt x="692" y="180"/>
                      <a:pt x="692" y="180"/>
                      <a:pt x="692" y="180"/>
                    </a:cubicBezTo>
                    <a:cubicBezTo>
                      <a:pt x="691" y="180"/>
                      <a:pt x="691" y="180"/>
                      <a:pt x="691" y="180"/>
                    </a:cubicBezTo>
                    <a:cubicBezTo>
                      <a:pt x="692" y="179"/>
                      <a:pt x="692" y="179"/>
                      <a:pt x="692" y="179"/>
                    </a:cubicBezTo>
                    <a:cubicBezTo>
                      <a:pt x="691" y="177"/>
                      <a:pt x="691" y="177"/>
                      <a:pt x="691" y="177"/>
                    </a:cubicBezTo>
                    <a:cubicBezTo>
                      <a:pt x="689" y="177"/>
                      <a:pt x="689" y="177"/>
                      <a:pt x="689" y="177"/>
                    </a:cubicBezTo>
                    <a:cubicBezTo>
                      <a:pt x="688" y="174"/>
                      <a:pt x="688" y="174"/>
                      <a:pt x="688" y="174"/>
                    </a:cubicBezTo>
                    <a:cubicBezTo>
                      <a:pt x="686" y="174"/>
                      <a:pt x="686" y="174"/>
                      <a:pt x="686" y="174"/>
                    </a:cubicBezTo>
                    <a:cubicBezTo>
                      <a:pt x="684" y="176"/>
                      <a:pt x="684" y="176"/>
                      <a:pt x="684" y="176"/>
                    </a:cubicBezTo>
                    <a:cubicBezTo>
                      <a:pt x="683" y="178"/>
                      <a:pt x="683" y="178"/>
                      <a:pt x="683" y="178"/>
                    </a:cubicBezTo>
                    <a:cubicBezTo>
                      <a:pt x="683" y="181"/>
                      <a:pt x="683" y="181"/>
                      <a:pt x="683" y="181"/>
                    </a:cubicBezTo>
                    <a:lnTo>
                      <a:pt x="683" y="183"/>
                    </a:lnTo>
                    <a:close/>
                    <a:moveTo>
                      <a:pt x="680" y="184"/>
                    </a:moveTo>
                    <a:cubicBezTo>
                      <a:pt x="680" y="185"/>
                      <a:pt x="680" y="185"/>
                      <a:pt x="680" y="185"/>
                    </a:cubicBezTo>
                    <a:cubicBezTo>
                      <a:pt x="680" y="187"/>
                      <a:pt x="680" y="187"/>
                      <a:pt x="680" y="187"/>
                    </a:cubicBezTo>
                    <a:cubicBezTo>
                      <a:pt x="682" y="188"/>
                      <a:pt x="682" y="188"/>
                      <a:pt x="682" y="188"/>
                    </a:cubicBezTo>
                    <a:cubicBezTo>
                      <a:pt x="682" y="187"/>
                      <a:pt x="682" y="187"/>
                      <a:pt x="682" y="187"/>
                    </a:cubicBezTo>
                    <a:cubicBezTo>
                      <a:pt x="682" y="186"/>
                      <a:pt x="682" y="186"/>
                      <a:pt x="682" y="186"/>
                    </a:cubicBezTo>
                    <a:cubicBezTo>
                      <a:pt x="681" y="185"/>
                      <a:pt x="681" y="185"/>
                      <a:pt x="681" y="185"/>
                    </a:cubicBezTo>
                    <a:cubicBezTo>
                      <a:pt x="681" y="184"/>
                      <a:pt x="681" y="184"/>
                      <a:pt x="681" y="184"/>
                    </a:cubicBezTo>
                    <a:lnTo>
                      <a:pt x="680" y="184"/>
                    </a:lnTo>
                    <a:close/>
                    <a:moveTo>
                      <a:pt x="647" y="166"/>
                    </a:moveTo>
                    <a:cubicBezTo>
                      <a:pt x="647" y="163"/>
                      <a:pt x="647" y="163"/>
                      <a:pt x="647" y="163"/>
                    </a:cubicBezTo>
                    <a:cubicBezTo>
                      <a:pt x="648" y="160"/>
                      <a:pt x="648" y="160"/>
                      <a:pt x="648" y="160"/>
                    </a:cubicBezTo>
                    <a:cubicBezTo>
                      <a:pt x="650" y="158"/>
                      <a:pt x="650" y="158"/>
                      <a:pt x="650" y="158"/>
                    </a:cubicBezTo>
                    <a:cubicBezTo>
                      <a:pt x="652" y="158"/>
                      <a:pt x="652" y="158"/>
                      <a:pt x="652" y="158"/>
                    </a:cubicBezTo>
                    <a:cubicBezTo>
                      <a:pt x="653" y="157"/>
                      <a:pt x="653" y="157"/>
                      <a:pt x="653" y="157"/>
                    </a:cubicBezTo>
                    <a:cubicBezTo>
                      <a:pt x="655" y="158"/>
                      <a:pt x="655" y="158"/>
                      <a:pt x="655" y="158"/>
                    </a:cubicBezTo>
                    <a:cubicBezTo>
                      <a:pt x="657" y="158"/>
                      <a:pt x="657" y="158"/>
                      <a:pt x="657" y="158"/>
                    </a:cubicBezTo>
                    <a:cubicBezTo>
                      <a:pt x="658" y="158"/>
                      <a:pt x="658" y="158"/>
                      <a:pt x="658" y="158"/>
                    </a:cubicBezTo>
                    <a:cubicBezTo>
                      <a:pt x="658" y="159"/>
                      <a:pt x="658" y="159"/>
                      <a:pt x="658" y="159"/>
                    </a:cubicBezTo>
                    <a:cubicBezTo>
                      <a:pt x="660" y="159"/>
                      <a:pt x="660" y="159"/>
                      <a:pt x="660" y="159"/>
                    </a:cubicBezTo>
                    <a:cubicBezTo>
                      <a:pt x="661" y="159"/>
                      <a:pt x="661" y="159"/>
                      <a:pt x="661" y="159"/>
                    </a:cubicBezTo>
                    <a:cubicBezTo>
                      <a:pt x="663" y="160"/>
                      <a:pt x="663" y="160"/>
                      <a:pt x="663" y="160"/>
                    </a:cubicBezTo>
                    <a:cubicBezTo>
                      <a:pt x="665" y="160"/>
                      <a:pt x="665" y="160"/>
                      <a:pt x="665" y="160"/>
                    </a:cubicBezTo>
                    <a:cubicBezTo>
                      <a:pt x="667" y="163"/>
                      <a:pt x="667" y="163"/>
                      <a:pt x="667" y="163"/>
                    </a:cubicBezTo>
                    <a:cubicBezTo>
                      <a:pt x="668" y="164"/>
                      <a:pt x="668" y="164"/>
                      <a:pt x="668" y="164"/>
                    </a:cubicBezTo>
                    <a:cubicBezTo>
                      <a:pt x="668" y="165"/>
                      <a:pt x="668" y="165"/>
                      <a:pt x="668" y="165"/>
                    </a:cubicBezTo>
                    <a:cubicBezTo>
                      <a:pt x="668" y="166"/>
                      <a:pt x="668" y="166"/>
                      <a:pt x="668" y="166"/>
                    </a:cubicBezTo>
                    <a:cubicBezTo>
                      <a:pt x="670" y="166"/>
                      <a:pt x="670" y="166"/>
                      <a:pt x="670" y="166"/>
                    </a:cubicBezTo>
                    <a:cubicBezTo>
                      <a:pt x="671" y="165"/>
                      <a:pt x="671" y="165"/>
                      <a:pt x="671" y="165"/>
                    </a:cubicBezTo>
                    <a:cubicBezTo>
                      <a:pt x="673" y="167"/>
                      <a:pt x="673" y="167"/>
                      <a:pt x="673" y="167"/>
                    </a:cubicBezTo>
                    <a:cubicBezTo>
                      <a:pt x="674" y="168"/>
                      <a:pt x="674" y="168"/>
                      <a:pt x="674" y="168"/>
                    </a:cubicBezTo>
                    <a:cubicBezTo>
                      <a:pt x="674" y="169"/>
                      <a:pt x="674" y="169"/>
                      <a:pt x="674" y="169"/>
                    </a:cubicBezTo>
                    <a:cubicBezTo>
                      <a:pt x="674" y="170"/>
                      <a:pt x="674" y="170"/>
                      <a:pt x="674" y="170"/>
                    </a:cubicBezTo>
                    <a:cubicBezTo>
                      <a:pt x="673" y="171"/>
                      <a:pt x="673" y="171"/>
                      <a:pt x="673" y="171"/>
                    </a:cubicBezTo>
                    <a:cubicBezTo>
                      <a:pt x="671" y="170"/>
                      <a:pt x="671" y="170"/>
                      <a:pt x="671" y="170"/>
                    </a:cubicBezTo>
                    <a:cubicBezTo>
                      <a:pt x="668" y="173"/>
                      <a:pt x="668" y="173"/>
                      <a:pt x="668" y="173"/>
                    </a:cubicBezTo>
                    <a:cubicBezTo>
                      <a:pt x="666" y="174"/>
                      <a:pt x="666" y="174"/>
                      <a:pt x="666" y="174"/>
                    </a:cubicBezTo>
                    <a:cubicBezTo>
                      <a:pt x="663" y="172"/>
                      <a:pt x="663" y="172"/>
                      <a:pt x="663" y="172"/>
                    </a:cubicBezTo>
                    <a:cubicBezTo>
                      <a:pt x="660" y="172"/>
                      <a:pt x="660" y="172"/>
                      <a:pt x="660" y="172"/>
                    </a:cubicBezTo>
                    <a:cubicBezTo>
                      <a:pt x="657" y="169"/>
                      <a:pt x="657" y="169"/>
                      <a:pt x="657" y="169"/>
                    </a:cubicBezTo>
                    <a:cubicBezTo>
                      <a:pt x="654" y="169"/>
                      <a:pt x="654" y="169"/>
                      <a:pt x="654" y="169"/>
                    </a:cubicBezTo>
                    <a:cubicBezTo>
                      <a:pt x="652" y="168"/>
                      <a:pt x="652" y="168"/>
                      <a:pt x="652" y="168"/>
                    </a:cubicBezTo>
                    <a:cubicBezTo>
                      <a:pt x="651" y="166"/>
                      <a:pt x="651" y="166"/>
                      <a:pt x="651" y="166"/>
                    </a:cubicBezTo>
                    <a:cubicBezTo>
                      <a:pt x="648" y="167"/>
                      <a:pt x="648" y="167"/>
                      <a:pt x="648" y="167"/>
                    </a:cubicBezTo>
                    <a:lnTo>
                      <a:pt x="647" y="166"/>
                    </a:lnTo>
                    <a:close/>
                    <a:moveTo>
                      <a:pt x="619" y="129"/>
                    </a:moveTo>
                    <a:cubicBezTo>
                      <a:pt x="620" y="128"/>
                      <a:pt x="620" y="128"/>
                      <a:pt x="620" y="128"/>
                    </a:cubicBezTo>
                    <a:cubicBezTo>
                      <a:pt x="621" y="127"/>
                      <a:pt x="621" y="127"/>
                      <a:pt x="621" y="127"/>
                    </a:cubicBezTo>
                    <a:cubicBezTo>
                      <a:pt x="622" y="128"/>
                      <a:pt x="622" y="128"/>
                      <a:pt x="622" y="128"/>
                    </a:cubicBezTo>
                    <a:cubicBezTo>
                      <a:pt x="621" y="129"/>
                      <a:pt x="621" y="129"/>
                      <a:pt x="621" y="129"/>
                    </a:cubicBezTo>
                    <a:cubicBezTo>
                      <a:pt x="620" y="129"/>
                      <a:pt x="620" y="129"/>
                      <a:pt x="620" y="129"/>
                    </a:cubicBezTo>
                    <a:lnTo>
                      <a:pt x="619" y="129"/>
                    </a:lnTo>
                    <a:close/>
                    <a:moveTo>
                      <a:pt x="621" y="142"/>
                    </a:moveTo>
                    <a:cubicBezTo>
                      <a:pt x="622" y="145"/>
                      <a:pt x="622" y="145"/>
                      <a:pt x="622" y="145"/>
                    </a:cubicBezTo>
                    <a:cubicBezTo>
                      <a:pt x="624" y="147"/>
                      <a:pt x="624" y="147"/>
                      <a:pt x="624" y="147"/>
                    </a:cubicBezTo>
                    <a:cubicBezTo>
                      <a:pt x="625" y="147"/>
                      <a:pt x="625" y="147"/>
                      <a:pt x="625" y="147"/>
                    </a:cubicBezTo>
                    <a:cubicBezTo>
                      <a:pt x="627" y="147"/>
                      <a:pt x="627" y="147"/>
                      <a:pt x="627" y="147"/>
                    </a:cubicBezTo>
                    <a:cubicBezTo>
                      <a:pt x="628" y="148"/>
                      <a:pt x="628" y="148"/>
                      <a:pt x="628" y="148"/>
                    </a:cubicBezTo>
                    <a:cubicBezTo>
                      <a:pt x="629" y="148"/>
                      <a:pt x="629" y="148"/>
                      <a:pt x="629" y="148"/>
                    </a:cubicBezTo>
                    <a:cubicBezTo>
                      <a:pt x="633" y="146"/>
                      <a:pt x="633" y="146"/>
                      <a:pt x="633" y="146"/>
                    </a:cubicBezTo>
                    <a:cubicBezTo>
                      <a:pt x="633" y="144"/>
                      <a:pt x="633" y="144"/>
                      <a:pt x="633" y="144"/>
                    </a:cubicBezTo>
                    <a:cubicBezTo>
                      <a:pt x="635" y="143"/>
                      <a:pt x="635" y="143"/>
                      <a:pt x="635" y="143"/>
                    </a:cubicBezTo>
                    <a:cubicBezTo>
                      <a:pt x="636" y="141"/>
                      <a:pt x="636" y="141"/>
                      <a:pt x="636" y="141"/>
                    </a:cubicBezTo>
                    <a:cubicBezTo>
                      <a:pt x="637" y="138"/>
                      <a:pt x="637" y="138"/>
                      <a:pt x="637" y="138"/>
                    </a:cubicBezTo>
                    <a:cubicBezTo>
                      <a:pt x="637" y="134"/>
                      <a:pt x="637" y="134"/>
                      <a:pt x="637" y="134"/>
                    </a:cubicBezTo>
                    <a:cubicBezTo>
                      <a:pt x="639" y="132"/>
                      <a:pt x="639" y="132"/>
                      <a:pt x="639" y="132"/>
                    </a:cubicBezTo>
                    <a:cubicBezTo>
                      <a:pt x="638" y="131"/>
                      <a:pt x="638" y="131"/>
                      <a:pt x="638" y="131"/>
                    </a:cubicBezTo>
                    <a:cubicBezTo>
                      <a:pt x="638" y="129"/>
                      <a:pt x="638" y="129"/>
                      <a:pt x="638" y="129"/>
                    </a:cubicBezTo>
                    <a:cubicBezTo>
                      <a:pt x="639" y="128"/>
                      <a:pt x="639" y="128"/>
                      <a:pt x="639" y="128"/>
                    </a:cubicBezTo>
                    <a:cubicBezTo>
                      <a:pt x="641" y="125"/>
                      <a:pt x="641" y="125"/>
                      <a:pt x="641" y="125"/>
                    </a:cubicBezTo>
                    <a:cubicBezTo>
                      <a:pt x="642" y="125"/>
                      <a:pt x="642" y="125"/>
                      <a:pt x="642" y="125"/>
                    </a:cubicBezTo>
                    <a:cubicBezTo>
                      <a:pt x="644" y="123"/>
                      <a:pt x="644" y="123"/>
                      <a:pt x="644" y="123"/>
                    </a:cubicBezTo>
                    <a:cubicBezTo>
                      <a:pt x="647" y="121"/>
                      <a:pt x="647" y="121"/>
                      <a:pt x="647" y="121"/>
                    </a:cubicBezTo>
                    <a:cubicBezTo>
                      <a:pt x="647" y="118"/>
                      <a:pt x="647" y="118"/>
                      <a:pt x="647" y="118"/>
                    </a:cubicBezTo>
                    <a:cubicBezTo>
                      <a:pt x="647" y="117"/>
                      <a:pt x="647" y="117"/>
                      <a:pt x="647" y="117"/>
                    </a:cubicBezTo>
                    <a:cubicBezTo>
                      <a:pt x="649" y="115"/>
                      <a:pt x="649" y="115"/>
                      <a:pt x="649" y="115"/>
                    </a:cubicBezTo>
                    <a:cubicBezTo>
                      <a:pt x="649" y="114"/>
                      <a:pt x="649" y="114"/>
                      <a:pt x="649" y="114"/>
                    </a:cubicBezTo>
                    <a:cubicBezTo>
                      <a:pt x="648" y="112"/>
                      <a:pt x="648" y="112"/>
                      <a:pt x="648" y="112"/>
                    </a:cubicBezTo>
                    <a:cubicBezTo>
                      <a:pt x="648" y="109"/>
                      <a:pt x="648" y="109"/>
                      <a:pt x="648" y="109"/>
                    </a:cubicBezTo>
                    <a:cubicBezTo>
                      <a:pt x="646" y="109"/>
                      <a:pt x="646" y="109"/>
                      <a:pt x="646" y="109"/>
                    </a:cubicBezTo>
                    <a:cubicBezTo>
                      <a:pt x="644" y="108"/>
                      <a:pt x="644" y="108"/>
                      <a:pt x="644" y="108"/>
                    </a:cubicBezTo>
                    <a:cubicBezTo>
                      <a:pt x="642" y="108"/>
                      <a:pt x="642" y="108"/>
                      <a:pt x="642" y="108"/>
                    </a:cubicBezTo>
                    <a:cubicBezTo>
                      <a:pt x="641" y="107"/>
                      <a:pt x="641" y="107"/>
                      <a:pt x="641" y="107"/>
                    </a:cubicBezTo>
                    <a:cubicBezTo>
                      <a:pt x="642" y="105"/>
                      <a:pt x="642" y="105"/>
                      <a:pt x="642" y="105"/>
                    </a:cubicBezTo>
                    <a:cubicBezTo>
                      <a:pt x="645" y="103"/>
                      <a:pt x="645" y="103"/>
                      <a:pt x="645" y="103"/>
                    </a:cubicBezTo>
                    <a:cubicBezTo>
                      <a:pt x="646" y="102"/>
                      <a:pt x="646" y="102"/>
                      <a:pt x="646" y="102"/>
                    </a:cubicBezTo>
                    <a:cubicBezTo>
                      <a:pt x="644" y="101"/>
                      <a:pt x="644" y="101"/>
                      <a:pt x="644" y="101"/>
                    </a:cubicBezTo>
                    <a:cubicBezTo>
                      <a:pt x="644" y="98"/>
                      <a:pt x="644" y="98"/>
                      <a:pt x="644" y="98"/>
                    </a:cubicBezTo>
                    <a:cubicBezTo>
                      <a:pt x="645" y="96"/>
                      <a:pt x="645" y="96"/>
                      <a:pt x="645" y="96"/>
                    </a:cubicBezTo>
                    <a:cubicBezTo>
                      <a:pt x="643" y="94"/>
                      <a:pt x="643" y="94"/>
                      <a:pt x="643" y="94"/>
                    </a:cubicBezTo>
                    <a:cubicBezTo>
                      <a:pt x="641" y="94"/>
                      <a:pt x="641" y="94"/>
                      <a:pt x="641" y="94"/>
                    </a:cubicBezTo>
                    <a:cubicBezTo>
                      <a:pt x="639" y="96"/>
                      <a:pt x="639" y="96"/>
                      <a:pt x="639" y="96"/>
                    </a:cubicBezTo>
                    <a:cubicBezTo>
                      <a:pt x="635" y="96"/>
                      <a:pt x="635" y="96"/>
                      <a:pt x="635" y="96"/>
                    </a:cubicBezTo>
                    <a:cubicBezTo>
                      <a:pt x="635" y="98"/>
                      <a:pt x="635" y="98"/>
                      <a:pt x="635" y="98"/>
                    </a:cubicBezTo>
                    <a:cubicBezTo>
                      <a:pt x="633" y="100"/>
                      <a:pt x="633" y="100"/>
                      <a:pt x="633" y="100"/>
                    </a:cubicBezTo>
                    <a:cubicBezTo>
                      <a:pt x="632" y="100"/>
                      <a:pt x="632" y="100"/>
                      <a:pt x="632" y="100"/>
                    </a:cubicBezTo>
                    <a:cubicBezTo>
                      <a:pt x="631" y="98"/>
                      <a:pt x="631" y="98"/>
                      <a:pt x="631" y="98"/>
                    </a:cubicBezTo>
                    <a:cubicBezTo>
                      <a:pt x="633" y="96"/>
                      <a:pt x="633" y="96"/>
                      <a:pt x="633" y="96"/>
                    </a:cubicBezTo>
                    <a:cubicBezTo>
                      <a:pt x="635" y="95"/>
                      <a:pt x="635" y="95"/>
                      <a:pt x="635" y="95"/>
                    </a:cubicBezTo>
                    <a:cubicBezTo>
                      <a:pt x="635" y="92"/>
                      <a:pt x="635" y="92"/>
                      <a:pt x="635" y="92"/>
                    </a:cubicBezTo>
                    <a:cubicBezTo>
                      <a:pt x="636" y="88"/>
                      <a:pt x="636" y="88"/>
                      <a:pt x="636" y="88"/>
                    </a:cubicBezTo>
                    <a:cubicBezTo>
                      <a:pt x="635" y="85"/>
                      <a:pt x="635" y="85"/>
                      <a:pt x="635" y="85"/>
                    </a:cubicBezTo>
                    <a:cubicBezTo>
                      <a:pt x="634" y="84"/>
                      <a:pt x="634" y="84"/>
                      <a:pt x="634" y="84"/>
                    </a:cubicBezTo>
                    <a:cubicBezTo>
                      <a:pt x="633" y="82"/>
                      <a:pt x="633" y="82"/>
                      <a:pt x="633" y="82"/>
                    </a:cubicBezTo>
                    <a:cubicBezTo>
                      <a:pt x="630" y="80"/>
                      <a:pt x="630" y="80"/>
                      <a:pt x="630" y="80"/>
                    </a:cubicBezTo>
                    <a:cubicBezTo>
                      <a:pt x="628" y="81"/>
                      <a:pt x="628" y="81"/>
                      <a:pt x="628" y="81"/>
                    </a:cubicBezTo>
                    <a:cubicBezTo>
                      <a:pt x="625" y="80"/>
                      <a:pt x="625" y="80"/>
                      <a:pt x="625" y="80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1" y="82"/>
                      <a:pt x="621" y="82"/>
                      <a:pt x="621" y="82"/>
                    </a:cubicBezTo>
                    <a:cubicBezTo>
                      <a:pt x="621" y="79"/>
                      <a:pt x="621" y="79"/>
                      <a:pt x="621" y="79"/>
                    </a:cubicBezTo>
                    <a:cubicBezTo>
                      <a:pt x="620" y="78"/>
                      <a:pt x="620" y="78"/>
                      <a:pt x="620" y="78"/>
                    </a:cubicBezTo>
                    <a:cubicBezTo>
                      <a:pt x="618" y="80"/>
                      <a:pt x="618" y="80"/>
                      <a:pt x="618" y="80"/>
                    </a:cubicBezTo>
                    <a:cubicBezTo>
                      <a:pt x="618" y="82"/>
                      <a:pt x="618" y="82"/>
                      <a:pt x="618" y="82"/>
                    </a:cubicBezTo>
                    <a:cubicBezTo>
                      <a:pt x="615" y="83"/>
                      <a:pt x="615" y="83"/>
                      <a:pt x="615" y="83"/>
                    </a:cubicBezTo>
                    <a:cubicBezTo>
                      <a:pt x="615" y="85"/>
                      <a:pt x="615" y="85"/>
                      <a:pt x="615" y="85"/>
                    </a:cubicBezTo>
                    <a:cubicBezTo>
                      <a:pt x="612" y="88"/>
                      <a:pt x="612" y="88"/>
                      <a:pt x="612" y="88"/>
                    </a:cubicBezTo>
                    <a:cubicBezTo>
                      <a:pt x="612" y="90"/>
                      <a:pt x="612" y="90"/>
                      <a:pt x="612" y="90"/>
                    </a:cubicBezTo>
                    <a:cubicBezTo>
                      <a:pt x="614" y="91"/>
                      <a:pt x="614" y="91"/>
                      <a:pt x="614" y="91"/>
                    </a:cubicBezTo>
                    <a:cubicBezTo>
                      <a:pt x="615" y="90"/>
                      <a:pt x="615" y="90"/>
                      <a:pt x="615" y="90"/>
                    </a:cubicBezTo>
                    <a:cubicBezTo>
                      <a:pt x="618" y="90"/>
                      <a:pt x="618" y="90"/>
                      <a:pt x="618" y="90"/>
                    </a:cubicBezTo>
                    <a:cubicBezTo>
                      <a:pt x="618" y="91"/>
                      <a:pt x="618" y="91"/>
                      <a:pt x="618" y="91"/>
                    </a:cubicBezTo>
                    <a:cubicBezTo>
                      <a:pt x="616" y="93"/>
                      <a:pt x="616" y="93"/>
                      <a:pt x="616" y="93"/>
                    </a:cubicBezTo>
                    <a:cubicBezTo>
                      <a:pt x="613" y="95"/>
                      <a:pt x="613" y="95"/>
                      <a:pt x="613" y="95"/>
                    </a:cubicBezTo>
                    <a:cubicBezTo>
                      <a:pt x="611" y="98"/>
                      <a:pt x="611" y="98"/>
                      <a:pt x="611" y="98"/>
                    </a:cubicBezTo>
                    <a:cubicBezTo>
                      <a:pt x="611" y="99"/>
                      <a:pt x="611" y="99"/>
                      <a:pt x="611" y="99"/>
                    </a:cubicBezTo>
                    <a:cubicBezTo>
                      <a:pt x="614" y="97"/>
                      <a:pt x="614" y="97"/>
                      <a:pt x="614" y="97"/>
                    </a:cubicBezTo>
                    <a:cubicBezTo>
                      <a:pt x="617" y="95"/>
                      <a:pt x="617" y="95"/>
                      <a:pt x="617" y="95"/>
                    </a:cubicBezTo>
                    <a:cubicBezTo>
                      <a:pt x="619" y="95"/>
                      <a:pt x="619" y="95"/>
                      <a:pt x="619" y="95"/>
                    </a:cubicBezTo>
                    <a:cubicBezTo>
                      <a:pt x="620" y="94"/>
                      <a:pt x="620" y="94"/>
                      <a:pt x="620" y="94"/>
                    </a:cubicBezTo>
                    <a:cubicBezTo>
                      <a:pt x="621" y="96"/>
                      <a:pt x="621" y="96"/>
                      <a:pt x="621" y="96"/>
                    </a:cubicBezTo>
                    <a:cubicBezTo>
                      <a:pt x="621" y="98"/>
                      <a:pt x="621" y="98"/>
                      <a:pt x="621" y="98"/>
                    </a:cubicBezTo>
                    <a:cubicBezTo>
                      <a:pt x="619" y="98"/>
                      <a:pt x="619" y="98"/>
                      <a:pt x="619" y="98"/>
                    </a:cubicBezTo>
                    <a:cubicBezTo>
                      <a:pt x="617" y="100"/>
                      <a:pt x="617" y="100"/>
                      <a:pt x="617" y="100"/>
                    </a:cubicBezTo>
                    <a:cubicBezTo>
                      <a:pt x="616" y="102"/>
                      <a:pt x="616" y="102"/>
                      <a:pt x="616" y="102"/>
                    </a:cubicBezTo>
                    <a:cubicBezTo>
                      <a:pt x="617" y="104"/>
                      <a:pt x="617" y="104"/>
                      <a:pt x="617" y="104"/>
                    </a:cubicBezTo>
                    <a:cubicBezTo>
                      <a:pt x="620" y="103"/>
                      <a:pt x="620" y="103"/>
                      <a:pt x="620" y="103"/>
                    </a:cubicBezTo>
                    <a:cubicBezTo>
                      <a:pt x="622" y="104"/>
                      <a:pt x="622" y="104"/>
                      <a:pt x="622" y="104"/>
                    </a:cubicBezTo>
                    <a:cubicBezTo>
                      <a:pt x="619" y="106"/>
                      <a:pt x="619" y="106"/>
                      <a:pt x="619" y="106"/>
                    </a:cubicBezTo>
                    <a:cubicBezTo>
                      <a:pt x="616" y="107"/>
                      <a:pt x="616" y="107"/>
                      <a:pt x="616" y="107"/>
                    </a:cubicBezTo>
                    <a:cubicBezTo>
                      <a:pt x="614" y="106"/>
                      <a:pt x="614" y="106"/>
                      <a:pt x="614" y="106"/>
                    </a:cubicBezTo>
                    <a:cubicBezTo>
                      <a:pt x="614" y="108"/>
                      <a:pt x="614" y="108"/>
                      <a:pt x="614" y="108"/>
                    </a:cubicBezTo>
                    <a:cubicBezTo>
                      <a:pt x="616" y="108"/>
                      <a:pt x="616" y="108"/>
                      <a:pt x="616" y="108"/>
                    </a:cubicBezTo>
                    <a:cubicBezTo>
                      <a:pt x="616" y="110"/>
                      <a:pt x="616" y="110"/>
                      <a:pt x="616" y="110"/>
                    </a:cubicBezTo>
                    <a:cubicBezTo>
                      <a:pt x="613" y="113"/>
                      <a:pt x="613" y="113"/>
                      <a:pt x="613" y="113"/>
                    </a:cubicBezTo>
                    <a:cubicBezTo>
                      <a:pt x="612" y="113"/>
                      <a:pt x="612" y="113"/>
                      <a:pt x="612" y="113"/>
                    </a:cubicBezTo>
                    <a:cubicBezTo>
                      <a:pt x="611" y="110"/>
                      <a:pt x="611" y="110"/>
                      <a:pt x="611" y="110"/>
                    </a:cubicBezTo>
                    <a:cubicBezTo>
                      <a:pt x="609" y="109"/>
                      <a:pt x="609" y="109"/>
                      <a:pt x="609" y="109"/>
                    </a:cubicBezTo>
                    <a:cubicBezTo>
                      <a:pt x="607" y="107"/>
                      <a:pt x="607" y="107"/>
                      <a:pt x="607" y="107"/>
                    </a:cubicBezTo>
                    <a:cubicBezTo>
                      <a:pt x="603" y="109"/>
                      <a:pt x="603" y="109"/>
                      <a:pt x="603" y="109"/>
                    </a:cubicBezTo>
                    <a:cubicBezTo>
                      <a:pt x="603" y="110"/>
                      <a:pt x="603" y="110"/>
                      <a:pt x="603" y="110"/>
                    </a:cubicBezTo>
                    <a:cubicBezTo>
                      <a:pt x="600" y="114"/>
                      <a:pt x="600" y="114"/>
                      <a:pt x="600" y="114"/>
                    </a:cubicBezTo>
                    <a:cubicBezTo>
                      <a:pt x="602" y="117"/>
                      <a:pt x="602" y="117"/>
                      <a:pt x="602" y="117"/>
                    </a:cubicBezTo>
                    <a:cubicBezTo>
                      <a:pt x="602" y="119"/>
                      <a:pt x="602" y="119"/>
                      <a:pt x="602" y="119"/>
                    </a:cubicBezTo>
                    <a:cubicBezTo>
                      <a:pt x="604" y="120"/>
                      <a:pt x="604" y="120"/>
                      <a:pt x="604" y="120"/>
                    </a:cubicBezTo>
                    <a:cubicBezTo>
                      <a:pt x="606" y="118"/>
                      <a:pt x="606" y="118"/>
                      <a:pt x="606" y="118"/>
                    </a:cubicBezTo>
                    <a:cubicBezTo>
                      <a:pt x="608" y="118"/>
                      <a:pt x="608" y="118"/>
                      <a:pt x="608" y="118"/>
                    </a:cubicBezTo>
                    <a:cubicBezTo>
                      <a:pt x="611" y="119"/>
                      <a:pt x="611" y="119"/>
                      <a:pt x="611" y="119"/>
                    </a:cubicBezTo>
                    <a:cubicBezTo>
                      <a:pt x="615" y="119"/>
                      <a:pt x="615" y="119"/>
                      <a:pt x="615" y="119"/>
                    </a:cubicBezTo>
                    <a:cubicBezTo>
                      <a:pt x="615" y="120"/>
                      <a:pt x="615" y="120"/>
                      <a:pt x="615" y="120"/>
                    </a:cubicBezTo>
                    <a:cubicBezTo>
                      <a:pt x="619" y="119"/>
                      <a:pt x="619" y="119"/>
                      <a:pt x="619" y="119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1"/>
                      <a:pt x="617" y="121"/>
                      <a:pt x="617" y="121"/>
                    </a:cubicBezTo>
                    <a:cubicBezTo>
                      <a:pt x="616" y="122"/>
                      <a:pt x="616" y="122"/>
                      <a:pt x="616" y="122"/>
                    </a:cubicBezTo>
                    <a:cubicBezTo>
                      <a:pt x="616" y="125"/>
                      <a:pt x="616" y="125"/>
                      <a:pt x="616" y="125"/>
                    </a:cubicBezTo>
                    <a:cubicBezTo>
                      <a:pt x="620" y="124"/>
                      <a:pt x="620" y="124"/>
                      <a:pt x="620" y="124"/>
                    </a:cubicBezTo>
                    <a:cubicBezTo>
                      <a:pt x="622" y="126"/>
                      <a:pt x="622" y="126"/>
                      <a:pt x="622" y="126"/>
                    </a:cubicBezTo>
                    <a:cubicBezTo>
                      <a:pt x="623" y="130"/>
                      <a:pt x="623" y="130"/>
                      <a:pt x="623" y="130"/>
                    </a:cubicBezTo>
                    <a:cubicBezTo>
                      <a:pt x="625" y="130"/>
                      <a:pt x="625" y="130"/>
                      <a:pt x="625" y="130"/>
                    </a:cubicBezTo>
                    <a:cubicBezTo>
                      <a:pt x="626" y="131"/>
                      <a:pt x="626" y="131"/>
                      <a:pt x="626" y="131"/>
                    </a:cubicBezTo>
                    <a:cubicBezTo>
                      <a:pt x="625" y="132"/>
                      <a:pt x="625" y="132"/>
                      <a:pt x="625" y="132"/>
                    </a:cubicBezTo>
                    <a:cubicBezTo>
                      <a:pt x="625" y="135"/>
                      <a:pt x="625" y="135"/>
                      <a:pt x="625" y="135"/>
                    </a:cubicBezTo>
                    <a:lnTo>
                      <a:pt x="621" y="142"/>
                    </a:lnTo>
                    <a:close/>
                    <a:moveTo>
                      <a:pt x="609" y="125"/>
                    </a:moveTo>
                    <a:cubicBezTo>
                      <a:pt x="610" y="123"/>
                      <a:pt x="610" y="123"/>
                      <a:pt x="610" y="123"/>
                    </a:cubicBezTo>
                    <a:cubicBezTo>
                      <a:pt x="613" y="122"/>
                      <a:pt x="613" y="122"/>
                      <a:pt x="613" y="122"/>
                    </a:cubicBezTo>
                    <a:cubicBezTo>
                      <a:pt x="615" y="122"/>
                      <a:pt x="615" y="122"/>
                      <a:pt x="615" y="122"/>
                    </a:cubicBezTo>
                    <a:cubicBezTo>
                      <a:pt x="613" y="123"/>
                      <a:pt x="613" y="123"/>
                      <a:pt x="613" y="123"/>
                    </a:cubicBezTo>
                    <a:cubicBezTo>
                      <a:pt x="613" y="124"/>
                      <a:pt x="613" y="124"/>
                      <a:pt x="613" y="124"/>
                    </a:cubicBezTo>
                    <a:cubicBezTo>
                      <a:pt x="610" y="125"/>
                      <a:pt x="610" y="125"/>
                      <a:pt x="610" y="125"/>
                    </a:cubicBezTo>
                    <a:lnTo>
                      <a:pt x="609" y="125"/>
                    </a:lnTo>
                    <a:close/>
                    <a:moveTo>
                      <a:pt x="605" y="138"/>
                    </a:moveTo>
                    <a:cubicBezTo>
                      <a:pt x="606" y="135"/>
                      <a:pt x="606" y="135"/>
                      <a:pt x="606" y="135"/>
                    </a:cubicBezTo>
                    <a:cubicBezTo>
                      <a:pt x="609" y="135"/>
                      <a:pt x="609" y="135"/>
                      <a:pt x="609" y="135"/>
                    </a:cubicBezTo>
                    <a:cubicBezTo>
                      <a:pt x="612" y="136"/>
                      <a:pt x="612" y="136"/>
                      <a:pt x="612" y="136"/>
                    </a:cubicBezTo>
                    <a:cubicBezTo>
                      <a:pt x="616" y="140"/>
                      <a:pt x="616" y="140"/>
                      <a:pt x="616" y="140"/>
                    </a:cubicBezTo>
                    <a:cubicBezTo>
                      <a:pt x="616" y="142"/>
                      <a:pt x="616" y="142"/>
                      <a:pt x="616" y="142"/>
                    </a:cubicBezTo>
                    <a:cubicBezTo>
                      <a:pt x="616" y="146"/>
                      <a:pt x="616" y="146"/>
                      <a:pt x="616" y="146"/>
                    </a:cubicBezTo>
                    <a:cubicBezTo>
                      <a:pt x="614" y="146"/>
                      <a:pt x="614" y="146"/>
                      <a:pt x="614" y="146"/>
                    </a:cubicBezTo>
                    <a:cubicBezTo>
                      <a:pt x="612" y="145"/>
                      <a:pt x="612" y="145"/>
                      <a:pt x="612" y="145"/>
                    </a:cubicBezTo>
                    <a:cubicBezTo>
                      <a:pt x="610" y="145"/>
                      <a:pt x="610" y="145"/>
                      <a:pt x="610" y="145"/>
                    </a:cubicBezTo>
                    <a:cubicBezTo>
                      <a:pt x="608" y="145"/>
                      <a:pt x="608" y="145"/>
                      <a:pt x="608" y="145"/>
                    </a:cubicBezTo>
                    <a:cubicBezTo>
                      <a:pt x="607" y="143"/>
                      <a:pt x="607" y="143"/>
                      <a:pt x="607" y="143"/>
                    </a:cubicBezTo>
                    <a:cubicBezTo>
                      <a:pt x="604" y="141"/>
                      <a:pt x="604" y="141"/>
                      <a:pt x="604" y="141"/>
                    </a:cubicBezTo>
                    <a:lnTo>
                      <a:pt x="605" y="138"/>
                    </a:lnTo>
                    <a:close/>
                    <a:moveTo>
                      <a:pt x="576" y="157"/>
                    </a:moveTo>
                    <a:cubicBezTo>
                      <a:pt x="578" y="155"/>
                      <a:pt x="578" y="155"/>
                      <a:pt x="578" y="155"/>
                    </a:cubicBezTo>
                    <a:cubicBezTo>
                      <a:pt x="581" y="155"/>
                      <a:pt x="581" y="155"/>
                      <a:pt x="581" y="155"/>
                    </a:cubicBezTo>
                    <a:cubicBezTo>
                      <a:pt x="580" y="157"/>
                      <a:pt x="580" y="157"/>
                      <a:pt x="580" y="157"/>
                    </a:cubicBezTo>
                    <a:cubicBezTo>
                      <a:pt x="577" y="158"/>
                      <a:pt x="577" y="158"/>
                      <a:pt x="577" y="158"/>
                    </a:cubicBezTo>
                    <a:lnTo>
                      <a:pt x="576" y="157"/>
                    </a:lnTo>
                    <a:close/>
                    <a:moveTo>
                      <a:pt x="574" y="154"/>
                    </a:moveTo>
                    <a:cubicBezTo>
                      <a:pt x="573" y="151"/>
                      <a:pt x="573" y="151"/>
                      <a:pt x="573" y="151"/>
                    </a:cubicBezTo>
                    <a:cubicBezTo>
                      <a:pt x="574" y="149"/>
                      <a:pt x="574" y="149"/>
                      <a:pt x="574" y="149"/>
                    </a:cubicBezTo>
                    <a:cubicBezTo>
                      <a:pt x="575" y="146"/>
                      <a:pt x="575" y="146"/>
                      <a:pt x="575" y="146"/>
                    </a:cubicBezTo>
                    <a:cubicBezTo>
                      <a:pt x="575" y="143"/>
                      <a:pt x="575" y="143"/>
                      <a:pt x="575" y="143"/>
                    </a:cubicBezTo>
                    <a:cubicBezTo>
                      <a:pt x="577" y="142"/>
                      <a:pt x="577" y="142"/>
                      <a:pt x="577" y="142"/>
                    </a:cubicBezTo>
                    <a:cubicBezTo>
                      <a:pt x="577" y="140"/>
                      <a:pt x="577" y="140"/>
                      <a:pt x="577" y="140"/>
                    </a:cubicBezTo>
                    <a:cubicBezTo>
                      <a:pt x="578" y="139"/>
                      <a:pt x="578" y="139"/>
                      <a:pt x="578" y="139"/>
                    </a:cubicBezTo>
                    <a:cubicBezTo>
                      <a:pt x="578" y="138"/>
                      <a:pt x="578" y="138"/>
                      <a:pt x="578" y="138"/>
                    </a:cubicBezTo>
                    <a:cubicBezTo>
                      <a:pt x="580" y="135"/>
                      <a:pt x="580" y="135"/>
                      <a:pt x="580" y="135"/>
                    </a:cubicBezTo>
                    <a:cubicBezTo>
                      <a:pt x="580" y="132"/>
                      <a:pt x="580" y="132"/>
                      <a:pt x="580" y="132"/>
                    </a:cubicBezTo>
                    <a:cubicBezTo>
                      <a:pt x="581" y="131"/>
                      <a:pt x="581" y="131"/>
                      <a:pt x="581" y="131"/>
                    </a:cubicBezTo>
                    <a:cubicBezTo>
                      <a:pt x="582" y="133"/>
                      <a:pt x="582" y="133"/>
                      <a:pt x="582" y="133"/>
                    </a:cubicBezTo>
                    <a:cubicBezTo>
                      <a:pt x="583" y="136"/>
                      <a:pt x="583" y="136"/>
                      <a:pt x="583" y="136"/>
                    </a:cubicBezTo>
                    <a:cubicBezTo>
                      <a:pt x="583" y="137"/>
                      <a:pt x="583" y="137"/>
                      <a:pt x="583" y="137"/>
                    </a:cubicBezTo>
                    <a:cubicBezTo>
                      <a:pt x="582" y="141"/>
                      <a:pt x="582" y="141"/>
                      <a:pt x="582" y="141"/>
                    </a:cubicBezTo>
                    <a:cubicBezTo>
                      <a:pt x="582" y="143"/>
                      <a:pt x="582" y="143"/>
                      <a:pt x="582" y="143"/>
                    </a:cubicBezTo>
                    <a:cubicBezTo>
                      <a:pt x="580" y="146"/>
                      <a:pt x="580" y="146"/>
                      <a:pt x="580" y="146"/>
                    </a:cubicBezTo>
                    <a:cubicBezTo>
                      <a:pt x="582" y="147"/>
                      <a:pt x="582" y="147"/>
                      <a:pt x="582" y="147"/>
                    </a:cubicBezTo>
                    <a:cubicBezTo>
                      <a:pt x="580" y="153"/>
                      <a:pt x="580" y="153"/>
                      <a:pt x="580" y="153"/>
                    </a:cubicBezTo>
                    <a:cubicBezTo>
                      <a:pt x="577" y="154"/>
                      <a:pt x="577" y="154"/>
                      <a:pt x="577" y="154"/>
                    </a:cubicBezTo>
                    <a:lnTo>
                      <a:pt x="574" y="154"/>
                    </a:lnTo>
                    <a:close/>
                    <a:moveTo>
                      <a:pt x="549" y="102"/>
                    </a:moveTo>
                    <a:cubicBezTo>
                      <a:pt x="547" y="100"/>
                      <a:pt x="547" y="100"/>
                      <a:pt x="547" y="100"/>
                    </a:cubicBezTo>
                    <a:cubicBezTo>
                      <a:pt x="546" y="97"/>
                      <a:pt x="546" y="97"/>
                      <a:pt x="546" y="97"/>
                    </a:cubicBezTo>
                    <a:cubicBezTo>
                      <a:pt x="548" y="96"/>
                      <a:pt x="548" y="96"/>
                      <a:pt x="548" y="96"/>
                    </a:cubicBezTo>
                    <a:cubicBezTo>
                      <a:pt x="546" y="95"/>
                      <a:pt x="546" y="95"/>
                      <a:pt x="546" y="95"/>
                    </a:cubicBezTo>
                    <a:cubicBezTo>
                      <a:pt x="544" y="95"/>
                      <a:pt x="544" y="95"/>
                      <a:pt x="544" y="95"/>
                    </a:cubicBezTo>
                    <a:cubicBezTo>
                      <a:pt x="543" y="94"/>
                      <a:pt x="543" y="94"/>
                      <a:pt x="543" y="94"/>
                    </a:cubicBezTo>
                    <a:cubicBezTo>
                      <a:pt x="541" y="95"/>
                      <a:pt x="541" y="95"/>
                      <a:pt x="541" y="95"/>
                    </a:cubicBezTo>
                    <a:cubicBezTo>
                      <a:pt x="539" y="95"/>
                      <a:pt x="539" y="95"/>
                      <a:pt x="539" y="95"/>
                    </a:cubicBezTo>
                    <a:cubicBezTo>
                      <a:pt x="537" y="95"/>
                      <a:pt x="537" y="95"/>
                      <a:pt x="537" y="95"/>
                    </a:cubicBezTo>
                    <a:cubicBezTo>
                      <a:pt x="537" y="93"/>
                      <a:pt x="537" y="93"/>
                      <a:pt x="537" y="93"/>
                    </a:cubicBezTo>
                    <a:cubicBezTo>
                      <a:pt x="538" y="91"/>
                      <a:pt x="538" y="91"/>
                      <a:pt x="538" y="91"/>
                    </a:cubicBezTo>
                    <a:cubicBezTo>
                      <a:pt x="539" y="90"/>
                      <a:pt x="539" y="90"/>
                      <a:pt x="539" y="90"/>
                    </a:cubicBezTo>
                    <a:cubicBezTo>
                      <a:pt x="541" y="90"/>
                      <a:pt x="541" y="90"/>
                      <a:pt x="541" y="90"/>
                    </a:cubicBezTo>
                    <a:cubicBezTo>
                      <a:pt x="544" y="90"/>
                      <a:pt x="544" y="90"/>
                      <a:pt x="544" y="90"/>
                    </a:cubicBezTo>
                    <a:cubicBezTo>
                      <a:pt x="550" y="88"/>
                      <a:pt x="550" y="88"/>
                      <a:pt x="550" y="88"/>
                    </a:cubicBezTo>
                    <a:cubicBezTo>
                      <a:pt x="552" y="88"/>
                      <a:pt x="552" y="88"/>
                      <a:pt x="552" y="88"/>
                    </a:cubicBezTo>
                    <a:cubicBezTo>
                      <a:pt x="554" y="90"/>
                      <a:pt x="554" y="90"/>
                      <a:pt x="554" y="90"/>
                    </a:cubicBezTo>
                    <a:cubicBezTo>
                      <a:pt x="556" y="89"/>
                      <a:pt x="556" y="89"/>
                      <a:pt x="556" y="89"/>
                    </a:cubicBezTo>
                    <a:cubicBezTo>
                      <a:pt x="558" y="89"/>
                      <a:pt x="558" y="89"/>
                      <a:pt x="558" y="89"/>
                    </a:cubicBezTo>
                    <a:cubicBezTo>
                      <a:pt x="561" y="87"/>
                      <a:pt x="561" y="87"/>
                      <a:pt x="561" y="87"/>
                    </a:cubicBezTo>
                    <a:cubicBezTo>
                      <a:pt x="565" y="87"/>
                      <a:pt x="565" y="87"/>
                      <a:pt x="565" y="87"/>
                    </a:cubicBezTo>
                    <a:cubicBezTo>
                      <a:pt x="566" y="87"/>
                      <a:pt x="566" y="87"/>
                      <a:pt x="566" y="87"/>
                    </a:cubicBezTo>
                    <a:cubicBezTo>
                      <a:pt x="567" y="86"/>
                      <a:pt x="567" y="86"/>
                      <a:pt x="567" y="86"/>
                    </a:cubicBezTo>
                    <a:cubicBezTo>
                      <a:pt x="569" y="87"/>
                      <a:pt x="569" y="87"/>
                      <a:pt x="569" y="87"/>
                    </a:cubicBezTo>
                    <a:cubicBezTo>
                      <a:pt x="569" y="88"/>
                      <a:pt x="569" y="88"/>
                      <a:pt x="569" y="88"/>
                    </a:cubicBezTo>
                    <a:cubicBezTo>
                      <a:pt x="570" y="91"/>
                      <a:pt x="570" y="91"/>
                      <a:pt x="570" y="91"/>
                    </a:cubicBezTo>
                    <a:cubicBezTo>
                      <a:pt x="570" y="93"/>
                      <a:pt x="570" y="93"/>
                      <a:pt x="570" y="93"/>
                    </a:cubicBezTo>
                    <a:cubicBezTo>
                      <a:pt x="568" y="96"/>
                      <a:pt x="568" y="96"/>
                      <a:pt x="568" y="96"/>
                    </a:cubicBezTo>
                    <a:cubicBezTo>
                      <a:pt x="569" y="99"/>
                      <a:pt x="569" y="99"/>
                      <a:pt x="569" y="99"/>
                    </a:cubicBezTo>
                    <a:cubicBezTo>
                      <a:pt x="568" y="103"/>
                      <a:pt x="568" y="103"/>
                      <a:pt x="568" y="103"/>
                    </a:cubicBezTo>
                    <a:cubicBezTo>
                      <a:pt x="565" y="105"/>
                      <a:pt x="565" y="105"/>
                      <a:pt x="565" y="105"/>
                    </a:cubicBezTo>
                    <a:cubicBezTo>
                      <a:pt x="563" y="107"/>
                      <a:pt x="563" y="107"/>
                      <a:pt x="563" y="107"/>
                    </a:cubicBezTo>
                    <a:cubicBezTo>
                      <a:pt x="561" y="106"/>
                      <a:pt x="561" y="106"/>
                      <a:pt x="561" y="106"/>
                    </a:cubicBezTo>
                    <a:cubicBezTo>
                      <a:pt x="559" y="107"/>
                      <a:pt x="559" y="107"/>
                      <a:pt x="559" y="107"/>
                    </a:cubicBezTo>
                    <a:cubicBezTo>
                      <a:pt x="558" y="105"/>
                      <a:pt x="558" y="105"/>
                      <a:pt x="558" y="105"/>
                    </a:cubicBezTo>
                    <a:cubicBezTo>
                      <a:pt x="556" y="106"/>
                      <a:pt x="556" y="106"/>
                      <a:pt x="556" y="106"/>
                    </a:cubicBezTo>
                    <a:cubicBezTo>
                      <a:pt x="553" y="103"/>
                      <a:pt x="553" y="103"/>
                      <a:pt x="553" y="103"/>
                    </a:cubicBezTo>
                    <a:cubicBezTo>
                      <a:pt x="553" y="100"/>
                      <a:pt x="553" y="100"/>
                      <a:pt x="553" y="100"/>
                    </a:cubicBezTo>
                    <a:cubicBezTo>
                      <a:pt x="551" y="97"/>
                      <a:pt x="551" y="97"/>
                      <a:pt x="551" y="97"/>
                    </a:cubicBezTo>
                    <a:cubicBezTo>
                      <a:pt x="550" y="98"/>
                      <a:pt x="550" y="98"/>
                      <a:pt x="550" y="98"/>
                    </a:cubicBezTo>
                    <a:cubicBezTo>
                      <a:pt x="551" y="100"/>
                      <a:pt x="551" y="100"/>
                      <a:pt x="551" y="100"/>
                    </a:cubicBezTo>
                    <a:lnTo>
                      <a:pt x="549" y="102"/>
                    </a:lnTo>
                    <a:close/>
                    <a:moveTo>
                      <a:pt x="517" y="119"/>
                    </a:moveTo>
                    <a:cubicBezTo>
                      <a:pt x="519" y="117"/>
                      <a:pt x="519" y="117"/>
                      <a:pt x="519" y="117"/>
                    </a:cubicBezTo>
                    <a:cubicBezTo>
                      <a:pt x="519" y="116"/>
                      <a:pt x="519" y="116"/>
                      <a:pt x="519" y="116"/>
                    </a:cubicBezTo>
                    <a:cubicBezTo>
                      <a:pt x="522" y="113"/>
                      <a:pt x="522" y="113"/>
                      <a:pt x="522" y="113"/>
                    </a:cubicBezTo>
                    <a:cubicBezTo>
                      <a:pt x="522" y="111"/>
                      <a:pt x="522" y="111"/>
                      <a:pt x="522" y="111"/>
                    </a:cubicBezTo>
                    <a:cubicBezTo>
                      <a:pt x="524" y="110"/>
                      <a:pt x="524" y="110"/>
                      <a:pt x="524" y="110"/>
                    </a:cubicBezTo>
                    <a:cubicBezTo>
                      <a:pt x="526" y="108"/>
                      <a:pt x="526" y="108"/>
                      <a:pt x="526" y="108"/>
                    </a:cubicBezTo>
                    <a:cubicBezTo>
                      <a:pt x="528" y="108"/>
                      <a:pt x="528" y="108"/>
                      <a:pt x="528" y="108"/>
                    </a:cubicBezTo>
                    <a:cubicBezTo>
                      <a:pt x="533" y="107"/>
                      <a:pt x="533" y="107"/>
                      <a:pt x="533" y="107"/>
                    </a:cubicBezTo>
                    <a:cubicBezTo>
                      <a:pt x="535" y="108"/>
                      <a:pt x="535" y="108"/>
                      <a:pt x="535" y="108"/>
                    </a:cubicBezTo>
                    <a:cubicBezTo>
                      <a:pt x="537" y="108"/>
                      <a:pt x="537" y="108"/>
                      <a:pt x="537" y="108"/>
                    </a:cubicBezTo>
                    <a:cubicBezTo>
                      <a:pt x="538" y="109"/>
                      <a:pt x="538" y="109"/>
                      <a:pt x="538" y="109"/>
                    </a:cubicBezTo>
                    <a:cubicBezTo>
                      <a:pt x="541" y="109"/>
                      <a:pt x="541" y="109"/>
                      <a:pt x="541" y="109"/>
                    </a:cubicBezTo>
                    <a:cubicBezTo>
                      <a:pt x="542" y="108"/>
                      <a:pt x="542" y="108"/>
                      <a:pt x="542" y="108"/>
                    </a:cubicBezTo>
                    <a:cubicBezTo>
                      <a:pt x="545" y="109"/>
                      <a:pt x="545" y="109"/>
                      <a:pt x="545" y="109"/>
                    </a:cubicBezTo>
                    <a:cubicBezTo>
                      <a:pt x="546" y="110"/>
                      <a:pt x="546" y="110"/>
                      <a:pt x="546" y="110"/>
                    </a:cubicBezTo>
                    <a:cubicBezTo>
                      <a:pt x="549" y="110"/>
                      <a:pt x="549" y="110"/>
                      <a:pt x="549" y="110"/>
                    </a:cubicBezTo>
                    <a:cubicBezTo>
                      <a:pt x="551" y="110"/>
                      <a:pt x="551" y="110"/>
                      <a:pt x="551" y="110"/>
                    </a:cubicBezTo>
                    <a:cubicBezTo>
                      <a:pt x="552" y="111"/>
                      <a:pt x="552" y="111"/>
                      <a:pt x="552" y="111"/>
                    </a:cubicBezTo>
                    <a:cubicBezTo>
                      <a:pt x="555" y="112"/>
                      <a:pt x="555" y="112"/>
                      <a:pt x="555" y="112"/>
                    </a:cubicBezTo>
                    <a:cubicBezTo>
                      <a:pt x="556" y="113"/>
                      <a:pt x="556" y="113"/>
                      <a:pt x="556" y="113"/>
                    </a:cubicBezTo>
                    <a:cubicBezTo>
                      <a:pt x="553" y="116"/>
                      <a:pt x="553" y="116"/>
                      <a:pt x="553" y="116"/>
                    </a:cubicBezTo>
                    <a:cubicBezTo>
                      <a:pt x="552" y="116"/>
                      <a:pt x="552" y="116"/>
                      <a:pt x="552" y="116"/>
                    </a:cubicBezTo>
                    <a:cubicBezTo>
                      <a:pt x="546" y="118"/>
                      <a:pt x="546" y="118"/>
                      <a:pt x="546" y="118"/>
                    </a:cubicBezTo>
                    <a:cubicBezTo>
                      <a:pt x="544" y="118"/>
                      <a:pt x="544" y="118"/>
                      <a:pt x="544" y="118"/>
                    </a:cubicBezTo>
                    <a:cubicBezTo>
                      <a:pt x="541" y="120"/>
                      <a:pt x="541" y="120"/>
                      <a:pt x="541" y="120"/>
                    </a:cubicBezTo>
                    <a:cubicBezTo>
                      <a:pt x="541" y="122"/>
                      <a:pt x="541" y="122"/>
                      <a:pt x="541" y="122"/>
                    </a:cubicBezTo>
                    <a:cubicBezTo>
                      <a:pt x="544" y="122"/>
                      <a:pt x="544" y="122"/>
                      <a:pt x="544" y="122"/>
                    </a:cubicBezTo>
                    <a:cubicBezTo>
                      <a:pt x="545" y="122"/>
                      <a:pt x="545" y="122"/>
                      <a:pt x="545" y="122"/>
                    </a:cubicBezTo>
                    <a:cubicBezTo>
                      <a:pt x="545" y="123"/>
                      <a:pt x="545" y="123"/>
                      <a:pt x="545" y="123"/>
                    </a:cubicBezTo>
                    <a:cubicBezTo>
                      <a:pt x="542" y="127"/>
                      <a:pt x="542" y="127"/>
                      <a:pt x="542" y="127"/>
                    </a:cubicBezTo>
                    <a:cubicBezTo>
                      <a:pt x="542" y="128"/>
                      <a:pt x="542" y="128"/>
                      <a:pt x="542" y="128"/>
                    </a:cubicBezTo>
                    <a:cubicBezTo>
                      <a:pt x="540" y="129"/>
                      <a:pt x="540" y="129"/>
                      <a:pt x="540" y="129"/>
                    </a:cubicBezTo>
                    <a:cubicBezTo>
                      <a:pt x="540" y="130"/>
                      <a:pt x="540" y="130"/>
                      <a:pt x="540" y="130"/>
                    </a:cubicBezTo>
                    <a:cubicBezTo>
                      <a:pt x="538" y="132"/>
                      <a:pt x="538" y="132"/>
                      <a:pt x="538" y="132"/>
                    </a:cubicBezTo>
                    <a:cubicBezTo>
                      <a:pt x="536" y="132"/>
                      <a:pt x="536" y="132"/>
                      <a:pt x="536" y="132"/>
                    </a:cubicBezTo>
                    <a:cubicBezTo>
                      <a:pt x="534" y="133"/>
                      <a:pt x="534" y="133"/>
                      <a:pt x="534" y="133"/>
                    </a:cubicBezTo>
                    <a:cubicBezTo>
                      <a:pt x="531" y="133"/>
                      <a:pt x="531" y="133"/>
                      <a:pt x="531" y="133"/>
                    </a:cubicBezTo>
                    <a:cubicBezTo>
                      <a:pt x="529" y="131"/>
                      <a:pt x="529" y="131"/>
                      <a:pt x="529" y="131"/>
                    </a:cubicBezTo>
                    <a:cubicBezTo>
                      <a:pt x="528" y="132"/>
                      <a:pt x="528" y="132"/>
                      <a:pt x="528" y="132"/>
                    </a:cubicBezTo>
                    <a:cubicBezTo>
                      <a:pt x="525" y="131"/>
                      <a:pt x="525" y="131"/>
                      <a:pt x="525" y="131"/>
                    </a:cubicBezTo>
                    <a:cubicBezTo>
                      <a:pt x="523" y="132"/>
                      <a:pt x="523" y="132"/>
                      <a:pt x="523" y="132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523" y="129"/>
                      <a:pt x="523" y="129"/>
                      <a:pt x="523" y="129"/>
                    </a:cubicBezTo>
                    <a:cubicBezTo>
                      <a:pt x="522" y="126"/>
                      <a:pt x="522" y="126"/>
                      <a:pt x="522" y="126"/>
                    </a:cubicBezTo>
                    <a:cubicBezTo>
                      <a:pt x="520" y="125"/>
                      <a:pt x="520" y="125"/>
                      <a:pt x="520" y="125"/>
                    </a:cubicBezTo>
                    <a:cubicBezTo>
                      <a:pt x="518" y="125"/>
                      <a:pt x="518" y="125"/>
                      <a:pt x="518" y="125"/>
                    </a:cubicBezTo>
                    <a:cubicBezTo>
                      <a:pt x="518" y="122"/>
                      <a:pt x="518" y="122"/>
                      <a:pt x="518" y="122"/>
                    </a:cubicBezTo>
                    <a:lnTo>
                      <a:pt x="517" y="119"/>
                    </a:lnTo>
                    <a:close/>
                    <a:moveTo>
                      <a:pt x="514" y="111"/>
                    </a:moveTo>
                    <a:cubicBezTo>
                      <a:pt x="516" y="112"/>
                      <a:pt x="516" y="112"/>
                      <a:pt x="516" y="112"/>
                    </a:cubicBezTo>
                    <a:cubicBezTo>
                      <a:pt x="519" y="111"/>
                      <a:pt x="519" y="111"/>
                      <a:pt x="519" y="111"/>
                    </a:cubicBezTo>
                    <a:cubicBezTo>
                      <a:pt x="521" y="109"/>
                      <a:pt x="521" y="109"/>
                      <a:pt x="521" y="109"/>
                    </a:cubicBezTo>
                    <a:cubicBezTo>
                      <a:pt x="521" y="106"/>
                      <a:pt x="521" y="106"/>
                      <a:pt x="521" y="106"/>
                    </a:cubicBezTo>
                    <a:cubicBezTo>
                      <a:pt x="521" y="105"/>
                      <a:pt x="521" y="105"/>
                      <a:pt x="521" y="105"/>
                    </a:cubicBezTo>
                    <a:cubicBezTo>
                      <a:pt x="521" y="103"/>
                      <a:pt x="521" y="103"/>
                      <a:pt x="521" y="103"/>
                    </a:cubicBezTo>
                    <a:cubicBezTo>
                      <a:pt x="522" y="100"/>
                      <a:pt x="522" y="100"/>
                      <a:pt x="522" y="100"/>
                    </a:cubicBezTo>
                    <a:cubicBezTo>
                      <a:pt x="520" y="101"/>
                      <a:pt x="520" y="101"/>
                      <a:pt x="520" y="101"/>
                    </a:cubicBezTo>
                    <a:cubicBezTo>
                      <a:pt x="519" y="101"/>
                      <a:pt x="519" y="101"/>
                      <a:pt x="519" y="101"/>
                    </a:cubicBezTo>
                    <a:cubicBezTo>
                      <a:pt x="517" y="100"/>
                      <a:pt x="517" y="100"/>
                      <a:pt x="517" y="100"/>
                    </a:cubicBezTo>
                    <a:cubicBezTo>
                      <a:pt x="515" y="101"/>
                      <a:pt x="515" y="101"/>
                      <a:pt x="515" y="101"/>
                    </a:cubicBezTo>
                    <a:cubicBezTo>
                      <a:pt x="514" y="101"/>
                      <a:pt x="514" y="101"/>
                      <a:pt x="514" y="101"/>
                    </a:cubicBezTo>
                    <a:cubicBezTo>
                      <a:pt x="513" y="103"/>
                      <a:pt x="513" y="103"/>
                      <a:pt x="513" y="103"/>
                    </a:cubicBezTo>
                    <a:cubicBezTo>
                      <a:pt x="513" y="106"/>
                      <a:pt x="513" y="106"/>
                      <a:pt x="513" y="106"/>
                    </a:cubicBezTo>
                    <a:cubicBezTo>
                      <a:pt x="513" y="108"/>
                      <a:pt x="513" y="108"/>
                      <a:pt x="513" y="108"/>
                    </a:cubicBezTo>
                    <a:lnTo>
                      <a:pt x="514" y="111"/>
                    </a:lnTo>
                    <a:close/>
                    <a:moveTo>
                      <a:pt x="706" y="279"/>
                    </a:moveTo>
                    <a:cubicBezTo>
                      <a:pt x="706" y="279"/>
                      <a:pt x="708" y="279"/>
                      <a:pt x="708" y="279"/>
                    </a:cubicBezTo>
                    <a:cubicBezTo>
                      <a:pt x="710" y="278"/>
                      <a:pt x="710" y="278"/>
                      <a:pt x="710" y="278"/>
                    </a:cubicBezTo>
                    <a:cubicBezTo>
                      <a:pt x="711" y="281"/>
                      <a:pt x="711" y="281"/>
                      <a:pt x="711" y="281"/>
                    </a:cubicBezTo>
                    <a:cubicBezTo>
                      <a:pt x="713" y="281"/>
                      <a:pt x="713" y="281"/>
                      <a:pt x="713" y="281"/>
                    </a:cubicBezTo>
                    <a:cubicBezTo>
                      <a:pt x="713" y="281"/>
                      <a:pt x="713" y="281"/>
                      <a:pt x="713" y="281"/>
                    </a:cubicBezTo>
                    <a:cubicBezTo>
                      <a:pt x="715" y="282"/>
                      <a:pt x="715" y="282"/>
                      <a:pt x="715" y="282"/>
                    </a:cubicBezTo>
                    <a:cubicBezTo>
                      <a:pt x="719" y="279"/>
                      <a:pt x="719" y="279"/>
                      <a:pt x="719" y="279"/>
                    </a:cubicBezTo>
                    <a:cubicBezTo>
                      <a:pt x="721" y="279"/>
                      <a:pt x="721" y="279"/>
                      <a:pt x="721" y="279"/>
                    </a:cubicBezTo>
                    <a:cubicBezTo>
                      <a:pt x="724" y="280"/>
                      <a:pt x="724" y="280"/>
                      <a:pt x="724" y="280"/>
                    </a:cubicBezTo>
                    <a:cubicBezTo>
                      <a:pt x="726" y="280"/>
                      <a:pt x="726" y="280"/>
                      <a:pt x="726" y="280"/>
                    </a:cubicBezTo>
                    <a:cubicBezTo>
                      <a:pt x="728" y="281"/>
                      <a:pt x="728" y="281"/>
                      <a:pt x="728" y="281"/>
                    </a:cubicBezTo>
                    <a:cubicBezTo>
                      <a:pt x="729" y="280"/>
                      <a:pt x="729" y="280"/>
                      <a:pt x="729" y="280"/>
                    </a:cubicBezTo>
                    <a:cubicBezTo>
                      <a:pt x="729" y="279"/>
                      <a:pt x="729" y="279"/>
                      <a:pt x="729" y="279"/>
                    </a:cubicBezTo>
                    <a:cubicBezTo>
                      <a:pt x="730" y="276"/>
                      <a:pt x="730" y="276"/>
                      <a:pt x="730" y="276"/>
                    </a:cubicBezTo>
                    <a:cubicBezTo>
                      <a:pt x="732" y="276"/>
                      <a:pt x="732" y="276"/>
                      <a:pt x="732" y="276"/>
                    </a:cubicBezTo>
                    <a:cubicBezTo>
                      <a:pt x="732" y="274"/>
                      <a:pt x="732" y="274"/>
                      <a:pt x="732" y="274"/>
                    </a:cubicBezTo>
                    <a:cubicBezTo>
                      <a:pt x="731" y="272"/>
                      <a:pt x="731" y="272"/>
                      <a:pt x="731" y="272"/>
                    </a:cubicBezTo>
                    <a:cubicBezTo>
                      <a:pt x="731" y="269"/>
                      <a:pt x="731" y="269"/>
                      <a:pt x="731" y="269"/>
                    </a:cubicBezTo>
                    <a:cubicBezTo>
                      <a:pt x="732" y="271"/>
                      <a:pt x="732" y="271"/>
                      <a:pt x="732" y="271"/>
                    </a:cubicBezTo>
                    <a:cubicBezTo>
                      <a:pt x="732" y="272"/>
                      <a:pt x="732" y="272"/>
                      <a:pt x="732" y="272"/>
                    </a:cubicBezTo>
                    <a:cubicBezTo>
                      <a:pt x="734" y="275"/>
                      <a:pt x="734" y="275"/>
                      <a:pt x="734" y="275"/>
                    </a:cubicBezTo>
                    <a:cubicBezTo>
                      <a:pt x="735" y="273"/>
                      <a:pt x="735" y="273"/>
                      <a:pt x="735" y="273"/>
                    </a:cubicBezTo>
                    <a:cubicBezTo>
                      <a:pt x="736" y="273"/>
                      <a:pt x="736" y="273"/>
                      <a:pt x="736" y="273"/>
                    </a:cubicBezTo>
                    <a:cubicBezTo>
                      <a:pt x="738" y="273"/>
                      <a:pt x="738" y="273"/>
                      <a:pt x="738" y="273"/>
                    </a:cubicBezTo>
                    <a:cubicBezTo>
                      <a:pt x="739" y="274"/>
                      <a:pt x="739" y="274"/>
                      <a:pt x="739" y="274"/>
                    </a:cubicBezTo>
                    <a:cubicBezTo>
                      <a:pt x="739" y="272"/>
                      <a:pt x="739" y="272"/>
                      <a:pt x="739" y="272"/>
                    </a:cubicBezTo>
                    <a:cubicBezTo>
                      <a:pt x="739" y="270"/>
                      <a:pt x="739" y="270"/>
                      <a:pt x="739" y="270"/>
                    </a:cubicBezTo>
                    <a:cubicBezTo>
                      <a:pt x="739" y="269"/>
                      <a:pt x="739" y="269"/>
                      <a:pt x="739" y="269"/>
                    </a:cubicBezTo>
                    <a:cubicBezTo>
                      <a:pt x="737" y="267"/>
                      <a:pt x="737" y="267"/>
                      <a:pt x="737" y="267"/>
                    </a:cubicBezTo>
                    <a:cubicBezTo>
                      <a:pt x="735" y="268"/>
                      <a:pt x="735" y="268"/>
                      <a:pt x="735" y="268"/>
                    </a:cubicBezTo>
                    <a:cubicBezTo>
                      <a:pt x="732" y="268"/>
                      <a:pt x="732" y="268"/>
                      <a:pt x="732" y="268"/>
                    </a:cubicBezTo>
                    <a:cubicBezTo>
                      <a:pt x="732" y="267"/>
                      <a:pt x="732" y="267"/>
                      <a:pt x="732" y="267"/>
                    </a:cubicBezTo>
                    <a:cubicBezTo>
                      <a:pt x="733" y="266"/>
                      <a:pt x="733" y="266"/>
                      <a:pt x="733" y="266"/>
                    </a:cubicBezTo>
                    <a:cubicBezTo>
                      <a:pt x="734" y="267"/>
                      <a:pt x="734" y="267"/>
                      <a:pt x="734" y="267"/>
                    </a:cubicBezTo>
                    <a:cubicBezTo>
                      <a:pt x="737" y="266"/>
                      <a:pt x="737" y="266"/>
                      <a:pt x="737" y="266"/>
                    </a:cubicBezTo>
                    <a:cubicBezTo>
                      <a:pt x="738" y="264"/>
                      <a:pt x="738" y="264"/>
                      <a:pt x="738" y="264"/>
                    </a:cubicBezTo>
                    <a:cubicBezTo>
                      <a:pt x="739" y="265"/>
                      <a:pt x="739" y="265"/>
                      <a:pt x="739" y="265"/>
                    </a:cubicBezTo>
                    <a:cubicBezTo>
                      <a:pt x="740" y="265"/>
                      <a:pt x="740" y="265"/>
                      <a:pt x="740" y="265"/>
                    </a:cubicBezTo>
                    <a:cubicBezTo>
                      <a:pt x="742" y="263"/>
                      <a:pt x="742" y="263"/>
                      <a:pt x="742" y="263"/>
                    </a:cubicBezTo>
                    <a:cubicBezTo>
                      <a:pt x="741" y="261"/>
                      <a:pt x="741" y="261"/>
                      <a:pt x="741" y="261"/>
                    </a:cubicBezTo>
                    <a:cubicBezTo>
                      <a:pt x="743" y="259"/>
                      <a:pt x="743" y="259"/>
                      <a:pt x="743" y="259"/>
                    </a:cubicBezTo>
                    <a:cubicBezTo>
                      <a:pt x="742" y="258"/>
                      <a:pt x="742" y="258"/>
                      <a:pt x="742" y="258"/>
                    </a:cubicBezTo>
                    <a:cubicBezTo>
                      <a:pt x="743" y="257"/>
                      <a:pt x="743" y="257"/>
                      <a:pt x="743" y="257"/>
                    </a:cubicBezTo>
                    <a:cubicBezTo>
                      <a:pt x="744" y="256"/>
                      <a:pt x="744" y="256"/>
                      <a:pt x="744" y="256"/>
                    </a:cubicBezTo>
                    <a:cubicBezTo>
                      <a:pt x="741" y="255"/>
                      <a:pt x="741" y="255"/>
                      <a:pt x="741" y="255"/>
                    </a:cubicBezTo>
                    <a:cubicBezTo>
                      <a:pt x="739" y="256"/>
                      <a:pt x="739" y="256"/>
                      <a:pt x="739" y="256"/>
                    </a:cubicBezTo>
                    <a:cubicBezTo>
                      <a:pt x="740" y="254"/>
                      <a:pt x="740" y="254"/>
                      <a:pt x="740" y="254"/>
                    </a:cubicBezTo>
                    <a:cubicBezTo>
                      <a:pt x="741" y="254"/>
                      <a:pt x="741" y="254"/>
                      <a:pt x="741" y="254"/>
                    </a:cubicBezTo>
                    <a:cubicBezTo>
                      <a:pt x="741" y="252"/>
                      <a:pt x="741" y="252"/>
                      <a:pt x="741" y="252"/>
                    </a:cubicBezTo>
                    <a:cubicBezTo>
                      <a:pt x="739" y="250"/>
                      <a:pt x="739" y="250"/>
                      <a:pt x="739" y="250"/>
                    </a:cubicBezTo>
                    <a:cubicBezTo>
                      <a:pt x="735" y="250"/>
                      <a:pt x="735" y="250"/>
                      <a:pt x="735" y="250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48"/>
                      <a:pt x="734" y="248"/>
                      <a:pt x="734" y="248"/>
                    </a:cubicBezTo>
                    <a:cubicBezTo>
                      <a:pt x="735" y="247"/>
                      <a:pt x="735" y="247"/>
                      <a:pt x="735" y="247"/>
                    </a:cubicBezTo>
                    <a:cubicBezTo>
                      <a:pt x="735" y="245"/>
                      <a:pt x="735" y="245"/>
                      <a:pt x="735" y="245"/>
                    </a:cubicBezTo>
                    <a:cubicBezTo>
                      <a:pt x="731" y="242"/>
                      <a:pt x="731" y="242"/>
                      <a:pt x="731" y="242"/>
                    </a:cubicBezTo>
                    <a:cubicBezTo>
                      <a:pt x="729" y="242"/>
                      <a:pt x="729" y="242"/>
                      <a:pt x="729" y="242"/>
                    </a:cubicBezTo>
                    <a:cubicBezTo>
                      <a:pt x="727" y="243"/>
                      <a:pt x="727" y="243"/>
                      <a:pt x="727" y="243"/>
                    </a:cubicBezTo>
                    <a:cubicBezTo>
                      <a:pt x="724" y="243"/>
                      <a:pt x="724" y="243"/>
                      <a:pt x="724" y="243"/>
                    </a:cubicBezTo>
                    <a:cubicBezTo>
                      <a:pt x="721" y="244"/>
                      <a:pt x="721" y="244"/>
                      <a:pt x="721" y="244"/>
                    </a:cubicBezTo>
                    <a:cubicBezTo>
                      <a:pt x="717" y="242"/>
                      <a:pt x="717" y="242"/>
                      <a:pt x="717" y="242"/>
                    </a:cubicBezTo>
                    <a:cubicBezTo>
                      <a:pt x="717" y="240"/>
                      <a:pt x="717" y="240"/>
                      <a:pt x="717" y="240"/>
                    </a:cubicBezTo>
                    <a:cubicBezTo>
                      <a:pt x="715" y="239"/>
                      <a:pt x="715" y="239"/>
                      <a:pt x="715" y="239"/>
                    </a:cubicBezTo>
                    <a:cubicBezTo>
                      <a:pt x="713" y="240"/>
                      <a:pt x="713" y="240"/>
                      <a:pt x="713" y="240"/>
                    </a:cubicBezTo>
                    <a:cubicBezTo>
                      <a:pt x="712" y="240"/>
                      <a:pt x="712" y="240"/>
                      <a:pt x="712" y="240"/>
                    </a:cubicBezTo>
                    <a:cubicBezTo>
                      <a:pt x="711" y="241"/>
                      <a:pt x="711" y="241"/>
                      <a:pt x="711" y="241"/>
                    </a:cubicBezTo>
                    <a:cubicBezTo>
                      <a:pt x="708" y="241"/>
                      <a:pt x="708" y="241"/>
                      <a:pt x="708" y="241"/>
                    </a:cubicBezTo>
                    <a:cubicBezTo>
                      <a:pt x="707" y="243"/>
                      <a:pt x="707" y="243"/>
                      <a:pt x="707" y="243"/>
                    </a:cubicBezTo>
                    <a:cubicBezTo>
                      <a:pt x="706" y="242"/>
                      <a:pt x="706" y="242"/>
                      <a:pt x="706" y="242"/>
                    </a:cubicBezTo>
                    <a:cubicBezTo>
                      <a:pt x="704" y="241"/>
                      <a:pt x="704" y="241"/>
                      <a:pt x="704" y="241"/>
                    </a:cubicBezTo>
                    <a:cubicBezTo>
                      <a:pt x="702" y="241"/>
                      <a:pt x="702" y="241"/>
                      <a:pt x="702" y="241"/>
                    </a:cubicBezTo>
                    <a:cubicBezTo>
                      <a:pt x="699" y="242"/>
                      <a:pt x="699" y="242"/>
                      <a:pt x="699" y="242"/>
                    </a:cubicBezTo>
                    <a:cubicBezTo>
                      <a:pt x="700" y="243"/>
                      <a:pt x="700" y="243"/>
                      <a:pt x="700" y="243"/>
                    </a:cubicBezTo>
                    <a:cubicBezTo>
                      <a:pt x="699" y="244"/>
                      <a:pt x="699" y="244"/>
                      <a:pt x="699" y="244"/>
                    </a:cubicBezTo>
                    <a:cubicBezTo>
                      <a:pt x="699" y="243"/>
                      <a:pt x="699" y="243"/>
                      <a:pt x="699" y="243"/>
                    </a:cubicBezTo>
                    <a:cubicBezTo>
                      <a:pt x="698" y="242"/>
                      <a:pt x="698" y="242"/>
                      <a:pt x="698" y="242"/>
                    </a:cubicBezTo>
                    <a:cubicBezTo>
                      <a:pt x="696" y="242"/>
                      <a:pt x="696" y="242"/>
                      <a:pt x="696" y="242"/>
                    </a:cubicBezTo>
                    <a:cubicBezTo>
                      <a:pt x="691" y="241"/>
                      <a:pt x="691" y="241"/>
                      <a:pt x="691" y="241"/>
                    </a:cubicBezTo>
                    <a:cubicBezTo>
                      <a:pt x="690" y="242"/>
                      <a:pt x="690" y="242"/>
                      <a:pt x="690" y="242"/>
                    </a:cubicBezTo>
                    <a:cubicBezTo>
                      <a:pt x="692" y="244"/>
                      <a:pt x="692" y="244"/>
                      <a:pt x="692" y="244"/>
                    </a:cubicBezTo>
                    <a:cubicBezTo>
                      <a:pt x="691" y="245"/>
                      <a:pt x="691" y="245"/>
                      <a:pt x="691" y="245"/>
                    </a:cubicBezTo>
                    <a:cubicBezTo>
                      <a:pt x="693" y="247"/>
                      <a:pt x="693" y="247"/>
                      <a:pt x="693" y="247"/>
                    </a:cubicBezTo>
                    <a:cubicBezTo>
                      <a:pt x="691" y="246"/>
                      <a:pt x="691" y="246"/>
                      <a:pt x="691" y="246"/>
                    </a:cubicBezTo>
                    <a:cubicBezTo>
                      <a:pt x="690" y="245"/>
                      <a:pt x="690" y="245"/>
                      <a:pt x="690" y="245"/>
                    </a:cubicBezTo>
                    <a:cubicBezTo>
                      <a:pt x="688" y="245"/>
                      <a:pt x="688" y="245"/>
                      <a:pt x="688" y="245"/>
                    </a:cubicBezTo>
                    <a:cubicBezTo>
                      <a:pt x="685" y="245"/>
                      <a:pt x="685" y="245"/>
                      <a:pt x="685" y="245"/>
                    </a:cubicBezTo>
                    <a:cubicBezTo>
                      <a:pt x="684" y="245"/>
                      <a:pt x="684" y="245"/>
                      <a:pt x="684" y="245"/>
                    </a:cubicBezTo>
                    <a:cubicBezTo>
                      <a:pt x="687" y="244"/>
                      <a:pt x="687" y="244"/>
                      <a:pt x="687" y="244"/>
                    </a:cubicBezTo>
                    <a:cubicBezTo>
                      <a:pt x="687" y="242"/>
                      <a:pt x="687" y="242"/>
                      <a:pt x="687" y="242"/>
                    </a:cubicBezTo>
                    <a:cubicBezTo>
                      <a:pt x="684" y="239"/>
                      <a:pt x="684" y="239"/>
                      <a:pt x="684" y="239"/>
                    </a:cubicBezTo>
                    <a:cubicBezTo>
                      <a:pt x="685" y="238"/>
                      <a:pt x="685" y="238"/>
                      <a:pt x="685" y="238"/>
                    </a:cubicBezTo>
                    <a:cubicBezTo>
                      <a:pt x="684" y="237"/>
                      <a:pt x="684" y="237"/>
                      <a:pt x="684" y="237"/>
                    </a:cubicBezTo>
                    <a:cubicBezTo>
                      <a:pt x="681" y="238"/>
                      <a:pt x="681" y="238"/>
                      <a:pt x="681" y="238"/>
                    </a:cubicBezTo>
                    <a:cubicBezTo>
                      <a:pt x="682" y="240"/>
                      <a:pt x="682" y="240"/>
                      <a:pt x="682" y="240"/>
                    </a:cubicBezTo>
                    <a:cubicBezTo>
                      <a:pt x="681" y="241"/>
                      <a:pt x="681" y="241"/>
                      <a:pt x="681" y="241"/>
                    </a:cubicBezTo>
                    <a:cubicBezTo>
                      <a:pt x="679" y="240"/>
                      <a:pt x="679" y="240"/>
                      <a:pt x="679" y="240"/>
                    </a:cubicBezTo>
                    <a:cubicBezTo>
                      <a:pt x="680" y="239"/>
                      <a:pt x="680" y="239"/>
                      <a:pt x="680" y="239"/>
                    </a:cubicBezTo>
                    <a:cubicBezTo>
                      <a:pt x="680" y="238"/>
                      <a:pt x="680" y="238"/>
                      <a:pt x="680" y="238"/>
                    </a:cubicBezTo>
                    <a:cubicBezTo>
                      <a:pt x="678" y="237"/>
                      <a:pt x="678" y="237"/>
                      <a:pt x="678" y="237"/>
                    </a:cubicBezTo>
                    <a:cubicBezTo>
                      <a:pt x="676" y="238"/>
                      <a:pt x="676" y="238"/>
                      <a:pt x="676" y="238"/>
                    </a:cubicBezTo>
                    <a:cubicBezTo>
                      <a:pt x="675" y="238"/>
                      <a:pt x="675" y="238"/>
                      <a:pt x="675" y="238"/>
                    </a:cubicBezTo>
                    <a:cubicBezTo>
                      <a:pt x="675" y="236"/>
                      <a:pt x="675" y="236"/>
                      <a:pt x="675" y="236"/>
                    </a:cubicBezTo>
                    <a:cubicBezTo>
                      <a:pt x="675" y="235"/>
                      <a:pt x="675" y="235"/>
                      <a:pt x="675" y="235"/>
                    </a:cubicBezTo>
                    <a:cubicBezTo>
                      <a:pt x="675" y="232"/>
                      <a:pt x="675" y="232"/>
                      <a:pt x="675" y="232"/>
                    </a:cubicBezTo>
                    <a:cubicBezTo>
                      <a:pt x="673" y="233"/>
                      <a:pt x="673" y="233"/>
                      <a:pt x="673" y="233"/>
                    </a:cubicBezTo>
                    <a:cubicBezTo>
                      <a:pt x="670" y="236"/>
                      <a:pt x="670" y="236"/>
                      <a:pt x="670" y="236"/>
                    </a:cubicBezTo>
                    <a:cubicBezTo>
                      <a:pt x="671" y="238"/>
                      <a:pt x="671" y="238"/>
                      <a:pt x="671" y="238"/>
                    </a:cubicBezTo>
                    <a:cubicBezTo>
                      <a:pt x="669" y="239"/>
                      <a:pt x="669" y="239"/>
                      <a:pt x="669" y="239"/>
                    </a:cubicBezTo>
                    <a:cubicBezTo>
                      <a:pt x="668" y="236"/>
                      <a:pt x="668" y="236"/>
                      <a:pt x="668" y="236"/>
                    </a:cubicBezTo>
                    <a:cubicBezTo>
                      <a:pt x="669" y="235"/>
                      <a:pt x="669" y="235"/>
                      <a:pt x="669" y="235"/>
                    </a:cubicBezTo>
                    <a:cubicBezTo>
                      <a:pt x="669" y="233"/>
                      <a:pt x="669" y="233"/>
                      <a:pt x="669" y="233"/>
                    </a:cubicBezTo>
                    <a:cubicBezTo>
                      <a:pt x="670" y="230"/>
                      <a:pt x="670" y="230"/>
                      <a:pt x="670" y="230"/>
                    </a:cubicBezTo>
                    <a:cubicBezTo>
                      <a:pt x="669" y="228"/>
                      <a:pt x="669" y="228"/>
                      <a:pt x="669" y="228"/>
                    </a:cubicBezTo>
                    <a:cubicBezTo>
                      <a:pt x="666" y="229"/>
                      <a:pt x="666" y="229"/>
                      <a:pt x="666" y="229"/>
                    </a:cubicBezTo>
                    <a:cubicBezTo>
                      <a:pt x="666" y="228"/>
                      <a:pt x="666" y="228"/>
                      <a:pt x="666" y="228"/>
                    </a:cubicBezTo>
                    <a:cubicBezTo>
                      <a:pt x="668" y="227"/>
                      <a:pt x="668" y="227"/>
                      <a:pt x="668" y="227"/>
                    </a:cubicBezTo>
                    <a:cubicBezTo>
                      <a:pt x="669" y="225"/>
                      <a:pt x="669" y="225"/>
                      <a:pt x="669" y="225"/>
                    </a:cubicBezTo>
                    <a:cubicBezTo>
                      <a:pt x="669" y="223"/>
                      <a:pt x="669" y="223"/>
                      <a:pt x="669" y="223"/>
                    </a:cubicBezTo>
                    <a:cubicBezTo>
                      <a:pt x="667" y="224"/>
                      <a:pt x="667" y="224"/>
                      <a:pt x="667" y="224"/>
                    </a:cubicBezTo>
                    <a:cubicBezTo>
                      <a:pt x="665" y="223"/>
                      <a:pt x="665" y="223"/>
                      <a:pt x="665" y="223"/>
                    </a:cubicBezTo>
                    <a:cubicBezTo>
                      <a:pt x="665" y="224"/>
                      <a:pt x="665" y="224"/>
                      <a:pt x="665" y="224"/>
                    </a:cubicBezTo>
                    <a:cubicBezTo>
                      <a:pt x="663" y="224"/>
                      <a:pt x="663" y="224"/>
                      <a:pt x="663" y="224"/>
                    </a:cubicBezTo>
                    <a:cubicBezTo>
                      <a:pt x="664" y="223"/>
                      <a:pt x="664" y="223"/>
                      <a:pt x="664" y="223"/>
                    </a:cubicBezTo>
                    <a:cubicBezTo>
                      <a:pt x="663" y="222"/>
                      <a:pt x="663" y="222"/>
                      <a:pt x="663" y="222"/>
                    </a:cubicBezTo>
                    <a:cubicBezTo>
                      <a:pt x="662" y="222"/>
                      <a:pt x="662" y="222"/>
                      <a:pt x="662" y="222"/>
                    </a:cubicBezTo>
                    <a:cubicBezTo>
                      <a:pt x="660" y="223"/>
                      <a:pt x="660" y="223"/>
                      <a:pt x="660" y="223"/>
                    </a:cubicBezTo>
                    <a:cubicBezTo>
                      <a:pt x="658" y="224"/>
                      <a:pt x="658" y="224"/>
                      <a:pt x="658" y="224"/>
                    </a:cubicBezTo>
                    <a:cubicBezTo>
                      <a:pt x="658" y="223"/>
                      <a:pt x="658" y="223"/>
                      <a:pt x="658" y="223"/>
                    </a:cubicBezTo>
                    <a:cubicBezTo>
                      <a:pt x="659" y="222"/>
                      <a:pt x="659" y="222"/>
                      <a:pt x="659" y="222"/>
                    </a:cubicBezTo>
                    <a:cubicBezTo>
                      <a:pt x="660" y="220"/>
                      <a:pt x="660" y="220"/>
                      <a:pt x="660" y="220"/>
                    </a:cubicBezTo>
                    <a:cubicBezTo>
                      <a:pt x="661" y="218"/>
                      <a:pt x="661" y="218"/>
                      <a:pt x="661" y="218"/>
                    </a:cubicBezTo>
                    <a:cubicBezTo>
                      <a:pt x="662" y="218"/>
                      <a:pt x="662" y="218"/>
                      <a:pt x="662" y="218"/>
                    </a:cubicBezTo>
                    <a:cubicBezTo>
                      <a:pt x="664" y="220"/>
                      <a:pt x="664" y="220"/>
                      <a:pt x="664" y="220"/>
                    </a:cubicBezTo>
                    <a:cubicBezTo>
                      <a:pt x="667" y="220"/>
                      <a:pt x="667" y="220"/>
                      <a:pt x="667" y="220"/>
                    </a:cubicBezTo>
                    <a:cubicBezTo>
                      <a:pt x="667" y="219"/>
                      <a:pt x="667" y="219"/>
                      <a:pt x="667" y="219"/>
                    </a:cubicBezTo>
                    <a:cubicBezTo>
                      <a:pt x="665" y="217"/>
                      <a:pt x="665" y="217"/>
                      <a:pt x="665" y="217"/>
                    </a:cubicBezTo>
                    <a:cubicBezTo>
                      <a:pt x="663" y="217"/>
                      <a:pt x="663" y="217"/>
                      <a:pt x="663" y="217"/>
                    </a:cubicBezTo>
                    <a:cubicBezTo>
                      <a:pt x="664" y="216"/>
                      <a:pt x="664" y="216"/>
                      <a:pt x="664" y="216"/>
                    </a:cubicBezTo>
                    <a:cubicBezTo>
                      <a:pt x="661" y="213"/>
                      <a:pt x="661" y="213"/>
                      <a:pt x="661" y="213"/>
                    </a:cubicBezTo>
                    <a:cubicBezTo>
                      <a:pt x="659" y="212"/>
                      <a:pt x="659" y="212"/>
                      <a:pt x="659" y="212"/>
                    </a:cubicBezTo>
                    <a:cubicBezTo>
                      <a:pt x="660" y="212"/>
                      <a:pt x="660" y="212"/>
                      <a:pt x="660" y="212"/>
                    </a:cubicBezTo>
                    <a:cubicBezTo>
                      <a:pt x="660" y="210"/>
                      <a:pt x="660" y="210"/>
                      <a:pt x="660" y="210"/>
                    </a:cubicBezTo>
                    <a:cubicBezTo>
                      <a:pt x="661" y="210"/>
                      <a:pt x="661" y="210"/>
                      <a:pt x="661" y="210"/>
                    </a:cubicBezTo>
                    <a:cubicBezTo>
                      <a:pt x="663" y="212"/>
                      <a:pt x="663" y="212"/>
                      <a:pt x="663" y="212"/>
                    </a:cubicBezTo>
                    <a:cubicBezTo>
                      <a:pt x="665" y="215"/>
                      <a:pt x="665" y="215"/>
                      <a:pt x="665" y="215"/>
                    </a:cubicBezTo>
                    <a:cubicBezTo>
                      <a:pt x="667" y="215"/>
                      <a:pt x="667" y="215"/>
                      <a:pt x="667" y="215"/>
                    </a:cubicBezTo>
                    <a:cubicBezTo>
                      <a:pt x="669" y="217"/>
                      <a:pt x="669" y="217"/>
                      <a:pt x="669" y="217"/>
                    </a:cubicBezTo>
                    <a:cubicBezTo>
                      <a:pt x="670" y="216"/>
                      <a:pt x="670" y="216"/>
                      <a:pt x="670" y="216"/>
                    </a:cubicBezTo>
                    <a:cubicBezTo>
                      <a:pt x="672" y="217"/>
                      <a:pt x="672" y="217"/>
                      <a:pt x="672" y="217"/>
                    </a:cubicBezTo>
                    <a:cubicBezTo>
                      <a:pt x="675" y="218"/>
                      <a:pt x="675" y="218"/>
                      <a:pt x="675" y="218"/>
                    </a:cubicBezTo>
                    <a:cubicBezTo>
                      <a:pt x="678" y="218"/>
                      <a:pt x="678" y="218"/>
                      <a:pt x="678" y="218"/>
                    </a:cubicBezTo>
                    <a:cubicBezTo>
                      <a:pt x="678" y="216"/>
                      <a:pt x="678" y="216"/>
                      <a:pt x="678" y="216"/>
                    </a:cubicBezTo>
                    <a:cubicBezTo>
                      <a:pt x="678" y="214"/>
                      <a:pt x="678" y="214"/>
                      <a:pt x="678" y="214"/>
                    </a:cubicBezTo>
                    <a:cubicBezTo>
                      <a:pt x="673" y="210"/>
                      <a:pt x="673" y="210"/>
                      <a:pt x="673" y="210"/>
                    </a:cubicBezTo>
                    <a:cubicBezTo>
                      <a:pt x="671" y="208"/>
                      <a:pt x="671" y="208"/>
                      <a:pt x="671" y="208"/>
                    </a:cubicBezTo>
                    <a:cubicBezTo>
                      <a:pt x="670" y="209"/>
                      <a:pt x="670" y="209"/>
                      <a:pt x="670" y="209"/>
                    </a:cubicBezTo>
                    <a:cubicBezTo>
                      <a:pt x="669" y="207"/>
                      <a:pt x="669" y="207"/>
                      <a:pt x="669" y="207"/>
                    </a:cubicBezTo>
                    <a:cubicBezTo>
                      <a:pt x="667" y="205"/>
                      <a:pt x="667" y="205"/>
                      <a:pt x="667" y="205"/>
                    </a:cubicBezTo>
                    <a:cubicBezTo>
                      <a:pt x="666" y="204"/>
                      <a:pt x="666" y="204"/>
                      <a:pt x="666" y="204"/>
                    </a:cubicBezTo>
                    <a:cubicBezTo>
                      <a:pt x="665" y="203"/>
                      <a:pt x="665" y="203"/>
                      <a:pt x="665" y="203"/>
                    </a:cubicBezTo>
                    <a:cubicBezTo>
                      <a:pt x="666" y="202"/>
                      <a:pt x="666" y="202"/>
                      <a:pt x="666" y="202"/>
                    </a:cubicBezTo>
                    <a:cubicBezTo>
                      <a:pt x="668" y="203"/>
                      <a:pt x="668" y="203"/>
                      <a:pt x="668" y="203"/>
                    </a:cubicBezTo>
                    <a:cubicBezTo>
                      <a:pt x="669" y="204"/>
                      <a:pt x="669" y="204"/>
                      <a:pt x="669" y="204"/>
                    </a:cubicBezTo>
                    <a:cubicBezTo>
                      <a:pt x="671" y="204"/>
                      <a:pt x="671" y="204"/>
                      <a:pt x="671" y="204"/>
                    </a:cubicBezTo>
                    <a:cubicBezTo>
                      <a:pt x="671" y="206"/>
                      <a:pt x="671" y="206"/>
                      <a:pt x="671" y="206"/>
                    </a:cubicBezTo>
                    <a:cubicBezTo>
                      <a:pt x="673" y="207"/>
                      <a:pt x="673" y="207"/>
                      <a:pt x="673" y="207"/>
                    </a:cubicBezTo>
                    <a:cubicBezTo>
                      <a:pt x="673" y="205"/>
                      <a:pt x="673" y="205"/>
                      <a:pt x="673" y="205"/>
                    </a:cubicBezTo>
                    <a:cubicBezTo>
                      <a:pt x="672" y="201"/>
                      <a:pt x="672" y="201"/>
                      <a:pt x="672" y="201"/>
                    </a:cubicBezTo>
                    <a:cubicBezTo>
                      <a:pt x="670" y="198"/>
                      <a:pt x="670" y="198"/>
                      <a:pt x="670" y="198"/>
                    </a:cubicBezTo>
                    <a:cubicBezTo>
                      <a:pt x="668" y="198"/>
                      <a:pt x="668" y="198"/>
                      <a:pt x="668" y="198"/>
                    </a:cubicBezTo>
                    <a:cubicBezTo>
                      <a:pt x="667" y="198"/>
                      <a:pt x="667" y="198"/>
                      <a:pt x="667" y="198"/>
                    </a:cubicBezTo>
                    <a:cubicBezTo>
                      <a:pt x="665" y="198"/>
                      <a:pt x="665" y="198"/>
                      <a:pt x="665" y="198"/>
                    </a:cubicBezTo>
                    <a:cubicBezTo>
                      <a:pt x="663" y="199"/>
                      <a:pt x="663" y="199"/>
                      <a:pt x="663" y="199"/>
                    </a:cubicBezTo>
                    <a:cubicBezTo>
                      <a:pt x="661" y="199"/>
                      <a:pt x="661" y="199"/>
                      <a:pt x="661" y="199"/>
                    </a:cubicBezTo>
                    <a:cubicBezTo>
                      <a:pt x="659" y="198"/>
                      <a:pt x="659" y="198"/>
                      <a:pt x="659" y="198"/>
                    </a:cubicBezTo>
                    <a:cubicBezTo>
                      <a:pt x="657" y="198"/>
                      <a:pt x="657" y="198"/>
                      <a:pt x="657" y="198"/>
                    </a:cubicBezTo>
                    <a:cubicBezTo>
                      <a:pt x="656" y="196"/>
                      <a:pt x="656" y="196"/>
                      <a:pt x="656" y="196"/>
                    </a:cubicBezTo>
                    <a:cubicBezTo>
                      <a:pt x="653" y="200"/>
                      <a:pt x="653" y="200"/>
                      <a:pt x="653" y="200"/>
                    </a:cubicBezTo>
                    <a:cubicBezTo>
                      <a:pt x="650" y="201"/>
                      <a:pt x="650" y="201"/>
                      <a:pt x="650" y="201"/>
                    </a:cubicBezTo>
                    <a:cubicBezTo>
                      <a:pt x="650" y="203"/>
                      <a:pt x="650" y="203"/>
                      <a:pt x="650" y="203"/>
                    </a:cubicBezTo>
                    <a:cubicBezTo>
                      <a:pt x="648" y="204"/>
                      <a:pt x="648" y="204"/>
                      <a:pt x="648" y="204"/>
                    </a:cubicBezTo>
                    <a:cubicBezTo>
                      <a:pt x="648" y="203"/>
                      <a:pt x="648" y="203"/>
                      <a:pt x="648" y="203"/>
                    </a:cubicBezTo>
                    <a:cubicBezTo>
                      <a:pt x="650" y="201"/>
                      <a:pt x="650" y="201"/>
                      <a:pt x="650" y="201"/>
                    </a:cubicBezTo>
                    <a:cubicBezTo>
                      <a:pt x="651" y="200"/>
                      <a:pt x="651" y="200"/>
                      <a:pt x="651" y="200"/>
                    </a:cubicBezTo>
                    <a:cubicBezTo>
                      <a:pt x="655" y="196"/>
                      <a:pt x="655" y="196"/>
                      <a:pt x="655" y="196"/>
                    </a:cubicBezTo>
                    <a:cubicBezTo>
                      <a:pt x="656" y="194"/>
                      <a:pt x="656" y="194"/>
                      <a:pt x="656" y="194"/>
                    </a:cubicBezTo>
                    <a:cubicBezTo>
                      <a:pt x="655" y="192"/>
                      <a:pt x="655" y="192"/>
                      <a:pt x="655" y="192"/>
                    </a:cubicBezTo>
                    <a:cubicBezTo>
                      <a:pt x="655" y="187"/>
                      <a:pt x="655" y="187"/>
                      <a:pt x="655" y="187"/>
                    </a:cubicBezTo>
                    <a:cubicBezTo>
                      <a:pt x="656" y="186"/>
                      <a:pt x="656" y="186"/>
                      <a:pt x="656" y="186"/>
                    </a:cubicBezTo>
                    <a:cubicBezTo>
                      <a:pt x="654" y="184"/>
                      <a:pt x="654" y="184"/>
                      <a:pt x="654" y="184"/>
                    </a:cubicBezTo>
                    <a:cubicBezTo>
                      <a:pt x="653" y="186"/>
                      <a:pt x="653" y="186"/>
                      <a:pt x="653" y="186"/>
                    </a:cubicBezTo>
                    <a:cubicBezTo>
                      <a:pt x="650" y="185"/>
                      <a:pt x="650" y="185"/>
                      <a:pt x="650" y="185"/>
                    </a:cubicBezTo>
                    <a:cubicBezTo>
                      <a:pt x="649" y="184"/>
                      <a:pt x="649" y="184"/>
                      <a:pt x="649" y="184"/>
                    </a:cubicBezTo>
                    <a:cubicBezTo>
                      <a:pt x="649" y="182"/>
                      <a:pt x="649" y="182"/>
                      <a:pt x="649" y="182"/>
                    </a:cubicBezTo>
                    <a:cubicBezTo>
                      <a:pt x="649" y="181"/>
                      <a:pt x="649" y="181"/>
                      <a:pt x="649" y="181"/>
                    </a:cubicBezTo>
                    <a:cubicBezTo>
                      <a:pt x="645" y="180"/>
                      <a:pt x="645" y="180"/>
                      <a:pt x="645" y="180"/>
                    </a:cubicBezTo>
                    <a:cubicBezTo>
                      <a:pt x="643" y="178"/>
                      <a:pt x="643" y="178"/>
                      <a:pt x="643" y="178"/>
                    </a:cubicBezTo>
                    <a:cubicBezTo>
                      <a:pt x="641" y="178"/>
                      <a:pt x="641" y="178"/>
                      <a:pt x="641" y="178"/>
                    </a:cubicBezTo>
                    <a:cubicBezTo>
                      <a:pt x="639" y="176"/>
                      <a:pt x="639" y="176"/>
                      <a:pt x="639" y="176"/>
                    </a:cubicBezTo>
                    <a:cubicBezTo>
                      <a:pt x="638" y="177"/>
                      <a:pt x="638" y="177"/>
                      <a:pt x="638" y="177"/>
                    </a:cubicBezTo>
                    <a:cubicBezTo>
                      <a:pt x="634" y="178"/>
                      <a:pt x="634" y="178"/>
                      <a:pt x="634" y="178"/>
                    </a:cubicBezTo>
                    <a:cubicBezTo>
                      <a:pt x="633" y="179"/>
                      <a:pt x="633" y="179"/>
                      <a:pt x="633" y="179"/>
                    </a:cubicBezTo>
                    <a:cubicBezTo>
                      <a:pt x="632" y="179"/>
                      <a:pt x="632" y="179"/>
                      <a:pt x="632" y="179"/>
                    </a:cubicBezTo>
                    <a:cubicBezTo>
                      <a:pt x="631" y="181"/>
                      <a:pt x="631" y="181"/>
                      <a:pt x="631" y="181"/>
                    </a:cubicBezTo>
                    <a:cubicBezTo>
                      <a:pt x="633" y="183"/>
                      <a:pt x="633" y="183"/>
                      <a:pt x="633" y="183"/>
                    </a:cubicBezTo>
                    <a:cubicBezTo>
                      <a:pt x="634" y="185"/>
                      <a:pt x="634" y="185"/>
                      <a:pt x="634" y="185"/>
                    </a:cubicBezTo>
                    <a:cubicBezTo>
                      <a:pt x="632" y="185"/>
                      <a:pt x="632" y="185"/>
                      <a:pt x="632" y="185"/>
                    </a:cubicBezTo>
                    <a:cubicBezTo>
                      <a:pt x="629" y="181"/>
                      <a:pt x="629" y="181"/>
                      <a:pt x="629" y="181"/>
                    </a:cubicBezTo>
                    <a:cubicBezTo>
                      <a:pt x="629" y="184"/>
                      <a:pt x="629" y="184"/>
                      <a:pt x="629" y="184"/>
                    </a:cubicBezTo>
                    <a:cubicBezTo>
                      <a:pt x="630" y="186"/>
                      <a:pt x="630" y="186"/>
                      <a:pt x="630" y="186"/>
                    </a:cubicBezTo>
                    <a:cubicBezTo>
                      <a:pt x="632" y="187"/>
                      <a:pt x="632" y="187"/>
                      <a:pt x="632" y="187"/>
                    </a:cubicBezTo>
                    <a:cubicBezTo>
                      <a:pt x="634" y="191"/>
                      <a:pt x="634" y="191"/>
                      <a:pt x="634" y="191"/>
                    </a:cubicBezTo>
                    <a:cubicBezTo>
                      <a:pt x="636" y="191"/>
                      <a:pt x="636" y="191"/>
                      <a:pt x="636" y="191"/>
                    </a:cubicBezTo>
                    <a:cubicBezTo>
                      <a:pt x="635" y="192"/>
                      <a:pt x="635" y="192"/>
                      <a:pt x="635" y="192"/>
                    </a:cubicBezTo>
                    <a:cubicBezTo>
                      <a:pt x="633" y="192"/>
                      <a:pt x="633" y="192"/>
                      <a:pt x="633" y="192"/>
                    </a:cubicBezTo>
                    <a:cubicBezTo>
                      <a:pt x="633" y="194"/>
                      <a:pt x="633" y="194"/>
                      <a:pt x="633" y="194"/>
                    </a:cubicBezTo>
                    <a:cubicBezTo>
                      <a:pt x="635" y="198"/>
                      <a:pt x="635" y="198"/>
                      <a:pt x="635" y="198"/>
                    </a:cubicBezTo>
                    <a:cubicBezTo>
                      <a:pt x="638" y="199"/>
                      <a:pt x="638" y="199"/>
                      <a:pt x="638" y="199"/>
                    </a:cubicBezTo>
                    <a:cubicBezTo>
                      <a:pt x="637" y="200"/>
                      <a:pt x="637" y="200"/>
                      <a:pt x="637" y="200"/>
                    </a:cubicBezTo>
                    <a:cubicBezTo>
                      <a:pt x="637" y="199"/>
                      <a:pt x="637" y="199"/>
                      <a:pt x="637" y="199"/>
                    </a:cubicBezTo>
                    <a:cubicBezTo>
                      <a:pt x="633" y="199"/>
                      <a:pt x="633" y="199"/>
                      <a:pt x="633" y="199"/>
                    </a:cubicBezTo>
                    <a:cubicBezTo>
                      <a:pt x="633" y="200"/>
                      <a:pt x="633" y="200"/>
                      <a:pt x="633" y="200"/>
                    </a:cubicBezTo>
                    <a:cubicBezTo>
                      <a:pt x="632" y="201"/>
                      <a:pt x="632" y="201"/>
                      <a:pt x="632" y="201"/>
                    </a:cubicBezTo>
                    <a:cubicBezTo>
                      <a:pt x="631" y="203"/>
                      <a:pt x="631" y="203"/>
                      <a:pt x="631" y="203"/>
                    </a:cubicBezTo>
                    <a:cubicBezTo>
                      <a:pt x="634" y="202"/>
                      <a:pt x="634" y="202"/>
                      <a:pt x="634" y="202"/>
                    </a:cubicBezTo>
                    <a:cubicBezTo>
                      <a:pt x="636" y="203"/>
                      <a:pt x="636" y="203"/>
                      <a:pt x="636" y="203"/>
                    </a:cubicBezTo>
                    <a:cubicBezTo>
                      <a:pt x="639" y="201"/>
                      <a:pt x="639" y="201"/>
                      <a:pt x="639" y="201"/>
                    </a:cubicBezTo>
                    <a:cubicBezTo>
                      <a:pt x="640" y="203"/>
                      <a:pt x="640" y="203"/>
                      <a:pt x="640" y="203"/>
                    </a:cubicBezTo>
                    <a:cubicBezTo>
                      <a:pt x="642" y="203"/>
                      <a:pt x="642" y="203"/>
                      <a:pt x="642" y="203"/>
                    </a:cubicBezTo>
                    <a:cubicBezTo>
                      <a:pt x="642" y="205"/>
                      <a:pt x="642" y="205"/>
                      <a:pt x="642" y="205"/>
                    </a:cubicBezTo>
                    <a:cubicBezTo>
                      <a:pt x="645" y="207"/>
                      <a:pt x="645" y="207"/>
                      <a:pt x="645" y="207"/>
                    </a:cubicBezTo>
                    <a:cubicBezTo>
                      <a:pt x="647" y="207"/>
                      <a:pt x="647" y="207"/>
                      <a:pt x="647" y="207"/>
                    </a:cubicBezTo>
                    <a:cubicBezTo>
                      <a:pt x="647" y="206"/>
                      <a:pt x="647" y="206"/>
                      <a:pt x="647" y="206"/>
                    </a:cubicBezTo>
                    <a:cubicBezTo>
                      <a:pt x="648" y="207"/>
                      <a:pt x="648" y="207"/>
                      <a:pt x="648" y="207"/>
                    </a:cubicBezTo>
                    <a:cubicBezTo>
                      <a:pt x="650" y="205"/>
                      <a:pt x="650" y="205"/>
                      <a:pt x="650" y="205"/>
                    </a:cubicBezTo>
                    <a:cubicBezTo>
                      <a:pt x="651" y="206"/>
                      <a:pt x="651" y="206"/>
                      <a:pt x="651" y="206"/>
                    </a:cubicBezTo>
                    <a:cubicBezTo>
                      <a:pt x="652" y="207"/>
                      <a:pt x="652" y="207"/>
                      <a:pt x="652" y="207"/>
                    </a:cubicBezTo>
                    <a:cubicBezTo>
                      <a:pt x="651" y="209"/>
                      <a:pt x="651" y="209"/>
                      <a:pt x="651" y="209"/>
                    </a:cubicBezTo>
                    <a:cubicBezTo>
                      <a:pt x="651" y="213"/>
                      <a:pt x="651" y="213"/>
                      <a:pt x="651" y="213"/>
                    </a:cubicBezTo>
                    <a:cubicBezTo>
                      <a:pt x="650" y="216"/>
                      <a:pt x="650" y="216"/>
                      <a:pt x="650" y="216"/>
                    </a:cubicBezTo>
                    <a:cubicBezTo>
                      <a:pt x="650" y="218"/>
                      <a:pt x="650" y="218"/>
                      <a:pt x="650" y="218"/>
                    </a:cubicBezTo>
                    <a:cubicBezTo>
                      <a:pt x="652" y="220"/>
                      <a:pt x="652" y="220"/>
                      <a:pt x="652" y="220"/>
                    </a:cubicBezTo>
                    <a:cubicBezTo>
                      <a:pt x="651" y="223"/>
                      <a:pt x="651" y="223"/>
                      <a:pt x="651" y="223"/>
                    </a:cubicBezTo>
                    <a:cubicBezTo>
                      <a:pt x="651" y="224"/>
                      <a:pt x="651" y="224"/>
                      <a:pt x="651" y="224"/>
                    </a:cubicBezTo>
                    <a:cubicBezTo>
                      <a:pt x="650" y="227"/>
                      <a:pt x="650" y="227"/>
                      <a:pt x="650" y="227"/>
                    </a:cubicBezTo>
                    <a:cubicBezTo>
                      <a:pt x="647" y="229"/>
                      <a:pt x="647" y="229"/>
                      <a:pt x="647" y="229"/>
                    </a:cubicBezTo>
                    <a:cubicBezTo>
                      <a:pt x="644" y="230"/>
                      <a:pt x="644" y="230"/>
                      <a:pt x="644" y="230"/>
                    </a:cubicBezTo>
                    <a:cubicBezTo>
                      <a:pt x="644" y="232"/>
                      <a:pt x="644" y="232"/>
                      <a:pt x="644" y="232"/>
                    </a:cubicBezTo>
                    <a:cubicBezTo>
                      <a:pt x="641" y="235"/>
                      <a:pt x="641" y="235"/>
                      <a:pt x="641" y="235"/>
                    </a:cubicBezTo>
                    <a:cubicBezTo>
                      <a:pt x="641" y="236"/>
                      <a:pt x="641" y="236"/>
                      <a:pt x="641" y="236"/>
                    </a:cubicBezTo>
                    <a:cubicBezTo>
                      <a:pt x="639" y="238"/>
                      <a:pt x="639" y="238"/>
                      <a:pt x="639" y="238"/>
                    </a:cubicBezTo>
                    <a:cubicBezTo>
                      <a:pt x="638" y="239"/>
                      <a:pt x="638" y="239"/>
                      <a:pt x="638" y="239"/>
                    </a:cubicBezTo>
                    <a:cubicBezTo>
                      <a:pt x="638" y="242"/>
                      <a:pt x="638" y="242"/>
                      <a:pt x="638" y="242"/>
                    </a:cubicBezTo>
                    <a:cubicBezTo>
                      <a:pt x="640" y="242"/>
                      <a:pt x="640" y="242"/>
                      <a:pt x="640" y="242"/>
                    </a:cubicBezTo>
                    <a:cubicBezTo>
                      <a:pt x="640" y="244"/>
                      <a:pt x="640" y="244"/>
                      <a:pt x="640" y="244"/>
                    </a:cubicBezTo>
                    <a:cubicBezTo>
                      <a:pt x="638" y="245"/>
                      <a:pt x="638" y="245"/>
                      <a:pt x="638" y="245"/>
                    </a:cubicBezTo>
                    <a:cubicBezTo>
                      <a:pt x="637" y="246"/>
                      <a:pt x="637" y="246"/>
                      <a:pt x="637" y="246"/>
                    </a:cubicBezTo>
                    <a:cubicBezTo>
                      <a:pt x="638" y="247"/>
                      <a:pt x="638" y="247"/>
                      <a:pt x="638" y="247"/>
                    </a:cubicBezTo>
                    <a:cubicBezTo>
                      <a:pt x="637" y="250"/>
                      <a:pt x="637" y="250"/>
                      <a:pt x="637" y="250"/>
                    </a:cubicBezTo>
                    <a:cubicBezTo>
                      <a:pt x="636" y="252"/>
                      <a:pt x="636" y="252"/>
                      <a:pt x="636" y="252"/>
                    </a:cubicBezTo>
                    <a:cubicBezTo>
                      <a:pt x="637" y="254"/>
                      <a:pt x="637" y="254"/>
                      <a:pt x="637" y="254"/>
                    </a:cubicBezTo>
                    <a:cubicBezTo>
                      <a:pt x="639" y="254"/>
                      <a:pt x="639" y="254"/>
                      <a:pt x="639" y="254"/>
                    </a:cubicBezTo>
                    <a:cubicBezTo>
                      <a:pt x="639" y="256"/>
                      <a:pt x="639" y="256"/>
                      <a:pt x="639" y="256"/>
                    </a:cubicBezTo>
                    <a:cubicBezTo>
                      <a:pt x="640" y="257"/>
                      <a:pt x="640" y="257"/>
                      <a:pt x="640" y="257"/>
                    </a:cubicBezTo>
                    <a:cubicBezTo>
                      <a:pt x="642" y="257"/>
                      <a:pt x="642" y="257"/>
                      <a:pt x="642" y="257"/>
                    </a:cubicBezTo>
                    <a:cubicBezTo>
                      <a:pt x="642" y="255"/>
                      <a:pt x="642" y="255"/>
                      <a:pt x="642" y="255"/>
                    </a:cubicBezTo>
                    <a:cubicBezTo>
                      <a:pt x="643" y="254"/>
                      <a:pt x="643" y="254"/>
                      <a:pt x="643" y="254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5" y="255"/>
                      <a:pt x="645" y="255"/>
                      <a:pt x="645" y="255"/>
                    </a:cubicBezTo>
                    <a:cubicBezTo>
                      <a:pt x="647" y="252"/>
                      <a:pt x="647" y="252"/>
                      <a:pt x="647" y="252"/>
                    </a:cubicBezTo>
                    <a:cubicBezTo>
                      <a:pt x="647" y="253"/>
                      <a:pt x="647" y="253"/>
                      <a:pt x="647" y="253"/>
                    </a:cubicBezTo>
                    <a:cubicBezTo>
                      <a:pt x="646" y="256"/>
                      <a:pt x="646" y="256"/>
                      <a:pt x="646" y="256"/>
                    </a:cubicBezTo>
                    <a:cubicBezTo>
                      <a:pt x="644" y="256"/>
                      <a:pt x="644" y="256"/>
                      <a:pt x="644" y="256"/>
                    </a:cubicBezTo>
                    <a:cubicBezTo>
                      <a:pt x="644" y="257"/>
                      <a:pt x="644" y="257"/>
                      <a:pt x="644" y="257"/>
                    </a:cubicBezTo>
                    <a:cubicBezTo>
                      <a:pt x="645" y="259"/>
                      <a:pt x="645" y="259"/>
                      <a:pt x="645" y="259"/>
                    </a:cubicBezTo>
                    <a:cubicBezTo>
                      <a:pt x="645" y="260"/>
                      <a:pt x="645" y="260"/>
                      <a:pt x="645" y="260"/>
                    </a:cubicBezTo>
                    <a:cubicBezTo>
                      <a:pt x="647" y="262"/>
                      <a:pt x="647" y="262"/>
                      <a:pt x="647" y="262"/>
                    </a:cubicBezTo>
                    <a:cubicBezTo>
                      <a:pt x="649" y="262"/>
                      <a:pt x="649" y="262"/>
                      <a:pt x="649" y="262"/>
                    </a:cubicBezTo>
                    <a:cubicBezTo>
                      <a:pt x="650" y="263"/>
                      <a:pt x="650" y="263"/>
                      <a:pt x="650" y="263"/>
                    </a:cubicBezTo>
                    <a:cubicBezTo>
                      <a:pt x="653" y="263"/>
                      <a:pt x="653" y="263"/>
                      <a:pt x="653" y="263"/>
                    </a:cubicBezTo>
                    <a:cubicBezTo>
                      <a:pt x="654" y="262"/>
                      <a:pt x="654" y="262"/>
                      <a:pt x="654" y="262"/>
                    </a:cubicBezTo>
                    <a:cubicBezTo>
                      <a:pt x="657" y="261"/>
                      <a:pt x="657" y="261"/>
                      <a:pt x="657" y="261"/>
                    </a:cubicBezTo>
                    <a:cubicBezTo>
                      <a:pt x="656" y="258"/>
                      <a:pt x="656" y="258"/>
                      <a:pt x="656" y="258"/>
                    </a:cubicBezTo>
                    <a:cubicBezTo>
                      <a:pt x="658" y="258"/>
                      <a:pt x="658" y="258"/>
                      <a:pt x="658" y="258"/>
                    </a:cubicBezTo>
                    <a:cubicBezTo>
                      <a:pt x="659" y="257"/>
                      <a:pt x="659" y="257"/>
                      <a:pt x="659" y="257"/>
                    </a:cubicBezTo>
                    <a:cubicBezTo>
                      <a:pt x="659" y="258"/>
                      <a:pt x="659" y="258"/>
                      <a:pt x="659" y="258"/>
                    </a:cubicBezTo>
                    <a:cubicBezTo>
                      <a:pt x="659" y="259"/>
                      <a:pt x="659" y="259"/>
                      <a:pt x="659" y="259"/>
                    </a:cubicBezTo>
                    <a:cubicBezTo>
                      <a:pt x="659" y="261"/>
                      <a:pt x="659" y="261"/>
                      <a:pt x="659" y="261"/>
                    </a:cubicBezTo>
                    <a:cubicBezTo>
                      <a:pt x="660" y="260"/>
                      <a:pt x="660" y="260"/>
                      <a:pt x="660" y="260"/>
                    </a:cubicBezTo>
                    <a:cubicBezTo>
                      <a:pt x="661" y="257"/>
                      <a:pt x="661" y="257"/>
                      <a:pt x="661" y="257"/>
                    </a:cubicBezTo>
                    <a:cubicBezTo>
                      <a:pt x="663" y="257"/>
                      <a:pt x="663" y="257"/>
                      <a:pt x="663" y="257"/>
                    </a:cubicBezTo>
                    <a:cubicBezTo>
                      <a:pt x="663" y="258"/>
                      <a:pt x="663" y="258"/>
                      <a:pt x="663" y="258"/>
                    </a:cubicBezTo>
                    <a:cubicBezTo>
                      <a:pt x="663" y="260"/>
                      <a:pt x="663" y="260"/>
                      <a:pt x="663" y="260"/>
                    </a:cubicBezTo>
                    <a:cubicBezTo>
                      <a:pt x="660" y="264"/>
                      <a:pt x="660" y="264"/>
                      <a:pt x="660" y="264"/>
                    </a:cubicBezTo>
                    <a:cubicBezTo>
                      <a:pt x="658" y="265"/>
                      <a:pt x="658" y="265"/>
                      <a:pt x="658" y="265"/>
                    </a:cubicBezTo>
                    <a:cubicBezTo>
                      <a:pt x="658" y="267"/>
                      <a:pt x="658" y="267"/>
                      <a:pt x="658" y="267"/>
                    </a:cubicBezTo>
                    <a:cubicBezTo>
                      <a:pt x="661" y="268"/>
                      <a:pt x="661" y="268"/>
                      <a:pt x="661" y="268"/>
                    </a:cubicBezTo>
                    <a:cubicBezTo>
                      <a:pt x="663" y="269"/>
                      <a:pt x="663" y="269"/>
                      <a:pt x="663" y="269"/>
                    </a:cubicBezTo>
                    <a:cubicBezTo>
                      <a:pt x="665" y="269"/>
                      <a:pt x="665" y="269"/>
                      <a:pt x="665" y="269"/>
                    </a:cubicBezTo>
                    <a:cubicBezTo>
                      <a:pt x="665" y="270"/>
                      <a:pt x="665" y="270"/>
                      <a:pt x="665" y="270"/>
                    </a:cubicBezTo>
                    <a:cubicBezTo>
                      <a:pt x="668" y="270"/>
                      <a:pt x="668" y="270"/>
                      <a:pt x="668" y="270"/>
                    </a:cubicBezTo>
                    <a:cubicBezTo>
                      <a:pt x="668" y="269"/>
                      <a:pt x="668" y="269"/>
                      <a:pt x="668" y="269"/>
                    </a:cubicBezTo>
                    <a:cubicBezTo>
                      <a:pt x="671" y="269"/>
                      <a:pt x="671" y="269"/>
                      <a:pt x="671" y="269"/>
                    </a:cubicBezTo>
                    <a:cubicBezTo>
                      <a:pt x="670" y="270"/>
                      <a:pt x="670" y="270"/>
                      <a:pt x="670" y="270"/>
                    </a:cubicBezTo>
                    <a:cubicBezTo>
                      <a:pt x="670" y="271"/>
                      <a:pt x="670" y="271"/>
                      <a:pt x="670" y="271"/>
                    </a:cubicBezTo>
                    <a:cubicBezTo>
                      <a:pt x="672" y="272"/>
                      <a:pt x="672" y="272"/>
                      <a:pt x="672" y="272"/>
                    </a:cubicBezTo>
                    <a:cubicBezTo>
                      <a:pt x="673" y="273"/>
                      <a:pt x="673" y="273"/>
                      <a:pt x="673" y="273"/>
                    </a:cubicBezTo>
                    <a:cubicBezTo>
                      <a:pt x="675" y="272"/>
                      <a:pt x="675" y="272"/>
                      <a:pt x="675" y="272"/>
                    </a:cubicBezTo>
                    <a:cubicBezTo>
                      <a:pt x="674" y="270"/>
                      <a:pt x="674" y="270"/>
                      <a:pt x="674" y="270"/>
                    </a:cubicBezTo>
                    <a:cubicBezTo>
                      <a:pt x="674" y="269"/>
                      <a:pt x="674" y="269"/>
                      <a:pt x="674" y="269"/>
                    </a:cubicBezTo>
                    <a:cubicBezTo>
                      <a:pt x="675" y="267"/>
                      <a:pt x="675" y="267"/>
                      <a:pt x="675" y="267"/>
                    </a:cubicBezTo>
                    <a:cubicBezTo>
                      <a:pt x="676" y="268"/>
                      <a:pt x="676" y="268"/>
                      <a:pt x="676" y="268"/>
                    </a:cubicBezTo>
                    <a:cubicBezTo>
                      <a:pt x="675" y="270"/>
                      <a:pt x="675" y="270"/>
                      <a:pt x="675" y="270"/>
                    </a:cubicBezTo>
                    <a:cubicBezTo>
                      <a:pt x="676" y="273"/>
                      <a:pt x="676" y="273"/>
                      <a:pt x="676" y="273"/>
                    </a:cubicBezTo>
                    <a:cubicBezTo>
                      <a:pt x="677" y="273"/>
                      <a:pt x="677" y="273"/>
                      <a:pt x="677" y="273"/>
                    </a:cubicBezTo>
                    <a:cubicBezTo>
                      <a:pt x="678" y="270"/>
                      <a:pt x="678" y="270"/>
                      <a:pt x="678" y="270"/>
                    </a:cubicBezTo>
                    <a:cubicBezTo>
                      <a:pt x="679" y="269"/>
                      <a:pt x="679" y="269"/>
                      <a:pt x="679" y="269"/>
                    </a:cubicBezTo>
                    <a:cubicBezTo>
                      <a:pt x="680" y="269"/>
                      <a:pt x="680" y="269"/>
                      <a:pt x="680" y="269"/>
                    </a:cubicBezTo>
                    <a:cubicBezTo>
                      <a:pt x="680" y="270"/>
                      <a:pt x="680" y="270"/>
                      <a:pt x="680" y="270"/>
                    </a:cubicBezTo>
                    <a:cubicBezTo>
                      <a:pt x="679" y="271"/>
                      <a:pt x="679" y="271"/>
                      <a:pt x="679" y="271"/>
                    </a:cubicBezTo>
                    <a:cubicBezTo>
                      <a:pt x="679" y="273"/>
                      <a:pt x="679" y="273"/>
                      <a:pt x="679" y="273"/>
                    </a:cubicBezTo>
                    <a:cubicBezTo>
                      <a:pt x="682" y="273"/>
                      <a:pt x="682" y="273"/>
                      <a:pt x="682" y="273"/>
                    </a:cubicBezTo>
                    <a:cubicBezTo>
                      <a:pt x="684" y="272"/>
                      <a:pt x="684" y="272"/>
                      <a:pt x="684" y="272"/>
                    </a:cubicBezTo>
                    <a:cubicBezTo>
                      <a:pt x="686" y="268"/>
                      <a:pt x="686" y="268"/>
                      <a:pt x="686" y="268"/>
                    </a:cubicBezTo>
                    <a:cubicBezTo>
                      <a:pt x="686" y="270"/>
                      <a:pt x="686" y="270"/>
                      <a:pt x="686" y="270"/>
                    </a:cubicBezTo>
                    <a:cubicBezTo>
                      <a:pt x="685" y="272"/>
                      <a:pt x="685" y="272"/>
                      <a:pt x="685" y="272"/>
                    </a:cubicBezTo>
                    <a:cubicBezTo>
                      <a:pt x="685" y="273"/>
                      <a:pt x="685" y="273"/>
                      <a:pt x="685" y="273"/>
                    </a:cubicBezTo>
                    <a:cubicBezTo>
                      <a:pt x="688" y="273"/>
                      <a:pt x="688" y="273"/>
                      <a:pt x="688" y="273"/>
                    </a:cubicBezTo>
                    <a:cubicBezTo>
                      <a:pt x="688" y="270"/>
                      <a:pt x="688" y="270"/>
                      <a:pt x="688" y="270"/>
                    </a:cubicBezTo>
                    <a:cubicBezTo>
                      <a:pt x="689" y="268"/>
                      <a:pt x="689" y="268"/>
                      <a:pt x="689" y="268"/>
                    </a:cubicBezTo>
                    <a:cubicBezTo>
                      <a:pt x="689" y="273"/>
                      <a:pt x="689" y="273"/>
                      <a:pt x="689" y="273"/>
                    </a:cubicBezTo>
                    <a:cubicBezTo>
                      <a:pt x="689" y="274"/>
                      <a:pt x="689" y="274"/>
                      <a:pt x="689" y="274"/>
                    </a:cubicBezTo>
                    <a:cubicBezTo>
                      <a:pt x="691" y="275"/>
                      <a:pt x="691" y="275"/>
                      <a:pt x="691" y="275"/>
                    </a:cubicBezTo>
                    <a:cubicBezTo>
                      <a:pt x="694" y="276"/>
                      <a:pt x="694" y="276"/>
                      <a:pt x="694" y="276"/>
                    </a:cubicBezTo>
                    <a:cubicBezTo>
                      <a:pt x="696" y="276"/>
                      <a:pt x="696" y="276"/>
                      <a:pt x="696" y="276"/>
                    </a:cubicBezTo>
                    <a:cubicBezTo>
                      <a:pt x="698" y="275"/>
                      <a:pt x="698" y="275"/>
                      <a:pt x="698" y="275"/>
                    </a:cubicBezTo>
                    <a:cubicBezTo>
                      <a:pt x="698" y="276"/>
                      <a:pt x="698" y="276"/>
                      <a:pt x="698" y="276"/>
                    </a:cubicBezTo>
                    <a:cubicBezTo>
                      <a:pt x="701" y="276"/>
                      <a:pt x="701" y="276"/>
                      <a:pt x="701" y="276"/>
                    </a:cubicBezTo>
                    <a:cubicBezTo>
                      <a:pt x="703" y="275"/>
                      <a:pt x="703" y="275"/>
                      <a:pt x="703" y="275"/>
                    </a:cubicBezTo>
                    <a:cubicBezTo>
                      <a:pt x="703" y="272"/>
                      <a:pt x="703" y="272"/>
                      <a:pt x="703" y="272"/>
                    </a:cubicBezTo>
                    <a:cubicBezTo>
                      <a:pt x="705" y="270"/>
                      <a:pt x="705" y="270"/>
                      <a:pt x="705" y="270"/>
                    </a:cubicBezTo>
                    <a:cubicBezTo>
                      <a:pt x="706" y="269"/>
                      <a:pt x="706" y="269"/>
                      <a:pt x="706" y="269"/>
                    </a:cubicBezTo>
                    <a:cubicBezTo>
                      <a:pt x="704" y="267"/>
                      <a:pt x="704" y="267"/>
                      <a:pt x="704" y="267"/>
                    </a:cubicBezTo>
                    <a:cubicBezTo>
                      <a:pt x="705" y="265"/>
                      <a:pt x="705" y="265"/>
                      <a:pt x="705" y="265"/>
                    </a:cubicBezTo>
                    <a:cubicBezTo>
                      <a:pt x="706" y="265"/>
                      <a:pt x="706" y="265"/>
                      <a:pt x="706" y="265"/>
                    </a:cubicBezTo>
                    <a:cubicBezTo>
                      <a:pt x="706" y="268"/>
                      <a:pt x="706" y="268"/>
                      <a:pt x="706" y="268"/>
                    </a:cubicBezTo>
                    <a:cubicBezTo>
                      <a:pt x="708" y="268"/>
                      <a:pt x="708" y="268"/>
                      <a:pt x="708" y="268"/>
                    </a:cubicBezTo>
                    <a:cubicBezTo>
                      <a:pt x="708" y="269"/>
                      <a:pt x="708" y="269"/>
                      <a:pt x="708" y="269"/>
                    </a:cubicBezTo>
                    <a:cubicBezTo>
                      <a:pt x="706" y="271"/>
                      <a:pt x="706" y="271"/>
                      <a:pt x="706" y="271"/>
                    </a:cubicBezTo>
                    <a:cubicBezTo>
                      <a:pt x="705" y="274"/>
                      <a:pt x="705" y="274"/>
                      <a:pt x="705" y="274"/>
                    </a:cubicBezTo>
                    <a:lnTo>
                      <a:pt x="706" y="279"/>
                    </a:lnTo>
                    <a:close/>
                    <a:moveTo>
                      <a:pt x="628" y="176"/>
                    </a:moveTo>
                    <a:cubicBezTo>
                      <a:pt x="630" y="176"/>
                      <a:pt x="630" y="176"/>
                      <a:pt x="630" y="176"/>
                    </a:cubicBezTo>
                    <a:cubicBezTo>
                      <a:pt x="630" y="175"/>
                      <a:pt x="630" y="175"/>
                      <a:pt x="630" y="175"/>
                    </a:cubicBezTo>
                    <a:cubicBezTo>
                      <a:pt x="628" y="174"/>
                      <a:pt x="628" y="174"/>
                      <a:pt x="628" y="174"/>
                    </a:cubicBezTo>
                    <a:cubicBezTo>
                      <a:pt x="627" y="175"/>
                      <a:pt x="627" y="175"/>
                      <a:pt x="627" y="175"/>
                    </a:cubicBezTo>
                    <a:lnTo>
                      <a:pt x="628" y="176"/>
                    </a:lnTo>
                    <a:close/>
                    <a:moveTo>
                      <a:pt x="624" y="190"/>
                    </a:moveTo>
                    <a:cubicBezTo>
                      <a:pt x="625" y="188"/>
                      <a:pt x="625" y="188"/>
                      <a:pt x="625" y="188"/>
                    </a:cubicBezTo>
                    <a:cubicBezTo>
                      <a:pt x="626" y="187"/>
                      <a:pt x="626" y="187"/>
                      <a:pt x="626" y="187"/>
                    </a:cubicBezTo>
                    <a:cubicBezTo>
                      <a:pt x="626" y="188"/>
                      <a:pt x="626" y="188"/>
                      <a:pt x="626" y="188"/>
                    </a:cubicBezTo>
                    <a:cubicBezTo>
                      <a:pt x="625" y="189"/>
                      <a:pt x="625" y="189"/>
                      <a:pt x="625" y="189"/>
                    </a:cubicBezTo>
                    <a:lnTo>
                      <a:pt x="624" y="190"/>
                    </a:lnTo>
                    <a:close/>
                    <a:moveTo>
                      <a:pt x="569" y="209"/>
                    </a:moveTo>
                    <a:cubicBezTo>
                      <a:pt x="569" y="210"/>
                      <a:pt x="569" y="210"/>
                      <a:pt x="569" y="210"/>
                    </a:cubicBezTo>
                    <a:cubicBezTo>
                      <a:pt x="570" y="211"/>
                      <a:pt x="570" y="211"/>
                      <a:pt x="570" y="211"/>
                    </a:cubicBezTo>
                    <a:cubicBezTo>
                      <a:pt x="570" y="210"/>
                      <a:pt x="570" y="210"/>
                      <a:pt x="570" y="210"/>
                    </a:cubicBezTo>
                    <a:lnTo>
                      <a:pt x="569" y="209"/>
                    </a:lnTo>
                    <a:close/>
                    <a:moveTo>
                      <a:pt x="605" y="175"/>
                    </a:moveTo>
                    <a:cubicBezTo>
                      <a:pt x="605" y="176"/>
                      <a:pt x="605" y="176"/>
                      <a:pt x="605" y="176"/>
                    </a:cubicBezTo>
                    <a:cubicBezTo>
                      <a:pt x="606" y="178"/>
                      <a:pt x="606" y="178"/>
                      <a:pt x="606" y="178"/>
                    </a:cubicBezTo>
                    <a:cubicBezTo>
                      <a:pt x="606" y="179"/>
                      <a:pt x="606" y="179"/>
                      <a:pt x="606" y="179"/>
                    </a:cubicBezTo>
                    <a:cubicBezTo>
                      <a:pt x="608" y="179"/>
                      <a:pt x="608" y="179"/>
                      <a:pt x="608" y="179"/>
                    </a:cubicBezTo>
                    <a:cubicBezTo>
                      <a:pt x="607" y="177"/>
                      <a:pt x="607" y="177"/>
                      <a:pt x="607" y="177"/>
                    </a:cubicBezTo>
                    <a:cubicBezTo>
                      <a:pt x="606" y="175"/>
                      <a:pt x="606" y="175"/>
                      <a:pt x="606" y="175"/>
                    </a:cubicBezTo>
                    <a:lnTo>
                      <a:pt x="605" y="175"/>
                    </a:lnTo>
                    <a:close/>
                    <a:moveTo>
                      <a:pt x="588" y="176"/>
                    </a:moveTo>
                    <a:cubicBezTo>
                      <a:pt x="588" y="177"/>
                      <a:pt x="588" y="177"/>
                      <a:pt x="588" y="177"/>
                    </a:cubicBezTo>
                    <a:cubicBezTo>
                      <a:pt x="589" y="178"/>
                      <a:pt x="589" y="178"/>
                      <a:pt x="589" y="178"/>
                    </a:cubicBezTo>
                    <a:cubicBezTo>
                      <a:pt x="590" y="177"/>
                      <a:pt x="590" y="177"/>
                      <a:pt x="590" y="177"/>
                    </a:cubicBezTo>
                    <a:cubicBezTo>
                      <a:pt x="593" y="177"/>
                      <a:pt x="593" y="177"/>
                      <a:pt x="593" y="177"/>
                    </a:cubicBezTo>
                    <a:cubicBezTo>
                      <a:pt x="594" y="177"/>
                      <a:pt x="594" y="177"/>
                      <a:pt x="594" y="177"/>
                    </a:cubicBezTo>
                    <a:cubicBezTo>
                      <a:pt x="598" y="175"/>
                      <a:pt x="598" y="175"/>
                      <a:pt x="598" y="175"/>
                    </a:cubicBezTo>
                    <a:cubicBezTo>
                      <a:pt x="599" y="175"/>
                      <a:pt x="599" y="175"/>
                      <a:pt x="599" y="175"/>
                    </a:cubicBezTo>
                    <a:cubicBezTo>
                      <a:pt x="601" y="174"/>
                      <a:pt x="601" y="174"/>
                      <a:pt x="601" y="174"/>
                    </a:cubicBezTo>
                    <a:cubicBezTo>
                      <a:pt x="601" y="173"/>
                      <a:pt x="601" y="173"/>
                      <a:pt x="601" y="173"/>
                    </a:cubicBezTo>
                    <a:cubicBezTo>
                      <a:pt x="597" y="173"/>
                      <a:pt x="597" y="173"/>
                      <a:pt x="597" y="173"/>
                    </a:cubicBezTo>
                    <a:cubicBezTo>
                      <a:pt x="595" y="174"/>
                      <a:pt x="595" y="174"/>
                      <a:pt x="595" y="174"/>
                    </a:cubicBezTo>
                    <a:cubicBezTo>
                      <a:pt x="595" y="174"/>
                      <a:pt x="593" y="175"/>
                      <a:pt x="593" y="175"/>
                    </a:cubicBezTo>
                    <a:cubicBezTo>
                      <a:pt x="592" y="175"/>
                      <a:pt x="591" y="174"/>
                      <a:pt x="591" y="174"/>
                    </a:cubicBezTo>
                    <a:cubicBezTo>
                      <a:pt x="589" y="175"/>
                      <a:pt x="589" y="175"/>
                      <a:pt x="589" y="175"/>
                    </a:cubicBezTo>
                    <a:lnTo>
                      <a:pt x="588" y="176"/>
                    </a:lnTo>
                    <a:close/>
                    <a:moveTo>
                      <a:pt x="570" y="182"/>
                    </a:moveTo>
                    <a:cubicBezTo>
                      <a:pt x="569" y="181"/>
                      <a:pt x="569" y="181"/>
                      <a:pt x="569" y="181"/>
                    </a:cubicBezTo>
                    <a:cubicBezTo>
                      <a:pt x="566" y="180"/>
                      <a:pt x="566" y="180"/>
                      <a:pt x="566" y="180"/>
                    </a:cubicBezTo>
                    <a:cubicBezTo>
                      <a:pt x="564" y="180"/>
                      <a:pt x="564" y="180"/>
                      <a:pt x="564" y="180"/>
                    </a:cubicBezTo>
                    <a:cubicBezTo>
                      <a:pt x="563" y="177"/>
                      <a:pt x="563" y="177"/>
                      <a:pt x="563" y="177"/>
                    </a:cubicBezTo>
                    <a:cubicBezTo>
                      <a:pt x="565" y="175"/>
                      <a:pt x="565" y="175"/>
                      <a:pt x="565" y="175"/>
                    </a:cubicBezTo>
                    <a:cubicBezTo>
                      <a:pt x="565" y="173"/>
                      <a:pt x="565" y="173"/>
                      <a:pt x="565" y="173"/>
                    </a:cubicBezTo>
                    <a:cubicBezTo>
                      <a:pt x="565" y="172"/>
                      <a:pt x="565" y="172"/>
                      <a:pt x="565" y="172"/>
                    </a:cubicBezTo>
                    <a:cubicBezTo>
                      <a:pt x="565" y="170"/>
                      <a:pt x="565" y="170"/>
                      <a:pt x="565" y="170"/>
                    </a:cubicBezTo>
                    <a:cubicBezTo>
                      <a:pt x="566" y="169"/>
                      <a:pt x="566" y="169"/>
                      <a:pt x="566" y="169"/>
                    </a:cubicBezTo>
                    <a:cubicBezTo>
                      <a:pt x="569" y="169"/>
                      <a:pt x="569" y="169"/>
                      <a:pt x="569" y="169"/>
                    </a:cubicBezTo>
                    <a:cubicBezTo>
                      <a:pt x="570" y="169"/>
                      <a:pt x="570" y="169"/>
                      <a:pt x="570" y="169"/>
                    </a:cubicBezTo>
                    <a:cubicBezTo>
                      <a:pt x="571" y="170"/>
                      <a:pt x="571" y="170"/>
                      <a:pt x="571" y="170"/>
                    </a:cubicBezTo>
                    <a:cubicBezTo>
                      <a:pt x="571" y="171"/>
                      <a:pt x="571" y="171"/>
                      <a:pt x="571" y="171"/>
                    </a:cubicBezTo>
                    <a:cubicBezTo>
                      <a:pt x="570" y="172"/>
                      <a:pt x="570" y="172"/>
                      <a:pt x="570" y="172"/>
                    </a:cubicBezTo>
                    <a:cubicBezTo>
                      <a:pt x="570" y="173"/>
                      <a:pt x="570" y="173"/>
                      <a:pt x="570" y="173"/>
                    </a:cubicBezTo>
                    <a:cubicBezTo>
                      <a:pt x="570" y="173"/>
                      <a:pt x="570" y="173"/>
                      <a:pt x="570" y="173"/>
                    </a:cubicBezTo>
                    <a:cubicBezTo>
                      <a:pt x="573" y="173"/>
                      <a:pt x="573" y="173"/>
                      <a:pt x="573" y="173"/>
                    </a:cubicBezTo>
                    <a:cubicBezTo>
                      <a:pt x="572" y="174"/>
                      <a:pt x="572" y="174"/>
                      <a:pt x="572" y="174"/>
                    </a:cubicBezTo>
                    <a:cubicBezTo>
                      <a:pt x="572" y="176"/>
                      <a:pt x="572" y="176"/>
                      <a:pt x="572" y="176"/>
                    </a:cubicBezTo>
                    <a:cubicBezTo>
                      <a:pt x="572" y="177"/>
                      <a:pt x="572" y="177"/>
                      <a:pt x="572" y="177"/>
                    </a:cubicBezTo>
                    <a:cubicBezTo>
                      <a:pt x="573" y="179"/>
                      <a:pt x="573" y="179"/>
                      <a:pt x="573" y="179"/>
                    </a:cubicBezTo>
                    <a:cubicBezTo>
                      <a:pt x="572" y="181"/>
                      <a:pt x="572" y="181"/>
                      <a:pt x="572" y="181"/>
                    </a:cubicBezTo>
                    <a:lnTo>
                      <a:pt x="570" y="182"/>
                    </a:lnTo>
                    <a:close/>
                    <a:moveTo>
                      <a:pt x="567" y="190"/>
                    </a:moveTo>
                    <a:cubicBezTo>
                      <a:pt x="572" y="191"/>
                      <a:pt x="572" y="191"/>
                      <a:pt x="572" y="191"/>
                    </a:cubicBezTo>
                    <a:cubicBezTo>
                      <a:pt x="573" y="189"/>
                      <a:pt x="573" y="189"/>
                      <a:pt x="573" y="189"/>
                    </a:cubicBezTo>
                    <a:cubicBezTo>
                      <a:pt x="575" y="186"/>
                      <a:pt x="575" y="186"/>
                      <a:pt x="575" y="186"/>
                    </a:cubicBezTo>
                    <a:cubicBezTo>
                      <a:pt x="573" y="184"/>
                      <a:pt x="573" y="184"/>
                      <a:pt x="573" y="184"/>
                    </a:cubicBezTo>
                    <a:cubicBezTo>
                      <a:pt x="571" y="184"/>
                      <a:pt x="571" y="184"/>
                      <a:pt x="571" y="184"/>
                    </a:cubicBezTo>
                    <a:cubicBezTo>
                      <a:pt x="569" y="183"/>
                      <a:pt x="569" y="183"/>
                      <a:pt x="569" y="183"/>
                    </a:cubicBezTo>
                    <a:cubicBezTo>
                      <a:pt x="566" y="183"/>
                      <a:pt x="566" y="183"/>
                      <a:pt x="566" y="183"/>
                    </a:cubicBezTo>
                    <a:cubicBezTo>
                      <a:pt x="564" y="183"/>
                      <a:pt x="564" y="183"/>
                      <a:pt x="564" y="183"/>
                    </a:cubicBezTo>
                    <a:cubicBezTo>
                      <a:pt x="562" y="183"/>
                      <a:pt x="562" y="183"/>
                      <a:pt x="562" y="183"/>
                    </a:cubicBezTo>
                    <a:cubicBezTo>
                      <a:pt x="561" y="184"/>
                      <a:pt x="561" y="184"/>
                      <a:pt x="561" y="184"/>
                    </a:cubicBezTo>
                    <a:cubicBezTo>
                      <a:pt x="560" y="184"/>
                      <a:pt x="560" y="184"/>
                      <a:pt x="560" y="184"/>
                    </a:cubicBezTo>
                    <a:cubicBezTo>
                      <a:pt x="559" y="186"/>
                      <a:pt x="559" y="186"/>
                      <a:pt x="559" y="186"/>
                    </a:cubicBezTo>
                    <a:cubicBezTo>
                      <a:pt x="560" y="187"/>
                      <a:pt x="560" y="187"/>
                      <a:pt x="560" y="187"/>
                    </a:cubicBezTo>
                    <a:cubicBezTo>
                      <a:pt x="560" y="187"/>
                      <a:pt x="560" y="187"/>
                      <a:pt x="560" y="187"/>
                    </a:cubicBezTo>
                    <a:cubicBezTo>
                      <a:pt x="561" y="188"/>
                      <a:pt x="561" y="188"/>
                      <a:pt x="561" y="188"/>
                    </a:cubicBezTo>
                    <a:cubicBezTo>
                      <a:pt x="563" y="189"/>
                      <a:pt x="563" y="189"/>
                      <a:pt x="563" y="189"/>
                    </a:cubicBezTo>
                    <a:cubicBezTo>
                      <a:pt x="565" y="190"/>
                      <a:pt x="565" y="190"/>
                      <a:pt x="565" y="190"/>
                    </a:cubicBezTo>
                    <a:lnTo>
                      <a:pt x="567" y="190"/>
                    </a:lnTo>
                    <a:close/>
                    <a:moveTo>
                      <a:pt x="559" y="193"/>
                    </a:moveTo>
                    <a:cubicBezTo>
                      <a:pt x="564" y="195"/>
                      <a:pt x="564" y="195"/>
                      <a:pt x="564" y="195"/>
                    </a:cubicBezTo>
                    <a:cubicBezTo>
                      <a:pt x="566" y="194"/>
                      <a:pt x="566" y="194"/>
                      <a:pt x="566" y="194"/>
                    </a:cubicBezTo>
                    <a:cubicBezTo>
                      <a:pt x="568" y="194"/>
                      <a:pt x="568" y="194"/>
                      <a:pt x="568" y="194"/>
                    </a:cubicBezTo>
                    <a:cubicBezTo>
                      <a:pt x="569" y="194"/>
                      <a:pt x="569" y="194"/>
                      <a:pt x="569" y="194"/>
                    </a:cubicBezTo>
                    <a:cubicBezTo>
                      <a:pt x="571" y="194"/>
                      <a:pt x="571" y="194"/>
                      <a:pt x="571" y="194"/>
                    </a:cubicBezTo>
                    <a:cubicBezTo>
                      <a:pt x="573" y="193"/>
                      <a:pt x="573" y="193"/>
                      <a:pt x="573" y="193"/>
                    </a:cubicBezTo>
                    <a:cubicBezTo>
                      <a:pt x="573" y="192"/>
                      <a:pt x="573" y="192"/>
                      <a:pt x="573" y="192"/>
                    </a:cubicBezTo>
                    <a:cubicBezTo>
                      <a:pt x="571" y="192"/>
                      <a:pt x="571" y="192"/>
                      <a:pt x="571" y="192"/>
                    </a:cubicBezTo>
                    <a:cubicBezTo>
                      <a:pt x="566" y="192"/>
                      <a:pt x="566" y="192"/>
                      <a:pt x="566" y="192"/>
                    </a:cubicBezTo>
                    <a:cubicBezTo>
                      <a:pt x="564" y="193"/>
                      <a:pt x="564" y="193"/>
                      <a:pt x="564" y="193"/>
                    </a:cubicBezTo>
                    <a:cubicBezTo>
                      <a:pt x="563" y="192"/>
                      <a:pt x="563" y="192"/>
                      <a:pt x="563" y="192"/>
                    </a:cubicBezTo>
                    <a:cubicBezTo>
                      <a:pt x="560" y="192"/>
                      <a:pt x="560" y="192"/>
                      <a:pt x="560" y="192"/>
                    </a:cubicBezTo>
                    <a:cubicBezTo>
                      <a:pt x="559" y="192"/>
                      <a:pt x="559" y="192"/>
                      <a:pt x="559" y="192"/>
                    </a:cubicBezTo>
                    <a:lnTo>
                      <a:pt x="559" y="193"/>
                    </a:lnTo>
                    <a:close/>
                    <a:moveTo>
                      <a:pt x="558" y="199"/>
                    </a:moveTo>
                    <a:cubicBezTo>
                      <a:pt x="560" y="198"/>
                      <a:pt x="560" y="198"/>
                      <a:pt x="560" y="198"/>
                    </a:cubicBezTo>
                    <a:cubicBezTo>
                      <a:pt x="562" y="198"/>
                      <a:pt x="562" y="198"/>
                      <a:pt x="562" y="198"/>
                    </a:cubicBezTo>
                    <a:cubicBezTo>
                      <a:pt x="564" y="197"/>
                      <a:pt x="564" y="197"/>
                      <a:pt x="564" y="197"/>
                    </a:cubicBezTo>
                    <a:cubicBezTo>
                      <a:pt x="569" y="196"/>
                      <a:pt x="569" y="196"/>
                      <a:pt x="569" y="196"/>
                    </a:cubicBezTo>
                    <a:cubicBezTo>
                      <a:pt x="570" y="196"/>
                      <a:pt x="570" y="196"/>
                      <a:pt x="570" y="196"/>
                    </a:cubicBezTo>
                    <a:cubicBezTo>
                      <a:pt x="571" y="195"/>
                      <a:pt x="571" y="195"/>
                      <a:pt x="571" y="195"/>
                    </a:cubicBezTo>
                    <a:cubicBezTo>
                      <a:pt x="573" y="196"/>
                      <a:pt x="573" y="196"/>
                      <a:pt x="573" y="196"/>
                    </a:cubicBezTo>
                    <a:cubicBezTo>
                      <a:pt x="573" y="197"/>
                      <a:pt x="573" y="197"/>
                      <a:pt x="573" y="197"/>
                    </a:cubicBezTo>
                    <a:cubicBezTo>
                      <a:pt x="571" y="198"/>
                      <a:pt x="571" y="198"/>
                      <a:pt x="571" y="198"/>
                    </a:cubicBezTo>
                    <a:cubicBezTo>
                      <a:pt x="570" y="198"/>
                      <a:pt x="570" y="198"/>
                      <a:pt x="570" y="198"/>
                    </a:cubicBezTo>
                    <a:cubicBezTo>
                      <a:pt x="567" y="199"/>
                      <a:pt x="567" y="199"/>
                      <a:pt x="567" y="199"/>
                    </a:cubicBezTo>
                    <a:cubicBezTo>
                      <a:pt x="566" y="200"/>
                      <a:pt x="566" y="200"/>
                      <a:pt x="566" y="200"/>
                    </a:cubicBezTo>
                    <a:cubicBezTo>
                      <a:pt x="564" y="201"/>
                      <a:pt x="564" y="201"/>
                      <a:pt x="564" y="201"/>
                    </a:cubicBezTo>
                    <a:cubicBezTo>
                      <a:pt x="562" y="200"/>
                      <a:pt x="562" y="200"/>
                      <a:pt x="562" y="200"/>
                    </a:cubicBezTo>
                    <a:cubicBezTo>
                      <a:pt x="560" y="200"/>
                      <a:pt x="560" y="200"/>
                      <a:pt x="560" y="200"/>
                    </a:cubicBezTo>
                    <a:cubicBezTo>
                      <a:pt x="559" y="201"/>
                      <a:pt x="559" y="201"/>
                      <a:pt x="559" y="201"/>
                    </a:cubicBezTo>
                    <a:cubicBezTo>
                      <a:pt x="558" y="200"/>
                      <a:pt x="558" y="200"/>
                      <a:pt x="558" y="200"/>
                    </a:cubicBezTo>
                    <a:lnTo>
                      <a:pt x="558" y="199"/>
                    </a:lnTo>
                    <a:close/>
                    <a:moveTo>
                      <a:pt x="505" y="131"/>
                    </a:moveTo>
                    <a:cubicBezTo>
                      <a:pt x="504" y="130"/>
                      <a:pt x="504" y="130"/>
                      <a:pt x="504" y="130"/>
                    </a:cubicBezTo>
                    <a:cubicBezTo>
                      <a:pt x="505" y="129"/>
                      <a:pt x="505" y="129"/>
                      <a:pt x="505" y="129"/>
                    </a:cubicBezTo>
                    <a:cubicBezTo>
                      <a:pt x="507" y="129"/>
                      <a:pt x="507" y="129"/>
                      <a:pt x="507" y="129"/>
                    </a:cubicBezTo>
                    <a:cubicBezTo>
                      <a:pt x="506" y="130"/>
                      <a:pt x="506" y="130"/>
                      <a:pt x="506" y="130"/>
                    </a:cubicBezTo>
                    <a:lnTo>
                      <a:pt x="505" y="131"/>
                    </a:lnTo>
                    <a:close/>
                    <a:moveTo>
                      <a:pt x="490" y="138"/>
                    </a:moveTo>
                    <a:cubicBezTo>
                      <a:pt x="492" y="137"/>
                      <a:pt x="492" y="137"/>
                      <a:pt x="492" y="137"/>
                    </a:cubicBezTo>
                    <a:cubicBezTo>
                      <a:pt x="493" y="136"/>
                      <a:pt x="493" y="136"/>
                      <a:pt x="493" y="136"/>
                    </a:cubicBezTo>
                    <a:cubicBezTo>
                      <a:pt x="496" y="138"/>
                      <a:pt x="496" y="138"/>
                      <a:pt x="496" y="138"/>
                    </a:cubicBezTo>
                    <a:cubicBezTo>
                      <a:pt x="498" y="138"/>
                      <a:pt x="498" y="138"/>
                      <a:pt x="498" y="138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500" y="140"/>
                      <a:pt x="500" y="140"/>
                      <a:pt x="500" y="140"/>
                    </a:cubicBezTo>
                    <a:cubicBezTo>
                      <a:pt x="500" y="141"/>
                      <a:pt x="500" y="141"/>
                      <a:pt x="500" y="141"/>
                    </a:cubicBezTo>
                    <a:cubicBezTo>
                      <a:pt x="499" y="143"/>
                      <a:pt x="499" y="143"/>
                      <a:pt x="499" y="143"/>
                    </a:cubicBezTo>
                    <a:cubicBezTo>
                      <a:pt x="497" y="144"/>
                      <a:pt x="497" y="144"/>
                      <a:pt x="497" y="144"/>
                    </a:cubicBezTo>
                    <a:cubicBezTo>
                      <a:pt x="495" y="143"/>
                      <a:pt x="495" y="143"/>
                      <a:pt x="495" y="143"/>
                    </a:cubicBezTo>
                    <a:cubicBezTo>
                      <a:pt x="494" y="143"/>
                      <a:pt x="494" y="143"/>
                      <a:pt x="494" y="143"/>
                    </a:cubicBezTo>
                    <a:cubicBezTo>
                      <a:pt x="493" y="140"/>
                      <a:pt x="493" y="140"/>
                      <a:pt x="493" y="140"/>
                    </a:cubicBezTo>
                    <a:cubicBezTo>
                      <a:pt x="491" y="139"/>
                      <a:pt x="491" y="139"/>
                      <a:pt x="491" y="139"/>
                    </a:cubicBezTo>
                    <a:cubicBezTo>
                      <a:pt x="490" y="138"/>
                      <a:pt x="490" y="138"/>
                      <a:pt x="490" y="138"/>
                    </a:cubicBezTo>
                    <a:cubicBezTo>
                      <a:pt x="490" y="138"/>
                      <a:pt x="490" y="138"/>
                      <a:pt x="490" y="138"/>
                    </a:cubicBezTo>
                    <a:moveTo>
                      <a:pt x="410" y="142"/>
                    </a:moveTo>
                    <a:cubicBezTo>
                      <a:pt x="408" y="141"/>
                      <a:pt x="408" y="141"/>
                      <a:pt x="408" y="141"/>
                    </a:cubicBezTo>
                    <a:cubicBezTo>
                      <a:pt x="407" y="140"/>
                      <a:pt x="407" y="140"/>
                      <a:pt x="407" y="140"/>
                    </a:cubicBezTo>
                    <a:cubicBezTo>
                      <a:pt x="408" y="139"/>
                      <a:pt x="408" y="139"/>
                      <a:pt x="408" y="139"/>
                    </a:cubicBezTo>
                    <a:cubicBezTo>
                      <a:pt x="411" y="140"/>
                      <a:pt x="411" y="140"/>
                      <a:pt x="411" y="140"/>
                    </a:cubicBezTo>
                    <a:cubicBezTo>
                      <a:pt x="411" y="141"/>
                      <a:pt x="411" y="141"/>
                      <a:pt x="411" y="141"/>
                    </a:cubicBezTo>
                    <a:lnTo>
                      <a:pt x="410" y="142"/>
                    </a:lnTo>
                    <a:close/>
                    <a:moveTo>
                      <a:pt x="419" y="153"/>
                    </a:moveTo>
                    <a:cubicBezTo>
                      <a:pt x="421" y="151"/>
                      <a:pt x="421" y="151"/>
                      <a:pt x="421" y="151"/>
                    </a:cubicBezTo>
                    <a:cubicBezTo>
                      <a:pt x="421" y="152"/>
                      <a:pt x="421" y="152"/>
                      <a:pt x="421" y="152"/>
                    </a:cubicBezTo>
                    <a:cubicBezTo>
                      <a:pt x="419" y="154"/>
                      <a:pt x="419" y="154"/>
                      <a:pt x="419" y="154"/>
                    </a:cubicBezTo>
                    <a:lnTo>
                      <a:pt x="419" y="153"/>
                    </a:lnTo>
                    <a:close/>
                    <a:moveTo>
                      <a:pt x="423" y="150"/>
                    </a:moveTo>
                    <a:cubicBezTo>
                      <a:pt x="424" y="149"/>
                      <a:pt x="424" y="149"/>
                      <a:pt x="424" y="149"/>
                    </a:cubicBezTo>
                    <a:cubicBezTo>
                      <a:pt x="424" y="147"/>
                      <a:pt x="424" y="147"/>
                      <a:pt x="424" y="147"/>
                    </a:cubicBezTo>
                    <a:cubicBezTo>
                      <a:pt x="424" y="146"/>
                      <a:pt x="424" y="146"/>
                      <a:pt x="424" y="146"/>
                    </a:cubicBezTo>
                    <a:cubicBezTo>
                      <a:pt x="425" y="143"/>
                      <a:pt x="425" y="143"/>
                      <a:pt x="425" y="143"/>
                    </a:cubicBezTo>
                    <a:cubicBezTo>
                      <a:pt x="427" y="143"/>
                      <a:pt x="427" y="143"/>
                      <a:pt x="427" y="143"/>
                    </a:cubicBezTo>
                    <a:cubicBezTo>
                      <a:pt x="429" y="142"/>
                      <a:pt x="429" y="142"/>
                      <a:pt x="429" y="142"/>
                    </a:cubicBezTo>
                    <a:cubicBezTo>
                      <a:pt x="430" y="142"/>
                      <a:pt x="430" y="142"/>
                      <a:pt x="430" y="142"/>
                    </a:cubicBezTo>
                    <a:cubicBezTo>
                      <a:pt x="430" y="144"/>
                      <a:pt x="430" y="144"/>
                      <a:pt x="430" y="144"/>
                    </a:cubicBezTo>
                    <a:cubicBezTo>
                      <a:pt x="428" y="145"/>
                      <a:pt x="428" y="145"/>
                      <a:pt x="428" y="145"/>
                    </a:cubicBezTo>
                    <a:cubicBezTo>
                      <a:pt x="427" y="148"/>
                      <a:pt x="427" y="148"/>
                      <a:pt x="427" y="148"/>
                    </a:cubicBezTo>
                    <a:cubicBezTo>
                      <a:pt x="428" y="150"/>
                      <a:pt x="428" y="150"/>
                      <a:pt x="428" y="150"/>
                    </a:cubicBezTo>
                    <a:cubicBezTo>
                      <a:pt x="426" y="151"/>
                      <a:pt x="426" y="151"/>
                      <a:pt x="426" y="151"/>
                    </a:cubicBezTo>
                    <a:cubicBezTo>
                      <a:pt x="425" y="153"/>
                      <a:pt x="425" y="153"/>
                      <a:pt x="425" y="153"/>
                    </a:cubicBezTo>
                    <a:cubicBezTo>
                      <a:pt x="426" y="154"/>
                      <a:pt x="426" y="154"/>
                      <a:pt x="426" y="154"/>
                    </a:cubicBezTo>
                    <a:cubicBezTo>
                      <a:pt x="428" y="153"/>
                      <a:pt x="428" y="153"/>
                      <a:pt x="428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9" y="155"/>
                      <a:pt x="429" y="155"/>
                      <a:pt x="429" y="155"/>
                    </a:cubicBezTo>
                    <a:cubicBezTo>
                      <a:pt x="430" y="155"/>
                      <a:pt x="430" y="155"/>
                      <a:pt x="430" y="155"/>
                    </a:cubicBezTo>
                    <a:cubicBezTo>
                      <a:pt x="434" y="153"/>
                      <a:pt x="434" y="153"/>
                      <a:pt x="434" y="153"/>
                    </a:cubicBezTo>
                    <a:cubicBezTo>
                      <a:pt x="435" y="151"/>
                      <a:pt x="435" y="151"/>
                      <a:pt x="435" y="151"/>
                    </a:cubicBezTo>
                    <a:cubicBezTo>
                      <a:pt x="436" y="151"/>
                      <a:pt x="436" y="151"/>
                      <a:pt x="436" y="151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9" y="147"/>
                      <a:pt x="439" y="147"/>
                      <a:pt x="439" y="147"/>
                    </a:cubicBezTo>
                    <a:cubicBezTo>
                      <a:pt x="441" y="145"/>
                      <a:pt x="441" y="145"/>
                      <a:pt x="441" y="145"/>
                    </a:cubicBezTo>
                    <a:cubicBezTo>
                      <a:pt x="441" y="142"/>
                      <a:pt x="441" y="142"/>
                      <a:pt x="441" y="142"/>
                    </a:cubicBezTo>
                    <a:cubicBezTo>
                      <a:pt x="442" y="141"/>
                      <a:pt x="442" y="141"/>
                      <a:pt x="442" y="141"/>
                    </a:cubicBezTo>
                    <a:cubicBezTo>
                      <a:pt x="442" y="142"/>
                      <a:pt x="442" y="142"/>
                      <a:pt x="442" y="142"/>
                    </a:cubicBezTo>
                    <a:cubicBezTo>
                      <a:pt x="442" y="144"/>
                      <a:pt x="442" y="144"/>
                      <a:pt x="442" y="144"/>
                    </a:cubicBezTo>
                    <a:cubicBezTo>
                      <a:pt x="442" y="145"/>
                      <a:pt x="442" y="145"/>
                      <a:pt x="442" y="145"/>
                    </a:cubicBezTo>
                    <a:cubicBezTo>
                      <a:pt x="442" y="148"/>
                      <a:pt x="442" y="148"/>
                      <a:pt x="442" y="148"/>
                    </a:cubicBezTo>
                    <a:cubicBezTo>
                      <a:pt x="443" y="150"/>
                      <a:pt x="443" y="150"/>
                      <a:pt x="443" y="150"/>
                    </a:cubicBezTo>
                    <a:cubicBezTo>
                      <a:pt x="444" y="150"/>
                      <a:pt x="444" y="150"/>
                      <a:pt x="444" y="150"/>
                    </a:cubicBezTo>
                    <a:cubicBezTo>
                      <a:pt x="446" y="148"/>
                      <a:pt x="446" y="148"/>
                      <a:pt x="446" y="148"/>
                    </a:cubicBezTo>
                    <a:cubicBezTo>
                      <a:pt x="446" y="145"/>
                      <a:pt x="446" y="145"/>
                      <a:pt x="446" y="145"/>
                    </a:cubicBezTo>
                    <a:cubicBezTo>
                      <a:pt x="446" y="144"/>
                      <a:pt x="446" y="144"/>
                      <a:pt x="446" y="144"/>
                    </a:cubicBezTo>
                    <a:cubicBezTo>
                      <a:pt x="448" y="144"/>
                      <a:pt x="448" y="144"/>
                      <a:pt x="448" y="144"/>
                    </a:cubicBezTo>
                    <a:cubicBezTo>
                      <a:pt x="450" y="141"/>
                      <a:pt x="450" y="141"/>
                      <a:pt x="450" y="141"/>
                    </a:cubicBezTo>
                    <a:cubicBezTo>
                      <a:pt x="451" y="138"/>
                      <a:pt x="451" y="138"/>
                      <a:pt x="451" y="138"/>
                    </a:cubicBezTo>
                    <a:cubicBezTo>
                      <a:pt x="450" y="136"/>
                      <a:pt x="450" y="136"/>
                      <a:pt x="450" y="136"/>
                    </a:cubicBezTo>
                    <a:cubicBezTo>
                      <a:pt x="451" y="134"/>
                      <a:pt x="451" y="134"/>
                      <a:pt x="451" y="134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7" y="134"/>
                      <a:pt x="457" y="134"/>
                      <a:pt x="457" y="134"/>
                    </a:cubicBezTo>
                    <a:cubicBezTo>
                      <a:pt x="458" y="131"/>
                      <a:pt x="458" y="131"/>
                      <a:pt x="458" y="131"/>
                    </a:cubicBezTo>
                    <a:cubicBezTo>
                      <a:pt x="458" y="129"/>
                      <a:pt x="458" y="129"/>
                      <a:pt x="458" y="129"/>
                    </a:cubicBezTo>
                    <a:cubicBezTo>
                      <a:pt x="460" y="128"/>
                      <a:pt x="460" y="128"/>
                      <a:pt x="460" y="128"/>
                    </a:cubicBezTo>
                    <a:cubicBezTo>
                      <a:pt x="461" y="128"/>
                      <a:pt x="461" y="128"/>
                      <a:pt x="461" y="128"/>
                    </a:cubicBezTo>
                    <a:cubicBezTo>
                      <a:pt x="463" y="129"/>
                      <a:pt x="463" y="129"/>
                      <a:pt x="463" y="129"/>
                    </a:cubicBezTo>
                    <a:cubicBezTo>
                      <a:pt x="465" y="127"/>
                      <a:pt x="465" y="127"/>
                      <a:pt x="465" y="127"/>
                    </a:cubicBezTo>
                    <a:cubicBezTo>
                      <a:pt x="466" y="128"/>
                      <a:pt x="466" y="128"/>
                      <a:pt x="466" y="128"/>
                    </a:cubicBezTo>
                    <a:cubicBezTo>
                      <a:pt x="465" y="132"/>
                      <a:pt x="465" y="132"/>
                      <a:pt x="465" y="132"/>
                    </a:cubicBezTo>
                    <a:cubicBezTo>
                      <a:pt x="462" y="135"/>
                      <a:pt x="462" y="135"/>
                      <a:pt x="462" y="135"/>
                    </a:cubicBezTo>
                    <a:cubicBezTo>
                      <a:pt x="461" y="137"/>
                      <a:pt x="461" y="137"/>
                      <a:pt x="461" y="137"/>
                    </a:cubicBezTo>
                    <a:cubicBezTo>
                      <a:pt x="460" y="139"/>
                      <a:pt x="460" y="139"/>
                      <a:pt x="460" y="139"/>
                    </a:cubicBezTo>
                    <a:cubicBezTo>
                      <a:pt x="460" y="140"/>
                      <a:pt x="460" y="140"/>
                      <a:pt x="460" y="140"/>
                    </a:cubicBezTo>
                    <a:cubicBezTo>
                      <a:pt x="458" y="141"/>
                      <a:pt x="458" y="141"/>
                      <a:pt x="458" y="141"/>
                    </a:cubicBezTo>
                    <a:cubicBezTo>
                      <a:pt x="455" y="145"/>
                      <a:pt x="455" y="145"/>
                      <a:pt x="455" y="145"/>
                    </a:cubicBezTo>
                    <a:cubicBezTo>
                      <a:pt x="455" y="146"/>
                      <a:pt x="455" y="146"/>
                      <a:pt x="455" y="146"/>
                    </a:cubicBezTo>
                    <a:cubicBezTo>
                      <a:pt x="456" y="148"/>
                      <a:pt x="456" y="148"/>
                      <a:pt x="456" y="148"/>
                    </a:cubicBezTo>
                    <a:cubicBezTo>
                      <a:pt x="456" y="150"/>
                      <a:pt x="456" y="150"/>
                      <a:pt x="456" y="150"/>
                    </a:cubicBezTo>
                    <a:cubicBezTo>
                      <a:pt x="457" y="151"/>
                      <a:pt x="457" y="151"/>
                      <a:pt x="457" y="151"/>
                    </a:cubicBezTo>
                    <a:cubicBezTo>
                      <a:pt x="460" y="152"/>
                      <a:pt x="460" y="152"/>
                      <a:pt x="460" y="152"/>
                    </a:cubicBezTo>
                    <a:cubicBezTo>
                      <a:pt x="461" y="150"/>
                      <a:pt x="461" y="150"/>
                      <a:pt x="461" y="150"/>
                    </a:cubicBezTo>
                    <a:cubicBezTo>
                      <a:pt x="463" y="149"/>
                      <a:pt x="463" y="149"/>
                      <a:pt x="463" y="149"/>
                    </a:cubicBezTo>
                    <a:cubicBezTo>
                      <a:pt x="463" y="147"/>
                      <a:pt x="463" y="147"/>
                      <a:pt x="463" y="147"/>
                    </a:cubicBezTo>
                    <a:cubicBezTo>
                      <a:pt x="463" y="145"/>
                      <a:pt x="463" y="145"/>
                      <a:pt x="463" y="145"/>
                    </a:cubicBezTo>
                    <a:cubicBezTo>
                      <a:pt x="465" y="144"/>
                      <a:pt x="465" y="144"/>
                      <a:pt x="465" y="144"/>
                    </a:cubicBezTo>
                    <a:cubicBezTo>
                      <a:pt x="466" y="142"/>
                      <a:pt x="466" y="142"/>
                      <a:pt x="466" y="142"/>
                    </a:cubicBezTo>
                    <a:cubicBezTo>
                      <a:pt x="468" y="142"/>
                      <a:pt x="468" y="142"/>
                      <a:pt x="468" y="142"/>
                    </a:cubicBezTo>
                    <a:cubicBezTo>
                      <a:pt x="469" y="141"/>
                      <a:pt x="469" y="141"/>
                      <a:pt x="469" y="141"/>
                    </a:cubicBezTo>
                    <a:cubicBezTo>
                      <a:pt x="470" y="142"/>
                      <a:pt x="470" y="142"/>
                      <a:pt x="470" y="142"/>
                    </a:cubicBezTo>
                    <a:cubicBezTo>
                      <a:pt x="472" y="142"/>
                      <a:pt x="472" y="142"/>
                      <a:pt x="472" y="142"/>
                    </a:cubicBezTo>
                    <a:cubicBezTo>
                      <a:pt x="473" y="141"/>
                      <a:pt x="473" y="141"/>
                      <a:pt x="473" y="141"/>
                    </a:cubicBezTo>
                    <a:cubicBezTo>
                      <a:pt x="477" y="141"/>
                      <a:pt x="477" y="141"/>
                      <a:pt x="477" y="141"/>
                    </a:cubicBezTo>
                    <a:cubicBezTo>
                      <a:pt x="478" y="139"/>
                      <a:pt x="478" y="139"/>
                      <a:pt x="478" y="139"/>
                    </a:cubicBezTo>
                    <a:cubicBezTo>
                      <a:pt x="479" y="135"/>
                      <a:pt x="479" y="135"/>
                      <a:pt x="479" y="135"/>
                    </a:cubicBezTo>
                    <a:cubicBezTo>
                      <a:pt x="481" y="132"/>
                      <a:pt x="481" y="132"/>
                      <a:pt x="481" y="132"/>
                    </a:cubicBezTo>
                    <a:cubicBezTo>
                      <a:pt x="481" y="130"/>
                      <a:pt x="481" y="130"/>
                      <a:pt x="481" y="130"/>
                    </a:cubicBezTo>
                    <a:cubicBezTo>
                      <a:pt x="482" y="129"/>
                      <a:pt x="482" y="129"/>
                      <a:pt x="482" y="129"/>
                    </a:cubicBezTo>
                    <a:cubicBezTo>
                      <a:pt x="484" y="131"/>
                      <a:pt x="484" y="131"/>
                      <a:pt x="484" y="131"/>
                    </a:cubicBezTo>
                    <a:cubicBezTo>
                      <a:pt x="485" y="132"/>
                      <a:pt x="485" y="132"/>
                      <a:pt x="485" y="132"/>
                    </a:cubicBezTo>
                    <a:cubicBezTo>
                      <a:pt x="486" y="131"/>
                      <a:pt x="486" y="131"/>
                      <a:pt x="486" y="131"/>
                    </a:cubicBezTo>
                    <a:cubicBezTo>
                      <a:pt x="486" y="129"/>
                      <a:pt x="486" y="129"/>
                      <a:pt x="486" y="129"/>
                    </a:cubicBezTo>
                    <a:cubicBezTo>
                      <a:pt x="484" y="126"/>
                      <a:pt x="484" y="126"/>
                      <a:pt x="484" y="126"/>
                    </a:cubicBezTo>
                    <a:cubicBezTo>
                      <a:pt x="484" y="124"/>
                      <a:pt x="484" y="124"/>
                      <a:pt x="484" y="124"/>
                    </a:cubicBezTo>
                    <a:cubicBezTo>
                      <a:pt x="486" y="122"/>
                      <a:pt x="486" y="122"/>
                      <a:pt x="486" y="122"/>
                    </a:cubicBezTo>
                    <a:cubicBezTo>
                      <a:pt x="489" y="122"/>
                      <a:pt x="489" y="122"/>
                      <a:pt x="489" y="122"/>
                    </a:cubicBezTo>
                    <a:cubicBezTo>
                      <a:pt x="491" y="121"/>
                      <a:pt x="491" y="121"/>
                      <a:pt x="491" y="121"/>
                    </a:cubicBezTo>
                    <a:cubicBezTo>
                      <a:pt x="492" y="122"/>
                      <a:pt x="492" y="122"/>
                      <a:pt x="492" y="122"/>
                    </a:cubicBezTo>
                    <a:cubicBezTo>
                      <a:pt x="494" y="121"/>
                      <a:pt x="494" y="121"/>
                      <a:pt x="494" y="121"/>
                    </a:cubicBezTo>
                    <a:cubicBezTo>
                      <a:pt x="496" y="119"/>
                      <a:pt x="496" y="119"/>
                      <a:pt x="496" y="119"/>
                    </a:cubicBezTo>
                    <a:cubicBezTo>
                      <a:pt x="495" y="117"/>
                      <a:pt x="495" y="117"/>
                      <a:pt x="495" y="117"/>
                    </a:cubicBezTo>
                    <a:cubicBezTo>
                      <a:pt x="495" y="113"/>
                      <a:pt x="495" y="113"/>
                      <a:pt x="495" y="113"/>
                    </a:cubicBezTo>
                    <a:cubicBezTo>
                      <a:pt x="496" y="112"/>
                      <a:pt x="496" y="112"/>
                      <a:pt x="496" y="112"/>
                    </a:cubicBezTo>
                    <a:cubicBezTo>
                      <a:pt x="495" y="111"/>
                      <a:pt x="495" y="111"/>
                      <a:pt x="495" y="111"/>
                    </a:cubicBezTo>
                    <a:cubicBezTo>
                      <a:pt x="495" y="108"/>
                      <a:pt x="495" y="108"/>
                      <a:pt x="495" y="108"/>
                    </a:cubicBezTo>
                    <a:cubicBezTo>
                      <a:pt x="493" y="107"/>
                      <a:pt x="493" y="107"/>
                      <a:pt x="493" y="107"/>
                    </a:cubicBezTo>
                    <a:cubicBezTo>
                      <a:pt x="492" y="108"/>
                      <a:pt x="492" y="108"/>
                      <a:pt x="492" y="108"/>
                    </a:cubicBezTo>
                    <a:cubicBezTo>
                      <a:pt x="489" y="109"/>
                      <a:pt x="489" y="109"/>
                      <a:pt x="489" y="109"/>
                    </a:cubicBezTo>
                    <a:cubicBezTo>
                      <a:pt x="489" y="112"/>
                      <a:pt x="489" y="112"/>
                      <a:pt x="489" y="112"/>
                    </a:cubicBezTo>
                    <a:cubicBezTo>
                      <a:pt x="489" y="114"/>
                      <a:pt x="489" y="114"/>
                      <a:pt x="489" y="114"/>
                    </a:cubicBezTo>
                    <a:cubicBezTo>
                      <a:pt x="489" y="115"/>
                      <a:pt x="489" y="115"/>
                      <a:pt x="489" y="115"/>
                    </a:cubicBezTo>
                    <a:cubicBezTo>
                      <a:pt x="487" y="115"/>
                      <a:pt x="487" y="115"/>
                      <a:pt x="487" y="115"/>
                    </a:cubicBezTo>
                    <a:cubicBezTo>
                      <a:pt x="486" y="113"/>
                      <a:pt x="486" y="113"/>
                      <a:pt x="486" y="113"/>
                    </a:cubicBezTo>
                    <a:cubicBezTo>
                      <a:pt x="486" y="113"/>
                      <a:pt x="486" y="113"/>
                      <a:pt x="486" y="113"/>
                    </a:cubicBezTo>
                    <a:cubicBezTo>
                      <a:pt x="485" y="115"/>
                      <a:pt x="485" y="115"/>
                      <a:pt x="485" y="115"/>
                    </a:cubicBezTo>
                    <a:cubicBezTo>
                      <a:pt x="485" y="116"/>
                      <a:pt x="485" y="116"/>
                      <a:pt x="485" y="116"/>
                    </a:cubicBezTo>
                    <a:cubicBezTo>
                      <a:pt x="484" y="114"/>
                      <a:pt x="484" y="114"/>
                      <a:pt x="484" y="114"/>
                    </a:cubicBezTo>
                    <a:cubicBezTo>
                      <a:pt x="483" y="111"/>
                      <a:pt x="483" y="111"/>
                      <a:pt x="483" y="111"/>
                    </a:cubicBezTo>
                    <a:cubicBezTo>
                      <a:pt x="481" y="109"/>
                      <a:pt x="481" y="109"/>
                      <a:pt x="481" y="109"/>
                    </a:cubicBezTo>
                    <a:cubicBezTo>
                      <a:pt x="480" y="109"/>
                      <a:pt x="480" y="109"/>
                      <a:pt x="480" y="109"/>
                    </a:cubicBezTo>
                    <a:cubicBezTo>
                      <a:pt x="479" y="110"/>
                      <a:pt x="479" y="110"/>
                      <a:pt x="479" y="110"/>
                    </a:cubicBezTo>
                    <a:cubicBezTo>
                      <a:pt x="477" y="110"/>
                      <a:pt x="477" y="110"/>
                      <a:pt x="477" y="110"/>
                    </a:cubicBezTo>
                    <a:cubicBezTo>
                      <a:pt x="474" y="109"/>
                      <a:pt x="474" y="109"/>
                      <a:pt x="474" y="109"/>
                    </a:cubicBezTo>
                    <a:cubicBezTo>
                      <a:pt x="473" y="109"/>
                      <a:pt x="473" y="109"/>
                      <a:pt x="473" y="109"/>
                    </a:cubicBezTo>
                    <a:cubicBezTo>
                      <a:pt x="468" y="108"/>
                      <a:pt x="468" y="108"/>
                      <a:pt x="468" y="108"/>
                    </a:cubicBezTo>
                    <a:cubicBezTo>
                      <a:pt x="465" y="110"/>
                      <a:pt x="465" y="110"/>
                      <a:pt x="465" y="110"/>
                    </a:cubicBezTo>
                    <a:cubicBezTo>
                      <a:pt x="465" y="112"/>
                      <a:pt x="465" y="112"/>
                      <a:pt x="465" y="112"/>
                    </a:cubicBezTo>
                    <a:cubicBezTo>
                      <a:pt x="463" y="113"/>
                      <a:pt x="463" y="113"/>
                      <a:pt x="463" y="113"/>
                    </a:cubicBezTo>
                    <a:cubicBezTo>
                      <a:pt x="463" y="113"/>
                      <a:pt x="463" y="113"/>
                      <a:pt x="463" y="113"/>
                    </a:cubicBezTo>
                    <a:cubicBezTo>
                      <a:pt x="461" y="113"/>
                      <a:pt x="461" y="113"/>
                      <a:pt x="461" y="113"/>
                    </a:cubicBezTo>
                    <a:cubicBezTo>
                      <a:pt x="456" y="117"/>
                      <a:pt x="456" y="117"/>
                      <a:pt x="456" y="117"/>
                    </a:cubicBezTo>
                    <a:cubicBezTo>
                      <a:pt x="454" y="118"/>
                      <a:pt x="454" y="118"/>
                      <a:pt x="454" y="118"/>
                    </a:cubicBezTo>
                    <a:cubicBezTo>
                      <a:pt x="452" y="119"/>
                      <a:pt x="452" y="119"/>
                      <a:pt x="452" y="119"/>
                    </a:cubicBezTo>
                    <a:cubicBezTo>
                      <a:pt x="450" y="121"/>
                      <a:pt x="450" y="121"/>
                      <a:pt x="450" y="121"/>
                    </a:cubicBezTo>
                    <a:cubicBezTo>
                      <a:pt x="448" y="121"/>
                      <a:pt x="448" y="121"/>
                      <a:pt x="448" y="121"/>
                    </a:cubicBezTo>
                    <a:cubicBezTo>
                      <a:pt x="446" y="122"/>
                      <a:pt x="446" y="122"/>
                      <a:pt x="446" y="122"/>
                    </a:cubicBezTo>
                    <a:cubicBezTo>
                      <a:pt x="445" y="124"/>
                      <a:pt x="445" y="124"/>
                      <a:pt x="445" y="124"/>
                    </a:cubicBezTo>
                    <a:cubicBezTo>
                      <a:pt x="442" y="124"/>
                      <a:pt x="442" y="124"/>
                      <a:pt x="442" y="124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38" y="124"/>
                      <a:pt x="438" y="124"/>
                      <a:pt x="438" y="124"/>
                    </a:cubicBezTo>
                    <a:cubicBezTo>
                      <a:pt x="437" y="125"/>
                      <a:pt x="437" y="125"/>
                      <a:pt x="437" y="125"/>
                    </a:cubicBezTo>
                    <a:cubicBezTo>
                      <a:pt x="436" y="125"/>
                      <a:pt x="436" y="125"/>
                      <a:pt x="436" y="125"/>
                    </a:cubicBezTo>
                    <a:cubicBezTo>
                      <a:pt x="432" y="128"/>
                      <a:pt x="432" y="128"/>
                      <a:pt x="432" y="128"/>
                    </a:cubicBezTo>
                    <a:cubicBezTo>
                      <a:pt x="430" y="130"/>
                      <a:pt x="430" y="130"/>
                      <a:pt x="430" y="130"/>
                    </a:cubicBezTo>
                    <a:cubicBezTo>
                      <a:pt x="427" y="129"/>
                      <a:pt x="427" y="129"/>
                      <a:pt x="427" y="129"/>
                    </a:cubicBezTo>
                    <a:cubicBezTo>
                      <a:pt x="425" y="130"/>
                      <a:pt x="425" y="130"/>
                      <a:pt x="425" y="130"/>
                    </a:cubicBezTo>
                    <a:cubicBezTo>
                      <a:pt x="420" y="131"/>
                      <a:pt x="420" y="131"/>
                      <a:pt x="420" y="131"/>
                    </a:cubicBezTo>
                    <a:cubicBezTo>
                      <a:pt x="417" y="134"/>
                      <a:pt x="417" y="134"/>
                      <a:pt x="417" y="134"/>
                    </a:cubicBezTo>
                    <a:cubicBezTo>
                      <a:pt x="416" y="134"/>
                      <a:pt x="416" y="134"/>
                      <a:pt x="416" y="134"/>
                    </a:cubicBezTo>
                    <a:cubicBezTo>
                      <a:pt x="413" y="135"/>
                      <a:pt x="413" y="135"/>
                      <a:pt x="413" y="135"/>
                    </a:cubicBezTo>
                    <a:cubicBezTo>
                      <a:pt x="411" y="137"/>
                      <a:pt x="411" y="137"/>
                      <a:pt x="411" y="137"/>
                    </a:cubicBezTo>
                    <a:cubicBezTo>
                      <a:pt x="413" y="137"/>
                      <a:pt x="413" y="137"/>
                      <a:pt x="413" y="137"/>
                    </a:cubicBezTo>
                    <a:cubicBezTo>
                      <a:pt x="414" y="138"/>
                      <a:pt x="414" y="138"/>
                      <a:pt x="414" y="138"/>
                    </a:cubicBezTo>
                    <a:cubicBezTo>
                      <a:pt x="413" y="139"/>
                      <a:pt x="413" y="139"/>
                      <a:pt x="413" y="139"/>
                    </a:cubicBezTo>
                    <a:cubicBezTo>
                      <a:pt x="412" y="140"/>
                      <a:pt x="412" y="140"/>
                      <a:pt x="412" y="140"/>
                    </a:cubicBezTo>
                    <a:cubicBezTo>
                      <a:pt x="413" y="141"/>
                      <a:pt x="413" y="141"/>
                      <a:pt x="413" y="141"/>
                    </a:cubicBezTo>
                    <a:cubicBezTo>
                      <a:pt x="413" y="142"/>
                      <a:pt x="413" y="142"/>
                      <a:pt x="413" y="142"/>
                    </a:cubicBezTo>
                    <a:cubicBezTo>
                      <a:pt x="410" y="144"/>
                      <a:pt x="410" y="144"/>
                      <a:pt x="410" y="144"/>
                    </a:cubicBezTo>
                    <a:cubicBezTo>
                      <a:pt x="410" y="145"/>
                      <a:pt x="410" y="145"/>
                      <a:pt x="410" y="145"/>
                    </a:cubicBezTo>
                    <a:cubicBezTo>
                      <a:pt x="412" y="145"/>
                      <a:pt x="412" y="145"/>
                      <a:pt x="412" y="145"/>
                    </a:cubicBezTo>
                    <a:cubicBezTo>
                      <a:pt x="414" y="145"/>
                      <a:pt x="414" y="145"/>
                      <a:pt x="414" y="145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7" y="142"/>
                      <a:pt x="417" y="142"/>
                      <a:pt x="417" y="142"/>
                    </a:cubicBezTo>
                    <a:cubicBezTo>
                      <a:pt x="419" y="144"/>
                      <a:pt x="419" y="144"/>
                      <a:pt x="419" y="144"/>
                    </a:cubicBezTo>
                    <a:cubicBezTo>
                      <a:pt x="420" y="146"/>
                      <a:pt x="420" y="146"/>
                      <a:pt x="420" y="146"/>
                    </a:cubicBezTo>
                    <a:cubicBezTo>
                      <a:pt x="421" y="149"/>
                      <a:pt x="421" y="149"/>
                      <a:pt x="421" y="149"/>
                    </a:cubicBezTo>
                    <a:lnTo>
                      <a:pt x="423" y="150"/>
                    </a:lnTo>
                    <a:close/>
                    <a:moveTo>
                      <a:pt x="639" y="277"/>
                    </a:moveTo>
                    <a:cubicBezTo>
                      <a:pt x="639" y="276"/>
                      <a:pt x="639" y="276"/>
                      <a:pt x="639" y="276"/>
                    </a:cubicBezTo>
                    <a:cubicBezTo>
                      <a:pt x="642" y="277"/>
                      <a:pt x="642" y="277"/>
                      <a:pt x="642" y="277"/>
                    </a:cubicBezTo>
                    <a:cubicBezTo>
                      <a:pt x="643" y="278"/>
                      <a:pt x="643" y="278"/>
                      <a:pt x="643" y="278"/>
                    </a:cubicBezTo>
                    <a:cubicBezTo>
                      <a:pt x="641" y="279"/>
                      <a:pt x="641" y="279"/>
                      <a:pt x="641" y="279"/>
                    </a:cubicBezTo>
                    <a:cubicBezTo>
                      <a:pt x="640" y="278"/>
                      <a:pt x="640" y="278"/>
                      <a:pt x="640" y="278"/>
                    </a:cubicBezTo>
                    <a:lnTo>
                      <a:pt x="639" y="277"/>
                    </a:lnTo>
                    <a:close/>
                    <a:moveTo>
                      <a:pt x="614" y="227"/>
                    </a:moveTo>
                    <a:cubicBezTo>
                      <a:pt x="612" y="226"/>
                      <a:pt x="612" y="226"/>
                      <a:pt x="612" y="226"/>
                    </a:cubicBezTo>
                    <a:cubicBezTo>
                      <a:pt x="610" y="226"/>
                      <a:pt x="610" y="226"/>
                      <a:pt x="610" y="226"/>
                    </a:cubicBezTo>
                    <a:cubicBezTo>
                      <a:pt x="609" y="227"/>
                      <a:pt x="609" y="227"/>
                      <a:pt x="609" y="227"/>
                    </a:cubicBezTo>
                    <a:cubicBezTo>
                      <a:pt x="611" y="227"/>
                      <a:pt x="611" y="227"/>
                      <a:pt x="611" y="227"/>
                    </a:cubicBezTo>
                    <a:cubicBezTo>
                      <a:pt x="612" y="228"/>
                      <a:pt x="612" y="228"/>
                      <a:pt x="612" y="228"/>
                    </a:cubicBezTo>
                    <a:cubicBezTo>
                      <a:pt x="612" y="229"/>
                      <a:pt x="612" y="229"/>
                      <a:pt x="612" y="229"/>
                    </a:cubicBezTo>
                    <a:cubicBezTo>
                      <a:pt x="609" y="229"/>
                      <a:pt x="609" y="229"/>
                      <a:pt x="609" y="229"/>
                    </a:cubicBezTo>
                    <a:cubicBezTo>
                      <a:pt x="608" y="230"/>
                      <a:pt x="608" y="230"/>
                      <a:pt x="608" y="230"/>
                    </a:cubicBezTo>
                    <a:cubicBezTo>
                      <a:pt x="609" y="232"/>
                      <a:pt x="609" y="232"/>
                      <a:pt x="609" y="232"/>
                    </a:cubicBezTo>
                    <a:cubicBezTo>
                      <a:pt x="609" y="232"/>
                      <a:pt x="609" y="232"/>
                      <a:pt x="609" y="232"/>
                    </a:cubicBezTo>
                    <a:cubicBezTo>
                      <a:pt x="609" y="233"/>
                      <a:pt x="609" y="233"/>
                      <a:pt x="609" y="233"/>
                    </a:cubicBezTo>
                    <a:cubicBezTo>
                      <a:pt x="607" y="232"/>
                      <a:pt x="607" y="232"/>
                      <a:pt x="607" y="232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3" y="234"/>
                      <a:pt x="603" y="234"/>
                      <a:pt x="603" y="234"/>
                    </a:cubicBezTo>
                    <a:cubicBezTo>
                      <a:pt x="602" y="237"/>
                      <a:pt x="602" y="237"/>
                      <a:pt x="602" y="237"/>
                    </a:cubicBezTo>
                    <a:cubicBezTo>
                      <a:pt x="601" y="237"/>
                      <a:pt x="601" y="237"/>
                      <a:pt x="601" y="237"/>
                    </a:cubicBezTo>
                    <a:cubicBezTo>
                      <a:pt x="601" y="238"/>
                      <a:pt x="601" y="238"/>
                      <a:pt x="601" y="238"/>
                    </a:cubicBezTo>
                    <a:cubicBezTo>
                      <a:pt x="602" y="238"/>
                      <a:pt x="602" y="238"/>
                      <a:pt x="602" y="238"/>
                    </a:cubicBezTo>
                    <a:cubicBezTo>
                      <a:pt x="602" y="239"/>
                      <a:pt x="602" y="239"/>
                      <a:pt x="602" y="239"/>
                    </a:cubicBezTo>
                    <a:cubicBezTo>
                      <a:pt x="602" y="241"/>
                      <a:pt x="602" y="241"/>
                      <a:pt x="602" y="241"/>
                    </a:cubicBezTo>
                    <a:cubicBezTo>
                      <a:pt x="602" y="241"/>
                      <a:pt x="602" y="241"/>
                      <a:pt x="602" y="241"/>
                    </a:cubicBezTo>
                    <a:cubicBezTo>
                      <a:pt x="604" y="239"/>
                      <a:pt x="604" y="239"/>
                      <a:pt x="604" y="239"/>
                    </a:cubicBezTo>
                    <a:cubicBezTo>
                      <a:pt x="604" y="239"/>
                      <a:pt x="604" y="239"/>
                      <a:pt x="604" y="239"/>
                    </a:cubicBezTo>
                    <a:cubicBezTo>
                      <a:pt x="603" y="242"/>
                      <a:pt x="603" y="242"/>
                      <a:pt x="603" y="242"/>
                    </a:cubicBezTo>
                    <a:cubicBezTo>
                      <a:pt x="604" y="243"/>
                      <a:pt x="604" y="243"/>
                      <a:pt x="604" y="243"/>
                    </a:cubicBezTo>
                    <a:cubicBezTo>
                      <a:pt x="605" y="244"/>
                      <a:pt x="605" y="244"/>
                      <a:pt x="605" y="244"/>
                    </a:cubicBezTo>
                    <a:cubicBezTo>
                      <a:pt x="606" y="243"/>
                      <a:pt x="606" y="243"/>
                      <a:pt x="606" y="243"/>
                    </a:cubicBezTo>
                    <a:cubicBezTo>
                      <a:pt x="607" y="244"/>
                      <a:pt x="607" y="244"/>
                      <a:pt x="607" y="244"/>
                    </a:cubicBezTo>
                    <a:cubicBezTo>
                      <a:pt x="607" y="246"/>
                      <a:pt x="607" y="246"/>
                      <a:pt x="607" y="246"/>
                    </a:cubicBezTo>
                    <a:cubicBezTo>
                      <a:pt x="608" y="246"/>
                      <a:pt x="608" y="246"/>
                      <a:pt x="608" y="246"/>
                    </a:cubicBezTo>
                    <a:cubicBezTo>
                      <a:pt x="609" y="244"/>
                      <a:pt x="609" y="244"/>
                      <a:pt x="609" y="244"/>
                    </a:cubicBezTo>
                    <a:cubicBezTo>
                      <a:pt x="610" y="245"/>
                      <a:pt x="610" y="245"/>
                      <a:pt x="610" y="245"/>
                    </a:cubicBezTo>
                    <a:cubicBezTo>
                      <a:pt x="610" y="248"/>
                      <a:pt x="610" y="248"/>
                      <a:pt x="610" y="248"/>
                    </a:cubicBezTo>
                    <a:cubicBezTo>
                      <a:pt x="610" y="249"/>
                      <a:pt x="610" y="249"/>
                      <a:pt x="610" y="249"/>
                    </a:cubicBezTo>
                    <a:cubicBezTo>
                      <a:pt x="613" y="248"/>
                      <a:pt x="613" y="248"/>
                      <a:pt x="613" y="248"/>
                    </a:cubicBezTo>
                    <a:cubicBezTo>
                      <a:pt x="613" y="251"/>
                      <a:pt x="613" y="251"/>
                      <a:pt x="613" y="251"/>
                    </a:cubicBezTo>
                    <a:cubicBezTo>
                      <a:pt x="615" y="251"/>
                      <a:pt x="615" y="251"/>
                      <a:pt x="615" y="251"/>
                    </a:cubicBezTo>
                    <a:cubicBezTo>
                      <a:pt x="618" y="252"/>
                      <a:pt x="618" y="252"/>
                      <a:pt x="618" y="252"/>
                    </a:cubicBezTo>
                    <a:cubicBezTo>
                      <a:pt x="620" y="252"/>
                      <a:pt x="620" y="252"/>
                      <a:pt x="620" y="252"/>
                    </a:cubicBezTo>
                    <a:cubicBezTo>
                      <a:pt x="621" y="253"/>
                      <a:pt x="621" y="253"/>
                      <a:pt x="621" y="253"/>
                    </a:cubicBezTo>
                    <a:cubicBezTo>
                      <a:pt x="621" y="252"/>
                      <a:pt x="621" y="252"/>
                      <a:pt x="621" y="252"/>
                    </a:cubicBezTo>
                    <a:cubicBezTo>
                      <a:pt x="621" y="251"/>
                      <a:pt x="621" y="251"/>
                      <a:pt x="621" y="251"/>
                    </a:cubicBezTo>
                    <a:cubicBezTo>
                      <a:pt x="623" y="250"/>
                      <a:pt x="623" y="250"/>
                      <a:pt x="623" y="250"/>
                    </a:cubicBezTo>
                    <a:cubicBezTo>
                      <a:pt x="624" y="247"/>
                      <a:pt x="624" y="247"/>
                      <a:pt x="624" y="247"/>
                    </a:cubicBezTo>
                    <a:cubicBezTo>
                      <a:pt x="623" y="245"/>
                      <a:pt x="623" y="245"/>
                      <a:pt x="623" y="245"/>
                    </a:cubicBezTo>
                    <a:cubicBezTo>
                      <a:pt x="625" y="242"/>
                      <a:pt x="625" y="242"/>
                      <a:pt x="625" y="242"/>
                    </a:cubicBezTo>
                    <a:cubicBezTo>
                      <a:pt x="626" y="241"/>
                      <a:pt x="626" y="241"/>
                      <a:pt x="626" y="241"/>
                    </a:cubicBezTo>
                    <a:cubicBezTo>
                      <a:pt x="627" y="237"/>
                      <a:pt x="627" y="237"/>
                      <a:pt x="627" y="237"/>
                    </a:cubicBezTo>
                    <a:cubicBezTo>
                      <a:pt x="627" y="234"/>
                      <a:pt x="627" y="234"/>
                      <a:pt x="627" y="234"/>
                    </a:cubicBezTo>
                    <a:cubicBezTo>
                      <a:pt x="628" y="233"/>
                      <a:pt x="628" y="233"/>
                      <a:pt x="628" y="233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5" y="229"/>
                      <a:pt x="625" y="229"/>
                      <a:pt x="625" y="229"/>
                    </a:cubicBezTo>
                    <a:cubicBezTo>
                      <a:pt x="625" y="227"/>
                      <a:pt x="625" y="227"/>
                      <a:pt x="625" y="227"/>
                    </a:cubicBezTo>
                    <a:cubicBezTo>
                      <a:pt x="624" y="226"/>
                      <a:pt x="624" y="226"/>
                      <a:pt x="624" y="226"/>
                    </a:cubicBezTo>
                    <a:cubicBezTo>
                      <a:pt x="624" y="224"/>
                      <a:pt x="624" y="224"/>
                      <a:pt x="624" y="224"/>
                    </a:cubicBezTo>
                    <a:cubicBezTo>
                      <a:pt x="621" y="223"/>
                      <a:pt x="621" y="223"/>
                      <a:pt x="621" y="223"/>
                    </a:cubicBezTo>
                    <a:cubicBezTo>
                      <a:pt x="619" y="224"/>
                      <a:pt x="619" y="224"/>
                      <a:pt x="619" y="224"/>
                    </a:cubicBezTo>
                    <a:cubicBezTo>
                      <a:pt x="617" y="223"/>
                      <a:pt x="617" y="223"/>
                      <a:pt x="617" y="223"/>
                    </a:cubicBezTo>
                    <a:cubicBezTo>
                      <a:pt x="614" y="223"/>
                      <a:pt x="614" y="223"/>
                      <a:pt x="614" y="223"/>
                    </a:cubicBezTo>
                    <a:cubicBezTo>
                      <a:pt x="613" y="224"/>
                      <a:pt x="613" y="224"/>
                      <a:pt x="613" y="224"/>
                    </a:cubicBezTo>
                    <a:cubicBezTo>
                      <a:pt x="615" y="226"/>
                      <a:pt x="615" y="226"/>
                      <a:pt x="615" y="226"/>
                    </a:cubicBezTo>
                    <a:cubicBezTo>
                      <a:pt x="615" y="227"/>
                      <a:pt x="615" y="227"/>
                      <a:pt x="615" y="227"/>
                    </a:cubicBezTo>
                    <a:lnTo>
                      <a:pt x="614" y="227"/>
                    </a:lnTo>
                    <a:close/>
                    <a:moveTo>
                      <a:pt x="628" y="209"/>
                    </a:moveTo>
                    <a:cubicBezTo>
                      <a:pt x="627" y="209"/>
                      <a:pt x="627" y="209"/>
                      <a:pt x="627" y="209"/>
                    </a:cubicBezTo>
                    <a:cubicBezTo>
                      <a:pt x="627" y="208"/>
                      <a:pt x="627" y="208"/>
                      <a:pt x="627" y="208"/>
                    </a:cubicBezTo>
                    <a:cubicBezTo>
                      <a:pt x="629" y="207"/>
                      <a:pt x="629" y="207"/>
                      <a:pt x="629" y="207"/>
                    </a:cubicBezTo>
                    <a:cubicBezTo>
                      <a:pt x="629" y="207"/>
                      <a:pt x="628" y="209"/>
                      <a:pt x="628" y="209"/>
                    </a:cubicBezTo>
                    <a:moveTo>
                      <a:pt x="626" y="221"/>
                    </a:moveTo>
                    <a:cubicBezTo>
                      <a:pt x="625" y="219"/>
                      <a:pt x="625" y="219"/>
                      <a:pt x="625" y="219"/>
                    </a:cubicBezTo>
                    <a:cubicBezTo>
                      <a:pt x="624" y="219"/>
                      <a:pt x="624" y="219"/>
                      <a:pt x="624" y="219"/>
                    </a:cubicBezTo>
                    <a:cubicBezTo>
                      <a:pt x="624" y="217"/>
                      <a:pt x="624" y="217"/>
                      <a:pt x="624" y="217"/>
                    </a:cubicBezTo>
                    <a:cubicBezTo>
                      <a:pt x="625" y="217"/>
                      <a:pt x="625" y="217"/>
                      <a:pt x="625" y="217"/>
                    </a:cubicBezTo>
                    <a:cubicBezTo>
                      <a:pt x="625" y="214"/>
                      <a:pt x="625" y="214"/>
                      <a:pt x="625" y="214"/>
                    </a:cubicBezTo>
                    <a:cubicBezTo>
                      <a:pt x="626" y="213"/>
                      <a:pt x="626" y="213"/>
                      <a:pt x="626" y="213"/>
                    </a:cubicBezTo>
                    <a:cubicBezTo>
                      <a:pt x="629" y="213"/>
                      <a:pt x="629" y="213"/>
                      <a:pt x="629" y="213"/>
                    </a:cubicBezTo>
                    <a:cubicBezTo>
                      <a:pt x="628" y="218"/>
                      <a:pt x="628" y="218"/>
                      <a:pt x="628" y="218"/>
                    </a:cubicBezTo>
                    <a:cubicBezTo>
                      <a:pt x="626" y="220"/>
                      <a:pt x="626" y="220"/>
                      <a:pt x="626" y="220"/>
                    </a:cubicBezTo>
                    <a:cubicBezTo>
                      <a:pt x="626" y="220"/>
                      <a:pt x="626" y="221"/>
                      <a:pt x="626" y="221"/>
                    </a:cubicBezTo>
                    <a:moveTo>
                      <a:pt x="610" y="216"/>
                    </a:moveTo>
                    <a:cubicBezTo>
                      <a:pt x="609" y="215"/>
                      <a:pt x="609" y="215"/>
                      <a:pt x="609" y="215"/>
                    </a:cubicBezTo>
                    <a:cubicBezTo>
                      <a:pt x="610" y="214"/>
                      <a:pt x="610" y="214"/>
                      <a:pt x="610" y="214"/>
                    </a:cubicBezTo>
                    <a:cubicBezTo>
                      <a:pt x="612" y="213"/>
                      <a:pt x="612" y="213"/>
                      <a:pt x="612" y="213"/>
                    </a:cubicBezTo>
                    <a:cubicBezTo>
                      <a:pt x="613" y="214"/>
                      <a:pt x="613" y="214"/>
                      <a:pt x="613" y="214"/>
                    </a:cubicBezTo>
                    <a:cubicBezTo>
                      <a:pt x="612" y="215"/>
                      <a:pt x="612" y="215"/>
                      <a:pt x="612" y="215"/>
                    </a:cubicBezTo>
                    <a:cubicBezTo>
                      <a:pt x="611" y="216"/>
                      <a:pt x="611" y="216"/>
                      <a:pt x="611" y="216"/>
                    </a:cubicBezTo>
                    <a:lnTo>
                      <a:pt x="610" y="216"/>
                    </a:lnTo>
                    <a:close/>
                    <a:moveTo>
                      <a:pt x="606" y="219"/>
                    </a:moveTo>
                    <a:cubicBezTo>
                      <a:pt x="605" y="218"/>
                      <a:pt x="605" y="218"/>
                      <a:pt x="605" y="218"/>
                    </a:cubicBezTo>
                    <a:cubicBezTo>
                      <a:pt x="607" y="217"/>
                      <a:pt x="607" y="217"/>
                      <a:pt x="607" y="217"/>
                    </a:cubicBezTo>
                    <a:cubicBezTo>
                      <a:pt x="608" y="217"/>
                      <a:pt x="608" y="217"/>
                      <a:pt x="608" y="217"/>
                    </a:cubicBezTo>
                    <a:cubicBezTo>
                      <a:pt x="607" y="218"/>
                      <a:pt x="607" y="218"/>
                      <a:pt x="607" y="218"/>
                    </a:cubicBezTo>
                    <a:lnTo>
                      <a:pt x="606" y="219"/>
                    </a:lnTo>
                    <a:close/>
                    <a:moveTo>
                      <a:pt x="609" y="224"/>
                    </a:moveTo>
                    <a:cubicBezTo>
                      <a:pt x="609" y="222"/>
                      <a:pt x="609" y="222"/>
                      <a:pt x="609" y="222"/>
                    </a:cubicBezTo>
                    <a:cubicBezTo>
                      <a:pt x="609" y="222"/>
                      <a:pt x="609" y="222"/>
                      <a:pt x="609" y="222"/>
                    </a:cubicBezTo>
                    <a:cubicBezTo>
                      <a:pt x="609" y="220"/>
                      <a:pt x="609" y="220"/>
                      <a:pt x="609" y="220"/>
                    </a:cubicBezTo>
                    <a:cubicBezTo>
                      <a:pt x="610" y="219"/>
                      <a:pt x="610" y="219"/>
                      <a:pt x="610" y="219"/>
                    </a:cubicBezTo>
                    <a:cubicBezTo>
                      <a:pt x="611" y="221"/>
                      <a:pt x="611" y="221"/>
                      <a:pt x="611" y="221"/>
                    </a:cubicBezTo>
                    <a:cubicBezTo>
                      <a:pt x="612" y="222"/>
                      <a:pt x="612" y="222"/>
                      <a:pt x="612" y="222"/>
                    </a:cubicBezTo>
                    <a:cubicBezTo>
                      <a:pt x="610" y="224"/>
                      <a:pt x="610" y="224"/>
                      <a:pt x="610" y="224"/>
                    </a:cubicBezTo>
                    <a:lnTo>
                      <a:pt x="609" y="224"/>
                    </a:lnTo>
                    <a:close/>
                    <a:moveTo>
                      <a:pt x="605" y="226"/>
                    </a:moveTo>
                    <a:cubicBezTo>
                      <a:pt x="603" y="225"/>
                      <a:pt x="603" y="225"/>
                      <a:pt x="603" y="225"/>
                    </a:cubicBezTo>
                    <a:cubicBezTo>
                      <a:pt x="603" y="222"/>
                      <a:pt x="603" y="222"/>
                      <a:pt x="603" y="222"/>
                    </a:cubicBezTo>
                    <a:cubicBezTo>
                      <a:pt x="604" y="221"/>
                      <a:pt x="604" y="221"/>
                      <a:pt x="604" y="221"/>
                    </a:cubicBezTo>
                    <a:cubicBezTo>
                      <a:pt x="605" y="221"/>
                      <a:pt x="605" y="221"/>
                      <a:pt x="605" y="221"/>
                    </a:cubicBezTo>
                    <a:cubicBezTo>
                      <a:pt x="606" y="220"/>
                      <a:pt x="606" y="220"/>
                      <a:pt x="606" y="220"/>
                    </a:cubicBezTo>
                    <a:cubicBezTo>
                      <a:pt x="607" y="221"/>
                      <a:pt x="607" y="221"/>
                      <a:pt x="607" y="22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7" y="223"/>
                      <a:pt x="607" y="223"/>
                      <a:pt x="607" y="223"/>
                    </a:cubicBezTo>
                    <a:cubicBezTo>
                      <a:pt x="607" y="224"/>
                      <a:pt x="607" y="224"/>
                      <a:pt x="607" y="224"/>
                    </a:cubicBezTo>
                    <a:cubicBezTo>
                      <a:pt x="606" y="225"/>
                      <a:pt x="606" y="225"/>
                      <a:pt x="606" y="225"/>
                    </a:cubicBezTo>
                    <a:cubicBezTo>
                      <a:pt x="605" y="226"/>
                      <a:pt x="605" y="226"/>
                      <a:pt x="605" y="226"/>
                    </a:cubicBezTo>
                    <a:close/>
                    <a:moveTo>
                      <a:pt x="599" y="227"/>
                    </a:moveTo>
                    <a:cubicBezTo>
                      <a:pt x="598" y="225"/>
                      <a:pt x="598" y="225"/>
                      <a:pt x="598" y="225"/>
                    </a:cubicBezTo>
                    <a:cubicBezTo>
                      <a:pt x="599" y="225"/>
                      <a:pt x="599" y="225"/>
                      <a:pt x="599" y="225"/>
                    </a:cubicBezTo>
                    <a:cubicBezTo>
                      <a:pt x="600" y="226"/>
                      <a:pt x="600" y="226"/>
                      <a:pt x="600" y="226"/>
                    </a:cubicBezTo>
                    <a:cubicBezTo>
                      <a:pt x="599" y="227"/>
                      <a:pt x="599" y="227"/>
                      <a:pt x="599" y="227"/>
                    </a:cubicBezTo>
                    <a:close/>
                    <a:moveTo>
                      <a:pt x="575" y="230"/>
                    </a:moveTo>
                    <a:cubicBezTo>
                      <a:pt x="574" y="229"/>
                      <a:pt x="574" y="229"/>
                      <a:pt x="574" y="229"/>
                    </a:cubicBezTo>
                    <a:cubicBezTo>
                      <a:pt x="572" y="229"/>
                      <a:pt x="572" y="229"/>
                      <a:pt x="572" y="229"/>
                    </a:cubicBezTo>
                    <a:cubicBezTo>
                      <a:pt x="571" y="228"/>
                      <a:pt x="571" y="228"/>
                      <a:pt x="571" y="228"/>
                    </a:cubicBezTo>
                    <a:cubicBezTo>
                      <a:pt x="571" y="226"/>
                      <a:pt x="571" y="226"/>
                      <a:pt x="571" y="226"/>
                    </a:cubicBezTo>
                    <a:cubicBezTo>
                      <a:pt x="571" y="225"/>
                      <a:pt x="571" y="225"/>
                      <a:pt x="571" y="225"/>
                    </a:cubicBezTo>
                    <a:cubicBezTo>
                      <a:pt x="571" y="223"/>
                      <a:pt x="571" y="223"/>
                      <a:pt x="571" y="223"/>
                    </a:cubicBezTo>
                    <a:cubicBezTo>
                      <a:pt x="572" y="221"/>
                      <a:pt x="572" y="221"/>
                      <a:pt x="572" y="221"/>
                    </a:cubicBezTo>
                    <a:cubicBezTo>
                      <a:pt x="573" y="222"/>
                      <a:pt x="573" y="222"/>
                      <a:pt x="573" y="222"/>
                    </a:cubicBezTo>
                    <a:cubicBezTo>
                      <a:pt x="574" y="223"/>
                      <a:pt x="574" y="223"/>
                      <a:pt x="574" y="223"/>
                    </a:cubicBezTo>
                    <a:cubicBezTo>
                      <a:pt x="575" y="223"/>
                      <a:pt x="575" y="223"/>
                      <a:pt x="575" y="223"/>
                    </a:cubicBezTo>
                    <a:cubicBezTo>
                      <a:pt x="574" y="221"/>
                      <a:pt x="574" y="221"/>
                      <a:pt x="574" y="221"/>
                    </a:cubicBezTo>
                    <a:cubicBezTo>
                      <a:pt x="574" y="220"/>
                      <a:pt x="574" y="220"/>
                      <a:pt x="574" y="220"/>
                    </a:cubicBezTo>
                    <a:cubicBezTo>
                      <a:pt x="573" y="219"/>
                      <a:pt x="573" y="219"/>
                      <a:pt x="573" y="219"/>
                    </a:cubicBezTo>
                    <a:cubicBezTo>
                      <a:pt x="572" y="218"/>
                      <a:pt x="572" y="218"/>
                      <a:pt x="572" y="218"/>
                    </a:cubicBezTo>
                    <a:cubicBezTo>
                      <a:pt x="572" y="217"/>
                      <a:pt x="572" y="217"/>
                      <a:pt x="572" y="217"/>
                    </a:cubicBezTo>
                    <a:cubicBezTo>
                      <a:pt x="571" y="216"/>
                      <a:pt x="571" y="216"/>
                      <a:pt x="571" y="216"/>
                    </a:cubicBezTo>
                    <a:cubicBezTo>
                      <a:pt x="572" y="216"/>
                      <a:pt x="572" y="216"/>
                      <a:pt x="572" y="216"/>
                    </a:cubicBezTo>
                    <a:cubicBezTo>
                      <a:pt x="573" y="217"/>
                      <a:pt x="573" y="217"/>
                      <a:pt x="573" y="217"/>
                    </a:cubicBezTo>
                    <a:cubicBezTo>
                      <a:pt x="574" y="217"/>
                      <a:pt x="574" y="217"/>
                      <a:pt x="574" y="217"/>
                    </a:cubicBezTo>
                    <a:cubicBezTo>
                      <a:pt x="574" y="216"/>
                      <a:pt x="574" y="216"/>
                      <a:pt x="574" y="216"/>
                    </a:cubicBezTo>
                    <a:cubicBezTo>
                      <a:pt x="575" y="215"/>
                      <a:pt x="575" y="215"/>
                      <a:pt x="575" y="215"/>
                    </a:cubicBezTo>
                    <a:cubicBezTo>
                      <a:pt x="577" y="215"/>
                      <a:pt x="577" y="215"/>
                      <a:pt x="577" y="215"/>
                    </a:cubicBezTo>
                    <a:cubicBezTo>
                      <a:pt x="580" y="216"/>
                      <a:pt x="580" y="216"/>
                      <a:pt x="580" y="216"/>
                    </a:cubicBezTo>
                    <a:cubicBezTo>
                      <a:pt x="581" y="216"/>
                      <a:pt x="581" y="216"/>
                      <a:pt x="581" y="216"/>
                    </a:cubicBezTo>
                    <a:cubicBezTo>
                      <a:pt x="580" y="214"/>
                      <a:pt x="580" y="214"/>
                      <a:pt x="580" y="214"/>
                    </a:cubicBezTo>
                    <a:cubicBezTo>
                      <a:pt x="578" y="214"/>
                      <a:pt x="578" y="214"/>
                      <a:pt x="578" y="214"/>
                    </a:cubicBezTo>
                    <a:cubicBezTo>
                      <a:pt x="579" y="214"/>
                      <a:pt x="579" y="214"/>
                      <a:pt x="579" y="214"/>
                    </a:cubicBezTo>
                    <a:cubicBezTo>
                      <a:pt x="583" y="214"/>
                      <a:pt x="583" y="214"/>
                      <a:pt x="583" y="214"/>
                    </a:cubicBezTo>
                    <a:cubicBezTo>
                      <a:pt x="585" y="212"/>
                      <a:pt x="585" y="212"/>
                      <a:pt x="585" y="212"/>
                    </a:cubicBezTo>
                    <a:cubicBezTo>
                      <a:pt x="588" y="212"/>
                      <a:pt x="588" y="212"/>
                      <a:pt x="588" y="212"/>
                    </a:cubicBezTo>
                    <a:cubicBezTo>
                      <a:pt x="590" y="213"/>
                      <a:pt x="590" y="213"/>
                      <a:pt x="590" y="213"/>
                    </a:cubicBezTo>
                    <a:cubicBezTo>
                      <a:pt x="592" y="212"/>
                      <a:pt x="592" y="212"/>
                      <a:pt x="592" y="212"/>
                    </a:cubicBezTo>
                    <a:cubicBezTo>
                      <a:pt x="591" y="211"/>
                      <a:pt x="591" y="211"/>
                      <a:pt x="591" y="211"/>
                    </a:cubicBezTo>
                    <a:cubicBezTo>
                      <a:pt x="581" y="209"/>
                      <a:pt x="581" y="209"/>
                      <a:pt x="581" y="209"/>
                    </a:cubicBezTo>
                    <a:cubicBezTo>
                      <a:pt x="579" y="209"/>
                      <a:pt x="579" y="209"/>
                      <a:pt x="579" y="209"/>
                    </a:cubicBezTo>
                    <a:cubicBezTo>
                      <a:pt x="577" y="208"/>
                      <a:pt x="577" y="208"/>
                      <a:pt x="577" y="208"/>
                    </a:cubicBezTo>
                    <a:cubicBezTo>
                      <a:pt x="574" y="209"/>
                      <a:pt x="574" y="209"/>
                      <a:pt x="574" y="209"/>
                    </a:cubicBezTo>
                    <a:cubicBezTo>
                      <a:pt x="572" y="207"/>
                      <a:pt x="572" y="207"/>
                      <a:pt x="572" y="207"/>
                    </a:cubicBezTo>
                    <a:cubicBezTo>
                      <a:pt x="571" y="208"/>
                      <a:pt x="571" y="208"/>
                      <a:pt x="571" y="208"/>
                    </a:cubicBezTo>
                    <a:cubicBezTo>
                      <a:pt x="569" y="207"/>
                      <a:pt x="569" y="207"/>
                      <a:pt x="569" y="207"/>
                    </a:cubicBezTo>
                    <a:cubicBezTo>
                      <a:pt x="567" y="207"/>
                      <a:pt x="567" y="207"/>
                      <a:pt x="567" y="207"/>
                    </a:cubicBezTo>
                    <a:cubicBezTo>
                      <a:pt x="566" y="208"/>
                      <a:pt x="566" y="208"/>
                      <a:pt x="566" y="208"/>
                    </a:cubicBezTo>
                    <a:cubicBezTo>
                      <a:pt x="565" y="207"/>
                      <a:pt x="565" y="207"/>
                      <a:pt x="565" y="207"/>
                    </a:cubicBezTo>
                    <a:cubicBezTo>
                      <a:pt x="564" y="208"/>
                      <a:pt x="564" y="208"/>
                      <a:pt x="564" y="208"/>
                    </a:cubicBezTo>
                    <a:cubicBezTo>
                      <a:pt x="563" y="207"/>
                      <a:pt x="563" y="207"/>
                      <a:pt x="563" y="207"/>
                    </a:cubicBezTo>
                    <a:cubicBezTo>
                      <a:pt x="563" y="204"/>
                      <a:pt x="563" y="204"/>
                      <a:pt x="563" y="204"/>
                    </a:cubicBezTo>
                    <a:cubicBezTo>
                      <a:pt x="564" y="204"/>
                      <a:pt x="564" y="204"/>
                      <a:pt x="564" y="204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7" y="204"/>
                      <a:pt x="567" y="204"/>
                      <a:pt x="567" y="204"/>
                    </a:cubicBezTo>
                    <a:cubicBezTo>
                      <a:pt x="568" y="204"/>
                      <a:pt x="568" y="204"/>
                      <a:pt x="568" y="204"/>
                    </a:cubicBezTo>
                    <a:cubicBezTo>
                      <a:pt x="567" y="202"/>
                      <a:pt x="567" y="202"/>
                      <a:pt x="567" y="202"/>
                    </a:cubicBezTo>
                    <a:cubicBezTo>
                      <a:pt x="568" y="201"/>
                      <a:pt x="568" y="201"/>
                      <a:pt x="568" y="201"/>
                    </a:cubicBezTo>
                    <a:cubicBezTo>
                      <a:pt x="569" y="200"/>
                      <a:pt x="569" y="200"/>
                      <a:pt x="569" y="200"/>
                    </a:cubicBezTo>
                    <a:cubicBezTo>
                      <a:pt x="572" y="200"/>
                      <a:pt x="572" y="200"/>
                      <a:pt x="572" y="200"/>
                    </a:cubicBezTo>
                    <a:cubicBezTo>
                      <a:pt x="573" y="199"/>
                      <a:pt x="573" y="199"/>
                      <a:pt x="573" y="199"/>
                    </a:cubicBezTo>
                    <a:cubicBezTo>
                      <a:pt x="573" y="201"/>
                      <a:pt x="573" y="201"/>
                      <a:pt x="573" y="201"/>
                    </a:cubicBezTo>
                    <a:cubicBezTo>
                      <a:pt x="574" y="202"/>
                      <a:pt x="574" y="202"/>
                      <a:pt x="574" y="202"/>
                    </a:cubicBezTo>
                    <a:cubicBezTo>
                      <a:pt x="574" y="205"/>
                      <a:pt x="574" y="205"/>
                      <a:pt x="574" y="205"/>
                    </a:cubicBezTo>
                    <a:cubicBezTo>
                      <a:pt x="575" y="206"/>
                      <a:pt x="575" y="206"/>
                      <a:pt x="575" y="206"/>
                    </a:cubicBezTo>
                    <a:cubicBezTo>
                      <a:pt x="576" y="204"/>
                      <a:pt x="576" y="204"/>
                      <a:pt x="576" y="204"/>
                    </a:cubicBezTo>
                    <a:cubicBezTo>
                      <a:pt x="576" y="202"/>
                      <a:pt x="576" y="202"/>
                      <a:pt x="576" y="202"/>
                    </a:cubicBezTo>
                    <a:cubicBezTo>
                      <a:pt x="574" y="201"/>
                      <a:pt x="574" y="201"/>
                      <a:pt x="574" y="201"/>
                    </a:cubicBezTo>
                    <a:cubicBezTo>
                      <a:pt x="575" y="199"/>
                      <a:pt x="575" y="199"/>
                      <a:pt x="575" y="199"/>
                    </a:cubicBezTo>
                    <a:cubicBezTo>
                      <a:pt x="578" y="198"/>
                      <a:pt x="578" y="198"/>
                      <a:pt x="578" y="198"/>
                    </a:cubicBezTo>
                    <a:cubicBezTo>
                      <a:pt x="578" y="197"/>
                      <a:pt x="578" y="197"/>
                      <a:pt x="578" y="197"/>
                    </a:cubicBezTo>
                    <a:cubicBezTo>
                      <a:pt x="576" y="196"/>
                      <a:pt x="576" y="196"/>
                      <a:pt x="576" y="196"/>
                    </a:cubicBezTo>
                    <a:cubicBezTo>
                      <a:pt x="576" y="193"/>
                      <a:pt x="576" y="193"/>
                      <a:pt x="576" y="193"/>
                    </a:cubicBezTo>
                    <a:cubicBezTo>
                      <a:pt x="579" y="192"/>
                      <a:pt x="579" y="192"/>
                      <a:pt x="579" y="192"/>
                    </a:cubicBezTo>
                    <a:cubicBezTo>
                      <a:pt x="579" y="191"/>
                      <a:pt x="579" y="191"/>
                      <a:pt x="579" y="191"/>
                    </a:cubicBezTo>
                    <a:cubicBezTo>
                      <a:pt x="581" y="190"/>
                      <a:pt x="581" y="190"/>
                      <a:pt x="581" y="190"/>
                    </a:cubicBezTo>
                    <a:cubicBezTo>
                      <a:pt x="580" y="188"/>
                      <a:pt x="580" y="188"/>
                      <a:pt x="580" y="188"/>
                    </a:cubicBezTo>
                    <a:cubicBezTo>
                      <a:pt x="579" y="189"/>
                      <a:pt x="579" y="189"/>
                      <a:pt x="579" y="189"/>
                    </a:cubicBezTo>
                    <a:cubicBezTo>
                      <a:pt x="578" y="188"/>
                      <a:pt x="578" y="188"/>
                      <a:pt x="578" y="188"/>
                    </a:cubicBezTo>
                    <a:cubicBezTo>
                      <a:pt x="578" y="187"/>
                      <a:pt x="578" y="187"/>
                      <a:pt x="578" y="187"/>
                    </a:cubicBezTo>
                    <a:cubicBezTo>
                      <a:pt x="580" y="185"/>
                      <a:pt x="580" y="185"/>
                      <a:pt x="580" y="185"/>
                    </a:cubicBezTo>
                    <a:cubicBezTo>
                      <a:pt x="581" y="184"/>
                      <a:pt x="581" y="184"/>
                      <a:pt x="581" y="184"/>
                    </a:cubicBezTo>
                    <a:cubicBezTo>
                      <a:pt x="583" y="183"/>
                      <a:pt x="583" y="183"/>
                      <a:pt x="583" y="183"/>
                    </a:cubicBezTo>
                    <a:cubicBezTo>
                      <a:pt x="584" y="184"/>
                      <a:pt x="584" y="184"/>
                      <a:pt x="584" y="184"/>
                    </a:cubicBezTo>
                    <a:cubicBezTo>
                      <a:pt x="585" y="186"/>
                      <a:pt x="585" y="186"/>
                      <a:pt x="585" y="186"/>
                    </a:cubicBezTo>
                    <a:cubicBezTo>
                      <a:pt x="586" y="187"/>
                      <a:pt x="586" y="187"/>
                      <a:pt x="586" y="187"/>
                    </a:cubicBezTo>
                    <a:cubicBezTo>
                      <a:pt x="586" y="189"/>
                      <a:pt x="586" y="189"/>
                      <a:pt x="586" y="189"/>
                    </a:cubicBezTo>
                    <a:cubicBezTo>
                      <a:pt x="585" y="190"/>
                      <a:pt x="585" y="190"/>
                      <a:pt x="585" y="190"/>
                    </a:cubicBezTo>
                    <a:cubicBezTo>
                      <a:pt x="586" y="191"/>
                      <a:pt x="586" y="191"/>
                      <a:pt x="586" y="191"/>
                    </a:cubicBezTo>
                    <a:cubicBezTo>
                      <a:pt x="587" y="193"/>
                      <a:pt x="587" y="193"/>
                      <a:pt x="587" y="193"/>
                    </a:cubicBezTo>
                    <a:cubicBezTo>
                      <a:pt x="588" y="199"/>
                      <a:pt x="588" y="199"/>
                      <a:pt x="588" y="199"/>
                    </a:cubicBezTo>
                    <a:cubicBezTo>
                      <a:pt x="587" y="201"/>
                      <a:pt x="587" y="201"/>
                      <a:pt x="587" y="201"/>
                    </a:cubicBezTo>
                    <a:cubicBezTo>
                      <a:pt x="587" y="202"/>
                      <a:pt x="587" y="202"/>
                      <a:pt x="587" y="202"/>
                    </a:cubicBezTo>
                    <a:cubicBezTo>
                      <a:pt x="589" y="203"/>
                      <a:pt x="589" y="203"/>
                      <a:pt x="589" y="203"/>
                    </a:cubicBezTo>
                    <a:cubicBezTo>
                      <a:pt x="592" y="202"/>
                      <a:pt x="592" y="202"/>
                      <a:pt x="592" y="202"/>
                    </a:cubicBezTo>
                    <a:cubicBezTo>
                      <a:pt x="591" y="200"/>
                      <a:pt x="591" y="200"/>
                      <a:pt x="591" y="200"/>
                    </a:cubicBezTo>
                    <a:cubicBezTo>
                      <a:pt x="591" y="197"/>
                      <a:pt x="591" y="197"/>
                      <a:pt x="591" y="197"/>
                    </a:cubicBezTo>
                    <a:cubicBezTo>
                      <a:pt x="593" y="196"/>
                      <a:pt x="593" y="196"/>
                      <a:pt x="593" y="196"/>
                    </a:cubicBezTo>
                    <a:cubicBezTo>
                      <a:pt x="593" y="195"/>
                      <a:pt x="593" y="195"/>
                      <a:pt x="593" y="195"/>
                    </a:cubicBezTo>
                    <a:cubicBezTo>
                      <a:pt x="590" y="192"/>
                      <a:pt x="590" y="192"/>
                      <a:pt x="590" y="192"/>
                    </a:cubicBezTo>
                    <a:cubicBezTo>
                      <a:pt x="590" y="191"/>
                      <a:pt x="590" y="191"/>
                      <a:pt x="590" y="191"/>
                    </a:cubicBezTo>
                    <a:cubicBezTo>
                      <a:pt x="592" y="191"/>
                      <a:pt x="592" y="191"/>
                      <a:pt x="592" y="191"/>
                    </a:cubicBezTo>
                    <a:cubicBezTo>
                      <a:pt x="594" y="192"/>
                      <a:pt x="594" y="192"/>
                      <a:pt x="594" y="192"/>
                    </a:cubicBezTo>
                    <a:cubicBezTo>
                      <a:pt x="593" y="191"/>
                      <a:pt x="593" y="191"/>
                      <a:pt x="593" y="191"/>
                    </a:cubicBezTo>
                    <a:cubicBezTo>
                      <a:pt x="591" y="189"/>
                      <a:pt x="591" y="189"/>
                      <a:pt x="591" y="189"/>
                    </a:cubicBezTo>
                    <a:cubicBezTo>
                      <a:pt x="591" y="186"/>
                      <a:pt x="591" y="186"/>
                      <a:pt x="591" y="186"/>
                    </a:cubicBezTo>
                    <a:cubicBezTo>
                      <a:pt x="591" y="184"/>
                      <a:pt x="591" y="184"/>
                      <a:pt x="591" y="184"/>
                    </a:cubicBezTo>
                    <a:cubicBezTo>
                      <a:pt x="591" y="182"/>
                      <a:pt x="591" y="182"/>
                      <a:pt x="591" y="182"/>
                    </a:cubicBezTo>
                    <a:cubicBezTo>
                      <a:pt x="593" y="181"/>
                      <a:pt x="593" y="181"/>
                      <a:pt x="593" y="181"/>
                    </a:cubicBezTo>
                    <a:cubicBezTo>
                      <a:pt x="595" y="180"/>
                      <a:pt x="595" y="180"/>
                      <a:pt x="595" y="180"/>
                    </a:cubicBezTo>
                    <a:cubicBezTo>
                      <a:pt x="595" y="179"/>
                      <a:pt x="595" y="179"/>
                      <a:pt x="595" y="179"/>
                    </a:cubicBezTo>
                    <a:cubicBezTo>
                      <a:pt x="597" y="179"/>
                      <a:pt x="597" y="179"/>
                      <a:pt x="597" y="179"/>
                    </a:cubicBezTo>
                    <a:cubicBezTo>
                      <a:pt x="597" y="179"/>
                      <a:pt x="600" y="178"/>
                      <a:pt x="600" y="178"/>
                    </a:cubicBezTo>
                    <a:cubicBezTo>
                      <a:pt x="600" y="178"/>
                      <a:pt x="601" y="178"/>
                      <a:pt x="601" y="178"/>
                    </a:cubicBezTo>
                    <a:cubicBezTo>
                      <a:pt x="602" y="180"/>
                      <a:pt x="602" y="180"/>
                      <a:pt x="602" y="180"/>
                    </a:cubicBezTo>
                    <a:cubicBezTo>
                      <a:pt x="604" y="181"/>
                      <a:pt x="604" y="181"/>
                      <a:pt x="604" y="181"/>
                    </a:cubicBezTo>
                    <a:cubicBezTo>
                      <a:pt x="605" y="180"/>
                      <a:pt x="605" y="180"/>
                      <a:pt x="605" y="180"/>
                    </a:cubicBezTo>
                    <a:cubicBezTo>
                      <a:pt x="606" y="181"/>
                      <a:pt x="606" y="181"/>
                      <a:pt x="606" y="181"/>
                    </a:cubicBezTo>
                    <a:cubicBezTo>
                      <a:pt x="606" y="186"/>
                      <a:pt x="606" y="186"/>
                      <a:pt x="606" y="186"/>
                    </a:cubicBezTo>
                    <a:cubicBezTo>
                      <a:pt x="604" y="188"/>
                      <a:pt x="604" y="188"/>
                      <a:pt x="604" y="188"/>
                    </a:cubicBezTo>
                    <a:cubicBezTo>
                      <a:pt x="604" y="189"/>
                      <a:pt x="604" y="189"/>
                      <a:pt x="604" y="189"/>
                    </a:cubicBezTo>
                    <a:cubicBezTo>
                      <a:pt x="605" y="189"/>
                      <a:pt x="605" y="189"/>
                      <a:pt x="605" y="189"/>
                    </a:cubicBezTo>
                    <a:cubicBezTo>
                      <a:pt x="606" y="188"/>
                      <a:pt x="606" y="188"/>
                      <a:pt x="606" y="188"/>
                    </a:cubicBezTo>
                    <a:cubicBezTo>
                      <a:pt x="607" y="188"/>
                      <a:pt x="607" y="188"/>
                      <a:pt x="607" y="188"/>
                    </a:cubicBezTo>
                    <a:cubicBezTo>
                      <a:pt x="609" y="187"/>
                      <a:pt x="609" y="187"/>
                      <a:pt x="609" y="187"/>
                    </a:cubicBezTo>
                    <a:cubicBezTo>
                      <a:pt x="609" y="184"/>
                      <a:pt x="609" y="184"/>
                      <a:pt x="609" y="184"/>
                    </a:cubicBezTo>
                    <a:cubicBezTo>
                      <a:pt x="610" y="182"/>
                      <a:pt x="610" y="182"/>
                      <a:pt x="610" y="182"/>
                    </a:cubicBezTo>
                    <a:cubicBezTo>
                      <a:pt x="612" y="184"/>
                      <a:pt x="612" y="184"/>
                      <a:pt x="612" y="184"/>
                    </a:cubicBezTo>
                    <a:cubicBezTo>
                      <a:pt x="614" y="183"/>
                      <a:pt x="614" y="183"/>
                      <a:pt x="614" y="183"/>
                    </a:cubicBezTo>
                    <a:cubicBezTo>
                      <a:pt x="613" y="181"/>
                      <a:pt x="613" y="181"/>
                      <a:pt x="613" y="181"/>
                    </a:cubicBezTo>
                    <a:cubicBezTo>
                      <a:pt x="613" y="180"/>
                      <a:pt x="613" y="180"/>
                      <a:pt x="613" y="180"/>
                    </a:cubicBezTo>
                    <a:cubicBezTo>
                      <a:pt x="615" y="180"/>
                      <a:pt x="615" y="180"/>
                      <a:pt x="615" y="180"/>
                    </a:cubicBezTo>
                    <a:cubicBezTo>
                      <a:pt x="615" y="182"/>
                      <a:pt x="615" y="182"/>
                      <a:pt x="615" y="182"/>
                    </a:cubicBezTo>
                    <a:cubicBezTo>
                      <a:pt x="615" y="184"/>
                      <a:pt x="615" y="184"/>
                      <a:pt x="615" y="184"/>
                    </a:cubicBezTo>
                    <a:cubicBezTo>
                      <a:pt x="615" y="184"/>
                      <a:pt x="615" y="184"/>
                      <a:pt x="615" y="184"/>
                    </a:cubicBezTo>
                    <a:cubicBezTo>
                      <a:pt x="615" y="185"/>
                      <a:pt x="615" y="185"/>
                      <a:pt x="615" y="185"/>
                    </a:cubicBezTo>
                    <a:cubicBezTo>
                      <a:pt x="614" y="185"/>
                      <a:pt x="614" y="185"/>
                      <a:pt x="614" y="185"/>
                    </a:cubicBezTo>
                    <a:cubicBezTo>
                      <a:pt x="615" y="187"/>
                      <a:pt x="615" y="187"/>
                      <a:pt x="615" y="187"/>
                    </a:cubicBezTo>
                    <a:cubicBezTo>
                      <a:pt x="617" y="188"/>
                      <a:pt x="617" y="188"/>
                      <a:pt x="617" y="188"/>
                    </a:cubicBezTo>
                    <a:cubicBezTo>
                      <a:pt x="618" y="190"/>
                      <a:pt x="618" y="190"/>
                      <a:pt x="618" y="190"/>
                    </a:cubicBezTo>
                    <a:cubicBezTo>
                      <a:pt x="617" y="192"/>
                      <a:pt x="617" y="192"/>
                      <a:pt x="617" y="192"/>
                    </a:cubicBezTo>
                    <a:cubicBezTo>
                      <a:pt x="615" y="194"/>
                      <a:pt x="615" y="194"/>
                      <a:pt x="615" y="194"/>
                    </a:cubicBezTo>
                    <a:cubicBezTo>
                      <a:pt x="613" y="197"/>
                      <a:pt x="613" y="197"/>
                      <a:pt x="613" y="197"/>
                    </a:cubicBezTo>
                    <a:cubicBezTo>
                      <a:pt x="613" y="200"/>
                      <a:pt x="613" y="200"/>
                      <a:pt x="613" y="200"/>
                    </a:cubicBezTo>
                    <a:cubicBezTo>
                      <a:pt x="613" y="201"/>
                      <a:pt x="613" y="201"/>
                      <a:pt x="613" y="201"/>
                    </a:cubicBezTo>
                    <a:cubicBezTo>
                      <a:pt x="611" y="202"/>
                      <a:pt x="611" y="202"/>
                      <a:pt x="611" y="202"/>
                    </a:cubicBezTo>
                    <a:cubicBezTo>
                      <a:pt x="608" y="205"/>
                      <a:pt x="608" y="205"/>
                      <a:pt x="608" y="205"/>
                    </a:cubicBezTo>
                    <a:cubicBezTo>
                      <a:pt x="608" y="206"/>
                      <a:pt x="608" y="206"/>
                      <a:pt x="608" y="206"/>
                    </a:cubicBezTo>
                    <a:cubicBezTo>
                      <a:pt x="606" y="209"/>
                      <a:pt x="606" y="209"/>
                      <a:pt x="606" y="209"/>
                    </a:cubicBezTo>
                    <a:cubicBezTo>
                      <a:pt x="605" y="210"/>
                      <a:pt x="605" y="210"/>
                      <a:pt x="605" y="210"/>
                    </a:cubicBezTo>
                    <a:cubicBezTo>
                      <a:pt x="605" y="212"/>
                      <a:pt x="605" y="212"/>
                      <a:pt x="605" y="212"/>
                    </a:cubicBezTo>
                    <a:cubicBezTo>
                      <a:pt x="603" y="212"/>
                      <a:pt x="603" y="212"/>
                      <a:pt x="603" y="212"/>
                    </a:cubicBezTo>
                    <a:cubicBezTo>
                      <a:pt x="602" y="212"/>
                      <a:pt x="602" y="212"/>
                      <a:pt x="602" y="212"/>
                    </a:cubicBezTo>
                    <a:cubicBezTo>
                      <a:pt x="601" y="212"/>
                      <a:pt x="601" y="212"/>
                      <a:pt x="601" y="212"/>
                    </a:cubicBezTo>
                    <a:cubicBezTo>
                      <a:pt x="601" y="213"/>
                      <a:pt x="601" y="213"/>
                      <a:pt x="601" y="213"/>
                    </a:cubicBezTo>
                    <a:cubicBezTo>
                      <a:pt x="604" y="215"/>
                      <a:pt x="604" y="215"/>
                      <a:pt x="604" y="215"/>
                    </a:cubicBezTo>
                    <a:cubicBezTo>
                      <a:pt x="603" y="216"/>
                      <a:pt x="603" y="216"/>
                      <a:pt x="603" y="216"/>
                    </a:cubicBezTo>
                    <a:cubicBezTo>
                      <a:pt x="601" y="220"/>
                      <a:pt x="601" y="220"/>
                      <a:pt x="601" y="220"/>
                    </a:cubicBezTo>
                    <a:cubicBezTo>
                      <a:pt x="600" y="221"/>
                      <a:pt x="600" y="221"/>
                      <a:pt x="600" y="221"/>
                    </a:cubicBezTo>
                    <a:cubicBezTo>
                      <a:pt x="600" y="220"/>
                      <a:pt x="600" y="220"/>
                      <a:pt x="600" y="220"/>
                    </a:cubicBezTo>
                    <a:cubicBezTo>
                      <a:pt x="600" y="218"/>
                      <a:pt x="600" y="218"/>
                      <a:pt x="600" y="218"/>
                    </a:cubicBezTo>
                    <a:cubicBezTo>
                      <a:pt x="598" y="218"/>
                      <a:pt x="598" y="218"/>
                      <a:pt x="598" y="218"/>
                    </a:cubicBezTo>
                    <a:cubicBezTo>
                      <a:pt x="597" y="218"/>
                      <a:pt x="597" y="218"/>
                      <a:pt x="597" y="218"/>
                    </a:cubicBezTo>
                    <a:cubicBezTo>
                      <a:pt x="597" y="220"/>
                      <a:pt x="597" y="220"/>
                      <a:pt x="597" y="220"/>
                    </a:cubicBezTo>
                    <a:cubicBezTo>
                      <a:pt x="596" y="221"/>
                      <a:pt x="596" y="221"/>
                      <a:pt x="596" y="221"/>
                    </a:cubicBezTo>
                    <a:cubicBezTo>
                      <a:pt x="595" y="222"/>
                      <a:pt x="595" y="222"/>
                      <a:pt x="595" y="222"/>
                    </a:cubicBezTo>
                    <a:cubicBezTo>
                      <a:pt x="592" y="222"/>
                      <a:pt x="592" y="222"/>
                      <a:pt x="592" y="222"/>
                    </a:cubicBezTo>
                    <a:cubicBezTo>
                      <a:pt x="592" y="224"/>
                      <a:pt x="592" y="224"/>
                      <a:pt x="592" y="224"/>
                    </a:cubicBezTo>
                    <a:cubicBezTo>
                      <a:pt x="593" y="225"/>
                      <a:pt x="593" y="225"/>
                      <a:pt x="593" y="225"/>
                    </a:cubicBezTo>
                    <a:cubicBezTo>
                      <a:pt x="595" y="225"/>
                      <a:pt x="595" y="225"/>
                      <a:pt x="595" y="225"/>
                    </a:cubicBezTo>
                    <a:cubicBezTo>
                      <a:pt x="594" y="226"/>
                      <a:pt x="594" y="226"/>
                      <a:pt x="594" y="226"/>
                    </a:cubicBezTo>
                    <a:cubicBezTo>
                      <a:pt x="594" y="227"/>
                      <a:pt x="594" y="227"/>
                      <a:pt x="594" y="227"/>
                    </a:cubicBezTo>
                    <a:cubicBezTo>
                      <a:pt x="594" y="228"/>
                      <a:pt x="594" y="228"/>
                      <a:pt x="594" y="228"/>
                    </a:cubicBezTo>
                    <a:cubicBezTo>
                      <a:pt x="594" y="230"/>
                      <a:pt x="594" y="230"/>
                      <a:pt x="594" y="230"/>
                    </a:cubicBezTo>
                    <a:cubicBezTo>
                      <a:pt x="593" y="231"/>
                      <a:pt x="593" y="231"/>
                      <a:pt x="593" y="231"/>
                    </a:cubicBezTo>
                    <a:cubicBezTo>
                      <a:pt x="592" y="229"/>
                      <a:pt x="592" y="229"/>
                      <a:pt x="592" y="229"/>
                    </a:cubicBezTo>
                    <a:cubicBezTo>
                      <a:pt x="591" y="227"/>
                      <a:pt x="591" y="227"/>
                      <a:pt x="591" y="227"/>
                    </a:cubicBezTo>
                    <a:cubicBezTo>
                      <a:pt x="591" y="226"/>
                      <a:pt x="591" y="226"/>
                      <a:pt x="591" y="226"/>
                    </a:cubicBezTo>
                    <a:cubicBezTo>
                      <a:pt x="590" y="227"/>
                      <a:pt x="590" y="227"/>
                      <a:pt x="590" y="227"/>
                    </a:cubicBezTo>
                    <a:cubicBezTo>
                      <a:pt x="590" y="229"/>
                      <a:pt x="590" y="229"/>
                      <a:pt x="590" y="229"/>
                    </a:cubicBezTo>
                    <a:cubicBezTo>
                      <a:pt x="590" y="230"/>
                      <a:pt x="590" y="230"/>
                      <a:pt x="590" y="230"/>
                    </a:cubicBezTo>
                    <a:cubicBezTo>
                      <a:pt x="589" y="232"/>
                      <a:pt x="589" y="232"/>
                      <a:pt x="589" y="232"/>
                    </a:cubicBezTo>
                    <a:cubicBezTo>
                      <a:pt x="583" y="232"/>
                      <a:pt x="583" y="232"/>
                      <a:pt x="583" y="232"/>
                    </a:cubicBezTo>
                    <a:cubicBezTo>
                      <a:pt x="582" y="230"/>
                      <a:pt x="582" y="230"/>
                      <a:pt x="582" y="230"/>
                    </a:cubicBezTo>
                    <a:cubicBezTo>
                      <a:pt x="582" y="229"/>
                      <a:pt x="582" y="229"/>
                      <a:pt x="582" y="229"/>
                    </a:cubicBezTo>
                    <a:cubicBezTo>
                      <a:pt x="580" y="231"/>
                      <a:pt x="580" y="231"/>
                      <a:pt x="580" y="231"/>
                    </a:cubicBezTo>
                    <a:cubicBezTo>
                      <a:pt x="578" y="230"/>
                      <a:pt x="578" y="230"/>
                      <a:pt x="578" y="230"/>
                    </a:cubicBezTo>
                    <a:cubicBezTo>
                      <a:pt x="578" y="229"/>
                      <a:pt x="578" y="229"/>
                      <a:pt x="578" y="229"/>
                    </a:cubicBezTo>
                    <a:cubicBezTo>
                      <a:pt x="580" y="227"/>
                      <a:pt x="580" y="227"/>
                      <a:pt x="580" y="227"/>
                    </a:cubicBezTo>
                    <a:cubicBezTo>
                      <a:pt x="577" y="228"/>
                      <a:pt x="577" y="228"/>
                      <a:pt x="577" y="228"/>
                    </a:cubicBezTo>
                    <a:cubicBezTo>
                      <a:pt x="576" y="230"/>
                      <a:pt x="576" y="230"/>
                      <a:pt x="576" y="230"/>
                    </a:cubicBezTo>
                    <a:lnTo>
                      <a:pt x="575" y="230"/>
                    </a:lnTo>
                    <a:close/>
                    <a:moveTo>
                      <a:pt x="428" y="168"/>
                    </a:moveTo>
                    <a:cubicBezTo>
                      <a:pt x="427" y="167"/>
                      <a:pt x="427" y="167"/>
                      <a:pt x="427" y="167"/>
                    </a:cubicBezTo>
                    <a:cubicBezTo>
                      <a:pt x="428" y="165"/>
                      <a:pt x="428" y="165"/>
                      <a:pt x="428" y="165"/>
                    </a:cubicBezTo>
                    <a:cubicBezTo>
                      <a:pt x="433" y="161"/>
                      <a:pt x="433" y="161"/>
                      <a:pt x="433" y="161"/>
                    </a:cubicBezTo>
                    <a:cubicBezTo>
                      <a:pt x="436" y="160"/>
                      <a:pt x="436" y="160"/>
                      <a:pt x="436" y="160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39" y="158"/>
                      <a:pt x="439" y="158"/>
                      <a:pt x="439" y="158"/>
                    </a:cubicBezTo>
                    <a:cubicBezTo>
                      <a:pt x="442" y="156"/>
                      <a:pt x="442" y="156"/>
                      <a:pt x="442" y="156"/>
                    </a:cubicBezTo>
                    <a:cubicBezTo>
                      <a:pt x="445" y="156"/>
                      <a:pt x="445" y="156"/>
                      <a:pt x="445" y="156"/>
                    </a:cubicBezTo>
                    <a:cubicBezTo>
                      <a:pt x="447" y="155"/>
                      <a:pt x="447" y="155"/>
                      <a:pt x="447" y="155"/>
                    </a:cubicBezTo>
                    <a:cubicBezTo>
                      <a:pt x="448" y="155"/>
                      <a:pt x="448" y="155"/>
                      <a:pt x="448" y="155"/>
                    </a:cubicBezTo>
                    <a:cubicBezTo>
                      <a:pt x="452" y="154"/>
                      <a:pt x="452" y="154"/>
                      <a:pt x="452" y="154"/>
                    </a:cubicBezTo>
                    <a:cubicBezTo>
                      <a:pt x="453" y="154"/>
                      <a:pt x="453" y="154"/>
                      <a:pt x="453" y="154"/>
                    </a:cubicBezTo>
                    <a:cubicBezTo>
                      <a:pt x="452" y="156"/>
                      <a:pt x="452" y="156"/>
                      <a:pt x="452" y="156"/>
                    </a:cubicBezTo>
                    <a:cubicBezTo>
                      <a:pt x="449" y="158"/>
                      <a:pt x="449" y="158"/>
                      <a:pt x="449" y="158"/>
                    </a:cubicBezTo>
                    <a:cubicBezTo>
                      <a:pt x="446" y="160"/>
                      <a:pt x="446" y="160"/>
                      <a:pt x="446" y="160"/>
                    </a:cubicBez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7" y="168"/>
                      <a:pt x="437" y="168"/>
                      <a:pt x="437" y="168"/>
                    </a:cubicBezTo>
                    <a:cubicBezTo>
                      <a:pt x="435" y="169"/>
                      <a:pt x="435" y="169"/>
                      <a:pt x="435" y="169"/>
                    </a:cubicBezTo>
                    <a:cubicBezTo>
                      <a:pt x="434" y="169"/>
                      <a:pt x="434" y="169"/>
                      <a:pt x="434" y="169"/>
                    </a:cubicBezTo>
                    <a:cubicBezTo>
                      <a:pt x="432" y="170"/>
                      <a:pt x="432" y="170"/>
                      <a:pt x="432" y="170"/>
                    </a:cubicBezTo>
                    <a:cubicBezTo>
                      <a:pt x="431" y="170"/>
                      <a:pt x="431" y="170"/>
                      <a:pt x="431" y="170"/>
                    </a:cubicBezTo>
                    <a:cubicBezTo>
                      <a:pt x="431" y="168"/>
                      <a:pt x="431" y="168"/>
                      <a:pt x="431" y="168"/>
                    </a:cubicBezTo>
                    <a:cubicBezTo>
                      <a:pt x="429" y="168"/>
                      <a:pt x="429" y="168"/>
                      <a:pt x="429" y="168"/>
                    </a:cubicBezTo>
                    <a:lnTo>
                      <a:pt x="428" y="168"/>
                    </a:lnTo>
                    <a:close/>
                    <a:moveTo>
                      <a:pt x="537" y="214"/>
                    </a:moveTo>
                    <a:cubicBezTo>
                      <a:pt x="537" y="213"/>
                      <a:pt x="537" y="213"/>
                      <a:pt x="537" y="213"/>
                    </a:cubicBezTo>
                    <a:cubicBezTo>
                      <a:pt x="537" y="213"/>
                      <a:pt x="537" y="213"/>
                      <a:pt x="537" y="213"/>
                    </a:cubicBezTo>
                    <a:cubicBezTo>
                      <a:pt x="539" y="212"/>
                      <a:pt x="539" y="212"/>
                      <a:pt x="539" y="212"/>
                    </a:cubicBezTo>
                    <a:cubicBezTo>
                      <a:pt x="540" y="210"/>
                      <a:pt x="540" y="210"/>
                      <a:pt x="540" y="210"/>
                    </a:cubicBezTo>
                    <a:cubicBezTo>
                      <a:pt x="540" y="209"/>
                      <a:pt x="540" y="209"/>
                      <a:pt x="540" y="209"/>
                    </a:cubicBezTo>
                    <a:cubicBezTo>
                      <a:pt x="544" y="207"/>
                      <a:pt x="544" y="207"/>
                      <a:pt x="544" y="207"/>
                    </a:cubicBezTo>
                    <a:cubicBezTo>
                      <a:pt x="544" y="206"/>
                      <a:pt x="544" y="206"/>
                      <a:pt x="544" y="206"/>
                    </a:cubicBezTo>
                    <a:cubicBezTo>
                      <a:pt x="546" y="206"/>
                      <a:pt x="546" y="206"/>
                      <a:pt x="546" y="206"/>
                    </a:cubicBezTo>
                    <a:cubicBezTo>
                      <a:pt x="546" y="208"/>
                      <a:pt x="546" y="208"/>
                      <a:pt x="546" y="208"/>
                    </a:cubicBezTo>
                    <a:cubicBezTo>
                      <a:pt x="547" y="210"/>
                      <a:pt x="547" y="210"/>
                      <a:pt x="547" y="210"/>
                    </a:cubicBezTo>
                    <a:cubicBezTo>
                      <a:pt x="547" y="213"/>
                      <a:pt x="547" y="213"/>
                      <a:pt x="547" y="213"/>
                    </a:cubicBezTo>
                    <a:cubicBezTo>
                      <a:pt x="546" y="215"/>
                      <a:pt x="546" y="215"/>
                      <a:pt x="546" y="215"/>
                    </a:cubicBezTo>
                    <a:cubicBezTo>
                      <a:pt x="544" y="216"/>
                      <a:pt x="544" y="216"/>
                      <a:pt x="544" y="216"/>
                    </a:cubicBezTo>
                    <a:cubicBezTo>
                      <a:pt x="542" y="216"/>
                      <a:pt x="542" y="216"/>
                      <a:pt x="542" y="216"/>
                    </a:cubicBezTo>
                    <a:cubicBezTo>
                      <a:pt x="541" y="217"/>
                      <a:pt x="541" y="217"/>
                      <a:pt x="541" y="217"/>
                    </a:cubicBezTo>
                    <a:cubicBezTo>
                      <a:pt x="539" y="217"/>
                      <a:pt x="539" y="217"/>
                      <a:pt x="539" y="217"/>
                    </a:cubicBezTo>
                    <a:cubicBezTo>
                      <a:pt x="539" y="215"/>
                      <a:pt x="539" y="215"/>
                      <a:pt x="539" y="215"/>
                    </a:cubicBezTo>
                    <a:lnTo>
                      <a:pt x="537" y="214"/>
                    </a:lnTo>
                    <a:close/>
                    <a:moveTo>
                      <a:pt x="450" y="211"/>
                    </a:moveTo>
                    <a:cubicBezTo>
                      <a:pt x="450" y="209"/>
                      <a:pt x="450" y="209"/>
                      <a:pt x="450" y="209"/>
                    </a:cubicBezTo>
                    <a:cubicBezTo>
                      <a:pt x="450" y="207"/>
                      <a:pt x="450" y="207"/>
                      <a:pt x="450" y="207"/>
                    </a:cubicBezTo>
                    <a:cubicBezTo>
                      <a:pt x="450" y="203"/>
                      <a:pt x="450" y="203"/>
                      <a:pt x="450" y="203"/>
                    </a:cubicBezTo>
                    <a:cubicBezTo>
                      <a:pt x="454" y="203"/>
                      <a:pt x="454" y="203"/>
                      <a:pt x="454" y="203"/>
                    </a:cubicBezTo>
                    <a:cubicBezTo>
                      <a:pt x="457" y="204"/>
                      <a:pt x="457" y="204"/>
                      <a:pt x="457" y="204"/>
                    </a:cubicBezTo>
                    <a:cubicBezTo>
                      <a:pt x="459" y="202"/>
                      <a:pt x="459" y="202"/>
                      <a:pt x="459" y="202"/>
                    </a:cubicBezTo>
                    <a:cubicBezTo>
                      <a:pt x="461" y="203"/>
                      <a:pt x="461" y="203"/>
                      <a:pt x="461" y="203"/>
                    </a:cubicBezTo>
                    <a:cubicBezTo>
                      <a:pt x="464" y="203"/>
                      <a:pt x="464" y="203"/>
                      <a:pt x="464" y="203"/>
                    </a:cubicBezTo>
                    <a:cubicBezTo>
                      <a:pt x="467" y="201"/>
                      <a:pt x="467" y="201"/>
                      <a:pt x="467" y="201"/>
                    </a:cubicBezTo>
                    <a:cubicBezTo>
                      <a:pt x="470" y="201"/>
                      <a:pt x="470" y="201"/>
                      <a:pt x="470" y="201"/>
                    </a:cubicBezTo>
                    <a:cubicBezTo>
                      <a:pt x="474" y="202"/>
                      <a:pt x="474" y="202"/>
                      <a:pt x="474" y="202"/>
                    </a:cubicBezTo>
                    <a:cubicBezTo>
                      <a:pt x="476" y="202"/>
                      <a:pt x="476" y="202"/>
                      <a:pt x="476" y="202"/>
                    </a:cubicBezTo>
                    <a:cubicBezTo>
                      <a:pt x="478" y="203"/>
                      <a:pt x="478" y="203"/>
                      <a:pt x="478" y="203"/>
                    </a:cubicBezTo>
                    <a:cubicBezTo>
                      <a:pt x="480" y="201"/>
                      <a:pt x="480" y="201"/>
                      <a:pt x="480" y="201"/>
                    </a:cubicBezTo>
                    <a:cubicBezTo>
                      <a:pt x="485" y="201"/>
                      <a:pt x="485" y="201"/>
                      <a:pt x="485" y="201"/>
                    </a:cubicBezTo>
                    <a:cubicBezTo>
                      <a:pt x="486" y="200"/>
                      <a:pt x="486" y="200"/>
                      <a:pt x="486" y="200"/>
                    </a:cubicBezTo>
                    <a:cubicBezTo>
                      <a:pt x="487" y="199"/>
                      <a:pt x="487" y="199"/>
                      <a:pt x="487" y="199"/>
                    </a:cubicBezTo>
                    <a:cubicBezTo>
                      <a:pt x="486" y="198"/>
                      <a:pt x="486" y="198"/>
                      <a:pt x="486" y="198"/>
                    </a:cubicBezTo>
                    <a:cubicBezTo>
                      <a:pt x="485" y="199"/>
                      <a:pt x="485" y="199"/>
                      <a:pt x="485" y="199"/>
                    </a:cubicBezTo>
                    <a:cubicBezTo>
                      <a:pt x="482" y="199"/>
                      <a:pt x="482" y="199"/>
                      <a:pt x="482" y="199"/>
                    </a:cubicBezTo>
                    <a:cubicBezTo>
                      <a:pt x="481" y="198"/>
                      <a:pt x="481" y="198"/>
                      <a:pt x="481" y="198"/>
                    </a:cubicBezTo>
                    <a:cubicBezTo>
                      <a:pt x="478" y="199"/>
                      <a:pt x="478" y="199"/>
                      <a:pt x="478" y="199"/>
                    </a:cubicBezTo>
                    <a:cubicBezTo>
                      <a:pt x="475" y="199"/>
                      <a:pt x="475" y="199"/>
                      <a:pt x="475" y="199"/>
                    </a:cubicBezTo>
                    <a:cubicBezTo>
                      <a:pt x="475" y="198"/>
                      <a:pt x="475" y="198"/>
                      <a:pt x="475" y="198"/>
                    </a:cubicBezTo>
                    <a:cubicBezTo>
                      <a:pt x="474" y="196"/>
                      <a:pt x="474" y="196"/>
                      <a:pt x="474" y="196"/>
                    </a:cubicBezTo>
                    <a:cubicBezTo>
                      <a:pt x="472" y="198"/>
                      <a:pt x="472" y="198"/>
                      <a:pt x="472" y="198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68" y="198"/>
                      <a:pt x="468" y="198"/>
                      <a:pt x="468" y="198"/>
                    </a:cubicBezTo>
                    <a:cubicBezTo>
                      <a:pt x="467" y="198"/>
                      <a:pt x="467" y="198"/>
                      <a:pt x="467" y="198"/>
                    </a:cubicBezTo>
                    <a:cubicBezTo>
                      <a:pt x="465" y="198"/>
                      <a:pt x="465" y="198"/>
                      <a:pt x="465" y="198"/>
                    </a:cubicBezTo>
                    <a:cubicBezTo>
                      <a:pt x="462" y="197"/>
                      <a:pt x="462" y="197"/>
                      <a:pt x="462" y="197"/>
                    </a:cubicBezTo>
                    <a:cubicBezTo>
                      <a:pt x="462" y="195"/>
                      <a:pt x="462" y="195"/>
                      <a:pt x="462" y="195"/>
                    </a:cubicBezTo>
                    <a:cubicBezTo>
                      <a:pt x="464" y="194"/>
                      <a:pt x="464" y="194"/>
                      <a:pt x="464" y="194"/>
                    </a:cubicBezTo>
                    <a:cubicBezTo>
                      <a:pt x="467" y="192"/>
                      <a:pt x="467" y="192"/>
                      <a:pt x="467" y="192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3" y="192"/>
                      <a:pt x="463" y="192"/>
                      <a:pt x="463" y="192"/>
                    </a:cubicBezTo>
                    <a:cubicBezTo>
                      <a:pt x="462" y="194"/>
                      <a:pt x="462" y="194"/>
                      <a:pt x="462" y="194"/>
                    </a:cubicBezTo>
                    <a:cubicBezTo>
                      <a:pt x="461" y="191"/>
                      <a:pt x="461" y="191"/>
                      <a:pt x="461" y="191"/>
                    </a:cubicBezTo>
                    <a:cubicBezTo>
                      <a:pt x="460" y="192"/>
                      <a:pt x="460" y="192"/>
                      <a:pt x="460" y="192"/>
                    </a:cubicBezTo>
                    <a:cubicBezTo>
                      <a:pt x="459" y="194"/>
                      <a:pt x="459" y="194"/>
                      <a:pt x="459" y="194"/>
                    </a:cubicBezTo>
                    <a:cubicBezTo>
                      <a:pt x="456" y="196"/>
                      <a:pt x="456" y="196"/>
                      <a:pt x="456" y="196"/>
                    </a:cubicBezTo>
                    <a:cubicBezTo>
                      <a:pt x="455" y="198"/>
                      <a:pt x="455" y="198"/>
                      <a:pt x="455" y="198"/>
                    </a:cubicBezTo>
                    <a:cubicBezTo>
                      <a:pt x="453" y="198"/>
                      <a:pt x="453" y="198"/>
                      <a:pt x="453" y="198"/>
                    </a:cubicBezTo>
                    <a:cubicBezTo>
                      <a:pt x="450" y="197"/>
                      <a:pt x="450" y="197"/>
                      <a:pt x="450" y="197"/>
                    </a:cubicBezTo>
                    <a:cubicBezTo>
                      <a:pt x="451" y="195"/>
                      <a:pt x="451" y="195"/>
                      <a:pt x="451" y="195"/>
                    </a:cubicBezTo>
                    <a:cubicBezTo>
                      <a:pt x="452" y="193"/>
                      <a:pt x="452" y="193"/>
                      <a:pt x="452" y="193"/>
                    </a:cubicBezTo>
                    <a:cubicBezTo>
                      <a:pt x="450" y="193"/>
                      <a:pt x="450" y="193"/>
                      <a:pt x="450" y="193"/>
                    </a:cubicBezTo>
                    <a:cubicBezTo>
                      <a:pt x="449" y="192"/>
                      <a:pt x="449" y="192"/>
                      <a:pt x="449" y="192"/>
                    </a:cubicBezTo>
                    <a:cubicBezTo>
                      <a:pt x="448" y="195"/>
                      <a:pt x="448" y="195"/>
                      <a:pt x="448" y="195"/>
                    </a:cubicBezTo>
                    <a:cubicBezTo>
                      <a:pt x="447" y="197"/>
                      <a:pt x="447" y="197"/>
                      <a:pt x="447" y="197"/>
                    </a:cubicBezTo>
                    <a:cubicBezTo>
                      <a:pt x="445" y="196"/>
                      <a:pt x="445" y="196"/>
                      <a:pt x="445" y="196"/>
                    </a:cubicBezTo>
                    <a:cubicBezTo>
                      <a:pt x="445" y="193"/>
                      <a:pt x="445" y="193"/>
                      <a:pt x="445" y="193"/>
                    </a:cubicBezTo>
                    <a:cubicBezTo>
                      <a:pt x="443" y="191"/>
                      <a:pt x="443" y="191"/>
                      <a:pt x="443" y="191"/>
                    </a:cubicBezTo>
                    <a:cubicBezTo>
                      <a:pt x="443" y="189"/>
                      <a:pt x="443" y="189"/>
                      <a:pt x="443" y="189"/>
                    </a:cubicBezTo>
                    <a:cubicBezTo>
                      <a:pt x="442" y="189"/>
                      <a:pt x="442" y="189"/>
                      <a:pt x="442" y="189"/>
                    </a:cubicBezTo>
                    <a:cubicBezTo>
                      <a:pt x="442" y="191"/>
                      <a:pt x="442" y="191"/>
                      <a:pt x="442" y="191"/>
                    </a:cubicBezTo>
                    <a:cubicBezTo>
                      <a:pt x="440" y="191"/>
                      <a:pt x="440" y="191"/>
                      <a:pt x="440" y="191"/>
                    </a:cubicBezTo>
                    <a:cubicBezTo>
                      <a:pt x="438" y="188"/>
                      <a:pt x="438" y="188"/>
                      <a:pt x="438" y="188"/>
                    </a:cubicBezTo>
                    <a:cubicBezTo>
                      <a:pt x="434" y="185"/>
                      <a:pt x="434" y="185"/>
                      <a:pt x="434" y="185"/>
                    </a:cubicBezTo>
                    <a:cubicBezTo>
                      <a:pt x="434" y="184"/>
                      <a:pt x="434" y="184"/>
                      <a:pt x="434" y="184"/>
                    </a:cubicBezTo>
                    <a:cubicBezTo>
                      <a:pt x="437" y="184"/>
                      <a:pt x="437" y="184"/>
                      <a:pt x="437" y="184"/>
                    </a:cubicBezTo>
                    <a:cubicBezTo>
                      <a:pt x="437" y="182"/>
                      <a:pt x="437" y="182"/>
                      <a:pt x="437" y="182"/>
                    </a:cubicBezTo>
                    <a:cubicBezTo>
                      <a:pt x="436" y="180"/>
                      <a:pt x="436" y="180"/>
                      <a:pt x="436" y="180"/>
                    </a:cubicBezTo>
                    <a:cubicBezTo>
                      <a:pt x="440" y="178"/>
                      <a:pt x="440" y="178"/>
                      <a:pt x="440" y="178"/>
                    </a:cubicBezTo>
                    <a:cubicBezTo>
                      <a:pt x="443" y="177"/>
                      <a:pt x="443" y="177"/>
                      <a:pt x="443" y="177"/>
                    </a:cubicBezTo>
                    <a:cubicBezTo>
                      <a:pt x="444" y="178"/>
                      <a:pt x="444" y="178"/>
                      <a:pt x="444" y="178"/>
                    </a:cubicBezTo>
                    <a:cubicBezTo>
                      <a:pt x="448" y="177"/>
                      <a:pt x="448" y="177"/>
                      <a:pt x="448" y="177"/>
                    </a:cubicBezTo>
                    <a:cubicBezTo>
                      <a:pt x="451" y="179"/>
                      <a:pt x="451" y="179"/>
                      <a:pt x="451" y="179"/>
                    </a:cubicBezTo>
                    <a:cubicBezTo>
                      <a:pt x="453" y="180"/>
                      <a:pt x="453" y="180"/>
                      <a:pt x="453" y="180"/>
                    </a:cubicBezTo>
                    <a:cubicBezTo>
                      <a:pt x="455" y="178"/>
                      <a:pt x="455" y="178"/>
                      <a:pt x="455" y="178"/>
                    </a:cubicBezTo>
                    <a:cubicBezTo>
                      <a:pt x="458" y="178"/>
                      <a:pt x="458" y="178"/>
                      <a:pt x="458" y="178"/>
                    </a:cubicBezTo>
                    <a:cubicBezTo>
                      <a:pt x="460" y="176"/>
                      <a:pt x="460" y="176"/>
                      <a:pt x="460" y="176"/>
                    </a:cubicBezTo>
                    <a:cubicBezTo>
                      <a:pt x="459" y="175"/>
                      <a:pt x="459" y="175"/>
                      <a:pt x="459" y="175"/>
                    </a:cubicBezTo>
                    <a:cubicBezTo>
                      <a:pt x="458" y="174"/>
                      <a:pt x="458" y="174"/>
                      <a:pt x="458" y="174"/>
                    </a:cubicBezTo>
                    <a:cubicBezTo>
                      <a:pt x="455" y="174"/>
                      <a:pt x="455" y="174"/>
                      <a:pt x="455" y="174"/>
                    </a:cubicBezTo>
                    <a:cubicBezTo>
                      <a:pt x="453" y="175"/>
                      <a:pt x="453" y="175"/>
                      <a:pt x="453" y="175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7" y="173"/>
                      <a:pt x="447" y="173"/>
                      <a:pt x="44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9" y="169"/>
                      <a:pt x="449" y="169"/>
                      <a:pt x="449" y="169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54" y="166"/>
                      <a:pt x="454" y="166"/>
                      <a:pt x="454" y="166"/>
                    </a:cubicBezTo>
                    <a:cubicBezTo>
                      <a:pt x="456" y="166"/>
                      <a:pt x="456" y="166"/>
                      <a:pt x="456" y="166"/>
                    </a:cubicBezTo>
                    <a:cubicBezTo>
                      <a:pt x="460" y="166"/>
                      <a:pt x="460" y="166"/>
                      <a:pt x="460" y="166"/>
                    </a:cubicBezTo>
                    <a:cubicBezTo>
                      <a:pt x="465" y="166"/>
                      <a:pt x="465" y="166"/>
                      <a:pt x="465" y="166"/>
                    </a:cubicBezTo>
                    <a:cubicBezTo>
                      <a:pt x="468" y="167"/>
                      <a:pt x="468" y="167"/>
                      <a:pt x="468" y="167"/>
                    </a:cubicBezTo>
                    <a:cubicBezTo>
                      <a:pt x="469" y="166"/>
                      <a:pt x="469" y="166"/>
                      <a:pt x="469" y="166"/>
                    </a:cubicBezTo>
                    <a:cubicBezTo>
                      <a:pt x="468" y="165"/>
                      <a:pt x="468" y="165"/>
                      <a:pt x="468" y="165"/>
                    </a:cubicBezTo>
                    <a:cubicBezTo>
                      <a:pt x="467" y="165"/>
                      <a:pt x="467" y="165"/>
                      <a:pt x="467" y="165"/>
                    </a:cubicBezTo>
                    <a:cubicBezTo>
                      <a:pt x="464" y="164"/>
                      <a:pt x="464" y="164"/>
                      <a:pt x="464" y="164"/>
                    </a:cubicBezTo>
                    <a:cubicBezTo>
                      <a:pt x="462" y="164"/>
                      <a:pt x="462" y="164"/>
                      <a:pt x="462" y="164"/>
                    </a:cubicBezTo>
                    <a:cubicBezTo>
                      <a:pt x="458" y="163"/>
                      <a:pt x="458" y="163"/>
                      <a:pt x="458" y="163"/>
                    </a:cubicBezTo>
                    <a:cubicBezTo>
                      <a:pt x="456" y="161"/>
                      <a:pt x="456" y="161"/>
                      <a:pt x="456" y="16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460" y="157"/>
                      <a:pt x="460" y="157"/>
                      <a:pt x="460" y="157"/>
                    </a:cubicBezTo>
                    <a:cubicBezTo>
                      <a:pt x="461" y="156"/>
                      <a:pt x="461" y="156"/>
                      <a:pt x="461" y="156"/>
                    </a:cubicBezTo>
                    <a:cubicBezTo>
                      <a:pt x="463" y="156"/>
                      <a:pt x="463" y="156"/>
                      <a:pt x="463" y="156"/>
                    </a:cubicBezTo>
                    <a:cubicBezTo>
                      <a:pt x="466" y="154"/>
                      <a:pt x="466" y="154"/>
                      <a:pt x="466" y="154"/>
                    </a:cubicBezTo>
                    <a:cubicBezTo>
                      <a:pt x="468" y="154"/>
                      <a:pt x="468" y="154"/>
                      <a:pt x="468" y="154"/>
                    </a:cubicBezTo>
                    <a:cubicBezTo>
                      <a:pt x="468" y="155"/>
                      <a:pt x="468" y="155"/>
                      <a:pt x="468" y="155"/>
                    </a:cubicBezTo>
                    <a:cubicBezTo>
                      <a:pt x="470" y="155"/>
                      <a:pt x="470" y="155"/>
                      <a:pt x="470" y="155"/>
                    </a:cubicBezTo>
                    <a:cubicBezTo>
                      <a:pt x="473" y="158"/>
                      <a:pt x="473" y="158"/>
                      <a:pt x="473" y="158"/>
                    </a:cubicBezTo>
                    <a:cubicBezTo>
                      <a:pt x="474" y="158"/>
                      <a:pt x="474" y="158"/>
                      <a:pt x="474" y="158"/>
                    </a:cubicBezTo>
                    <a:cubicBezTo>
                      <a:pt x="473" y="156"/>
                      <a:pt x="473" y="156"/>
                      <a:pt x="473" y="156"/>
                    </a:cubicBezTo>
                    <a:cubicBezTo>
                      <a:pt x="471" y="154"/>
                      <a:pt x="471" y="154"/>
                      <a:pt x="471" y="154"/>
                    </a:cubicBezTo>
                    <a:cubicBezTo>
                      <a:pt x="470" y="153"/>
                      <a:pt x="470" y="153"/>
                      <a:pt x="470" y="153"/>
                    </a:cubicBezTo>
                    <a:cubicBezTo>
                      <a:pt x="470" y="152"/>
                      <a:pt x="470" y="152"/>
                      <a:pt x="470" y="152"/>
                    </a:cubicBezTo>
                    <a:cubicBezTo>
                      <a:pt x="471" y="150"/>
                      <a:pt x="471" y="150"/>
                      <a:pt x="471" y="150"/>
                    </a:cubicBezTo>
                    <a:cubicBezTo>
                      <a:pt x="477" y="149"/>
                      <a:pt x="477" y="149"/>
                      <a:pt x="477" y="149"/>
                    </a:cubicBezTo>
                    <a:cubicBezTo>
                      <a:pt x="479" y="149"/>
                      <a:pt x="479" y="149"/>
                      <a:pt x="479" y="149"/>
                    </a:cubicBezTo>
                    <a:cubicBezTo>
                      <a:pt x="482" y="149"/>
                      <a:pt x="482" y="149"/>
                      <a:pt x="482" y="149"/>
                    </a:cubicBezTo>
                    <a:cubicBezTo>
                      <a:pt x="485" y="151"/>
                      <a:pt x="485" y="151"/>
                      <a:pt x="485" y="151"/>
                    </a:cubicBezTo>
                    <a:cubicBezTo>
                      <a:pt x="486" y="155"/>
                      <a:pt x="486" y="155"/>
                      <a:pt x="486" y="155"/>
                    </a:cubicBezTo>
                    <a:cubicBezTo>
                      <a:pt x="484" y="156"/>
                      <a:pt x="484" y="156"/>
                      <a:pt x="484" y="156"/>
                    </a:cubicBezTo>
                    <a:cubicBezTo>
                      <a:pt x="482" y="158"/>
                      <a:pt x="482" y="158"/>
                      <a:pt x="482" y="158"/>
                    </a:cubicBezTo>
                    <a:cubicBezTo>
                      <a:pt x="483" y="160"/>
                      <a:pt x="483" y="160"/>
                      <a:pt x="483" y="160"/>
                    </a:cubicBezTo>
                    <a:cubicBezTo>
                      <a:pt x="487" y="160"/>
                      <a:pt x="487" y="160"/>
                      <a:pt x="487" y="160"/>
                    </a:cubicBezTo>
                    <a:cubicBezTo>
                      <a:pt x="488" y="159"/>
                      <a:pt x="488" y="159"/>
                      <a:pt x="488" y="159"/>
                    </a:cubicBezTo>
                    <a:cubicBezTo>
                      <a:pt x="490" y="160"/>
                      <a:pt x="490" y="160"/>
                      <a:pt x="490" y="160"/>
                    </a:cubicBezTo>
                    <a:cubicBezTo>
                      <a:pt x="491" y="160"/>
                      <a:pt x="491" y="160"/>
                      <a:pt x="491" y="160"/>
                    </a:cubicBezTo>
                    <a:cubicBezTo>
                      <a:pt x="492" y="162"/>
                      <a:pt x="492" y="162"/>
                      <a:pt x="492" y="162"/>
                    </a:cubicBezTo>
                    <a:cubicBezTo>
                      <a:pt x="492" y="163"/>
                      <a:pt x="492" y="163"/>
                      <a:pt x="492" y="163"/>
                    </a:cubicBezTo>
                    <a:cubicBezTo>
                      <a:pt x="494" y="164"/>
                      <a:pt x="494" y="164"/>
                      <a:pt x="494" y="164"/>
                    </a:cubicBezTo>
                    <a:cubicBezTo>
                      <a:pt x="493" y="166"/>
                      <a:pt x="493" y="166"/>
                      <a:pt x="493" y="166"/>
                    </a:cubicBezTo>
                    <a:cubicBezTo>
                      <a:pt x="492" y="166"/>
                      <a:pt x="492" y="166"/>
                      <a:pt x="492" y="166"/>
                    </a:cubicBezTo>
                    <a:cubicBezTo>
                      <a:pt x="491" y="168"/>
                      <a:pt x="491" y="168"/>
                      <a:pt x="491" y="168"/>
                    </a:cubicBezTo>
                    <a:cubicBezTo>
                      <a:pt x="493" y="171"/>
                      <a:pt x="493" y="171"/>
                      <a:pt x="493" y="171"/>
                    </a:cubicBezTo>
                    <a:cubicBezTo>
                      <a:pt x="494" y="175"/>
                      <a:pt x="494" y="175"/>
                      <a:pt x="494" y="175"/>
                    </a:cubicBezTo>
                    <a:cubicBezTo>
                      <a:pt x="493" y="177"/>
                      <a:pt x="493" y="177"/>
                      <a:pt x="493" y="177"/>
                    </a:cubicBezTo>
                    <a:cubicBezTo>
                      <a:pt x="490" y="176"/>
                      <a:pt x="490" y="176"/>
                      <a:pt x="490" y="176"/>
                    </a:cubicBezTo>
                    <a:cubicBezTo>
                      <a:pt x="488" y="177"/>
                      <a:pt x="488" y="177"/>
                      <a:pt x="488" y="177"/>
                    </a:cubicBezTo>
                    <a:cubicBezTo>
                      <a:pt x="489" y="178"/>
                      <a:pt x="489" y="178"/>
                      <a:pt x="489" y="178"/>
                    </a:cubicBezTo>
                    <a:cubicBezTo>
                      <a:pt x="491" y="178"/>
                      <a:pt x="491" y="178"/>
                      <a:pt x="491" y="178"/>
                    </a:cubicBezTo>
                    <a:cubicBezTo>
                      <a:pt x="494" y="179"/>
                      <a:pt x="494" y="179"/>
                      <a:pt x="494" y="179"/>
                    </a:cubicBezTo>
                    <a:cubicBezTo>
                      <a:pt x="495" y="179"/>
                      <a:pt x="495" y="179"/>
                      <a:pt x="495" y="179"/>
                    </a:cubicBezTo>
                    <a:cubicBezTo>
                      <a:pt x="494" y="184"/>
                      <a:pt x="494" y="184"/>
                      <a:pt x="494" y="184"/>
                    </a:cubicBezTo>
                    <a:cubicBezTo>
                      <a:pt x="492" y="185"/>
                      <a:pt x="492" y="185"/>
                      <a:pt x="492" y="185"/>
                    </a:cubicBezTo>
                    <a:cubicBezTo>
                      <a:pt x="492" y="189"/>
                      <a:pt x="492" y="189"/>
                      <a:pt x="492" y="189"/>
                    </a:cubicBezTo>
                    <a:cubicBezTo>
                      <a:pt x="493" y="190"/>
                      <a:pt x="493" y="190"/>
                      <a:pt x="493" y="190"/>
                    </a:cubicBezTo>
                    <a:cubicBezTo>
                      <a:pt x="495" y="189"/>
                      <a:pt x="495" y="189"/>
                      <a:pt x="495" y="189"/>
                    </a:cubicBezTo>
                    <a:cubicBezTo>
                      <a:pt x="497" y="188"/>
                      <a:pt x="497" y="188"/>
                      <a:pt x="497" y="188"/>
                    </a:cubicBezTo>
                    <a:cubicBezTo>
                      <a:pt x="498" y="189"/>
                      <a:pt x="498" y="189"/>
                      <a:pt x="498" y="189"/>
                    </a:cubicBezTo>
                    <a:cubicBezTo>
                      <a:pt x="498" y="190"/>
                      <a:pt x="498" y="190"/>
                      <a:pt x="498" y="190"/>
                    </a:cubicBezTo>
                    <a:cubicBezTo>
                      <a:pt x="501" y="190"/>
                      <a:pt x="501" y="190"/>
                      <a:pt x="501" y="190"/>
                    </a:cubicBezTo>
                    <a:cubicBezTo>
                      <a:pt x="502" y="190"/>
                      <a:pt x="502" y="190"/>
                      <a:pt x="502" y="190"/>
                    </a:cubicBezTo>
                    <a:cubicBezTo>
                      <a:pt x="506" y="191"/>
                      <a:pt x="506" y="191"/>
                      <a:pt x="506" y="191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09" y="193"/>
                      <a:pt x="509" y="193"/>
                      <a:pt x="509" y="193"/>
                    </a:cubicBezTo>
                    <a:cubicBezTo>
                      <a:pt x="509" y="192"/>
                      <a:pt x="509" y="192"/>
                      <a:pt x="509" y="192"/>
                    </a:cubicBezTo>
                    <a:cubicBezTo>
                      <a:pt x="508" y="191"/>
                      <a:pt x="508" y="191"/>
                      <a:pt x="508" y="191"/>
                    </a:cubicBezTo>
                    <a:cubicBezTo>
                      <a:pt x="512" y="189"/>
                      <a:pt x="512" y="189"/>
                      <a:pt x="512" y="189"/>
                    </a:cubicBezTo>
                    <a:cubicBezTo>
                      <a:pt x="511" y="186"/>
                      <a:pt x="511" y="186"/>
                      <a:pt x="511" y="186"/>
                    </a:cubicBezTo>
                    <a:cubicBezTo>
                      <a:pt x="509" y="183"/>
                      <a:pt x="509" y="183"/>
                      <a:pt x="509" y="183"/>
                    </a:cubicBezTo>
                    <a:cubicBezTo>
                      <a:pt x="509" y="182"/>
                      <a:pt x="509" y="182"/>
                      <a:pt x="509" y="182"/>
                    </a:cubicBezTo>
                    <a:cubicBezTo>
                      <a:pt x="508" y="180"/>
                      <a:pt x="508" y="180"/>
                      <a:pt x="508" y="180"/>
                    </a:cubicBezTo>
                    <a:cubicBezTo>
                      <a:pt x="509" y="179"/>
                      <a:pt x="509" y="179"/>
                      <a:pt x="509" y="179"/>
                    </a:cubicBezTo>
                    <a:cubicBezTo>
                      <a:pt x="510" y="179"/>
                      <a:pt x="510" y="179"/>
                      <a:pt x="510" y="179"/>
                    </a:cubicBezTo>
                    <a:cubicBezTo>
                      <a:pt x="513" y="177"/>
                      <a:pt x="513" y="177"/>
                      <a:pt x="513" y="177"/>
                    </a:cubicBezTo>
                    <a:cubicBezTo>
                      <a:pt x="516" y="178"/>
                      <a:pt x="516" y="178"/>
                      <a:pt x="516" y="178"/>
                    </a:cubicBezTo>
                    <a:cubicBezTo>
                      <a:pt x="517" y="174"/>
                      <a:pt x="517" y="174"/>
                      <a:pt x="517" y="174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14" y="170"/>
                      <a:pt x="514" y="170"/>
                      <a:pt x="514" y="170"/>
                    </a:cubicBezTo>
                    <a:cubicBezTo>
                      <a:pt x="514" y="167"/>
                      <a:pt x="514" y="167"/>
                      <a:pt x="514" y="167"/>
                    </a:cubicBezTo>
                    <a:cubicBezTo>
                      <a:pt x="513" y="165"/>
                      <a:pt x="513" y="165"/>
                      <a:pt x="513" y="165"/>
                    </a:cubicBezTo>
                    <a:cubicBezTo>
                      <a:pt x="515" y="162"/>
                      <a:pt x="515" y="162"/>
                      <a:pt x="515" y="162"/>
                    </a:cubicBezTo>
                    <a:cubicBezTo>
                      <a:pt x="517" y="161"/>
                      <a:pt x="517" y="161"/>
                      <a:pt x="517" y="161"/>
                    </a:cubicBezTo>
                    <a:cubicBezTo>
                      <a:pt x="518" y="161"/>
                      <a:pt x="518" y="161"/>
                      <a:pt x="518" y="161"/>
                    </a:cubicBezTo>
                    <a:cubicBezTo>
                      <a:pt x="521" y="161"/>
                      <a:pt x="521" y="161"/>
                      <a:pt x="521" y="161"/>
                    </a:cubicBezTo>
                    <a:cubicBezTo>
                      <a:pt x="520" y="160"/>
                      <a:pt x="520" y="160"/>
                      <a:pt x="520" y="160"/>
                    </a:cubicBezTo>
                    <a:cubicBezTo>
                      <a:pt x="521" y="158"/>
                      <a:pt x="521" y="158"/>
                      <a:pt x="521" y="158"/>
                    </a:cubicBezTo>
                    <a:cubicBezTo>
                      <a:pt x="524" y="157"/>
                      <a:pt x="524" y="157"/>
                      <a:pt x="524" y="157"/>
                    </a:cubicBezTo>
                    <a:cubicBezTo>
                      <a:pt x="529" y="152"/>
                      <a:pt x="529" y="152"/>
                      <a:pt x="529" y="152"/>
                    </a:cubicBezTo>
                    <a:cubicBezTo>
                      <a:pt x="530" y="152"/>
                      <a:pt x="530" y="152"/>
                      <a:pt x="530" y="152"/>
                    </a:cubicBezTo>
                    <a:cubicBezTo>
                      <a:pt x="533" y="154"/>
                      <a:pt x="533" y="154"/>
                      <a:pt x="533" y="154"/>
                    </a:cubicBezTo>
                    <a:cubicBezTo>
                      <a:pt x="533" y="155"/>
                      <a:pt x="533" y="155"/>
                      <a:pt x="533" y="155"/>
                    </a:cubicBezTo>
                    <a:cubicBezTo>
                      <a:pt x="534" y="157"/>
                      <a:pt x="534" y="157"/>
                      <a:pt x="534" y="157"/>
                    </a:cubicBezTo>
                    <a:cubicBezTo>
                      <a:pt x="533" y="159"/>
                      <a:pt x="533" y="159"/>
                      <a:pt x="533" y="159"/>
                    </a:cubicBezTo>
                    <a:cubicBezTo>
                      <a:pt x="531" y="159"/>
                      <a:pt x="531" y="159"/>
                      <a:pt x="531" y="159"/>
                    </a:cubicBezTo>
                    <a:cubicBezTo>
                      <a:pt x="530" y="160"/>
                      <a:pt x="530" y="160"/>
                      <a:pt x="530" y="160"/>
                    </a:cubicBezTo>
                    <a:cubicBezTo>
                      <a:pt x="530" y="162"/>
                      <a:pt x="530" y="162"/>
                      <a:pt x="530" y="162"/>
                    </a:cubicBezTo>
                    <a:cubicBezTo>
                      <a:pt x="529" y="164"/>
                      <a:pt x="529" y="164"/>
                      <a:pt x="529" y="164"/>
                    </a:cubicBezTo>
                    <a:cubicBezTo>
                      <a:pt x="529" y="167"/>
                      <a:pt x="529" y="167"/>
                      <a:pt x="529" y="167"/>
                    </a:cubicBezTo>
                    <a:cubicBezTo>
                      <a:pt x="530" y="168"/>
                      <a:pt x="530" y="168"/>
                      <a:pt x="530" y="168"/>
                    </a:cubicBezTo>
                    <a:cubicBezTo>
                      <a:pt x="530" y="173"/>
                      <a:pt x="530" y="173"/>
                      <a:pt x="530" y="173"/>
                    </a:cubicBezTo>
                    <a:cubicBezTo>
                      <a:pt x="529" y="174"/>
                      <a:pt x="529" y="174"/>
                      <a:pt x="529" y="174"/>
                    </a:cubicBezTo>
                    <a:cubicBezTo>
                      <a:pt x="528" y="174"/>
                      <a:pt x="528" y="174"/>
                      <a:pt x="528" y="174"/>
                    </a:cubicBezTo>
                    <a:cubicBezTo>
                      <a:pt x="524" y="177"/>
                      <a:pt x="524" y="177"/>
                      <a:pt x="524" y="177"/>
                    </a:cubicBezTo>
                    <a:cubicBezTo>
                      <a:pt x="523" y="178"/>
                      <a:pt x="523" y="178"/>
                      <a:pt x="523" y="178"/>
                    </a:cubicBezTo>
                    <a:cubicBezTo>
                      <a:pt x="523" y="179"/>
                      <a:pt x="523" y="179"/>
                      <a:pt x="523" y="179"/>
                    </a:cubicBezTo>
                    <a:cubicBezTo>
                      <a:pt x="524" y="179"/>
                      <a:pt x="524" y="179"/>
                      <a:pt x="524" y="179"/>
                    </a:cubicBezTo>
                    <a:cubicBezTo>
                      <a:pt x="526" y="178"/>
                      <a:pt x="526" y="178"/>
                      <a:pt x="526" y="178"/>
                    </a:cubicBezTo>
                    <a:cubicBezTo>
                      <a:pt x="529" y="179"/>
                      <a:pt x="529" y="179"/>
                      <a:pt x="529" y="179"/>
                    </a:cubicBezTo>
                    <a:cubicBezTo>
                      <a:pt x="529" y="180"/>
                      <a:pt x="529" y="180"/>
                      <a:pt x="529" y="180"/>
                    </a:cubicBezTo>
                    <a:cubicBezTo>
                      <a:pt x="528" y="182"/>
                      <a:pt x="528" y="182"/>
                      <a:pt x="528" y="182"/>
                    </a:cubicBezTo>
                    <a:cubicBezTo>
                      <a:pt x="524" y="184"/>
                      <a:pt x="524" y="184"/>
                      <a:pt x="524" y="184"/>
                    </a:cubicBezTo>
                    <a:cubicBezTo>
                      <a:pt x="521" y="187"/>
                      <a:pt x="521" y="187"/>
                      <a:pt x="521" y="187"/>
                    </a:cubicBezTo>
                    <a:cubicBezTo>
                      <a:pt x="520" y="189"/>
                      <a:pt x="520" y="189"/>
                      <a:pt x="520" y="189"/>
                    </a:cubicBezTo>
                    <a:cubicBezTo>
                      <a:pt x="521" y="190"/>
                      <a:pt x="521" y="190"/>
                      <a:pt x="521" y="190"/>
                    </a:cubicBezTo>
                    <a:cubicBezTo>
                      <a:pt x="522" y="188"/>
                      <a:pt x="522" y="188"/>
                      <a:pt x="522" y="188"/>
                    </a:cubicBez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8" y="185"/>
                      <a:pt x="528" y="185"/>
                      <a:pt x="528" y="185"/>
                    </a:cubicBezTo>
                    <a:cubicBezTo>
                      <a:pt x="529" y="184"/>
                      <a:pt x="529" y="184"/>
                      <a:pt x="529" y="184"/>
                    </a:cubicBezTo>
                    <a:cubicBezTo>
                      <a:pt x="532" y="186"/>
                      <a:pt x="532" y="186"/>
                      <a:pt x="532" y="186"/>
                    </a:cubicBezTo>
                    <a:cubicBezTo>
                      <a:pt x="532" y="189"/>
                      <a:pt x="532" y="189"/>
                      <a:pt x="532" y="189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1" y="193"/>
                      <a:pt x="531" y="193"/>
                      <a:pt x="531" y="193"/>
                    </a:cubicBezTo>
                    <a:cubicBezTo>
                      <a:pt x="533" y="191"/>
                      <a:pt x="533" y="191"/>
                      <a:pt x="533" y="191"/>
                    </a:cubicBezTo>
                    <a:cubicBezTo>
                      <a:pt x="535" y="191"/>
                      <a:pt x="535" y="191"/>
                      <a:pt x="535" y="191"/>
                    </a:cubicBezTo>
                    <a:cubicBezTo>
                      <a:pt x="535" y="190"/>
                      <a:pt x="535" y="190"/>
                      <a:pt x="535" y="190"/>
                    </a:cubicBezTo>
                    <a:cubicBezTo>
                      <a:pt x="534" y="189"/>
                      <a:pt x="534" y="189"/>
                      <a:pt x="534" y="189"/>
                    </a:cubicBezTo>
                    <a:cubicBezTo>
                      <a:pt x="536" y="187"/>
                      <a:pt x="536" y="187"/>
                      <a:pt x="536" y="187"/>
                    </a:cubicBezTo>
                    <a:cubicBezTo>
                      <a:pt x="536" y="185"/>
                      <a:pt x="536" y="185"/>
                      <a:pt x="536" y="185"/>
                    </a:cubicBezTo>
                    <a:cubicBezTo>
                      <a:pt x="540" y="182"/>
                      <a:pt x="540" y="182"/>
                      <a:pt x="540" y="182"/>
                    </a:cubicBezTo>
                    <a:cubicBezTo>
                      <a:pt x="541" y="182"/>
                      <a:pt x="541" y="182"/>
                      <a:pt x="541" y="182"/>
                    </a:cubicBezTo>
                    <a:cubicBezTo>
                      <a:pt x="544" y="184"/>
                      <a:pt x="544" y="184"/>
                      <a:pt x="544" y="184"/>
                    </a:cubicBezTo>
                    <a:cubicBezTo>
                      <a:pt x="545" y="188"/>
                      <a:pt x="545" y="188"/>
                      <a:pt x="545" y="188"/>
                    </a:cubicBezTo>
                    <a:cubicBezTo>
                      <a:pt x="546" y="189"/>
                      <a:pt x="546" y="189"/>
                      <a:pt x="546" y="189"/>
                    </a:cubicBezTo>
                    <a:cubicBezTo>
                      <a:pt x="545" y="193"/>
                      <a:pt x="545" y="193"/>
                      <a:pt x="545" y="193"/>
                    </a:cubicBezTo>
                    <a:cubicBezTo>
                      <a:pt x="543" y="198"/>
                      <a:pt x="543" y="198"/>
                      <a:pt x="543" y="198"/>
                    </a:cubicBezTo>
                    <a:cubicBezTo>
                      <a:pt x="540" y="200"/>
                      <a:pt x="540" y="200"/>
                      <a:pt x="540" y="200"/>
                    </a:cubicBezTo>
                    <a:cubicBezTo>
                      <a:pt x="538" y="201"/>
                      <a:pt x="538" y="201"/>
                      <a:pt x="538" y="201"/>
                    </a:cubicBezTo>
                    <a:cubicBezTo>
                      <a:pt x="536" y="201"/>
                      <a:pt x="536" y="201"/>
                      <a:pt x="536" y="201"/>
                    </a:cubicBezTo>
                    <a:cubicBezTo>
                      <a:pt x="536" y="202"/>
                      <a:pt x="536" y="202"/>
                      <a:pt x="536" y="202"/>
                    </a:cubicBezTo>
                    <a:cubicBezTo>
                      <a:pt x="536" y="204"/>
                      <a:pt x="536" y="204"/>
                      <a:pt x="536" y="204"/>
                    </a:cubicBezTo>
                    <a:cubicBezTo>
                      <a:pt x="534" y="207"/>
                      <a:pt x="534" y="207"/>
                      <a:pt x="534" y="207"/>
                    </a:cubicBezTo>
                    <a:cubicBezTo>
                      <a:pt x="532" y="207"/>
                      <a:pt x="532" y="207"/>
                      <a:pt x="532" y="207"/>
                    </a:cubicBezTo>
                    <a:cubicBezTo>
                      <a:pt x="530" y="209"/>
                      <a:pt x="530" y="209"/>
                      <a:pt x="530" y="209"/>
                    </a:cubicBezTo>
                    <a:cubicBezTo>
                      <a:pt x="530" y="211"/>
                      <a:pt x="530" y="211"/>
                      <a:pt x="530" y="211"/>
                    </a:cubicBezTo>
                    <a:cubicBezTo>
                      <a:pt x="529" y="212"/>
                      <a:pt x="529" y="212"/>
                      <a:pt x="529" y="212"/>
                    </a:cubicBezTo>
                    <a:cubicBezTo>
                      <a:pt x="528" y="212"/>
                      <a:pt x="528" y="212"/>
                      <a:pt x="528" y="212"/>
                    </a:cubicBezTo>
                    <a:cubicBezTo>
                      <a:pt x="527" y="213"/>
                      <a:pt x="527" y="213"/>
                      <a:pt x="527" y="213"/>
                    </a:cubicBezTo>
                    <a:cubicBezTo>
                      <a:pt x="527" y="214"/>
                      <a:pt x="527" y="214"/>
                      <a:pt x="527" y="214"/>
                    </a:cubicBezTo>
                    <a:cubicBezTo>
                      <a:pt x="526" y="214"/>
                      <a:pt x="526" y="214"/>
                      <a:pt x="526" y="214"/>
                    </a:cubicBezTo>
                    <a:cubicBezTo>
                      <a:pt x="524" y="213"/>
                      <a:pt x="524" y="213"/>
                      <a:pt x="524" y="213"/>
                    </a:cubicBezTo>
                    <a:cubicBezTo>
                      <a:pt x="522" y="214"/>
                      <a:pt x="522" y="214"/>
                      <a:pt x="522" y="214"/>
                    </a:cubicBezTo>
                    <a:cubicBezTo>
                      <a:pt x="520" y="214"/>
                      <a:pt x="520" y="214"/>
                      <a:pt x="520" y="214"/>
                    </a:cubicBezTo>
                    <a:cubicBezTo>
                      <a:pt x="517" y="215"/>
                      <a:pt x="517" y="215"/>
                      <a:pt x="517" y="215"/>
                    </a:cubicBezTo>
                    <a:cubicBezTo>
                      <a:pt x="513" y="216"/>
                      <a:pt x="513" y="216"/>
                      <a:pt x="513" y="216"/>
                    </a:cubicBezTo>
                    <a:cubicBezTo>
                      <a:pt x="511" y="215"/>
                      <a:pt x="511" y="215"/>
                      <a:pt x="511" y="215"/>
                    </a:cubicBezTo>
                    <a:cubicBezTo>
                      <a:pt x="510" y="213"/>
                      <a:pt x="510" y="213"/>
                      <a:pt x="510" y="213"/>
                    </a:cubicBezTo>
                    <a:cubicBezTo>
                      <a:pt x="512" y="211"/>
                      <a:pt x="512" y="211"/>
                      <a:pt x="512" y="211"/>
                    </a:cubicBezTo>
                    <a:cubicBezTo>
                      <a:pt x="511" y="210"/>
                      <a:pt x="511" y="210"/>
                      <a:pt x="511" y="210"/>
                    </a:cubicBezTo>
                    <a:cubicBezTo>
                      <a:pt x="511" y="210"/>
                      <a:pt x="511" y="210"/>
                      <a:pt x="511" y="210"/>
                    </a:cubicBezTo>
                    <a:cubicBezTo>
                      <a:pt x="508" y="211"/>
                      <a:pt x="508" y="211"/>
                      <a:pt x="508" y="211"/>
                    </a:cubicBezTo>
                    <a:cubicBezTo>
                      <a:pt x="508" y="212"/>
                      <a:pt x="508" y="212"/>
                      <a:pt x="508" y="212"/>
                    </a:cubicBezTo>
                    <a:cubicBezTo>
                      <a:pt x="506" y="213"/>
                      <a:pt x="506" y="213"/>
                      <a:pt x="506" y="213"/>
                    </a:cubicBezTo>
                    <a:cubicBezTo>
                      <a:pt x="503" y="212"/>
                      <a:pt x="503" y="212"/>
                      <a:pt x="503" y="212"/>
                    </a:cubicBezTo>
                    <a:cubicBezTo>
                      <a:pt x="503" y="211"/>
                      <a:pt x="503" y="211"/>
                      <a:pt x="503" y="211"/>
                    </a:cubicBezTo>
                    <a:cubicBezTo>
                      <a:pt x="504" y="210"/>
                      <a:pt x="504" y="210"/>
                      <a:pt x="504" y="210"/>
                    </a:cubicBezTo>
                    <a:cubicBezTo>
                      <a:pt x="503" y="208"/>
                      <a:pt x="503" y="208"/>
                      <a:pt x="503" y="208"/>
                    </a:cubicBezTo>
                    <a:cubicBezTo>
                      <a:pt x="502" y="207"/>
                      <a:pt x="502" y="207"/>
                      <a:pt x="502" y="207"/>
                    </a:cubicBezTo>
                    <a:cubicBezTo>
                      <a:pt x="502" y="209"/>
                      <a:pt x="502" y="209"/>
                      <a:pt x="502" y="209"/>
                    </a:cubicBezTo>
                    <a:cubicBezTo>
                      <a:pt x="500" y="210"/>
                      <a:pt x="500" y="210"/>
                      <a:pt x="500" y="210"/>
                    </a:cubicBezTo>
                    <a:cubicBezTo>
                      <a:pt x="499" y="210"/>
                      <a:pt x="499" y="210"/>
                      <a:pt x="499" y="210"/>
                    </a:cubicBezTo>
                    <a:cubicBezTo>
                      <a:pt x="495" y="211"/>
                      <a:pt x="495" y="211"/>
                      <a:pt x="495" y="211"/>
                    </a:cubicBezTo>
                    <a:cubicBezTo>
                      <a:pt x="494" y="212"/>
                      <a:pt x="494" y="212"/>
                      <a:pt x="494" y="212"/>
                    </a:cubicBezTo>
                    <a:cubicBezTo>
                      <a:pt x="492" y="212"/>
                      <a:pt x="492" y="212"/>
                      <a:pt x="492" y="212"/>
                    </a:cubicBezTo>
                    <a:cubicBezTo>
                      <a:pt x="491" y="211"/>
                      <a:pt x="491" y="211"/>
                      <a:pt x="491" y="211"/>
                    </a:cubicBezTo>
                    <a:cubicBezTo>
                      <a:pt x="488" y="212"/>
                      <a:pt x="488" y="212"/>
                      <a:pt x="488" y="212"/>
                    </a:cubicBezTo>
                    <a:cubicBezTo>
                      <a:pt x="487" y="211"/>
                      <a:pt x="487" y="211"/>
                      <a:pt x="487" y="211"/>
                    </a:cubicBezTo>
                    <a:cubicBezTo>
                      <a:pt x="486" y="212"/>
                      <a:pt x="486" y="212"/>
                      <a:pt x="486" y="212"/>
                    </a:cubicBezTo>
                    <a:cubicBezTo>
                      <a:pt x="484" y="212"/>
                      <a:pt x="484" y="212"/>
                      <a:pt x="484" y="212"/>
                    </a:cubicBezTo>
                    <a:cubicBezTo>
                      <a:pt x="482" y="213"/>
                      <a:pt x="482" y="213"/>
                      <a:pt x="482" y="213"/>
                    </a:cubicBezTo>
                    <a:cubicBezTo>
                      <a:pt x="482" y="214"/>
                      <a:pt x="482" y="214"/>
                      <a:pt x="482" y="214"/>
                    </a:cubicBezTo>
                    <a:cubicBezTo>
                      <a:pt x="481" y="215"/>
                      <a:pt x="481" y="215"/>
                      <a:pt x="481" y="215"/>
                    </a:cubicBezTo>
                    <a:cubicBezTo>
                      <a:pt x="478" y="215"/>
                      <a:pt x="478" y="215"/>
                      <a:pt x="478" y="215"/>
                    </a:cubicBezTo>
                    <a:cubicBezTo>
                      <a:pt x="478" y="217"/>
                      <a:pt x="478" y="217"/>
                      <a:pt x="478" y="217"/>
                    </a:cubicBezTo>
                    <a:cubicBezTo>
                      <a:pt x="475" y="217"/>
                      <a:pt x="475" y="217"/>
                      <a:pt x="475" y="217"/>
                    </a:cubicBezTo>
                    <a:cubicBezTo>
                      <a:pt x="475" y="217"/>
                      <a:pt x="475" y="217"/>
                      <a:pt x="475" y="217"/>
                    </a:cubicBezTo>
                    <a:cubicBezTo>
                      <a:pt x="472" y="218"/>
                      <a:pt x="472" y="218"/>
                      <a:pt x="472" y="218"/>
                    </a:cubicBezTo>
                    <a:cubicBezTo>
                      <a:pt x="470" y="218"/>
                      <a:pt x="470" y="218"/>
                      <a:pt x="470" y="218"/>
                    </a:cubicBezTo>
                    <a:cubicBezTo>
                      <a:pt x="469" y="217"/>
                      <a:pt x="469" y="217"/>
                      <a:pt x="469" y="217"/>
                    </a:cubicBezTo>
                    <a:cubicBezTo>
                      <a:pt x="466" y="217"/>
                      <a:pt x="466" y="217"/>
                      <a:pt x="466" y="217"/>
                    </a:cubicBezTo>
                    <a:cubicBezTo>
                      <a:pt x="463" y="218"/>
                      <a:pt x="463" y="218"/>
                      <a:pt x="463" y="218"/>
                    </a:cubicBezTo>
                    <a:cubicBezTo>
                      <a:pt x="460" y="218"/>
                      <a:pt x="460" y="218"/>
                      <a:pt x="460" y="218"/>
                    </a:cubicBezTo>
                    <a:cubicBezTo>
                      <a:pt x="456" y="216"/>
                      <a:pt x="456" y="216"/>
                      <a:pt x="456" y="216"/>
                    </a:cubicBezTo>
                    <a:cubicBezTo>
                      <a:pt x="453" y="216"/>
                      <a:pt x="453" y="216"/>
                      <a:pt x="453" y="216"/>
                    </a:cubicBezTo>
                    <a:cubicBezTo>
                      <a:pt x="452" y="213"/>
                      <a:pt x="452" y="213"/>
                      <a:pt x="452" y="213"/>
                    </a:cubicBezTo>
                    <a:lnTo>
                      <a:pt x="450" y="211"/>
                    </a:lnTo>
                    <a:close/>
                    <a:moveTo>
                      <a:pt x="315" y="282"/>
                    </a:move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7" y="274"/>
                      <a:pt x="317" y="274"/>
                      <a:pt x="317" y="274"/>
                    </a:cubicBezTo>
                    <a:cubicBezTo>
                      <a:pt x="316" y="271"/>
                      <a:pt x="316" y="271"/>
                      <a:pt x="316" y="271"/>
                    </a:cubicBezTo>
                    <a:cubicBezTo>
                      <a:pt x="317" y="268"/>
                      <a:pt x="317" y="268"/>
                      <a:pt x="317" y="268"/>
                    </a:cubicBezTo>
                    <a:cubicBezTo>
                      <a:pt x="317" y="266"/>
                      <a:pt x="317" y="266"/>
                      <a:pt x="317" y="266"/>
                    </a:cubicBezTo>
                    <a:cubicBezTo>
                      <a:pt x="315" y="264"/>
                      <a:pt x="315" y="264"/>
                      <a:pt x="315" y="264"/>
                    </a:cubicBezTo>
                    <a:cubicBezTo>
                      <a:pt x="314" y="258"/>
                      <a:pt x="314" y="258"/>
                      <a:pt x="314" y="258"/>
                    </a:cubicBezTo>
                    <a:cubicBezTo>
                      <a:pt x="316" y="259"/>
                      <a:pt x="316" y="259"/>
                      <a:pt x="316" y="259"/>
                    </a:cubicBezTo>
                    <a:cubicBezTo>
                      <a:pt x="316" y="257"/>
                      <a:pt x="316" y="257"/>
                      <a:pt x="316" y="257"/>
                    </a:cubicBezTo>
                    <a:cubicBezTo>
                      <a:pt x="312" y="257"/>
                      <a:pt x="312" y="257"/>
                      <a:pt x="312" y="257"/>
                    </a:cubicBezTo>
                    <a:cubicBezTo>
                      <a:pt x="309" y="256"/>
                      <a:pt x="309" y="256"/>
                      <a:pt x="309" y="256"/>
                    </a:cubicBezTo>
                    <a:cubicBezTo>
                      <a:pt x="308" y="254"/>
                      <a:pt x="308" y="254"/>
                      <a:pt x="308" y="254"/>
                    </a:cubicBezTo>
                    <a:cubicBezTo>
                      <a:pt x="310" y="254"/>
                      <a:pt x="310" y="254"/>
                      <a:pt x="310" y="254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5" y="251"/>
                      <a:pt x="315" y="251"/>
                      <a:pt x="315" y="251"/>
                    </a:cubicBezTo>
                    <a:cubicBezTo>
                      <a:pt x="316" y="249"/>
                      <a:pt x="316" y="249"/>
                      <a:pt x="316" y="249"/>
                    </a:cubicBezTo>
                    <a:cubicBezTo>
                      <a:pt x="317" y="249"/>
                      <a:pt x="317" y="249"/>
                      <a:pt x="317" y="249"/>
                    </a:cubicBezTo>
                    <a:cubicBezTo>
                      <a:pt x="319" y="247"/>
                      <a:pt x="319" y="247"/>
                      <a:pt x="319" y="247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2" y="244"/>
                      <a:pt x="322" y="244"/>
                      <a:pt x="322" y="244"/>
                    </a:cubicBezTo>
                    <a:cubicBezTo>
                      <a:pt x="326" y="243"/>
                      <a:pt x="326" y="243"/>
                      <a:pt x="326" y="243"/>
                    </a:cubicBez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8" y="241"/>
                      <a:pt x="328" y="241"/>
                      <a:pt x="328" y="241"/>
                    </a:cubicBezTo>
                    <a:cubicBezTo>
                      <a:pt x="330" y="238"/>
                      <a:pt x="330" y="238"/>
                      <a:pt x="330" y="238"/>
                    </a:cubicBezTo>
                    <a:cubicBezTo>
                      <a:pt x="330" y="234"/>
                      <a:pt x="330" y="234"/>
                      <a:pt x="330" y="234"/>
                    </a:cubicBezTo>
                    <a:cubicBezTo>
                      <a:pt x="331" y="236"/>
                      <a:pt x="331" y="236"/>
                      <a:pt x="331" y="236"/>
                    </a:cubicBezTo>
                    <a:cubicBezTo>
                      <a:pt x="337" y="236"/>
                      <a:pt x="337" y="236"/>
                      <a:pt x="337" y="236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6" y="230"/>
                      <a:pt x="336" y="230"/>
                      <a:pt x="336" y="230"/>
                    </a:cubicBezTo>
                    <a:cubicBezTo>
                      <a:pt x="336" y="228"/>
                      <a:pt x="336" y="228"/>
                      <a:pt x="336" y="228"/>
                    </a:cubicBezTo>
                    <a:cubicBezTo>
                      <a:pt x="338" y="228"/>
                      <a:pt x="338" y="228"/>
                      <a:pt x="338" y="228"/>
                    </a:cubicBezTo>
                    <a:cubicBezTo>
                      <a:pt x="344" y="224"/>
                      <a:pt x="344" y="224"/>
                      <a:pt x="344" y="224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50" y="219"/>
                      <a:pt x="350" y="219"/>
                      <a:pt x="350" y="219"/>
                    </a:cubicBezTo>
                    <a:cubicBezTo>
                      <a:pt x="351" y="217"/>
                      <a:pt x="351" y="217"/>
                      <a:pt x="351" y="217"/>
                    </a:cubicBezTo>
                    <a:cubicBezTo>
                      <a:pt x="354" y="214"/>
                      <a:pt x="354" y="214"/>
                      <a:pt x="354" y="214"/>
                    </a:cubicBezTo>
                    <a:cubicBezTo>
                      <a:pt x="357" y="214"/>
                      <a:pt x="357" y="214"/>
                      <a:pt x="357" y="214"/>
                    </a:cubicBezTo>
                    <a:cubicBezTo>
                      <a:pt x="358" y="212"/>
                      <a:pt x="358" y="212"/>
                      <a:pt x="358" y="212"/>
                    </a:cubicBezTo>
                    <a:cubicBezTo>
                      <a:pt x="357" y="210"/>
                      <a:pt x="357" y="210"/>
                      <a:pt x="357" y="210"/>
                    </a:cubicBezTo>
                    <a:cubicBezTo>
                      <a:pt x="357" y="206"/>
                      <a:pt x="357" y="206"/>
                      <a:pt x="357" y="206"/>
                    </a:cubicBezTo>
                    <a:cubicBezTo>
                      <a:pt x="357" y="202"/>
                      <a:pt x="357" y="202"/>
                      <a:pt x="357" y="202"/>
                    </a:cubicBezTo>
                    <a:cubicBezTo>
                      <a:pt x="358" y="200"/>
                      <a:pt x="358" y="200"/>
                      <a:pt x="358" y="200"/>
                    </a:cubicBezTo>
                    <a:cubicBezTo>
                      <a:pt x="357" y="199"/>
                      <a:pt x="357" y="199"/>
                      <a:pt x="357" y="199"/>
                    </a:cubicBezTo>
                    <a:cubicBezTo>
                      <a:pt x="358" y="197"/>
                      <a:pt x="358" y="197"/>
                      <a:pt x="358" y="197"/>
                    </a:cubicBezTo>
                    <a:cubicBezTo>
                      <a:pt x="362" y="196"/>
                      <a:pt x="362" y="196"/>
                      <a:pt x="362" y="196"/>
                    </a:cubicBezTo>
                    <a:cubicBezTo>
                      <a:pt x="363" y="197"/>
                      <a:pt x="363" y="197"/>
                      <a:pt x="363" y="197"/>
                    </a:cubicBezTo>
                    <a:cubicBezTo>
                      <a:pt x="370" y="196"/>
                      <a:pt x="370" y="196"/>
                      <a:pt x="370" y="196"/>
                    </a:cubicBezTo>
                    <a:cubicBezTo>
                      <a:pt x="372" y="197"/>
                      <a:pt x="372" y="197"/>
                      <a:pt x="372" y="197"/>
                    </a:cubicBezTo>
                    <a:cubicBezTo>
                      <a:pt x="380" y="197"/>
                      <a:pt x="380" y="197"/>
                      <a:pt x="380" y="197"/>
                    </a:cubicBezTo>
                    <a:cubicBezTo>
                      <a:pt x="385" y="195"/>
                      <a:pt x="385" y="195"/>
                      <a:pt x="385" y="195"/>
                    </a:cubicBezTo>
                    <a:cubicBezTo>
                      <a:pt x="391" y="197"/>
                      <a:pt x="391" y="197"/>
                      <a:pt x="391" y="197"/>
                    </a:cubicBezTo>
                    <a:cubicBezTo>
                      <a:pt x="390" y="199"/>
                      <a:pt x="390" y="199"/>
                      <a:pt x="390" y="199"/>
                    </a:cubicBezTo>
                    <a:cubicBezTo>
                      <a:pt x="392" y="200"/>
                      <a:pt x="392" y="200"/>
                      <a:pt x="392" y="200"/>
                    </a:cubicBezTo>
                    <a:cubicBezTo>
                      <a:pt x="393" y="203"/>
                      <a:pt x="393" y="203"/>
                      <a:pt x="393" y="203"/>
                    </a:cubicBezTo>
                    <a:cubicBezTo>
                      <a:pt x="399" y="206"/>
                      <a:pt x="399" y="206"/>
                      <a:pt x="399" y="206"/>
                    </a:cubicBezTo>
                    <a:cubicBezTo>
                      <a:pt x="399" y="208"/>
                      <a:pt x="399" y="208"/>
                      <a:pt x="399" y="208"/>
                    </a:cubicBezTo>
                    <a:cubicBezTo>
                      <a:pt x="398" y="209"/>
                      <a:pt x="398" y="209"/>
                      <a:pt x="398" y="209"/>
                    </a:cubicBezTo>
                    <a:cubicBezTo>
                      <a:pt x="400" y="209"/>
                      <a:pt x="400" y="209"/>
                      <a:pt x="400" y="209"/>
                    </a:cubicBezTo>
                    <a:cubicBezTo>
                      <a:pt x="402" y="208"/>
                      <a:pt x="402" y="208"/>
                      <a:pt x="402" y="208"/>
                    </a:cubicBezTo>
                    <a:cubicBezTo>
                      <a:pt x="404" y="209"/>
                      <a:pt x="404" y="209"/>
                      <a:pt x="404" y="209"/>
                    </a:cubicBezTo>
                    <a:cubicBezTo>
                      <a:pt x="403" y="212"/>
                      <a:pt x="403" y="212"/>
                      <a:pt x="403" y="212"/>
                    </a:cubicBezTo>
                    <a:cubicBezTo>
                      <a:pt x="400" y="216"/>
                      <a:pt x="400" y="216"/>
                      <a:pt x="400" y="216"/>
                    </a:cubicBezTo>
                    <a:cubicBezTo>
                      <a:pt x="400" y="217"/>
                      <a:pt x="400" y="217"/>
                      <a:pt x="400" y="217"/>
                    </a:cubicBezTo>
                    <a:cubicBezTo>
                      <a:pt x="405" y="214"/>
                      <a:pt x="405" y="214"/>
                      <a:pt x="405" y="214"/>
                    </a:cubicBezTo>
                    <a:cubicBezTo>
                      <a:pt x="405" y="211"/>
                      <a:pt x="405" y="211"/>
                      <a:pt x="405" y="211"/>
                    </a:cubicBezTo>
                    <a:cubicBezTo>
                      <a:pt x="406" y="210"/>
                      <a:pt x="406" y="210"/>
                      <a:pt x="406" y="210"/>
                    </a:cubicBezTo>
                    <a:cubicBezTo>
                      <a:pt x="409" y="210"/>
                      <a:pt x="409" y="210"/>
                      <a:pt x="409" y="210"/>
                    </a:cubicBezTo>
                    <a:cubicBezTo>
                      <a:pt x="412" y="209"/>
                      <a:pt x="412" y="209"/>
                      <a:pt x="412" y="209"/>
                    </a:cubicBezTo>
                    <a:cubicBezTo>
                      <a:pt x="414" y="210"/>
                      <a:pt x="414" y="210"/>
                      <a:pt x="414" y="210"/>
                    </a:cubicBezTo>
                    <a:cubicBezTo>
                      <a:pt x="414" y="212"/>
                      <a:pt x="414" y="212"/>
                      <a:pt x="414" y="212"/>
                    </a:cubicBezTo>
                    <a:cubicBezTo>
                      <a:pt x="419" y="216"/>
                      <a:pt x="419" y="216"/>
                      <a:pt x="419" y="216"/>
                    </a:cubicBezTo>
                    <a:cubicBezTo>
                      <a:pt x="419" y="222"/>
                      <a:pt x="419" y="222"/>
                      <a:pt x="419" y="222"/>
                    </a:cubicBezTo>
                    <a:cubicBezTo>
                      <a:pt x="418" y="224"/>
                      <a:pt x="418" y="224"/>
                      <a:pt x="418" y="224"/>
                    </a:cubicBezTo>
                    <a:cubicBezTo>
                      <a:pt x="420" y="228"/>
                      <a:pt x="420" y="228"/>
                      <a:pt x="420" y="228"/>
                    </a:cubicBezTo>
                    <a:cubicBezTo>
                      <a:pt x="420" y="231"/>
                      <a:pt x="420" y="231"/>
                      <a:pt x="420" y="231"/>
                    </a:cubicBezTo>
                    <a:cubicBezTo>
                      <a:pt x="419" y="232"/>
                      <a:pt x="419" y="232"/>
                      <a:pt x="419" y="232"/>
                    </a:cubicBezTo>
                    <a:cubicBezTo>
                      <a:pt x="420" y="234"/>
                      <a:pt x="420" y="234"/>
                      <a:pt x="420" y="234"/>
                    </a:cubicBezTo>
                    <a:cubicBezTo>
                      <a:pt x="420" y="236"/>
                      <a:pt x="420" y="236"/>
                      <a:pt x="420" y="236"/>
                    </a:cubicBezTo>
                    <a:cubicBezTo>
                      <a:pt x="420" y="238"/>
                      <a:pt x="420" y="238"/>
                      <a:pt x="420" y="238"/>
                    </a:cubicBezTo>
                    <a:cubicBezTo>
                      <a:pt x="418" y="241"/>
                      <a:pt x="418" y="241"/>
                      <a:pt x="418" y="241"/>
                    </a:cubicBezTo>
                    <a:cubicBezTo>
                      <a:pt x="414" y="242"/>
                      <a:pt x="414" y="242"/>
                      <a:pt x="414" y="242"/>
                    </a:cubicBezTo>
                    <a:cubicBezTo>
                      <a:pt x="413" y="243"/>
                      <a:pt x="413" y="243"/>
                      <a:pt x="413" y="243"/>
                    </a:cubicBezTo>
                    <a:cubicBezTo>
                      <a:pt x="408" y="243"/>
                      <a:pt x="408" y="243"/>
                      <a:pt x="408" y="243"/>
                    </a:cubicBezTo>
                    <a:cubicBezTo>
                      <a:pt x="404" y="243"/>
                      <a:pt x="404" y="243"/>
                      <a:pt x="404" y="243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4" y="246"/>
                      <a:pt x="394" y="246"/>
                      <a:pt x="394" y="246"/>
                    </a:cubicBezTo>
                    <a:cubicBezTo>
                      <a:pt x="389" y="248"/>
                      <a:pt x="389" y="248"/>
                      <a:pt x="389" y="248"/>
                    </a:cubicBezTo>
                    <a:cubicBezTo>
                      <a:pt x="387" y="249"/>
                      <a:pt x="387" y="249"/>
                      <a:pt x="387" y="249"/>
                    </a:cubicBezTo>
                    <a:cubicBezTo>
                      <a:pt x="385" y="250"/>
                      <a:pt x="385" y="250"/>
                      <a:pt x="385" y="250"/>
                    </a:cubicBezTo>
                    <a:cubicBezTo>
                      <a:pt x="381" y="250"/>
                      <a:pt x="381" y="250"/>
                      <a:pt x="381" y="250"/>
                    </a:cubicBezTo>
                    <a:cubicBezTo>
                      <a:pt x="379" y="251"/>
                      <a:pt x="379" y="251"/>
                      <a:pt x="379" y="251"/>
                    </a:cubicBezTo>
                    <a:cubicBezTo>
                      <a:pt x="378" y="250"/>
                      <a:pt x="378" y="250"/>
                      <a:pt x="378" y="250"/>
                    </a:cubicBezTo>
                    <a:cubicBezTo>
                      <a:pt x="377" y="251"/>
                      <a:pt x="377" y="251"/>
                      <a:pt x="377" y="251"/>
                    </a:cubicBezTo>
                    <a:cubicBezTo>
                      <a:pt x="373" y="252"/>
                      <a:pt x="373" y="252"/>
                      <a:pt x="373" y="252"/>
                    </a:cubicBezTo>
                    <a:cubicBezTo>
                      <a:pt x="372" y="255"/>
                      <a:pt x="372" y="255"/>
                      <a:pt x="372" y="255"/>
                    </a:cubicBezTo>
                    <a:cubicBezTo>
                      <a:pt x="370" y="257"/>
                      <a:pt x="370" y="257"/>
                      <a:pt x="370" y="257"/>
                    </a:cubicBezTo>
                    <a:cubicBezTo>
                      <a:pt x="369" y="257"/>
                      <a:pt x="369" y="257"/>
                      <a:pt x="369" y="257"/>
                    </a:cubicBezTo>
                    <a:cubicBezTo>
                      <a:pt x="368" y="260"/>
                      <a:pt x="368" y="260"/>
                      <a:pt x="368" y="260"/>
                    </a:cubicBezTo>
                    <a:cubicBezTo>
                      <a:pt x="365" y="261"/>
                      <a:pt x="365" y="261"/>
                      <a:pt x="365" y="261"/>
                    </a:cubicBezTo>
                    <a:cubicBezTo>
                      <a:pt x="362" y="263"/>
                      <a:pt x="362" y="263"/>
                      <a:pt x="362" y="263"/>
                    </a:cubicBezTo>
                    <a:cubicBezTo>
                      <a:pt x="359" y="263"/>
                      <a:pt x="359" y="263"/>
                      <a:pt x="359" y="263"/>
                    </a:cubicBezTo>
                    <a:cubicBezTo>
                      <a:pt x="357" y="260"/>
                      <a:pt x="357" y="260"/>
                      <a:pt x="357" y="260"/>
                    </a:cubicBezTo>
                    <a:cubicBezTo>
                      <a:pt x="356" y="263"/>
                      <a:pt x="356" y="263"/>
                      <a:pt x="356" y="263"/>
                    </a:cubicBezTo>
                    <a:cubicBezTo>
                      <a:pt x="356" y="265"/>
                      <a:pt x="356" y="265"/>
                      <a:pt x="356" y="265"/>
                    </a:cubicBezTo>
                    <a:cubicBezTo>
                      <a:pt x="353" y="266"/>
                      <a:pt x="353" y="266"/>
                      <a:pt x="353" y="266"/>
                    </a:cubicBezTo>
                    <a:cubicBezTo>
                      <a:pt x="350" y="269"/>
                      <a:pt x="350" y="269"/>
                      <a:pt x="350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7" y="273"/>
                      <a:pt x="347" y="273"/>
                      <a:pt x="347" y="273"/>
                    </a:cubicBezTo>
                    <a:cubicBezTo>
                      <a:pt x="347" y="275"/>
                      <a:pt x="347" y="275"/>
                      <a:pt x="347" y="275"/>
                    </a:cubicBezTo>
                    <a:cubicBezTo>
                      <a:pt x="344" y="278"/>
                      <a:pt x="344" y="278"/>
                      <a:pt x="344" y="278"/>
                    </a:cubicBezTo>
                    <a:cubicBezTo>
                      <a:pt x="342" y="280"/>
                      <a:pt x="342" y="280"/>
                      <a:pt x="342" y="280"/>
                    </a:cubicBezTo>
                    <a:cubicBezTo>
                      <a:pt x="339" y="280"/>
                      <a:pt x="339" y="280"/>
                      <a:pt x="339" y="280"/>
                    </a:cubicBezTo>
                    <a:cubicBezTo>
                      <a:pt x="336" y="282"/>
                      <a:pt x="336" y="282"/>
                      <a:pt x="336" y="282"/>
                    </a:cubicBezTo>
                    <a:cubicBezTo>
                      <a:pt x="334" y="282"/>
                      <a:pt x="334" y="282"/>
                      <a:pt x="334" y="282"/>
                    </a:cubicBezTo>
                    <a:cubicBezTo>
                      <a:pt x="333" y="280"/>
                      <a:pt x="333" y="280"/>
                      <a:pt x="333" y="280"/>
                    </a:cubicBezTo>
                    <a:cubicBezTo>
                      <a:pt x="334" y="278"/>
                      <a:pt x="334" y="278"/>
                      <a:pt x="334" y="278"/>
                    </a:cubicBezTo>
                    <a:cubicBezTo>
                      <a:pt x="334" y="276"/>
                      <a:pt x="334" y="276"/>
                      <a:pt x="334" y="276"/>
                    </a:cubicBezTo>
                    <a:cubicBezTo>
                      <a:pt x="333" y="274"/>
                      <a:pt x="333" y="274"/>
                      <a:pt x="333" y="274"/>
                    </a:cubicBezTo>
                    <a:cubicBezTo>
                      <a:pt x="331" y="276"/>
                      <a:pt x="331" y="276"/>
                      <a:pt x="331" y="276"/>
                    </a:cubicBezTo>
                    <a:cubicBezTo>
                      <a:pt x="331" y="277"/>
                      <a:pt x="331" y="277"/>
                      <a:pt x="331" y="277"/>
                    </a:cubicBezTo>
                    <a:cubicBezTo>
                      <a:pt x="330" y="278"/>
                      <a:pt x="330" y="278"/>
                      <a:pt x="330" y="278"/>
                    </a:cubicBezTo>
                    <a:cubicBezTo>
                      <a:pt x="326" y="281"/>
                      <a:pt x="326" y="281"/>
                      <a:pt x="326" y="281"/>
                    </a:cubicBezTo>
                    <a:cubicBezTo>
                      <a:pt x="324" y="281"/>
                      <a:pt x="324" y="281"/>
                      <a:pt x="324" y="281"/>
                    </a:cubicBezTo>
                    <a:cubicBezTo>
                      <a:pt x="322" y="281"/>
                      <a:pt x="322" y="281"/>
                      <a:pt x="322" y="281"/>
                    </a:cubicBezTo>
                    <a:cubicBezTo>
                      <a:pt x="319" y="282"/>
                      <a:pt x="319" y="282"/>
                      <a:pt x="319" y="282"/>
                    </a:cubicBezTo>
                    <a:cubicBezTo>
                      <a:pt x="317" y="283"/>
                      <a:pt x="317" y="283"/>
                      <a:pt x="317" y="283"/>
                    </a:cubicBezTo>
                    <a:cubicBezTo>
                      <a:pt x="316" y="283"/>
                      <a:pt x="316" y="283"/>
                      <a:pt x="316" y="283"/>
                    </a:cubicBezTo>
                    <a:cubicBezTo>
                      <a:pt x="315" y="283"/>
                      <a:pt x="315" y="283"/>
                      <a:pt x="315" y="283"/>
                    </a:cubicBezTo>
                    <a:lnTo>
                      <a:pt x="315" y="282"/>
                    </a:lnTo>
                    <a:close/>
                    <a:moveTo>
                      <a:pt x="603" y="248"/>
                    </a:moveTo>
                    <a:cubicBezTo>
                      <a:pt x="604" y="248"/>
                      <a:pt x="604" y="248"/>
                      <a:pt x="604" y="248"/>
                    </a:cubicBezTo>
                    <a:cubicBezTo>
                      <a:pt x="605" y="250"/>
                      <a:pt x="605" y="250"/>
                      <a:pt x="605" y="250"/>
                    </a:cubicBezTo>
                    <a:cubicBezTo>
                      <a:pt x="604" y="252"/>
                      <a:pt x="604" y="252"/>
                      <a:pt x="604" y="252"/>
                    </a:cubicBezTo>
                    <a:cubicBezTo>
                      <a:pt x="604" y="253"/>
                      <a:pt x="604" y="253"/>
                      <a:pt x="604" y="253"/>
                    </a:cubicBezTo>
                    <a:cubicBezTo>
                      <a:pt x="603" y="252"/>
                      <a:pt x="603" y="252"/>
                      <a:pt x="603" y="252"/>
                    </a:cubicBezTo>
                    <a:cubicBezTo>
                      <a:pt x="602" y="249"/>
                      <a:pt x="602" y="249"/>
                      <a:pt x="602" y="249"/>
                    </a:cubicBezTo>
                    <a:lnTo>
                      <a:pt x="603" y="248"/>
                    </a:lnTo>
                    <a:close/>
                    <a:moveTo>
                      <a:pt x="581" y="248"/>
                    </a:moveTo>
                    <a:cubicBezTo>
                      <a:pt x="582" y="246"/>
                      <a:pt x="582" y="246"/>
                      <a:pt x="582" y="246"/>
                    </a:cubicBezTo>
                    <a:cubicBezTo>
                      <a:pt x="585" y="245"/>
                      <a:pt x="585" y="245"/>
                      <a:pt x="585" y="245"/>
                    </a:cubicBezTo>
                    <a:cubicBezTo>
                      <a:pt x="587" y="246"/>
                      <a:pt x="587" y="246"/>
                      <a:pt x="587" y="246"/>
                    </a:cubicBezTo>
                    <a:cubicBezTo>
                      <a:pt x="586" y="247"/>
                      <a:pt x="586" y="247"/>
                      <a:pt x="586" y="247"/>
                    </a:cubicBezTo>
                    <a:cubicBezTo>
                      <a:pt x="584" y="247"/>
                      <a:pt x="584" y="247"/>
                      <a:pt x="584" y="247"/>
                    </a:cubicBezTo>
                    <a:cubicBezTo>
                      <a:pt x="583" y="249"/>
                      <a:pt x="583" y="249"/>
                      <a:pt x="583" y="249"/>
                    </a:cubicBezTo>
                    <a:lnTo>
                      <a:pt x="581" y="248"/>
                    </a:lnTo>
                    <a:close/>
                    <a:moveTo>
                      <a:pt x="559" y="261"/>
                    </a:moveTo>
                    <a:cubicBezTo>
                      <a:pt x="560" y="262"/>
                      <a:pt x="560" y="262"/>
                      <a:pt x="560" y="262"/>
                    </a:cubicBezTo>
                    <a:cubicBezTo>
                      <a:pt x="563" y="263"/>
                      <a:pt x="563" y="263"/>
                      <a:pt x="563" y="263"/>
                    </a:cubicBezTo>
                    <a:cubicBezTo>
                      <a:pt x="566" y="265"/>
                      <a:pt x="566" y="265"/>
                      <a:pt x="566" y="265"/>
                    </a:cubicBezTo>
                    <a:cubicBezTo>
                      <a:pt x="567" y="264"/>
                      <a:pt x="567" y="264"/>
                      <a:pt x="567" y="264"/>
                    </a:cubicBezTo>
                    <a:cubicBezTo>
                      <a:pt x="569" y="265"/>
                      <a:pt x="569" y="265"/>
                      <a:pt x="569" y="265"/>
                    </a:cubicBezTo>
                    <a:cubicBezTo>
                      <a:pt x="572" y="263"/>
                      <a:pt x="572" y="263"/>
                      <a:pt x="572" y="263"/>
                    </a:cubicBezTo>
                    <a:cubicBezTo>
                      <a:pt x="574" y="264"/>
                      <a:pt x="574" y="264"/>
                      <a:pt x="574" y="264"/>
                    </a:cubicBezTo>
                    <a:cubicBezTo>
                      <a:pt x="575" y="264"/>
                      <a:pt x="575" y="264"/>
                      <a:pt x="575" y="264"/>
                    </a:cubicBezTo>
                    <a:cubicBezTo>
                      <a:pt x="577" y="262"/>
                      <a:pt x="577" y="262"/>
                      <a:pt x="577" y="262"/>
                    </a:cubicBezTo>
                    <a:cubicBezTo>
                      <a:pt x="579" y="262"/>
                      <a:pt x="579" y="262"/>
                      <a:pt x="579" y="262"/>
                    </a:cubicBezTo>
                    <a:cubicBezTo>
                      <a:pt x="579" y="260"/>
                      <a:pt x="579" y="260"/>
                      <a:pt x="579" y="260"/>
                    </a:cubicBezTo>
                    <a:cubicBezTo>
                      <a:pt x="576" y="258"/>
                      <a:pt x="576" y="258"/>
                      <a:pt x="576" y="258"/>
                    </a:cubicBezTo>
                    <a:cubicBezTo>
                      <a:pt x="574" y="259"/>
                      <a:pt x="574" y="259"/>
                      <a:pt x="574" y="259"/>
                    </a:cubicBezTo>
                    <a:cubicBezTo>
                      <a:pt x="571" y="260"/>
                      <a:pt x="571" y="260"/>
                      <a:pt x="571" y="260"/>
                    </a:cubicBezTo>
                    <a:cubicBezTo>
                      <a:pt x="570" y="259"/>
                      <a:pt x="570" y="259"/>
                      <a:pt x="570" y="259"/>
                    </a:cubicBezTo>
                    <a:cubicBezTo>
                      <a:pt x="568" y="261"/>
                      <a:pt x="568" y="261"/>
                      <a:pt x="568" y="261"/>
                    </a:cubicBezTo>
                    <a:cubicBezTo>
                      <a:pt x="565" y="259"/>
                      <a:pt x="565" y="259"/>
                      <a:pt x="565" y="259"/>
                    </a:cubicBezTo>
                    <a:cubicBezTo>
                      <a:pt x="563" y="261"/>
                      <a:pt x="563" y="261"/>
                      <a:pt x="563" y="261"/>
                    </a:cubicBezTo>
                    <a:cubicBezTo>
                      <a:pt x="560" y="260"/>
                      <a:pt x="560" y="260"/>
                      <a:pt x="560" y="260"/>
                    </a:cubicBezTo>
                    <a:lnTo>
                      <a:pt x="559" y="261"/>
                    </a:lnTo>
                    <a:close/>
                    <a:moveTo>
                      <a:pt x="547" y="340"/>
                    </a:moveTo>
                    <a:cubicBezTo>
                      <a:pt x="546" y="339"/>
                      <a:pt x="546" y="339"/>
                      <a:pt x="546" y="339"/>
                    </a:cubicBezTo>
                    <a:cubicBezTo>
                      <a:pt x="547" y="338"/>
                      <a:pt x="547" y="338"/>
                      <a:pt x="547" y="338"/>
                    </a:cubicBezTo>
                    <a:cubicBezTo>
                      <a:pt x="548" y="337"/>
                      <a:pt x="548" y="337"/>
                      <a:pt x="548" y="337"/>
                    </a:cubicBezTo>
                    <a:cubicBezTo>
                      <a:pt x="548" y="339"/>
                      <a:pt x="548" y="339"/>
                      <a:pt x="548" y="339"/>
                    </a:cubicBezTo>
                    <a:lnTo>
                      <a:pt x="547" y="340"/>
                    </a:lnTo>
                    <a:close/>
                    <a:moveTo>
                      <a:pt x="533" y="338"/>
                    </a:moveTo>
                    <a:cubicBezTo>
                      <a:pt x="532" y="336"/>
                      <a:pt x="532" y="336"/>
                      <a:pt x="532" y="336"/>
                    </a:cubicBezTo>
                    <a:cubicBezTo>
                      <a:pt x="532" y="334"/>
                      <a:pt x="532" y="334"/>
                      <a:pt x="532" y="334"/>
                    </a:cubicBezTo>
                    <a:cubicBezTo>
                      <a:pt x="531" y="333"/>
                      <a:pt x="531" y="333"/>
                      <a:pt x="531" y="333"/>
                    </a:cubicBezTo>
                    <a:cubicBezTo>
                      <a:pt x="529" y="334"/>
                      <a:pt x="529" y="334"/>
                      <a:pt x="529" y="334"/>
                    </a:cubicBezTo>
                    <a:cubicBezTo>
                      <a:pt x="529" y="333"/>
                      <a:pt x="529" y="333"/>
                      <a:pt x="529" y="333"/>
                    </a:cubicBezTo>
                    <a:cubicBezTo>
                      <a:pt x="529" y="331"/>
                      <a:pt x="529" y="331"/>
                      <a:pt x="529" y="331"/>
                    </a:cubicBezTo>
                    <a:cubicBezTo>
                      <a:pt x="529" y="328"/>
                      <a:pt x="529" y="328"/>
                      <a:pt x="529" y="328"/>
                    </a:cubicBezTo>
                    <a:cubicBezTo>
                      <a:pt x="527" y="327"/>
                      <a:pt x="527" y="327"/>
                      <a:pt x="527" y="327"/>
                    </a:cubicBezTo>
                    <a:cubicBezTo>
                      <a:pt x="529" y="324"/>
                      <a:pt x="529" y="324"/>
                      <a:pt x="529" y="324"/>
                    </a:cubicBezTo>
                    <a:cubicBezTo>
                      <a:pt x="528" y="321"/>
                      <a:pt x="528" y="321"/>
                      <a:pt x="528" y="321"/>
                    </a:cubicBezTo>
                    <a:cubicBezTo>
                      <a:pt x="529" y="320"/>
                      <a:pt x="529" y="320"/>
                      <a:pt x="529" y="320"/>
                    </a:cubicBezTo>
                    <a:cubicBezTo>
                      <a:pt x="527" y="319"/>
                      <a:pt x="527" y="319"/>
                      <a:pt x="527" y="319"/>
                    </a:cubicBezTo>
                    <a:cubicBezTo>
                      <a:pt x="526" y="317"/>
                      <a:pt x="526" y="317"/>
                      <a:pt x="526" y="317"/>
                    </a:cubicBezTo>
                    <a:cubicBezTo>
                      <a:pt x="526" y="315"/>
                      <a:pt x="526" y="315"/>
                      <a:pt x="526" y="315"/>
                    </a:cubicBezTo>
                    <a:cubicBezTo>
                      <a:pt x="525" y="313"/>
                      <a:pt x="525" y="313"/>
                      <a:pt x="525" y="313"/>
                    </a:cubicBezTo>
                    <a:cubicBezTo>
                      <a:pt x="525" y="309"/>
                      <a:pt x="525" y="309"/>
                      <a:pt x="525" y="309"/>
                    </a:cubicBezTo>
                    <a:cubicBezTo>
                      <a:pt x="523" y="306"/>
                      <a:pt x="523" y="306"/>
                      <a:pt x="523" y="306"/>
                    </a:cubicBezTo>
                    <a:cubicBezTo>
                      <a:pt x="522" y="306"/>
                      <a:pt x="522" y="306"/>
                      <a:pt x="522" y="306"/>
                    </a:cubicBezTo>
                    <a:cubicBezTo>
                      <a:pt x="521" y="305"/>
                      <a:pt x="521" y="305"/>
                      <a:pt x="521" y="305"/>
                    </a:cubicBezTo>
                    <a:cubicBezTo>
                      <a:pt x="522" y="303"/>
                      <a:pt x="522" y="303"/>
                      <a:pt x="522" y="303"/>
                    </a:cubicBezTo>
                    <a:cubicBezTo>
                      <a:pt x="520" y="302"/>
                      <a:pt x="520" y="302"/>
                      <a:pt x="520" y="302"/>
                    </a:cubicBezTo>
                    <a:cubicBezTo>
                      <a:pt x="519" y="303"/>
                      <a:pt x="519" y="303"/>
                      <a:pt x="519" y="303"/>
                    </a:cubicBezTo>
                    <a:cubicBezTo>
                      <a:pt x="518" y="302"/>
                      <a:pt x="518" y="302"/>
                      <a:pt x="518" y="302"/>
                    </a:cubicBezTo>
                    <a:cubicBezTo>
                      <a:pt x="516" y="303"/>
                      <a:pt x="516" y="303"/>
                      <a:pt x="516" y="303"/>
                    </a:cubicBezTo>
                    <a:cubicBezTo>
                      <a:pt x="515" y="302"/>
                      <a:pt x="515" y="302"/>
                      <a:pt x="515" y="302"/>
                    </a:cubicBezTo>
                    <a:cubicBezTo>
                      <a:pt x="515" y="299"/>
                      <a:pt x="515" y="299"/>
                      <a:pt x="515" y="299"/>
                    </a:cubicBezTo>
                    <a:cubicBezTo>
                      <a:pt x="517" y="298"/>
                      <a:pt x="517" y="298"/>
                      <a:pt x="517" y="298"/>
                    </a:cubicBezTo>
                    <a:cubicBezTo>
                      <a:pt x="518" y="295"/>
                      <a:pt x="518" y="295"/>
                      <a:pt x="518" y="295"/>
                    </a:cubicBezTo>
                    <a:cubicBezTo>
                      <a:pt x="517" y="293"/>
                      <a:pt x="517" y="293"/>
                      <a:pt x="517" y="293"/>
                    </a:cubicBezTo>
                    <a:cubicBezTo>
                      <a:pt x="517" y="292"/>
                      <a:pt x="517" y="292"/>
                      <a:pt x="517" y="292"/>
                    </a:cubicBezTo>
                    <a:cubicBezTo>
                      <a:pt x="517" y="288"/>
                      <a:pt x="517" y="288"/>
                      <a:pt x="517" y="288"/>
                    </a:cubicBezTo>
                    <a:cubicBezTo>
                      <a:pt x="516" y="286"/>
                      <a:pt x="516" y="286"/>
                      <a:pt x="516" y="286"/>
                    </a:cubicBezTo>
                    <a:cubicBezTo>
                      <a:pt x="519" y="283"/>
                      <a:pt x="519" y="283"/>
                      <a:pt x="519" y="283"/>
                    </a:cubicBezTo>
                    <a:cubicBezTo>
                      <a:pt x="521" y="282"/>
                      <a:pt x="521" y="282"/>
                      <a:pt x="521" y="282"/>
                    </a:cubicBezTo>
                    <a:cubicBezTo>
                      <a:pt x="522" y="281"/>
                      <a:pt x="522" y="281"/>
                      <a:pt x="522" y="281"/>
                    </a:cubicBezTo>
                    <a:cubicBezTo>
                      <a:pt x="523" y="280"/>
                      <a:pt x="523" y="280"/>
                      <a:pt x="523" y="280"/>
                    </a:cubicBezTo>
                    <a:cubicBezTo>
                      <a:pt x="524" y="281"/>
                      <a:pt x="524" y="281"/>
                      <a:pt x="524" y="281"/>
                    </a:cubicBezTo>
                    <a:cubicBezTo>
                      <a:pt x="527" y="280"/>
                      <a:pt x="527" y="280"/>
                      <a:pt x="527" y="280"/>
                    </a:cubicBezTo>
                    <a:cubicBezTo>
                      <a:pt x="529" y="281"/>
                      <a:pt x="529" y="281"/>
                      <a:pt x="529" y="281"/>
                    </a:cubicBezTo>
                    <a:cubicBezTo>
                      <a:pt x="530" y="282"/>
                      <a:pt x="530" y="282"/>
                      <a:pt x="530" y="282"/>
                    </a:cubicBezTo>
                    <a:cubicBezTo>
                      <a:pt x="529" y="283"/>
                      <a:pt x="529" y="283"/>
                      <a:pt x="529" y="283"/>
                    </a:cubicBezTo>
                    <a:cubicBezTo>
                      <a:pt x="528" y="284"/>
                      <a:pt x="528" y="284"/>
                      <a:pt x="528" y="284"/>
                    </a:cubicBezTo>
                    <a:cubicBezTo>
                      <a:pt x="528" y="285"/>
                      <a:pt x="528" y="285"/>
                      <a:pt x="528" y="285"/>
                    </a:cubicBezTo>
                    <a:cubicBezTo>
                      <a:pt x="530" y="285"/>
                      <a:pt x="530" y="285"/>
                      <a:pt x="530" y="285"/>
                    </a:cubicBezTo>
                    <a:cubicBezTo>
                      <a:pt x="530" y="287"/>
                      <a:pt x="530" y="287"/>
                      <a:pt x="530" y="287"/>
                    </a:cubicBezTo>
                    <a:cubicBezTo>
                      <a:pt x="530" y="288"/>
                      <a:pt x="530" y="288"/>
                      <a:pt x="530" y="288"/>
                    </a:cubicBezTo>
                    <a:cubicBezTo>
                      <a:pt x="533" y="292"/>
                      <a:pt x="533" y="292"/>
                      <a:pt x="533" y="292"/>
                    </a:cubicBezTo>
                    <a:cubicBezTo>
                      <a:pt x="533" y="293"/>
                      <a:pt x="533" y="293"/>
                      <a:pt x="533" y="293"/>
                    </a:cubicBezTo>
                    <a:cubicBezTo>
                      <a:pt x="534" y="295"/>
                      <a:pt x="534" y="295"/>
                      <a:pt x="534" y="295"/>
                    </a:cubicBezTo>
                    <a:cubicBezTo>
                      <a:pt x="537" y="296"/>
                      <a:pt x="537" y="296"/>
                      <a:pt x="537" y="296"/>
                    </a:cubicBezTo>
                    <a:cubicBezTo>
                      <a:pt x="537" y="295"/>
                      <a:pt x="537" y="295"/>
                      <a:pt x="537" y="295"/>
                    </a:cubicBezTo>
                    <a:cubicBezTo>
                      <a:pt x="537" y="293"/>
                      <a:pt x="537" y="293"/>
                      <a:pt x="537" y="293"/>
                    </a:cubicBezTo>
                    <a:cubicBezTo>
                      <a:pt x="538" y="292"/>
                      <a:pt x="538" y="292"/>
                      <a:pt x="538" y="292"/>
                    </a:cubicBezTo>
                    <a:cubicBezTo>
                      <a:pt x="540" y="290"/>
                      <a:pt x="540" y="290"/>
                      <a:pt x="540" y="290"/>
                    </a:cubicBezTo>
                    <a:cubicBezTo>
                      <a:pt x="539" y="288"/>
                      <a:pt x="539" y="288"/>
                      <a:pt x="539" y="288"/>
                    </a:cubicBezTo>
                    <a:cubicBezTo>
                      <a:pt x="541" y="287"/>
                      <a:pt x="541" y="287"/>
                      <a:pt x="541" y="287"/>
                    </a:cubicBezTo>
                    <a:cubicBezTo>
                      <a:pt x="541" y="285"/>
                      <a:pt x="541" y="285"/>
                      <a:pt x="541" y="285"/>
                    </a:cubicBezTo>
                    <a:cubicBezTo>
                      <a:pt x="540" y="283"/>
                      <a:pt x="540" y="283"/>
                      <a:pt x="540" y="283"/>
                    </a:cubicBezTo>
                    <a:cubicBezTo>
                      <a:pt x="541" y="282"/>
                      <a:pt x="541" y="282"/>
                      <a:pt x="541" y="282"/>
                    </a:cubicBezTo>
                    <a:cubicBezTo>
                      <a:pt x="543" y="282"/>
                      <a:pt x="543" y="282"/>
                      <a:pt x="543" y="282"/>
                    </a:cubicBezTo>
                    <a:cubicBezTo>
                      <a:pt x="545" y="282"/>
                      <a:pt x="545" y="282"/>
                      <a:pt x="545" y="282"/>
                    </a:cubicBezTo>
                    <a:cubicBezTo>
                      <a:pt x="546" y="284"/>
                      <a:pt x="546" y="284"/>
                      <a:pt x="546" y="284"/>
                    </a:cubicBezTo>
                    <a:cubicBezTo>
                      <a:pt x="547" y="284"/>
                      <a:pt x="547" y="284"/>
                      <a:pt x="547" y="284"/>
                    </a:cubicBezTo>
                    <a:cubicBezTo>
                      <a:pt x="547" y="283"/>
                      <a:pt x="547" y="283"/>
                      <a:pt x="547" y="283"/>
                    </a:cubicBezTo>
                    <a:cubicBezTo>
                      <a:pt x="546" y="280"/>
                      <a:pt x="546" y="280"/>
                      <a:pt x="546" y="280"/>
                    </a:cubicBezTo>
                    <a:cubicBezTo>
                      <a:pt x="545" y="278"/>
                      <a:pt x="545" y="278"/>
                      <a:pt x="545" y="278"/>
                    </a:cubicBezTo>
                    <a:cubicBezTo>
                      <a:pt x="544" y="278"/>
                      <a:pt x="544" y="278"/>
                      <a:pt x="544" y="278"/>
                    </a:cubicBezTo>
                    <a:cubicBezTo>
                      <a:pt x="543" y="280"/>
                      <a:pt x="543" y="280"/>
                      <a:pt x="543" y="280"/>
                    </a:cubicBezTo>
                    <a:cubicBezTo>
                      <a:pt x="541" y="281"/>
                      <a:pt x="541" y="281"/>
                      <a:pt x="541" y="281"/>
                    </a:cubicBezTo>
                    <a:cubicBezTo>
                      <a:pt x="539" y="278"/>
                      <a:pt x="539" y="278"/>
                      <a:pt x="539" y="278"/>
                    </a:cubicBezTo>
                    <a:cubicBezTo>
                      <a:pt x="539" y="276"/>
                      <a:pt x="539" y="276"/>
                      <a:pt x="539" y="276"/>
                    </a:cubicBezTo>
                    <a:cubicBezTo>
                      <a:pt x="537" y="274"/>
                      <a:pt x="537" y="274"/>
                      <a:pt x="537" y="274"/>
                    </a:cubicBezTo>
                    <a:cubicBezTo>
                      <a:pt x="537" y="271"/>
                      <a:pt x="537" y="271"/>
                      <a:pt x="537" y="271"/>
                    </a:cubicBezTo>
                    <a:cubicBezTo>
                      <a:pt x="538" y="270"/>
                      <a:pt x="538" y="270"/>
                      <a:pt x="538" y="270"/>
                    </a:cubicBezTo>
                    <a:cubicBezTo>
                      <a:pt x="540" y="270"/>
                      <a:pt x="540" y="270"/>
                      <a:pt x="540" y="270"/>
                    </a:cubicBezTo>
                    <a:cubicBezTo>
                      <a:pt x="541" y="268"/>
                      <a:pt x="541" y="268"/>
                      <a:pt x="541" y="268"/>
                    </a:cubicBezTo>
                    <a:cubicBezTo>
                      <a:pt x="542" y="269"/>
                      <a:pt x="542" y="269"/>
                      <a:pt x="542" y="269"/>
                    </a:cubicBezTo>
                    <a:cubicBezTo>
                      <a:pt x="543" y="271"/>
                      <a:pt x="543" y="271"/>
                      <a:pt x="543" y="271"/>
                    </a:cubicBezTo>
                    <a:cubicBezTo>
                      <a:pt x="544" y="276"/>
                      <a:pt x="544" y="276"/>
                      <a:pt x="544" y="276"/>
                    </a:cubicBezTo>
                    <a:cubicBezTo>
                      <a:pt x="545" y="276"/>
                      <a:pt x="545" y="276"/>
                      <a:pt x="545" y="276"/>
                    </a:cubicBezTo>
                    <a:cubicBezTo>
                      <a:pt x="545" y="274"/>
                      <a:pt x="545" y="274"/>
                      <a:pt x="545" y="274"/>
                    </a:cubicBezTo>
                    <a:cubicBezTo>
                      <a:pt x="546" y="272"/>
                      <a:pt x="546" y="272"/>
                      <a:pt x="546" y="272"/>
                    </a:cubicBezTo>
                    <a:cubicBezTo>
                      <a:pt x="546" y="270"/>
                      <a:pt x="546" y="270"/>
                      <a:pt x="546" y="270"/>
                    </a:cubicBezTo>
                    <a:cubicBezTo>
                      <a:pt x="544" y="269"/>
                      <a:pt x="544" y="269"/>
                      <a:pt x="544" y="269"/>
                    </a:cubicBezTo>
                    <a:cubicBezTo>
                      <a:pt x="544" y="267"/>
                      <a:pt x="544" y="267"/>
                      <a:pt x="544" y="267"/>
                    </a:cubicBezTo>
                    <a:cubicBezTo>
                      <a:pt x="543" y="265"/>
                      <a:pt x="543" y="265"/>
                      <a:pt x="543" y="265"/>
                    </a:cubicBezTo>
                    <a:cubicBezTo>
                      <a:pt x="544" y="264"/>
                      <a:pt x="544" y="264"/>
                      <a:pt x="544" y="264"/>
                    </a:cubicBezTo>
                    <a:cubicBezTo>
                      <a:pt x="545" y="262"/>
                      <a:pt x="545" y="262"/>
                      <a:pt x="545" y="262"/>
                    </a:cubicBezTo>
                    <a:cubicBezTo>
                      <a:pt x="547" y="261"/>
                      <a:pt x="547" y="261"/>
                      <a:pt x="547" y="261"/>
                    </a:cubicBezTo>
                    <a:cubicBezTo>
                      <a:pt x="548" y="262"/>
                      <a:pt x="548" y="262"/>
                      <a:pt x="548" y="262"/>
                    </a:cubicBezTo>
                    <a:cubicBezTo>
                      <a:pt x="549" y="261"/>
                      <a:pt x="549" y="261"/>
                      <a:pt x="549" y="261"/>
                    </a:cubicBezTo>
                    <a:cubicBezTo>
                      <a:pt x="551" y="264"/>
                      <a:pt x="551" y="264"/>
                      <a:pt x="551" y="264"/>
                    </a:cubicBezTo>
                    <a:cubicBezTo>
                      <a:pt x="554" y="264"/>
                      <a:pt x="554" y="264"/>
                      <a:pt x="554" y="264"/>
                    </a:cubicBezTo>
                    <a:cubicBezTo>
                      <a:pt x="555" y="263"/>
                      <a:pt x="555" y="263"/>
                      <a:pt x="555" y="263"/>
                    </a:cubicBezTo>
                    <a:cubicBezTo>
                      <a:pt x="552" y="263"/>
                      <a:pt x="552" y="263"/>
                      <a:pt x="552" y="263"/>
                    </a:cubicBezTo>
                    <a:cubicBezTo>
                      <a:pt x="551" y="261"/>
                      <a:pt x="551" y="261"/>
                      <a:pt x="551" y="261"/>
                    </a:cubicBezTo>
                    <a:cubicBezTo>
                      <a:pt x="553" y="261"/>
                      <a:pt x="553" y="261"/>
                      <a:pt x="553" y="261"/>
                    </a:cubicBezTo>
                    <a:cubicBezTo>
                      <a:pt x="554" y="260"/>
                      <a:pt x="554" y="260"/>
                      <a:pt x="554" y="260"/>
                    </a:cubicBezTo>
                    <a:cubicBezTo>
                      <a:pt x="557" y="260"/>
                      <a:pt x="557" y="260"/>
                      <a:pt x="557" y="260"/>
                    </a:cubicBezTo>
                    <a:cubicBezTo>
                      <a:pt x="558" y="261"/>
                      <a:pt x="558" y="261"/>
                      <a:pt x="558" y="261"/>
                    </a:cubicBezTo>
                    <a:cubicBezTo>
                      <a:pt x="557" y="262"/>
                      <a:pt x="557" y="262"/>
                      <a:pt x="557" y="262"/>
                    </a:cubicBezTo>
                    <a:cubicBezTo>
                      <a:pt x="557" y="263"/>
                      <a:pt x="557" y="263"/>
                      <a:pt x="557" y="263"/>
                    </a:cubicBezTo>
                    <a:cubicBezTo>
                      <a:pt x="559" y="264"/>
                      <a:pt x="559" y="264"/>
                      <a:pt x="559" y="264"/>
                    </a:cubicBezTo>
                    <a:cubicBezTo>
                      <a:pt x="560" y="267"/>
                      <a:pt x="560" y="267"/>
                      <a:pt x="560" y="267"/>
                    </a:cubicBezTo>
                    <a:cubicBezTo>
                      <a:pt x="562" y="266"/>
                      <a:pt x="562" y="266"/>
                      <a:pt x="562" y="266"/>
                    </a:cubicBezTo>
                    <a:cubicBezTo>
                      <a:pt x="564" y="267"/>
                      <a:pt x="564" y="267"/>
                      <a:pt x="564" y="267"/>
                    </a:cubicBezTo>
                    <a:cubicBezTo>
                      <a:pt x="567" y="267"/>
                      <a:pt x="567" y="267"/>
                      <a:pt x="567" y="267"/>
                    </a:cubicBezTo>
                    <a:cubicBezTo>
                      <a:pt x="568" y="266"/>
                      <a:pt x="568" y="266"/>
                      <a:pt x="568" y="266"/>
                    </a:cubicBezTo>
                    <a:cubicBezTo>
                      <a:pt x="570" y="267"/>
                      <a:pt x="570" y="267"/>
                      <a:pt x="570" y="267"/>
                    </a:cubicBezTo>
                    <a:cubicBezTo>
                      <a:pt x="575" y="267"/>
                      <a:pt x="575" y="267"/>
                      <a:pt x="575" y="267"/>
                    </a:cubicBezTo>
                    <a:cubicBezTo>
                      <a:pt x="577" y="268"/>
                      <a:pt x="577" y="268"/>
                      <a:pt x="577" y="268"/>
                    </a:cubicBezTo>
                    <a:cubicBezTo>
                      <a:pt x="578" y="268"/>
                      <a:pt x="578" y="268"/>
                      <a:pt x="578" y="268"/>
                    </a:cubicBezTo>
                    <a:cubicBezTo>
                      <a:pt x="579" y="269"/>
                      <a:pt x="579" y="269"/>
                      <a:pt x="579" y="269"/>
                    </a:cubicBezTo>
                    <a:cubicBezTo>
                      <a:pt x="578" y="271"/>
                      <a:pt x="578" y="271"/>
                      <a:pt x="578" y="271"/>
                    </a:cubicBezTo>
                    <a:cubicBezTo>
                      <a:pt x="579" y="272"/>
                      <a:pt x="579" y="272"/>
                      <a:pt x="579" y="272"/>
                    </a:cubicBezTo>
                    <a:cubicBezTo>
                      <a:pt x="578" y="274"/>
                      <a:pt x="578" y="274"/>
                      <a:pt x="578" y="274"/>
                    </a:cubicBezTo>
                    <a:cubicBezTo>
                      <a:pt x="575" y="276"/>
                      <a:pt x="575" y="276"/>
                      <a:pt x="575" y="276"/>
                    </a:cubicBezTo>
                    <a:cubicBezTo>
                      <a:pt x="573" y="275"/>
                      <a:pt x="573" y="275"/>
                      <a:pt x="573" y="275"/>
                    </a:cubicBezTo>
                    <a:cubicBezTo>
                      <a:pt x="573" y="274"/>
                      <a:pt x="573" y="274"/>
                      <a:pt x="573" y="274"/>
                    </a:cubicBezTo>
                    <a:cubicBezTo>
                      <a:pt x="572" y="275"/>
                      <a:pt x="572" y="275"/>
                      <a:pt x="572" y="275"/>
                    </a:cubicBezTo>
                    <a:cubicBezTo>
                      <a:pt x="570" y="276"/>
                      <a:pt x="570" y="276"/>
                      <a:pt x="570" y="276"/>
                    </a:cubicBezTo>
                    <a:cubicBezTo>
                      <a:pt x="571" y="277"/>
                      <a:pt x="571" y="277"/>
                      <a:pt x="571" y="277"/>
                    </a:cubicBezTo>
                    <a:cubicBezTo>
                      <a:pt x="573" y="278"/>
                      <a:pt x="573" y="278"/>
                      <a:pt x="573" y="278"/>
                    </a:cubicBezTo>
                    <a:cubicBezTo>
                      <a:pt x="572" y="280"/>
                      <a:pt x="572" y="280"/>
                      <a:pt x="572" y="280"/>
                    </a:cubicBezTo>
                    <a:cubicBezTo>
                      <a:pt x="572" y="283"/>
                      <a:pt x="572" y="283"/>
                      <a:pt x="572" y="283"/>
                    </a:cubicBezTo>
                    <a:cubicBezTo>
                      <a:pt x="571" y="283"/>
                      <a:pt x="571" y="283"/>
                      <a:pt x="571" y="283"/>
                    </a:cubicBezTo>
                    <a:cubicBezTo>
                      <a:pt x="570" y="282"/>
                      <a:pt x="570" y="282"/>
                      <a:pt x="570" y="282"/>
                    </a:cubicBezTo>
                    <a:cubicBezTo>
                      <a:pt x="568" y="283"/>
                      <a:pt x="568" y="283"/>
                      <a:pt x="568" y="283"/>
                    </a:cubicBezTo>
                    <a:cubicBezTo>
                      <a:pt x="566" y="283"/>
                      <a:pt x="566" y="283"/>
                      <a:pt x="566" y="283"/>
                    </a:cubicBezTo>
                    <a:cubicBezTo>
                      <a:pt x="565" y="284"/>
                      <a:pt x="565" y="284"/>
                      <a:pt x="565" y="284"/>
                    </a:cubicBezTo>
                    <a:cubicBezTo>
                      <a:pt x="561" y="285"/>
                      <a:pt x="561" y="285"/>
                      <a:pt x="561" y="285"/>
                    </a:cubicBezTo>
                    <a:cubicBezTo>
                      <a:pt x="558" y="287"/>
                      <a:pt x="558" y="287"/>
                      <a:pt x="558" y="287"/>
                    </a:cubicBezTo>
                    <a:cubicBezTo>
                      <a:pt x="557" y="288"/>
                      <a:pt x="557" y="288"/>
                      <a:pt x="557" y="288"/>
                    </a:cubicBezTo>
                    <a:cubicBezTo>
                      <a:pt x="555" y="290"/>
                      <a:pt x="555" y="290"/>
                      <a:pt x="555" y="290"/>
                    </a:cubicBezTo>
                    <a:cubicBezTo>
                      <a:pt x="555" y="292"/>
                      <a:pt x="555" y="292"/>
                      <a:pt x="555" y="292"/>
                    </a:cubicBezTo>
                    <a:cubicBezTo>
                      <a:pt x="557" y="292"/>
                      <a:pt x="557" y="292"/>
                      <a:pt x="557" y="292"/>
                    </a:cubicBezTo>
                    <a:cubicBezTo>
                      <a:pt x="557" y="291"/>
                      <a:pt x="557" y="291"/>
                      <a:pt x="557" y="291"/>
                    </a:cubicBezTo>
                    <a:cubicBezTo>
                      <a:pt x="561" y="290"/>
                      <a:pt x="561" y="290"/>
                      <a:pt x="561" y="290"/>
                    </a:cubicBezTo>
                    <a:cubicBezTo>
                      <a:pt x="562" y="289"/>
                      <a:pt x="562" y="289"/>
                      <a:pt x="562" y="289"/>
                    </a:cubicBezTo>
                    <a:cubicBezTo>
                      <a:pt x="565" y="291"/>
                      <a:pt x="565" y="291"/>
                      <a:pt x="565" y="291"/>
                    </a:cubicBezTo>
                    <a:cubicBezTo>
                      <a:pt x="566" y="294"/>
                      <a:pt x="566" y="294"/>
                      <a:pt x="566" y="294"/>
                    </a:cubicBezTo>
                    <a:cubicBezTo>
                      <a:pt x="565" y="294"/>
                      <a:pt x="565" y="294"/>
                      <a:pt x="565" y="294"/>
                    </a:cubicBezTo>
                    <a:cubicBezTo>
                      <a:pt x="564" y="295"/>
                      <a:pt x="564" y="295"/>
                      <a:pt x="564" y="295"/>
                    </a:cubicBezTo>
                    <a:cubicBezTo>
                      <a:pt x="565" y="295"/>
                      <a:pt x="565" y="295"/>
                      <a:pt x="565" y="295"/>
                    </a:cubicBezTo>
                    <a:cubicBezTo>
                      <a:pt x="566" y="297"/>
                      <a:pt x="566" y="297"/>
                      <a:pt x="566" y="297"/>
                    </a:cubicBezTo>
                    <a:cubicBezTo>
                      <a:pt x="565" y="299"/>
                      <a:pt x="565" y="299"/>
                      <a:pt x="565" y="299"/>
                    </a:cubicBezTo>
                    <a:cubicBezTo>
                      <a:pt x="564" y="300"/>
                      <a:pt x="564" y="300"/>
                      <a:pt x="564" y="300"/>
                    </a:cubicBezTo>
                    <a:cubicBezTo>
                      <a:pt x="564" y="303"/>
                      <a:pt x="564" y="303"/>
                      <a:pt x="564" y="303"/>
                    </a:cubicBezTo>
                    <a:cubicBezTo>
                      <a:pt x="564" y="304"/>
                      <a:pt x="564" y="304"/>
                      <a:pt x="564" y="304"/>
                    </a:cubicBezTo>
                    <a:cubicBezTo>
                      <a:pt x="566" y="301"/>
                      <a:pt x="566" y="301"/>
                      <a:pt x="566" y="301"/>
                    </a:cubicBezTo>
                    <a:cubicBezTo>
                      <a:pt x="568" y="300"/>
                      <a:pt x="568" y="300"/>
                      <a:pt x="568" y="300"/>
                    </a:cubicBezTo>
                    <a:cubicBezTo>
                      <a:pt x="569" y="299"/>
                      <a:pt x="569" y="299"/>
                      <a:pt x="569" y="299"/>
                    </a:cubicBezTo>
                    <a:cubicBezTo>
                      <a:pt x="570" y="299"/>
                      <a:pt x="570" y="299"/>
                      <a:pt x="570" y="299"/>
                    </a:cubicBezTo>
                    <a:cubicBezTo>
                      <a:pt x="569" y="301"/>
                      <a:pt x="569" y="301"/>
                      <a:pt x="569" y="301"/>
                    </a:cubicBezTo>
                    <a:cubicBezTo>
                      <a:pt x="569" y="304"/>
                      <a:pt x="569" y="304"/>
                      <a:pt x="569" y="304"/>
                    </a:cubicBezTo>
                    <a:cubicBezTo>
                      <a:pt x="568" y="308"/>
                      <a:pt x="568" y="308"/>
                      <a:pt x="568" y="308"/>
                    </a:cubicBezTo>
                    <a:cubicBezTo>
                      <a:pt x="568" y="310"/>
                      <a:pt x="568" y="310"/>
                      <a:pt x="568" y="310"/>
                    </a:cubicBezTo>
                    <a:cubicBezTo>
                      <a:pt x="564" y="312"/>
                      <a:pt x="564" y="312"/>
                      <a:pt x="564" y="312"/>
                    </a:cubicBezTo>
                    <a:cubicBezTo>
                      <a:pt x="562" y="312"/>
                      <a:pt x="562" y="312"/>
                      <a:pt x="562" y="312"/>
                    </a:cubicBezTo>
                    <a:cubicBezTo>
                      <a:pt x="562" y="313"/>
                      <a:pt x="562" y="313"/>
                      <a:pt x="562" y="313"/>
                    </a:cubicBezTo>
                    <a:cubicBezTo>
                      <a:pt x="562" y="314"/>
                      <a:pt x="562" y="314"/>
                      <a:pt x="562" y="314"/>
                    </a:cubicBezTo>
                    <a:cubicBezTo>
                      <a:pt x="561" y="317"/>
                      <a:pt x="561" y="317"/>
                      <a:pt x="561" y="317"/>
                    </a:cubicBezTo>
                    <a:cubicBezTo>
                      <a:pt x="560" y="317"/>
                      <a:pt x="560" y="317"/>
                      <a:pt x="560" y="317"/>
                    </a:cubicBezTo>
                    <a:cubicBezTo>
                      <a:pt x="560" y="317"/>
                      <a:pt x="560" y="317"/>
                      <a:pt x="560" y="317"/>
                    </a:cubicBezTo>
                    <a:cubicBezTo>
                      <a:pt x="558" y="317"/>
                      <a:pt x="558" y="317"/>
                      <a:pt x="558" y="317"/>
                    </a:cubicBezTo>
                    <a:cubicBezTo>
                      <a:pt x="558" y="318"/>
                      <a:pt x="558" y="318"/>
                      <a:pt x="558" y="318"/>
                    </a:cubicBezTo>
                    <a:cubicBezTo>
                      <a:pt x="561" y="320"/>
                      <a:pt x="561" y="320"/>
                      <a:pt x="561" y="320"/>
                    </a:cubicBezTo>
                    <a:cubicBezTo>
                      <a:pt x="561" y="321"/>
                      <a:pt x="561" y="321"/>
                      <a:pt x="561" y="321"/>
                    </a:cubicBezTo>
                    <a:cubicBezTo>
                      <a:pt x="558" y="321"/>
                      <a:pt x="558" y="321"/>
                      <a:pt x="558" y="321"/>
                    </a:cubicBezTo>
                    <a:cubicBezTo>
                      <a:pt x="560" y="323"/>
                      <a:pt x="560" y="323"/>
                      <a:pt x="560" y="323"/>
                    </a:cubicBezTo>
                    <a:cubicBezTo>
                      <a:pt x="557" y="325"/>
                      <a:pt x="557" y="325"/>
                      <a:pt x="557" y="325"/>
                    </a:cubicBezTo>
                    <a:cubicBezTo>
                      <a:pt x="556" y="324"/>
                      <a:pt x="556" y="324"/>
                      <a:pt x="556" y="324"/>
                    </a:cubicBezTo>
                    <a:cubicBezTo>
                      <a:pt x="555" y="326"/>
                      <a:pt x="555" y="326"/>
                      <a:pt x="555" y="326"/>
                    </a:cubicBezTo>
                    <a:cubicBezTo>
                      <a:pt x="553" y="325"/>
                      <a:pt x="553" y="325"/>
                      <a:pt x="553" y="325"/>
                    </a:cubicBezTo>
                    <a:cubicBezTo>
                      <a:pt x="550" y="327"/>
                      <a:pt x="550" y="327"/>
                      <a:pt x="550" y="327"/>
                    </a:cubicBezTo>
                    <a:cubicBezTo>
                      <a:pt x="550" y="328"/>
                      <a:pt x="550" y="328"/>
                      <a:pt x="550" y="328"/>
                    </a:cubicBezTo>
                    <a:cubicBezTo>
                      <a:pt x="547" y="329"/>
                      <a:pt x="547" y="329"/>
                      <a:pt x="547" y="329"/>
                    </a:cubicBezTo>
                    <a:cubicBezTo>
                      <a:pt x="544" y="328"/>
                      <a:pt x="544" y="328"/>
                      <a:pt x="544" y="328"/>
                    </a:cubicBezTo>
                    <a:cubicBezTo>
                      <a:pt x="542" y="329"/>
                      <a:pt x="542" y="329"/>
                      <a:pt x="542" y="329"/>
                    </a:cubicBezTo>
                    <a:cubicBezTo>
                      <a:pt x="541" y="328"/>
                      <a:pt x="541" y="328"/>
                      <a:pt x="541" y="328"/>
                    </a:cubicBezTo>
                    <a:cubicBezTo>
                      <a:pt x="540" y="324"/>
                      <a:pt x="540" y="324"/>
                      <a:pt x="540" y="324"/>
                    </a:cubicBezTo>
                    <a:cubicBezTo>
                      <a:pt x="542" y="321"/>
                      <a:pt x="542" y="321"/>
                      <a:pt x="542" y="321"/>
                    </a:cubicBezTo>
                    <a:cubicBezTo>
                      <a:pt x="542" y="320"/>
                      <a:pt x="542" y="320"/>
                      <a:pt x="542" y="320"/>
                    </a:cubicBezTo>
                    <a:cubicBezTo>
                      <a:pt x="538" y="323"/>
                      <a:pt x="538" y="323"/>
                      <a:pt x="538" y="323"/>
                    </a:cubicBezTo>
                    <a:cubicBezTo>
                      <a:pt x="538" y="325"/>
                      <a:pt x="538" y="325"/>
                      <a:pt x="538" y="325"/>
                    </a:cubicBezTo>
                    <a:cubicBezTo>
                      <a:pt x="539" y="329"/>
                      <a:pt x="539" y="329"/>
                      <a:pt x="539" y="329"/>
                    </a:cubicBezTo>
                    <a:cubicBezTo>
                      <a:pt x="541" y="331"/>
                      <a:pt x="541" y="331"/>
                      <a:pt x="541" y="331"/>
                    </a:cubicBezTo>
                    <a:cubicBezTo>
                      <a:pt x="540" y="333"/>
                      <a:pt x="540" y="333"/>
                      <a:pt x="540" y="333"/>
                    </a:cubicBezTo>
                    <a:cubicBezTo>
                      <a:pt x="537" y="334"/>
                      <a:pt x="537" y="334"/>
                      <a:pt x="537" y="334"/>
                    </a:cubicBezTo>
                    <a:cubicBezTo>
                      <a:pt x="536" y="337"/>
                      <a:pt x="536" y="337"/>
                      <a:pt x="536" y="337"/>
                    </a:cubicBezTo>
                    <a:cubicBezTo>
                      <a:pt x="536" y="337"/>
                      <a:pt x="533" y="338"/>
                      <a:pt x="533" y="338"/>
                    </a:cubicBezTo>
                    <a:moveTo>
                      <a:pt x="571" y="285"/>
                    </a:moveTo>
                    <a:cubicBezTo>
                      <a:pt x="571" y="286"/>
                      <a:pt x="571" y="286"/>
                      <a:pt x="571" y="286"/>
                    </a:cubicBezTo>
                    <a:cubicBezTo>
                      <a:pt x="572" y="286"/>
                      <a:pt x="572" y="286"/>
                      <a:pt x="572" y="286"/>
                    </a:cubicBezTo>
                    <a:cubicBezTo>
                      <a:pt x="573" y="285"/>
                      <a:pt x="573" y="285"/>
                      <a:pt x="573" y="285"/>
                    </a:cubicBezTo>
                    <a:lnTo>
                      <a:pt x="571" y="285"/>
                    </a:lnTo>
                    <a:close/>
                    <a:moveTo>
                      <a:pt x="570" y="294"/>
                    </a:moveTo>
                    <a:cubicBezTo>
                      <a:pt x="571" y="294"/>
                      <a:pt x="571" y="294"/>
                      <a:pt x="571" y="294"/>
                    </a:cubicBezTo>
                    <a:cubicBezTo>
                      <a:pt x="573" y="291"/>
                      <a:pt x="573" y="291"/>
                      <a:pt x="573" y="291"/>
                    </a:cubicBezTo>
                    <a:cubicBezTo>
                      <a:pt x="573" y="290"/>
                      <a:pt x="573" y="290"/>
                      <a:pt x="573" y="290"/>
                    </a:cubicBezTo>
                    <a:cubicBezTo>
                      <a:pt x="572" y="289"/>
                      <a:pt x="572" y="289"/>
                      <a:pt x="572" y="289"/>
                    </a:cubicBezTo>
                    <a:cubicBezTo>
                      <a:pt x="572" y="287"/>
                      <a:pt x="572" y="287"/>
                      <a:pt x="572" y="287"/>
                    </a:cubicBezTo>
                    <a:cubicBezTo>
                      <a:pt x="570" y="288"/>
                      <a:pt x="570" y="288"/>
                      <a:pt x="570" y="288"/>
                    </a:cubicBezTo>
                    <a:cubicBezTo>
                      <a:pt x="569" y="289"/>
                      <a:pt x="569" y="289"/>
                      <a:pt x="569" y="289"/>
                    </a:cubicBezTo>
                    <a:cubicBezTo>
                      <a:pt x="568" y="290"/>
                      <a:pt x="568" y="290"/>
                      <a:pt x="568" y="290"/>
                    </a:cubicBezTo>
                    <a:cubicBezTo>
                      <a:pt x="568" y="293"/>
                      <a:pt x="568" y="293"/>
                      <a:pt x="568" y="293"/>
                    </a:cubicBezTo>
                    <a:lnTo>
                      <a:pt x="570" y="294"/>
                    </a:lnTo>
                    <a:close/>
                    <a:moveTo>
                      <a:pt x="568" y="299"/>
                    </a:moveTo>
                    <a:cubicBezTo>
                      <a:pt x="569" y="298"/>
                      <a:pt x="569" y="298"/>
                      <a:pt x="569" y="298"/>
                    </a:cubicBezTo>
                    <a:cubicBezTo>
                      <a:pt x="570" y="295"/>
                      <a:pt x="570" y="295"/>
                      <a:pt x="570" y="295"/>
                    </a:cubicBezTo>
                    <a:cubicBezTo>
                      <a:pt x="569" y="295"/>
                      <a:pt x="569" y="295"/>
                      <a:pt x="569" y="295"/>
                    </a:cubicBezTo>
                    <a:cubicBezTo>
                      <a:pt x="567" y="297"/>
                      <a:pt x="567" y="297"/>
                      <a:pt x="567" y="297"/>
                    </a:cubicBezTo>
                    <a:cubicBezTo>
                      <a:pt x="567" y="298"/>
                      <a:pt x="567" y="298"/>
                      <a:pt x="567" y="298"/>
                    </a:cubicBezTo>
                    <a:lnTo>
                      <a:pt x="568" y="299"/>
                    </a:lnTo>
                    <a:close/>
                    <a:moveTo>
                      <a:pt x="482" y="250"/>
                    </a:moveTo>
                    <a:cubicBezTo>
                      <a:pt x="482" y="252"/>
                      <a:pt x="482" y="252"/>
                      <a:pt x="482" y="252"/>
                    </a:cubicBezTo>
                    <a:cubicBezTo>
                      <a:pt x="482" y="253"/>
                      <a:pt x="482" y="253"/>
                      <a:pt x="482" y="253"/>
                    </a:cubicBezTo>
                    <a:cubicBezTo>
                      <a:pt x="484" y="252"/>
                      <a:pt x="484" y="252"/>
                      <a:pt x="484" y="252"/>
                    </a:cubicBezTo>
                    <a:cubicBezTo>
                      <a:pt x="485" y="253"/>
                      <a:pt x="485" y="253"/>
                      <a:pt x="485" y="253"/>
                    </a:cubicBezTo>
                    <a:cubicBezTo>
                      <a:pt x="486" y="252"/>
                      <a:pt x="486" y="252"/>
                      <a:pt x="486" y="252"/>
                    </a:cubicBezTo>
                    <a:cubicBezTo>
                      <a:pt x="485" y="250"/>
                      <a:pt x="485" y="250"/>
                      <a:pt x="485" y="250"/>
                    </a:cubicBezTo>
                    <a:cubicBezTo>
                      <a:pt x="483" y="250"/>
                      <a:pt x="483" y="250"/>
                      <a:pt x="483" y="250"/>
                    </a:cubicBezTo>
                    <a:lnTo>
                      <a:pt x="482" y="250"/>
                    </a:lnTo>
                    <a:close/>
                    <a:moveTo>
                      <a:pt x="496" y="279"/>
                    </a:moveTo>
                    <a:cubicBezTo>
                      <a:pt x="495" y="277"/>
                      <a:pt x="495" y="277"/>
                      <a:pt x="495" y="277"/>
                    </a:cubicBezTo>
                    <a:cubicBezTo>
                      <a:pt x="494" y="272"/>
                      <a:pt x="494" y="272"/>
                      <a:pt x="494" y="272"/>
                    </a:cubicBezTo>
                    <a:cubicBezTo>
                      <a:pt x="493" y="270"/>
                      <a:pt x="493" y="270"/>
                      <a:pt x="493" y="270"/>
                    </a:cubicBezTo>
                    <a:cubicBezTo>
                      <a:pt x="493" y="268"/>
                      <a:pt x="493" y="268"/>
                      <a:pt x="493" y="268"/>
                    </a:cubicBezTo>
                    <a:cubicBezTo>
                      <a:pt x="493" y="267"/>
                      <a:pt x="493" y="267"/>
                      <a:pt x="493" y="267"/>
                    </a:cubicBezTo>
                    <a:cubicBezTo>
                      <a:pt x="493" y="264"/>
                      <a:pt x="493" y="264"/>
                      <a:pt x="493" y="264"/>
                    </a:cubicBezTo>
                    <a:cubicBezTo>
                      <a:pt x="493" y="262"/>
                      <a:pt x="493" y="262"/>
                      <a:pt x="493" y="262"/>
                    </a:cubicBezTo>
                    <a:cubicBezTo>
                      <a:pt x="491" y="259"/>
                      <a:pt x="491" y="259"/>
                      <a:pt x="491" y="259"/>
                    </a:cubicBezTo>
                    <a:cubicBezTo>
                      <a:pt x="489" y="257"/>
                      <a:pt x="489" y="257"/>
                      <a:pt x="489" y="257"/>
                    </a:cubicBezTo>
                    <a:cubicBezTo>
                      <a:pt x="489" y="256"/>
                      <a:pt x="489" y="256"/>
                      <a:pt x="489" y="256"/>
                    </a:cubicBezTo>
                    <a:cubicBezTo>
                      <a:pt x="493" y="253"/>
                      <a:pt x="493" y="253"/>
                      <a:pt x="493" y="253"/>
                    </a:cubicBezTo>
                    <a:cubicBezTo>
                      <a:pt x="494" y="253"/>
                      <a:pt x="494" y="253"/>
                      <a:pt x="494" y="253"/>
                    </a:cubicBezTo>
                    <a:cubicBezTo>
                      <a:pt x="496" y="251"/>
                      <a:pt x="496" y="251"/>
                      <a:pt x="496" y="251"/>
                    </a:cubicBezTo>
                    <a:cubicBezTo>
                      <a:pt x="500" y="250"/>
                      <a:pt x="500" y="250"/>
                      <a:pt x="500" y="250"/>
                    </a:cubicBezTo>
                    <a:cubicBezTo>
                      <a:pt x="501" y="252"/>
                      <a:pt x="501" y="252"/>
                      <a:pt x="501" y="252"/>
                    </a:cubicBezTo>
                    <a:cubicBezTo>
                      <a:pt x="503" y="252"/>
                      <a:pt x="503" y="252"/>
                      <a:pt x="503" y="252"/>
                    </a:cubicBezTo>
                    <a:cubicBezTo>
                      <a:pt x="505" y="253"/>
                      <a:pt x="505" y="253"/>
                      <a:pt x="505" y="253"/>
                    </a:cubicBezTo>
                    <a:cubicBezTo>
                      <a:pt x="506" y="253"/>
                      <a:pt x="506" y="253"/>
                      <a:pt x="506" y="253"/>
                    </a:cubicBezTo>
                    <a:cubicBezTo>
                      <a:pt x="508" y="253"/>
                      <a:pt x="508" y="253"/>
                      <a:pt x="508" y="253"/>
                    </a:cubicBezTo>
                    <a:cubicBezTo>
                      <a:pt x="510" y="253"/>
                      <a:pt x="510" y="253"/>
                      <a:pt x="510" y="253"/>
                    </a:cubicBezTo>
                    <a:cubicBezTo>
                      <a:pt x="511" y="253"/>
                      <a:pt x="511" y="253"/>
                      <a:pt x="511" y="253"/>
                    </a:cubicBezTo>
                    <a:cubicBezTo>
                      <a:pt x="513" y="256"/>
                      <a:pt x="513" y="256"/>
                      <a:pt x="513" y="256"/>
                    </a:cubicBezTo>
                    <a:cubicBezTo>
                      <a:pt x="513" y="258"/>
                      <a:pt x="513" y="258"/>
                      <a:pt x="513" y="258"/>
                    </a:cubicBezTo>
                    <a:cubicBezTo>
                      <a:pt x="513" y="259"/>
                      <a:pt x="513" y="259"/>
                      <a:pt x="513" y="259"/>
                    </a:cubicBezTo>
                    <a:cubicBezTo>
                      <a:pt x="514" y="261"/>
                      <a:pt x="514" y="261"/>
                      <a:pt x="514" y="261"/>
                    </a:cubicBezTo>
                    <a:cubicBezTo>
                      <a:pt x="514" y="262"/>
                      <a:pt x="514" y="262"/>
                      <a:pt x="514" y="262"/>
                    </a:cubicBezTo>
                    <a:cubicBezTo>
                      <a:pt x="513" y="263"/>
                      <a:pt x="513" y="263"/>
                      <a:pt x="513" y="263"/>
                    </a:cubicBezTo>
                    <a:cubicBezTo>
                      <a:pt x="513" y="265"/>
                      <a:pt x="513" y="265"/>
                      <a:pt x="513" y="265"/>
                    </a:cubicBezTo>
                    <a:cubicBezTo>
                      <a:pt x="510" y="267"/>
                      <a:pt x="510" y="267"/>
                      <a:pt x="510" y="267"/>
                    </a:cubicBezTo>
                    <a:cubicBezTo>
                      <a:pt x="509" y="267"/>
                      <a:pt x="509" y="267"/>
                      <a:pt x="509" y="267"/>
                    </a:cubicBezTo>
                    <a:cubicBezTo>
                      <a:pt x="506" y="271"/>
                      <a:pt x="506" y="271"/>
                      <a:pt x="506" y="271"/>
                    </a:cubicBezTo>
                    <a:cubicBezTo>
                      <a:pt x="503" y="272"/>
                      <a:pt x="503" y="272"/>
                      <a:pt x="503" y="272"/>
                    </a:cubicBezTo>
                    <a:cubicBezTo>
                      <a:pt x="500" y="276"/>
                      <a:pt x="500" y="276"/>
                      <a:pt x="500" y="276"/>
                    </a:cubicBezTo>
                    <a:cubicBezTo>
                      <a:pt x="498" y="276"/>
                      <a:pt x="498" y="276"/>
                      <a:pt x="498" y="276"/>
                    </a:cubicBezTo>
                    <a:cubicBezTo>
                      <a:pt x="497" y="276"/>
                      <a:pt x="497" y="276"/>
                      <a:pt x="497" y="276"/>
                    </a:cubicBezTo>
                    <a:cubicBezTo>
                      <a:pt x="497" y="278"/>
                      <a:pt x="497" y="278"/>
                      <a:pt x="497" y="278"/>
                    </a:cubicBezTo>
                    <a:lnTo>
                      <a:pt x="496" y="279"/>
                    </a:lnTo>
                    <a:close/>
                    <a:moveTo>
                      <a:pt x="578" y="325"/>
                    </a:moveTo>
                    <a:cubicBezTo>
                      <a:pt x="574" y="322"/>
                      <a:pt x="574" y="322"/>
                      <a:pt x="574" y="322"/>
                    </a:cubicBezTo>
                    <a:cubicBezTo>
                      <a:pt x="573" y="323"/>
                      <a:pt x="573" y="323"/>
                      <a:pt x="573" y="323"/>
                    </a:cubicBezTo>
                    <a:cubicBezTo>
                      <a:pt x="569" y="322"/>
                      <a:pt x="569" y="322"/>
                      <a:pt x="569" y="322"/>
                    </a:cubicBezTo>
                    <a:cubicBezTo>
                      <a:pt x="570" y="320"/>
                      <a:pt x="570" y="320"/>
                      <a:pt x="570" y="320"/>
                    </a:cubicBezTo>
                    <a:cubicBezTo>
                      <a:pt x="572" y="319"/>
                      <a:pt x="572" y="319"/>
                      <a:pt x="572" y="319"/>
                    </a:cubicBezTo>
                    <a:cubicBezTo>
                      <a:pt x="573" y="320"/>
                      <a:pt x="573" y="320"/>
                      <a:pt x="573" y="320"/>
                    </a:cubicBezTo>
                    <a:cubicBezTo>
                      <a:pt x="574" y="319"/>
                      <a:pt x="574" y="319"/>
                      <a:pt x="574" y="319"/>
                    </a:cubicBezTo>
                    <a:cubicBezTo>
                      <a:pt x="574" y="318"/>
                      <a:pt x="574" y="318"/>
                      <a:pt x="574" y="318"/>
                    </a:cubicBezTo>
                    <a:cubicBezTo>
                      <a:pt x="572" y="318"/>
                      <a:pt x="572" y="318"/>
                      <a:pt x="572" y="318"/>
                    </a:cubicBezTo>
                    <a:cubicBezTo>
                      <a:pt x="571" y="317"/>
                      <a:pt x="571" y="317"/>
                      <a:pt x="571" y="317"/>
                    </a:cubicBezTo>
                    <a:cubicBezTo>
                      <a:pt x="574" y="314"/>
                      <a:pt x="574" y="314"/>
                      <a:pt x="574" y="314"/>
                    </a:cubicBezTo>
                    <a:cubicBezTo>
                      <a:pt x="575" y="310"/>
                      <a:pt x="575" y="310"/>
                      <a:pt x="575" y="310"/>
                    </a:cubicBezTo>
                    <a:cubicBezTo>
                      <a:pt x="575" y="308"/>
                      <a:pt x="575" y="308"/>
                      <a:pt x="575" y="308"/>
                    </a:cubicBezTo>
                    <a:cubicBezTo>
                      <a:pt x="576" y="307"/>
                      <a:pt x="576" y="307"/>
                      <a:pt x="576" y="307"/>
                    </a:cubicBezTo>
                    <a:cubicBezTo>
                      <a:pt x="576" y="306"/>
                      <a:pt x="576" y="306"/>
                      <a:pt x="576" y="306"/>
                    </a:cubicBezTo>
                    <a:cubicBezTo>
                      <a:pt x="574" y="305"/>
                      <a:pt x="574" y="305"/>
                      <a:pt x="574" y="305"/>
                    </a:cubicBezTo>
                    <a:cubicBezTo>
                      <a:pt x="576" y="303"/>
                      <a:pt x="576" y="303"/>
                      <a:pt x="576" y="303"/>
                    </a:cubicBezTo>
                    <a:cubicBezTo>
                      <a:pt x="576" y="300"/>
                      <a:pt x="576" y="300"/>
                      <a:pt x="576" y="300"/>
                    </a:cubicBezTo>
                    <a:cubicBezTo>
                      <a:pt x="578" y="296"/>
                      <a:pt x="578" y="296"/>
                      <a:pt x="578" y="296"/>
                    </a:cubicBezTo>
                    <a:cubicBezTo>
                      <a:pt x="579" y="295"/>
                      <a:pt x="579" y="295"/>
                      <a:pt x="579" y="295"/>
                    </a:cubicBezTo>
                    <a:cubicBezTo>
                      <a:pt x="579" y="293"/>
                      <a:pt x="579" y="293"/>
                      <a:pt x="579" y="293"/>
                    </a:cubicBezTo>
                    <a:cubicBezTo>
                      <a:pt x="581" y="291"/>
                      <a:pt x="581" y="291"/>
                      <a:pt x="581" y="291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87"/>
                      <a:pt x="583" y="287"/>
                      <a:pt x="583" y="287"/>
                    </a:cubicBezTo>
                    <a:cubicBezTo>
                      <a:pt x="583" y="285"/>
                      <a:pt x="583" y="285"/>
                      <a:pt x="583" y="285"/>
                    </a:cubicBezTo>
                    <a:cubicBezTo>
                      <a:pt x="586" y="282"/>
                      <a:pt x="586" y="282"/>
                      <a:pt x="586" y="282"/>
                    </a:cubicBezTo>
                    <a:cubicBezTo>
                      <a:pt x="587" y="279"/>
                      <a:pt x="587" y="279"/>
                      <a:pt x="587" y="279"/>
                    </a:cubicBezTo>
                    <a:cubicBezTo>
                      <a:pt x="589" y="278"/>
                      <a:pt x="589" y="278"/>
                      <a:pt x="589" y="278"/>
                    </a:cubicBezTo>
                    <a:cubicBezTo>
                      <a:pt x="589" y="277"/>
                      <a:pt x="589" y="277"/>
                      <a:pt x="589" y="277"/>
                    </a:cubicBezTo>
                    <a:cubicBezTo>
                      <a:pt x="588" y="276"/>
                      <a:pt x="588" y="276"/>
                      <a:pt x="588" y="276"/>
                    </a:cubicBezTo>
                    <a:cubicBezTo>
                      <a:pt x="590" y="273"/>
                      <a:pt x="590" y="273"/>
                      <a:pt x="590" y="273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93" y="276"/>
                      <a:pt x="593" y="276"/>
                      <a:pt x="593" y="276"/>
                    </a:cubicBezTo>
                    <a:cubicBezTo>
                      <a:pt x="594" y="279"/>
                      <a:pt x="594" y="279"/>
                      <a:pt x="594" y="279"/>
                    </a:cubicBezTo>
                    <a:cubicBezTo>
                      <a:pt x="596" y="279"/>
                      <a:pt x="596" y="279"/>
                      <a:pt x="596" y="279"/>
                    </a:cubicBezTo>
                    <a:cubicBezTo>
                      <a:pt x="596" y="276"/>
                      <a:pt x="596" y="276"/>
                      <a:pt x="596" y="276"/>
                    </a:cubicBezTo>
                    <a:cubicBezTo>
                      <a:pt x="594" y="274"/>
                      <a:pt x="594" y="274"/>
                      <a:pt x="594" y="274"/>
                    </a:cubicBezTo>
                    <a:cubicBezTo>
                      <a:pt x="594" y="273"/>
                      <a:pt x="594" y="273"/>
                      <a:pt x="594" y="273"/>
                    </a:cubicBezTo>
                    <a:cubicBezTo>
                      <a:pt x="596" y="273"/>
                      <a:pt x="596" y="273"/>
                      <a:pt x="596" y="273"/>
                    </a:cubicBezTo>
                    <a:cubicBezTo>
                      <a:pt x="594" y="271"/>
                      <a:pt x="594" y="271"/>
                      <a:pt x="594" y="271"/>
                    </a:cubicBezTo>
                    <a:cubicBezTo>
                      <a:pt x="596" y="268"/>
                      <a:pt x="596" y="268"/>
                      <a:pt x="596" y="268"/>
                    </a:cubicBezTo>
                    <a:cubicBezTo>
                      <a:pt x="601" y="266"/>
                      <a:pt x="601" y="266"/>
                      <a:pt x="601" y="266"/>
                    </a:cubicBezTo>
                    <a:cubicBezTo>
                      <a:pt x="604" y="267"/>
                      <a:pt x="604" y="267"/>
                      <a:pt x="604" y="267"/>
                    </a:cubicBezTo>
                    <a:cubicBezTo>
                      <a:pt x="606" y="266"/>
                      <a:pt x="606" y="266"/>
                      <a:pt x="606" y="266"/>
                    </a:cubicBezTo>
                    <a:cubicBezTo>
                      <a:pt x="607" y="267"/>
                      <a:pt x="607" y="267"/>
                      <a:pt x="607" y="267"/>
                    </a:cubicBezTo>
                    <a:cubicBezTo>
                      <a:pt x="609" y="266"/>
                      <a:pt x="609" y="266"/>
                      <a:pt x="609" y="266"/>
                    </a:cubicBezTo>
                    <a:cubicBezTo>
                      <a:pt x="610" y="268"/>
                      <a:pt x="610" y="268"/>
                      <a:pt x="610" y="268"/>
                    </a:cubicBezTo>
                    <a:cubicBezTo>
                      <a:pt x="611" y="267"/>
                      <a:pt x="611" y="267"/>
                      <a:pt x="611" y="267"/>
                    </a:cubicBezTo>
                    <a:cubicBezTo>
                      <a:pt x="614" y="267"/>
                      <a:pt x="614" y="267"/>
                      <a:pt x="614" y="267"/>
                    </a:cubicBezTo>
                    <a:cubicBezTo>
                      <a:pt x="616" y="269"/>
                      <a:pt x="616" y="269"/>
                      <a:pt x="616" y="269"/>
                    </a:cubicBezTo>
                    <a:cubicBezTo>
                      <a:pt x="618" y="270"/>
                      <a:pt x="618" y="270"/>
                      <a:pt x="618" y="270"/>
                    </a:cubicBezTo>
                    <a:cubicBezTo>
                      <a:pt x="619" y="271"/>
                      <a:pt x="619" y="271"/>
                      <a:pt x="619" y="271"/>
                    </a:cubicBezTo>
                    <a:cubicBezTo>
                      <a:pt x="620" y="271"/>
                      <a:pt x="620" y="271"/>
                      <a:pt x="620" y="271"/>
                    </a:cubicBezTo>
                    <a:cubicBezTo>
                      <a:pt x="621" y="273"/>
                      <a:pt x="621" y="273"/>
                      <a:pt x="621" y="273"/>
                    </a:cubicBezTo>
                    <a:cubicBezTo>
                      <a:pt x="621" y="275"/>
                      <a:pt x="621" y="275"/>
                      <a:pt x="621" y="275"/>
                    </a:cubicBezTo>
                    <a:cubicBezTo>
                      <a:pt x="621" y="275"/>
                      <a:pt x="621" y="275"/>
                      <a:pt x="621" y="275"/>
                    </a:cubicBezTo>
                    <a:cubicBezTo>
                      <a:pt x="623" y="275"/>
                      <a:pt x="623" y="275"/>
                      <a:pt x="623" y="275"/>
                    </a:cubicBezTo>
                    <a:cubicBezTo>
                      <a:pt x="626" y="275"/>
                      <a:pt x="626" y="275"/>
                      <a:pt x="626" y="275"/>
                    </a:cubicBezTo>
                    <a:cubicBezTo>
                      <a:pt x="631" y="276"/>
                      <a:pt x="631" y="276"/>
                      <a:pt x="631" y="276"/>
                    </a:cubicBezTo>
                    <a:cubicBezTo>
                      <a:pt x="634" y="277"/>
                      <a:pt x="634" y="277"/>
                      <a:pt x="634" y="277"/>
                    </a:cubicBezTo>
                    <a:cubicBezTo>
                      <a:pt x="634" y="279"/>
                      <a:pt x="634" y="279"/>
                      <a:pt x="634" y="279"/>
                    </a:cubicBezTo>
                    <a:cubicBezTo>
                      <a:pt x="636" y="280"/>
                      <a:pt x="636" y="280"/>
                      <a:pt x="636" y="280"/>
                    </a:cubicBezTo>
                    <a:cubicBezTo>
                      <a:pt x="636" y="282"/>
                      <a:pt x="636" y="282"/>
                      <a:pt x="636" y="282"/>
                    </a:cubicBezTo>
                    <a:cubicBezTo>
                      <a:pt x="636" y="281"/>
                      <a:pt x="636" y="281"/>
                      <a:pt x="636" y="281"/>
                    </a:cubicBezTo>
                    <a:cubicBezTo>
                      <a:pt x="635" y="282"/>
                      <a:pt x="635" y="282"/>
                      <a:pt x="635" y="282"/>
                    </a:cubicBezTo>
                    <a:cubicBezTo>
                      <a:pt x="633" y="284"/>
                      <a:pt x="633" y="284"/>
                      <a:pt x="633" y="284"/>
                    </a:cubicBezTo>
                    <a:cubicBezTo>
                      <a:pt x="630" y="287"/>
                      <a:pt x="630" y="287"/>
                      <a:pt x="630" y="287"/>
                    </a:cubicBezTo>
                    <a:cubicBezTo>
                      <a:pt x="628" y="290"/>
                      <a:pt x="628" y="290"/>
                      <a:pt x="628" y="290"/>
                    </a:cubicBezTo>
                    <a:cubicBezTo>
                      <a:pt x="627" y="290"/>
                      <a:pt x="627" y="290"/>
                      <a:pt x="627" y="290"/>
                    </a:cubicBezTo>
                    <a:cubicBezTo>
                      <a:pt x="627" y="291"/>
                      <a:pt x="627" y="291"/>
                      <a:pt x="627" y="291"/>
                    </a:cubicBezTo>
                    <a:cubicBezTo>
                      <a:pt x="622" y="295"/>
                      <a:pt x="622" y="295"/>
                      <a:pt x="622" y="295"/>
                    </a:cubicBezTo>
                    <a:cubicBezTo>
                      <a:pt x="620" y="298"/>
                      <a:pt x="620" y="298"/>
                      <a:pt x="620" y="298"/>
                    </a:cubicBezTo>
                    <a:cubicBezTo>
                      <a:pt x="617" y="298"/>
                      <a:pt x="617" y="298"/>
                      <a:pt x="617" y="298"/>
                    </a:cubicBezTo>
                    <a:cubicBezTo>
                      <a:pt x="617" y="299"/>
                      <a:pt x="617" y="299"/>
                      <a:pt x="617" y="299"/>
                    </a:cubicBezTo>
                    <a:cubicBezTo>
                      <a:pt x="617" y="300"/>
                      <a:pt x="617" y="300"/>
                      <a:pt x="617" y="300"/>
                    </a:cubicBezTo>
                    <a:cubicBezTo>
                      <a:pt x="616" y="301"/>
                      <a:pt x="616" y="301"/>
                      <a:pt x="616" y="301"/>
                    </a:cubicBezTo>
                    <a:cubicBezTo>
                      <a:pt x="613" y="304"/>
                      <a:pt x="613" y="304"/>
                      <a:pt x="613" y="304"/>
                    </a:cubicBezTo>
                    <a:cubicBezTo>
                      <a:pt x="610" y="307"/>
                      <a:pt x="610" y="307"/>
                      <a:pt x="610" y="307"/>
                    </a:cubicBezTo>
                    <a:cubicBezTo>
                      <a:pt x="606" y="309"/>
                      <a:pt x="606" y="309"/>
                      <a:pt x="606" y="309"/>
                    </a:cubicBezTo>
                    <a:cubicBezTo>
                      <a:pt x="603" y="311"/>
                      <a:pt x="603" y="311"/>
                      <a:pt x="603" y="311"/>
                    </a:cubicBezTo>
                    <a:cubicBezTo>
                      <a:pt x="602" y="310"/>
                      <a:pt x="602" y="310"/>
                      <a:pt x="602" y="310"/>
                    </a:cubicBezTo>
                    <a:cubicBezTo>
                      <a:pt x="602" y="309"/>
                      <a:pt x="602" y="309"/>
                      <a:pt x="602" y="309"/>
                    </a:cubicBezTo>
                    <a:cubicBezTo>
                      <a:pt x="600" y="309"/>
                      <a:pt x="600" y="309"/>
                      <a:pt x="600" y="309"/>
                    </a:cubicBezTo>
                    <a:cubicBezTo>
                      <a:pt x="597" y="307"/>
                      <a:pt x="597" y="307"/>
                      <a:pt x="597" y="307"/>
                    </a:cubicBezTo>
                    <a:cubicBezTo>
                      <a:pt x="597" y="305"/>
                      <a:pt x="597" y="305"/>
                      <a:pt x="597" y="305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4" y="305"/>
                      <a:pt x="594" y="305"/>
                      <a:pt x="594" y="305"/>
                    </a:cubicBezTo>
                    <a:cubicBezTo>
                      <a:pt x="592" y="304"/>
                      <a:pt x="592" y="304"/>
                      <a:pt x="592" y="304"/>
                    </a:cubicBezTo>
                    <a:cubicBezTo>
                      <a:pt x="590" y="304"/>
                      <a:pt x="590" y="304"/>
                      <a:pt x="590" y="304"/>
                    </a:cubicBezTo>
                    <a:cubicBezTo>
                      <a:pt x="588" y="304"/>
                      <a:pt x="588" y="304"/>
                      <a:pt x="588" y="304"/>
                    </a:cubicBezTo>
                    <a:cubicBezTo>
                      <a:pt x="586" y="303"/>
                      <a:pt x="586" y="303"/>
                      <a:pt x="586" y="303"/>
                    </a:cubicBezTo>
                    <a:cubicBezTo>
                      <a:pt x="586" y="305"/>
                      <a:pt x="586" y="305"/>
                      <a:pt x="586" y="305"/>
                    </a:cubicBezTo>
                    <a:cubicBezTo>
                      <a:pt x="587" y="306"/>
                      <a:pt x="587" y="306"/>
                      <a:pt x="587" y="306"/>
                    </a:cubicBezTo>
                    <a:cubicBezTo>
                      <a:pt x="591" y="306"/>
                      <a:pt x="591" y="306"/>
                      <a:pt x="591" y="306"/>
                    </a:cubicBezTo>
                    <a:cubicBezTo>
                      <a:pt x="590" y="308"/>
                      <a:pt x="590" y="308"/>
                      <a:pt x="590" y="308"/>
                    </a:cubicBezTo>
                    <a:cubicBezTo>
                      <a:pt x="589" y="309"/>
                      <a:pt x="589" y="309"/>
                      <a:pt x="589" y="309"/>
                    </a:cubicBezTo>
                    <a:cubicBezTo>
                      <a:pt x="590" y="311"/>
                      <a:pt x="590" y="311"/>
                      <a:pt x="590" y="311"/>
                    </a:cubicBezTo>
                    <a:cubicBezTo>
                      <a:pt x="590" y="313"/>
                      <a:pt x="590" y="313"/>
                      <a:pt x="590" y="313"/>
                    </a:cubicBezTo>
                    <a:cubicBezTo>
                      <a:pt x="589" y="315"/>
                      <a:pt x="589" y="315"/>
                      <a:pt x="589" y="315"/>
                    </a:cubicBezTo>
                    <a:cubicBezTo>
                      <a:pt x="588" y="316"/>
                      <a:pt x="588" y="316"/>
                      <a:pt x="588" y="316"/>
                    </a:cubicBezTo>
                    <a:cubicBezTo>
                      <a:pt x="586" y="318"/>
                      <a:pt x="586" y="318"/>
                      <a:pt x="586" y="318"/>
                    </a:cubicBezTo>
                    <a:cubicBezTo>
                      <a:pt x="584" y="318"/>
                      <a:pt x="584" y="318"/>
                      <a:pt x="584" y="318"/>
                    </a:cubicBezTo>
                    <a:cubicBezTo>
                      <a:pt x="583" y="319"/>
                      <a:pt x="583" y="319"/>
                      <a:pt x="583" y="319"/>
                    </a:cubicBezTo>
                    <a:cubicBezTo>
                      <a:pt x="582" y="321"/>
                      <a:pt x="582" y="321"/>
                      <a:pt x="582" y="321"/>
                    </a:cubicBezTo>
                    <a:cubicBezTo>
                      <a:pt x="580" y="322"/>
                      <a:pt x="580" y="322"/>
                      <a:pt x="580" y="322"/>
                    </a:cubicBezTo>
                    <a:cubicBezTo>
                      <a:pt x="578" y="322"/>
                      <a:pt x="578" y="322"/>
                      <a:pt x="578" y="322"/>
                    </a:cubicBezTo>
                    <a:cubicBezTo>
                      <a:pt x="578" y="324"/>
                      <a:pt x="578" y="324"/>
                      <a:pt x="578" y="324"/>
                    </a:cubicBezTo>
                    <a:cubicBezTo>
                      <a:pt x="578" y="324"/>
                      <a:pt x="578" y="325"/>
                      <a:pt x="578" y="325"/>
                    </a:cubicBezTo>
                    <a:moveTo>
                      <a:pt x="717" y="335"/>
                    </a:moveTo>
                    <a:cubicBezTo>
                      <a:pt x="714" y="333"/>
                      <a:pt x="714" y="333"/>
                      <a:pt x="714" y="333"/>
                    </a:cubicBezTo>
                    <a:cubicBezTo>
                      <a:pt x="712" y="333"/>
                      <a:pt x="712" y="333"/>
                      <a:pt x="712" y="333"/>
                    </a:cubicBezTo>
                    <a:cubicBezTo>
                      <a:pt x="711" y="330"/>
                      <a:pt x="711" y="330"/>
                      <a:pt x="711" y="330"/>
                    </a:cubicBezTo>
                    <a:cubicBezTo>
                      <a:pt x="709" y="329"/>
                      <a:pt x="709" y="329"/>
                      <a:pt x="709" y="329"/>
                    </a:cubicBezTo>
                    <a:cubicBezTo>
                      <a:pt x="708" y="327"/>
                      <a:pt x="708" y="327"/>
                      <a:pt x="708" y="327"/>
                    </a:cubicBezTo>
                    <a:cubicBezTo>
                      <a:pt x="709" y="324"/>
                      <a:pt x="709" y="324"/>
                      <a:pt x="709" y="324"/>
                    </a:cubicBezTo>
                    <a:cubicBezTo>
                      <a:pt x="711" y="323"/>
                      <a:pt x="711" y="323"/>
                      <a:pt x="711" y="323"/>
                    </a:cubicBezTo>
                    <a:cubicBezTo>
                      <a:pt x="711" y="321"/>
                      <a:pt x="711" y="321"/>
                      <a:pt x="711" y="321"/>
                    </a:cubicBezTo>
                    <a:cubicBezTo>
                      <a:pt x="712" y="319"/>
                      <a:pt x="712" y="319"/>
                      <a:pt x="712" y="319"/>
                    </a:cubicBezTo>
                    <a:cubicBezTo>
                      <a:pt x="712" y="318"/>
                      <a:pt x="712" y="318"/>
                      <a:pt x="712" y="318"/>
                    </a:cubicBezTo>
                    <a:cubicBezTo>
                      <a:pt x="710" y="317"/>
                      <a:pt x="710" y="317"/>
                      <a:pt x="710" y="317"/>
                    </a:cubicBezTo>
                    <a:cubicBezTo>
                      <a:pt x="708" y="316"/>
                      <a:pt x="708" y="316"/>
                      <a:pt x="708" y="316"/>
                    </a:cubicBezTo>
                    <a:cubicBezTo>
                      <a:pt x="710" y="311"/>
                      <a:pt x="710" y="311"/>
                      <a:pt x="710" y="311"/>
                    </a:cubicBezTo>
                    <a:cubicBezTo>
                      <a:pt x="711" y="311"/>
                      <a:pt x="711" y="311"/>
                      <a:pt x="711" y="311"/>
                    </a:cubicBezTo>
                    <a:cubicBezTo>
                      <a:pt x="712" y="310"/>
                      <a:pt x="712" y="310"/>
                      <a:pt x="712" y="310"/>
                    </a:cubicBezTo>
                    <a:cubicBezTo>
                      <a:pt x="712" y="308"/>
                      <a:pt x="712" y="308"/>
                      <a:pt x="712" y="308"/>
                    </a:cubicBezTo>
                    <a:cubicBezTo>
                      <a:pt x="713" y="306"/>
                      <a:pt x="713" y="306"/>
                      <a:pt x="713" y="306"/>
                    </a:cubicBezTo>
                    <a:cubicBezTo>
                      <a:pt x="714" y="303"/>
                      <a:pt x="714" y="303"/>
                      <a:pt x="714" y="303"/>
                    </a:cubicBezTo>
                    <a:cubicBezTo>
                      <a:pt x="716" y="302"/>
                      <a:pt x="716" y="302"/>
                      <a:pt x="716" y="302"/>
                    </a:cubicBezTo>
                    <a:cubicBezTo>
                      <a:pt x="717" y="304"/>
                      <a:pt x="717" y="304"/>
                      <a:pt x="717" y="304"/>
                    </a:cubicBezTo>
                    <a:cubicBezTo>
                      <a:pt x="718" y="305"/>
                      <a:pt x="718" y="305"/>
                      <a:pt x="718" y="305"/>
                    </a:cubicBezTo>
                    <a:cubicBezTo>
                      <a:pt x="722" y="307"/>
                      <a:pt x="722" y="307"/>
                      <a:pt x="722" y="307"/>
                    </a:cubicBezTo>
                    <a:cubicBezTo>
                      <a:pt x="724" y="309"/>
                      <a:pt x="724" y="309"/>
                      <a:pt x="724" y="309"/>
                    </a:cubicBezTo>
                    <a:cubicBezTo>
                      <a:pt x="726" y="309"/>
                      <a:pt x="726" y="309"/>
                      <a:pt x="726" y="309"/>
                    </a:cubicBezTo>
                    <a:cubicBezTo>
                      <a:pt x="727" y="308"/>
                      <a:pt x="727" y="308"/>
                      <a:pt x="727" y="308"/>
                    </a:cubicBezTo>
                    <a:cubicBezTo>
                      <a:pt x="731" y="310"/>
                      <a:pt x="731" y="310"/>
                      <a:pt x="731" y="310"/>
                    </a:cubicBezTo>
                    <a:cubicBezTo>
                      <a:pt x="734" y="310"/>
                      <a:pt x="734" y="310"/>
                      <a:pt x="734" y="310"/>
                    </a:cubicBezTo>
                    <a:cubicBezTo>
                      <a:pt x="736" y="311"/>
                      <a:pt x="736" y="311"/>
                      <a:pt x="736" y="311"/>
                    </a:cubicBezTo>
                    <a:cubicBezTo>
                      <a:pt x="736" y="313"/>
                      <a:pt x="736" y="313"/>
                      <a:pt x="736" y="313"/>
                    </a:cubicBezTo>
                    <a:cubicBezTo>
                      <a:pt x="740" y="315"/>
                      <a:pt x="740" y="315"/>
                      <a:pt x="740" y="315"/>
                    </a:cubicBezTo>
                    <a:cubicBezTo>
                      <a:pt x="741" y="317"/>
                      <a:pt x="741" y="317"/>
                      <a:pt x="741" y="317"/>
                    </a:cubicBezTo>
                    <a:cubicBezTo>
                      <a:pt x="740" y="320"/>
                      <a:pt x="740" y="320"/>
                      <a:pt x="740" y="320"/>
                    </a:cubicBezTo>
                    <a:cubicBezTo>
                      <a:pt x="740" y="321"/>
                      <a:pt x="740" y="321"/>
                      <a:pt x="740" y="321"/>
                    </a:cubicBezTo>
                    <a:cubicBezTo>
                      <a:pt x="742" y="322"/>
                      <a:pt x="742" y="322"/>
                      <a:pt x="742" y="322"/>
                    </a:cubicBezTo>
                    <a:cubicBezTo>
                      <a:pt x="741" y="324"/>
                      <a:pt x="741" y="324"/>
                      <a:pt x="741" y="324"/>
                    </a:cubicBezTo>
                    <a:cubicBezTo>
                      <a:pt x="742" y="325"/>
                      <a:pt x="742" y="325"/>
                      <a:pt x="742" y="325"/>
                    </a:cubicBezTo>
                    <a:cubicBezTo>
                      <a:pt x="742" y="327"/>
                      <a:pt x="742" y="327"/>
                      <a:pt x="742" y="327"/>
                    </a:cubicBezTo>
                    <a:cubicBezTo>
                      <a:pt x="743" y="329"/>
                      <a:pt x="743" y="329"/>
                      <a:pt x="743" y="329"/>
                    </a:cubicBezTo>
                    <a:cubicBezTo>
                      <a:pt x="742" y="331"/>
                      <a:pt x="742" y="331"/>
                      <a:pt x="742" y="331"/>
                    </a:cubicBezTo>
                    <a:cubicBezTo>
                      <a:pt x="741" y="333"/>
                      <a:pt x="741" y="333"/>
                      <a:pt x="741" y="333"/>
                    </a:cubicBezTo>
                    <a:cubicBezTo>
                      <a:pt x="744" y="333"/>
                      <a:pt x="744" y="333"/>
                      <a:pt x="744" y="333"/>
                    </a:cubicBezTo>
                    <a:cubicBezTo>
                      <a:pt x="744" y="335"/>
                      <a:pt x="744" y="335"/>
                      <a:pt x="744" y="335"/>
                    </a:cubicBezTo>
                    <a:cubicBezTo>
                      <a:pt x="743" y="336"/>
                      <a:pt x="743" y="336"/>
                      <a:pt x="743" y="336"/>
                    </a:cubicBezTo>
                    <a:cubicBezTo>
                      <a:pt x="742" y="337"/>
                      <a:pt x="742" y="337"/>
                      <a:pt x="742" y="337"/>
                    </a:cubicBezTo>
                    <a:cubicBezTo>
                      <a:pt x="738" y="336"/>
                      <a:pt x="738" y="336"/>
                      <a:pt x="738" y="336"/>
                    </a:cubicBezTo>
                    <a:cubicBezTo>
                      <a:pt x="737" y="335"/>
                      <a:pt x="737" y="335"/>
                      <a:pt x="737" y="335"/>
                    </a:cubicBezTo>
                    <a:cubicBezTo>
                      <a:pt x="733" y="334"/>
                      <a:pt x="733" y="334"/>
                      <a:pt x="733" y="334"/>
                    </a:cubicBezTo>
                    <a:cubicBezTo>
                      <a:pt x="732" y="333"/>
                      <a:pt x="732" y="333"/>
                      <a:pt x="732" y="333"/>
                    </a:cubicBezTo>
                    <a:cubicBezTo>
                      <a:pt x="729" y="332"/>
                      <a:pt x="729" y="332"/>
                      <a:pt x="729" y="332"/>
                    </a:cubicBezTo>
                    <a:cubicBezTo>
                      <a:pt x="727" y="332"/>
                      <a:pt x="727" y="332"/>
                      <a:pt x="727" y="332"/>
                    </a:cubicBezTo>
                    <a:cubicBezTo>
                      <a:pt x="726" y="331"/>
                      <a:pt x="726" y="331"/>
                      <a:pt x="726" y="331"/>
                    </a:cubicBezTo>
                    <a:cubicBezTo>
                      <a:pt x="722" y="332"/>
                      <a:pt x="722" y="332"/>
                      <a:pt x="722" y="332"/>
                    </a:cubicBezTo>
                    <a:cubicBezTo>
                      <a:pt x="721" y="332"/>
                      <a:pt x="721" y="332"/>
                      <a:pt x="721" y="332"/>
                    </a:cubicBezTo>
                    <a:cubicBezTo>
                      <a:pt x="718" y="334"/>
                      <a:pt x="718" y="334"/>
                      <a:pt x="718" y="334"/>
                    </a:cubicBezTo>
                    <a:lnTo>
                      <a:pt x="717" y="335"/>
                    </a:lnTo>
                    <a:close/>
                    <a:moveTo>
                      <a:pt x="704" y="338"/>
                    </a:moveTo>
                    <a:cubicBezTo>
                      <a:pt x="704" y="336"/>
                      <a:pt x="704" y="336"/>
                      <a:pt x="704" y="336"/>
                    </a:cubicBezTo>
                    <a:cubicBezTo>
                      <a:pt x="705" y="335"/>
                      <a:pt x="705" y="335"/>
                      <a:pt x="705" y="335"/>
                    </a:cubicBezTo>
                    <a:cubicBezTo>
                      <a:pt x="705" y="336"/>
                      <a:pt x="705" y="336"/>
                      <a:pt x="705" y="336"/>
                    </a:cubicBezTo>
                    <a:cubicBezTo>
                      <a:pt x="705" y="337"/>
                      <a:pt x="705" y="337"/>
                      <a:pt x="705" y="337"/>
                    </a:cubicBezTo>
                    <a:lnTo>
                      <a:pt x="704" y="338"/>
                    </a:lnTo>
                    <a:close/>
                    <a:moveTo>
                      <a:pt x="708" y="340"/>
                    </a:moveTo>
                    <a:cubicBezTo>
                      <a:pt x="707" y="339"/>
                      <a:pt x="707" y="339"/>
                      <a:pt x="707" y="339"/>
                    </a:cubicBezTo>
                    <a:cubicBezTo>
                      <a:pt x="708" y="338"/>
                      <a:pt x="708" y="338"/>
                      <a:pt x="708" y="338"/>
                    </a:cubicBezTo>
                    <a:cubicBezTo>
                      <a:pt x="708" y="338"/>
                      <a:pt x="708" y="338"/>
                      <a:pt x="708" y="338"/>
                    </a:cubicBezTo>
                    <a:cubicBezTo>
                      <a:pt x="709" y="340"/>
                      <a:pt x="709" y="340"/>
                      <a:pt x="709" y="340"/>
                    </a:cubicBezTo>
                    <a:lnTo>
                      <a:pt x="708" y="340"/>
                    </a:lnTo>
                    <a:close/>
                    <a:moveTo>
                      <a:pt x="713" y="340"/>
                    </a:moveTo>
                    <a:cubicBezTo>
                      <a:pt x="712" y="340"/>
                      <a:pt x="712" y="340"/>
                      <a:pt x="712" y="340"/>
                    </a:cubicBezTo>
                    <a:cubicBezTo>
                      <a:pt x="712" y="339"/>
                      <a:pt x="712" y="339"/>
                      <a:pt x="712" y="339"/>
                    </a:cubicBezTo>
                    <a:cubicBezTo>
                      <a:pt x="713" y="338"/>
                      <a:pt x="713" y="338"/>
                      <a:pt x="713" y="338"/>
                    </a:cubicBezTo>
                    <a:cubicBezTo>
                      <a:pt x="714" y="340"/>
                      <a:pt x="714" y="340"/>
                      <a:pt x="714" y="340"/>
                    </a:cubicBezTo>
                    <a:lnTo>
                      <a:pt x="713" y="340"/>
                    </a:lnTo>
                    <a:close/>
                    <a:moveTo>
                      <a:pt x="573" y="388"/>
                    </a:moveTo>
                    <a:cubicBezTo>
                      <a:pt x="572" y="387"/>
                      <a:pt x="572" y="387"/>
                      <a:pt x="572" y="387"/>
                    </a:cubicBezTo>
                    <a:cubicBezTo>
                      <a:pt x="573" y="386"/>
                      <a:pt x="573" y="386"/>
                      <a:pt x="573" y="386"/>
                    </a:cubicBezTo>
                    <a:cubicBezTo>
                      <a:pt x="575" y="386"/>
                      <a:pt x="575" y="386"/>
                      <a:pt x="575" y="386"/>
                    </a:cubicBezTo>
                    <a:cubicBezTo>
                      <a:pt x="575" y="387"/>
                      <a:pt x="575" y="387"/>
                      <a:pt x="575" y="387"/>
                    </a:cubicBezTo>
                    <a:cubicBezTo>
                      <a:pt x="575" y="388"/>
                      <a:pt x="575" y="388"/>
                      <a:pt x="575" y="388"/>
                    </a:cubicBezTo>
                    <a:cubicBezTo>
                      <a:pt x="574" y="388"/>
                      <a:pt x="574" y="388"/>
                      <a:pt x="574" y="388"/>
                    </a:cubicBezTo>
                    <a:lnTo>
                      <a:pt x="573" y="388"/>
                    </a:lnTo>
                    <a:close/>
                    <a:moveTo>
                      <a:pt x="580" y="400"/>
                    </a:moveTo>
                    <a:cubicBezTo>
                      <a:pt x="580" y="403"/>
                      <a:pt x="580" y="403"/>
                      <a:pt x="580" y="403"/>
                    </a:cubicBezTo>
                    <a:cubicBezTo>
                      <a:pt x="581" y="401"/>
                      <a:pt x="581" y="401"/>
                      <a:pt x="581" y="401"/>
                    </a:cubicBezTo>
                    <a:cubicBezTo>
                      <a:pt x="582" y="401"/>
                      <a:pt x="582" y="401"/>
                      <a:pt x="582" y="401"/>
                    </a:cubicBezTo>
                    <a:cubicBezTo>
                      <a:pt x="582" y="400"/>
                      <a:pt x="582" y="400"/>
                      <a:pt x="582" y="400"/>
                    </a:cubicBezTo>
                    <a:cubicBezTo>
                      <a:pt x="581" y="399"/>
                      <a:pt x="581" y="399"/>
                      <a:pt x="581" y="399"/>
                    </a:cubicBezTo>
                    <a:lnTo>
                      <a:pt x="580" y="400"/>
                    </a:lnTo>
                    <a:close/>
                    <a:moveTo>
                      <a:pt x="577" y="400"/>
                    </a:moveTo>
                    <a:cubicBezTo>
                      <a:pt x="577" y="401"/>
                      <a:pt x="577" y="401"/>
                      <a:pt x="577" y="401"/>
                    </a:cubicBezTo>
                    <a:cubicBezTo>
                      <a:pt x="578" y="403"/>
                      <a:pt x="578" y="403"/>
                      <a:pt x="578" y="403"/>
                    </a:cubicBezTo>
                    <a:cubicBezTo>
                      <a:pt x="578" y="404"/>
                      <a:pt x="578" y="404"/>
                      <a:pt x="578" y="404"/>
                    </a:cubicBezTo>
                    <a:cubicBezTo>
                      <a:pt x="578" y="404"/>
                      <a:pt x="578" y="404"/>
                      <a:pt x="578" y="404"/>
                    </a:cubicBezTo>
                    <a:cubicBezTo>
                      <a:pt x="579" y="403"/>
                      <a:pt x="579" y="403"/>
                      <a:pt x="579" y="403"/>
                    </a:cubicBezTo>
                    <a:cubicBezTo>
                      <a:pt x="579" y="400"/>
                      <a:pt x="579" y="400"/>
                      <a:pt x="579" y="400"/>
                    </a:cubicBezTo>
                    <a:cubicBezTo>
                      <a:pt x="578" y="399"/>
                      <a:pt x="578" y="399"/>
                      <a:pt x="578" y="399"/>
                    </a:cubicBezTo>
                    <a:lnTo>
                      <a:pt x="577" y="400"/>
                    </a:lnTo>
                    <a:close/>
                    <a:moveTo>
                      <a:pt x="621" y="392"/>
                    </a:moveTo>
                    <a:cubicBezTo>
                      <a:pt x="620" y="391"/>
                      <a:pt x="620" y="391"/>
                      <a:pt x="620" y="391"/>
                    </a:cubicBezTo>
                    <a:cubicBezTo>
                      <a:pt x="619" y="391"/>
                      <a:pt x="619" y="391"/>
                      <a:pt x="619" y="391"/>
                    </a:cubicBezTo>
                    <a:cubicBezTo>
                      <a:pt x="618" y="390"/>
                      <a:pt x="618" y="390"/>
                      <a:pt x="618" y="390"/>
                    </a:cubicBezTo>
                    <a:cubicBezTo>
                      <a:pt x="617" y="391"/>
                      <a:pt x="617" y="391"/>
                      <a:pt x="617" y="391"/>
                    </a:cubicBezTo>
                    <a:cubicBezTo>
                      <a:pt x="616" y="390"/>
                      <a:pt x="616" y="390"/>
                      <a:pt x="616" y="390"/>
                    </a:cubicBezTo>
                    <a:cubicBezTo>
                      <a:pt x="616" y="388"/>
                      <a:pt x="616" y="388"/>
                      <a:pt x="616" y="388"/>
                    </a:cubicBezTo>
                    <a:cubicBezTo>
                      <a:pt x="615" y="388"/>
                      <a:pt x="615" y="388"/>
                      <a:pt x="615" y="388"/>
                    </a:cubicBezTo>
                    <a:cubicBezTo>
                      <a:pt x="617" y="387"/>
                      <a:pt x="617" y="387"/>
                      <a:pt x="617" y="387"/>
                    </a:cubicBezTo>
                    <a:cubicBezTo>
                      <a:pt x="617" y="386"/>
                      <a:pt x="617" y="386"/>
                      <a:pt x="617" y="386"/>
                    </a:cubicBezTo>
                    <a:cubicBezTo>
                      <a:pt x="619" y="387"/>
                      <a:pt x="619" y="387"/>
                      <a:pt x="619" y="387"/>
                    </a:cubicBezTo>
                    <a:cubicBezTo>
                      <a:pt x="620" y="388"/>
                      <a:pt x="620" y="388"/>
                      <a:pt x="620" y="388"/>
                    </a:cubicBezTo>
                    <a:cubicBezTo>
                      <a:pt x="623" y="389"/>
                      <a:pt x="623" y="389"/>
                      <a:pt x="623" y="389"/>
                    </a:cubicBezTo>
                    <a:cubicBezTo>
                      <a:pt x="623" y="390"/>
                      <a:pt x="623" y="390"/>
                      <a:pt x="623" y="390"/>
                    </a:cubicBezTo>
                    <a:cubicBezTo>
                      <a:pt x="622" y="392"/>
                      <a:pt x="622" y="392"/>
                      <a:pt x="622" y="392"/>
                    </a:cubicBezTo>
                    <a:cubicBezTo>
                      <a:pt x="622" y="392"/>
                      <a:pt x="621" y="392"/>
                      <a:pt x="621" y="392"/>
                    </a:cubicBezTo>
                    <a:moveTo>
                      <a:pt x="646" y="402"/>
                    </a:moveTo>
                    <a:cubicBezTo>
                      <a:pt x="644" y="402"/>
                      <a:pt x="644" y="402"/>
                      <a:pt x="644" y="402"/>
                    </a:cubicBezTo>
                    <a:cubicBezTo>
                      <a:pt x="643" y="400"/>
                      <a:pt x="643" y="400"/>
                      <a:pt x="643" y="400"/>
                    </a:cubicBezTo>
                    <a:cubicBezTo>
                      <a:pt x="645" y="400"/>
                      <a:pt x="645" y="400"/>
                      <a:pt x="645" y="400"/>
                    </a:cubicBezTo>
                    <a:cubicBezTo>
                      <a:pt x="646" y="400"/>
                      <a:pt x="646" y="400"/>
                      <a:pt x="646" y="400"/>
                    </a:cubicBezTo>
                    <a:cubicBezTo>
                      <a:pt x="646" y="401"/>
                      <a:pt x="646" y="401"/>
                      <a:pt x="646" y="401"/>
                    </a:cubicBezTo>
                    <a:lnTo>
                      <a:pt x="646" y="402"/>
                    </a:lnTo>
                    <a:close/>
                    <a:moveTo>
                      <a:pt x="648" y="402"/>
                    </a:move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49" y="402"/>
                      <a:pt x="649" y="402"/>
                      <a:pt x="649" y="402"/>
                    </a:cubicBezTo>
                    <a:lnTo>
                      <a:pt x="648" y="402"/>
                    </a:lnTo>
                    <a:close/>
                    <a:moveTo>
                      <a:pt x="652" y="403"/>
                    </a:moveTo>
                    <a:cubicBezTo>
                      <a:pt x="653" y="404"/>
                      <a:pt x="653" y="404"/>
                      <a:pt x="653" y="404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6" y="404"/>
                      <a:pt x="656" y="404"/>
                      <a:pt x="656" y="404"/>
                    </a:cubicBezTo>
                    <a:cubicBezTo>
                      <a:pt x="656" y="403"/>
                      <a:pt x="656" y="403"/>
                      <a:pt x="656" y="403"/>
                    </a:cubicBezTo>
                    <a:cubicBezTo>
                      <a:pt x="654" y="402"/>
                      <a:pt x="654" y="402"/>
                      <a:pt x="654" y="402"/>
                    </a:cubicBezTo>
                    <a:cubicBezTo>
                      <a:pt x="654" y="402"/>
                      <a:pt x="654" y="402"/>
                      <a:pt x="654" y="402"/>
                    </a:cubicBezTo>
                    <a:cubicBezTo>
                      <a:pt x="652" y="402"/>
                      <a:pt x="652" y="402"/>
                      <a:pt x="652" y="402"/>
                    </a:cubicBezTo>
                    <a:cubicBezTo>
                      <a:pt x="651" y="403"/>
                      <a:pt x="651" y="403"/>
                      <a:pt x="651" y="403"/>
                    </a:cubicBezTo>
                    <a:lnTo>
                      <a:pt x="652" y="403"/>
                    </a:lnTo>
                    <a:close/>
                    <a:moveTo>
                      <a:pt x="678" y="439"/>
                    </a:moveTo>
                    <a:cubicBezTo>
                      <a:pt x="678" y="438"/>
                      <a:pt x="678" y="438"/>
                      <a:pt x="678" y="438"/>
                    </a:cubicBezTo>
                    <a:cubicBezTo>
                      <a:pt x="679" y="437"/>
                      <a:pt x="679" y="437"/>
                      <a:pt x="679" y="437"/>
                    </a:cubicBezTo>
                    <a:cubicBezTo>
                      <a:pt x="679" y="434"/>
                      <a:pt x="679" y="434"/>
                      <a:pt x="679" y="434"/>
                    </a:cubicBezTo>
                    <a:cubicBezTo>
                      <a:pt x="680" y="435"/>
                      <a:pt x="680" y="435"/>
                      <a:pt x="680" y="435"/>
                    </a:cubicBezTo>
                    <a:cubicBezTo>
                      <a:pt x="681" y="436"/>
                      <a:pt x="681" y="436"/>
                      <a:pt x="681" y="436"/>
                    </a:cubicBezTo>
                    <a:cubicBezTo>
                      <a:pt x="680" y="437"/>
                      <a:pt x="680" y="437"/>
                      <a:pt x="680" y="437"/>
                    </a:cubicBezTo>
                    <a:cubicBezTo>
                      <a:pt x="680" y="439"/>
                      <a:pt x="680" y="439"/>
                      <a:pt x="680" y="439"/>
                    </a:cubicBezTo>
                    <a:lnTo>
                      <a:pt x="678" y="439"/>
                    </a:lnTo>
                    <a:close/>
                    <a:moveTo>
                      <a:pt x="676" y="446"/>
                    </a:moveTo>
                    <a:cubicBezTo>
                      <a:pt x="675" y="443"/>
                      <a:pt x="675" y="443"/>
                      <a:pt x="675" y="443"/>
                    </a:cubicBezTo>
                    <a:cubicBezTo>
                      <a:pt x="676" y="441"/>
                      <a:pt x="676" y="441"/>
                      <a:pt x="676" y="441"/>
                    </a:cubicBezTo>
                    <a:cubicBezTo>
                      <a:pt x="677" y="442"/>
                      <a:pt x="677" y="442"/>
                      <a:pt x="677" y="442"/>
                    </a:cubicBezTo>
                    <a:cubicBezTo>
                      <a:pt x="679" y="442"/>
                      <a:pt x="679" y="442"/>
                      <a:pt x="679" y="442"/>
                    </a:cubicBezTo>
                    <a:cubicBezTo>
                      <a:pt x="679" y="443"/>
                      <a:pt x="679" y="443"/>
                      <a:pt x="679" y="443"/>
                    </a:cubicBezTo>
                    <a:cubicBezTo>
                      <a:pt x="677" y="444"/>
                      <a:pt x="677" y="444"/>
                      <a:pt x="677" y="444"/>
                    </a:cubicBezTo>
                    <a:cubicBezTo>
                      <a:pt x="677" y="445"/>
                      <a:pt x="677" y="445"/>
                      <a:pt x="677" y="445"/>
                    </a:cubicBezTo>
                    <a:lnTo>
                      <a:pt x="676" y="446"/>
                    </a:lnTo>
                    <a:close/>
                    <a:moveTo>
                      <a:pt x="660" y="411"/>
                    </a:moveTo>
                    <a:cubicBezTo>
                      <a:pt x="660" y="410"/>
                      <a:pt x="660" y="410"/>
                      <a:pt x="660" y="410"/>
                    </a:cubicBezTo>
                    <a:cubicBezTo>
                      <a:pt x="661" y="411"/>
                      <a:pt x="661" y="411"/>
                      <a:pt x="661" y="411"/>
                    </a:cubicBezTo>
                    <a:lnTo>
                      <a:pt x="660" y="411"/>
                    </a:lnTo>
                    <a:close/>
                    <a:moveTo>
                      <a:pt x="657" y="412"/>
                    </a:moveTo>
                    <a:cubicBezTo>
                      <a:pt x="656" y="410"/>
                      <a:pt x="656" y="410"/>
                      <a:pt x="656" y="410"/>
                    </a:cubicBezTo>
                    <a:cubicBezTo>
                      <a:pt x="657" y="410"/>
                      <a:pt x="657" y="410"/>
                      <a:pt x="657" y="410"/>
                    </a:cubicBezTo>
                    <a:cubicBezTo>
                      <a:pt x="658" y="411"/>
                      <a:pt x="658" y="411"/>
                      <a:pt x="658" y="411"/>
                    </a:cubicBezTo>
                    <a:lnTo>
                      <a:pt x="657" y="412"/>
                    </a:lnTo>
                    <a:close/>
                    <a:moveTo>
                      <a:pt x="658" y="413"/>
                    </a:moveTo>
                    <a:cubicBezTo>
                      <a:pt x="659" y="414"/>
                      <a:pt x="659" y="414"/>
                      <a:pt x="659" y="414"/>
                    </a:cubicBezTo>
                    <a:cubicBezTo>
                      <a:pt x="660" y="414"/>
                      <a:pt x="660" y="414"/>
                      <a:pt x="660" y="414"/>
                    </a:cubicBezTo>
                    <a:cubicBezTo>
                      <a:pt x="661" y="415"/>
                      <a:pt x="661" y="415"/>
                      <a:pt x="661" y="415"/>
                    </a:cubicBezTo>
                    <a:cubicBezTo>
                      <a:pt x="661" y="414"/>
                      <a:pt x="661" y="414"/>
                      <a:pt x="661" y="414"/>
                    </a:cubicBezTo>
                    <a:cubicBezTo>
                      <a:pt x="660" y="413"/>
                      <a:pt x="660" y="413"/>
                      <a:pt x="660" y="413"/>
                    </a:cubicBezTo>
                    <a:cubicBezTo>
                      <a:pt x="658" y="413"/>
                      <a:pt x="658" y="413"/>
                      <a:pt x="658" y="413"/>
                    </a:cubicBezTo>
                    <a:close/>
                    <a:moveTo>
                      <a:pt x="673" y="407"/>
                    </a:moveTo>
                    <a:cubicBezTo>
                      <a:pt x="674" y="408"/>
                      <a:pt x="674" y="408"/>
                      <a:pt x="674" y="408"/>
                    </a:cubicBezTo>
                    <a:cubicBezTo>
                      <a:pt x="675" y="409"/>
                      <a:pt x="675" y="409"/>
                      <a:pt x="675" y="409"/>
                    </a:cubicBezTo>
                    <a:cubicBezTo>
                      <a:pt x="675" y="410"/>
                      <a:pt x="675" y="410"/>
                      <a:pt x="675" y="410"/>
                    </a:cubicBezTo>
                    <a:cubicBezTo>
                      <a:pt x="675" y="411"/>
                      <a:pt x="675" y="411"/>
                      <a:pt x="675" y="411"/>
                    </a:cubicBezTo>
                    <a:cubicBezTo>
                      <a:pt x="675" y="412"/>
                      <a:pt x="675" y="412"/>
                      <a:pt x="675" y="412"/>
                    </a:cubicBezTo>
                    <a:cubicBezTo>
                      <a:pt x="677" y="411"/>
                      <a:pt x="677" y="411"/>
                      <a:pt x="677" y="411"/>
                    </a:cubicBezTo>
                    <a:cubicBezTo>
                      <a:pt x="677" y="410"/>
                      <a:pt x="677" y="410"/>
                      <a:pt x="677" y="410"/>
                    </a:cubicBezTo>
                    <a:cubicBezTo>
                      <a:pt x="678" y="410"/>
                      <a:pt x="678" y="410"/>
                      <a:pt x="678" y="410"/>
                    </a:cubicBezTo>
                    <a:cubicBezTo>
                      <a:pt x="680" y="410"/>
                      <a:pt x="680" y="410"/>
                      <a:pt x="680" y="410"/>
                    </a:cubicBezTo>
                    <a:cubicBezTo>
                      <a:pt x="681" y="410"/>
                      <a:pt x="681" y="410"/>
                      <a:pt x="681" y="410"/>
                    </a:cubicBezTo>
                    <a:cubicBezTo>
                      <a:pt x="682" y="409"/>
                      <a:pt x="682" y="409"/>
                      <a:pt x="682" y="409"/>
                    </a:cubicBezTo>
                    <a:cubicBezTo>
                      <a:pt x="681" y="407"/>
                      <a:pt x="681" y="407"/>
                      <a:pt x="681" y="407"/>
                    </a:cubicBezTo>
                    <a:cubicBezTo>
                      <a:pt x="678" y="407"/>
                      <a:pt x="678" y="407"/>
                      <a:pt x="678" y="407"/>
                    </a:cubicBezTo>
                    <a:cubicBezTo>
                      <a:pt x="676" y="405"/>
                      <a:pt x="676" y="405"/>
                      <a:pt x="676" y="405"/>
                    </a:cubicBezTo>
                    <a:cubicBezTo>
                      <a:pt x="674" y="405"/>
                      <a:pt x="674" y="405"/>
                      <a:pt x="674" y="405"/>
                    </a:cubicBezTo>
                    <a:cubicBezTo>
                      <a:pt x="674" y="406"/>
                      <a:pt x="674" y="406"/>
                      <a:pt x="674" y="406"/>
                    </a:cubicBezTo>
                    <a:cubicBezTo>
                      <a:pt x="674" y="406"/>
                      <a:pt x="672" y="407"/>
                      <a:pt x="673" y="407"/>
                    </a:cubicBezTo>
                    <a:moveTo>
                      <a:pt x="698" y="406"/>
                    </a:moveTo>
                    <a:cubicBezTo>
                      <a:pt x="698" y="404"/>
                      <a:pt x="698" y="404"/>
                      <a:pt x="698" y="404"/>
                    </a:cubicBezTo>
                    <a:cubicBezTo>
                      <a:pt x="700" y="404"/>
                      <a:pt x="700" y="404"/>
                      <a:pt x="700" y="404"/>
                    </a:cubicBezTo>
                    <a:cubicBezTo>
                      <a:pt x="699" y="405"/>
                      <a:pt x="699" y="405"/>
                      <a:pt x="699" y="405"/>
                    </a:cubicBezTo>
                    <a:lnTo>
                      <a:pt x="698" y="406"/>
                    </a:lnTo>
                    <a:close/>
                    <a:moveTo>
                      <a:pt x="689" y="416"/>
                    </a:moveTo>
                    <a:cubicBezTo>
                      <a:pt x="691" y="415"/>
                      <a:pt x="691" y="415"/>
                      <a:pt x="691" y="415"/>
                    </a:cubicBezTo>
                    <a:cubicBezTo>
                      <a:pt x="692" y="413"/>
                      <a:pt x="692" y="413"/>
                      <a:pt x="692" y="413"/>
                    </a:cubicBezTo>
                    <a:cubicBezTo>
                      <a:pt x="693" y="413"/>
                      <a:pt x="693" y="413"/>
                      <a:pt x="693" y="413"/>
                    </a:cubicBezTo>
                    <a:cubicBezTo>
                      <a:pt x="694" y="411"/>
                      <a:pt x="694" y="411"/>
                      <a:pt x="694" y="411"/>
                    </a:cubicBezTo>
                    <a:cubicBezTo>
                      <a:pt x="695" y="411"/>
                      <a:pt x="695" y="411"/>
                      <a:pt x="695" y="411"/>
                    </a:cubicBezTo>
                    <a:cubicBezTo>
                      <a:pt x="696" y="412"/>
                      <a:pt x="696" y="412"/>
                      <a:pt x="696" y="412"/>
                    </a:cubicBezTo>
                    <a:cubicBezTo>
                      <a:pt x="696" y="413"/>
                      <a:pt x="696" y="413"/>
                      <a:pt x="696" y="413"/>
                    </a:cubicBezTo>
                    <a:cubicBezTo>
                      <a:pt x="694" y="414"/>
                      <a:pt x="694" y="414"/>
                      <a:pt x="694" y="414"/>
                    </a:cubicBezTo>
                    <a:cubicBezTo>
                      <a:pt x="692" y="416"/>
                      <a:pt x="692" y="416"/>
                      <a:pt x="692" y="416"/>
                    </a:cubicBezTo>
                    <a:cubicBezTo>
                      <a:pt x="690" y="416"/>
                      <a:pt x="690" y="416"/>
                      <a:pt x="690" y="416"/>
                    </a:cubicBezTo>
                    <a:lnTo>
                      <a:pt x="689" y="416"/>
                    </a:lnTo>
                    <a:close/>
                    <a:moveTo>
                      <a:pt x="681" y="430"/>
                    </a:moveTo>
                    <a:cubicBezTo>
                      <a:pt x="685" y="426"/>
                      <a:pt x="685" y="426"/>
                      <a:pt x="685" y="426"/>
                    </a:cubicBezTo>
                    <a:cubicBezTo>
                      <a:pt x="686" y="425"/>
                      <a:pt x="686" y="425"/>
                      <a:pt x="686" y="425"/>
                    </a:cubicBezTo>
                    <a:cubicBezTo>
                      <a:pt x="687" y="425"/>
                      <a:pt x="687" y="425"/>
                      <a:pt x="687" y="425"/>
                    </a:cubicBezTo>
                    <a:cubicBezTo>
                      <a:pt x="689" y="423"/>
                      <a:pt x="689" y="423"/>
                      <a:pt x="689" y="423"/>
                    </a:cubicBezTo>
                    <a:cubicBezTo>
                      <a:pt x="691" y="421"/>
                      <a:pt x="691" y="421"/>
                      <a:pt x="691" y="421"/>
                    </a:cubicBezTo>
                    <a:cubicBezTo>
                      <a:pt x="691" y="419"/>
                      <a:pt x="691" y="419"/>
                      <a:pt x="691" y="419"/>
                    </a:cubicBezTo>
                    <a:cubicBezTo>
                      <a:pt x="690" y="419"/>
                      <a:pt x="690" y="419"/>
                      <a:pt x="690" y="419"/>
                    </a:cubicBezTo>
                    <a:cubicBezTo>
                      <a:pt x="688" y="419"/>
                      <a:pt x="688" y="419"/>
                      <a:pt x="688" y="419"/>
                    </a:cubicBezTo>
                    <a:cubicBezTo>
                      <a:pt x="688" y="421"/>
                      <a:pt x="688" y="421"/>
                      <a:pt x="688" y="421"/>
                    </a:cubicBezTo>
                    <a:cubicBezTo>
                      <a:pt x="686" y="421"/>
                      <a:pt x="686" y="421"/>
                      <a:pt x="686" y="421"/>
                    </a:cubicBezTo>
                    <a:cubicBezTo>
                      <a:pt x="685" y="423"/>
                      <a:pt x="685" y="423"/>
                      <a:pt x="685" y="423"/>
                    </a:cubicBezTo>
                    <a:cubicBezTo>
                      <a:pt x="683" y="424"/>
                      <a:pt x="683" y="424"/>
                      <a:pt x="683" y="424"/>
                    </a:cubicBezTo>
                    <a:cubicBezTo>
                      <a:pt x="680" y="424"/>
                      <a:pt x="680" y="424"/>
                      <a:pt x="680" y="424"/>
                    </a:cubicBezTo>
                    <a:cubicBezTo>
                      <a:pt x="678" y="425"/>
                      <a:pt x="678" y="425"/>
                      <a:pt x="678" y="425"/>
                    </a:cubicBezTo>
                    <a:cubicBezTo>
                      <a:pt x="677" y="426"/>
                      <a:pt x="677" y="426"/>
                      <a:pt x="677" y="426"/>
                    </a:cubicBezTo>
                    <a:cubicBezTo>
                      <a:pt x="676" y="428"/>
                      <a:pt x="676" y="428"/>
                      <a:pt x="676" y="428"/>
                    </a:cubicBezTo>
                    <a:cubicBezTo>
                      <a:pt x="676" y="430"/>
                      <a:pt x="676" y="430"/>
                      <a:pt x="676" y="430"/>
                    </a:cubicBezTo>
                    <a:cubicBezTo>
                      <a:pt x="677" y="429"/>
                      <a:pt x="677" y="429"/>
                      <a:pt x="677" y="429"/>
                    </a:cubicBezTo>
                    <a:cubicBezTo>
                      <a:pt x="679" y="430"/>
                      <a:pt x="679" y="430"/>
                      <a:pt x="679" y="430"/>
                    </a:cubicBezTo>
                    <a:lnTo>
                      <a:pt x="681" y="430"/>
                    </a:lnTo>
                    <a:close/>
                    <a:moveTo>
                      <a:pt x="699" y="428"/>
                    </a:moveTo>
                    <a:cubicBezTo>
                      <a:pt x="698" y="425"/>
                      <a:pt x="698" y="425"/>
                      <a:pt x="698" y="425"/>
                    </a:cubicBezTo>
                    <a:cubicBezTo>
                      <a:pt x="699" y="424"/>
                      <a:pt x="699" y="424"/>
                      <a:pt x="699" y="424"/>
                    </a:cubicBezTo>
                    <a:cubicBezTo>
                      <a:pt x="700" y="421"/>
                      <a:pt x="700" y="421"/>
                      <a:pt x="700" y="421"/>
                    </a:cubicBezTo>
                    <a:cubicBezTo>
                      <a:pt x="702" y="421"/>
                      <a:pt x="702" y="421"/>
                      <a:pt x="702" y="421"/>
                    </a:cubicBezTo>
                    <a:cubicBezTo>
                      <a:pt x="704" y="422"/>
                      <a:pt x="704" y="422"/>
                      <a:pt x="704" y="422"/>
                    </a:cubicBezTo>
                    <a:cubicBezTo>
                      <a:pt x="705" y="424"/>
                      <a:pt x="705" y="424"/>
                      <a:pt x="705" y="424"/>
                    </a:cubicBezTo>
                    <a:cubicBezTo>
                      <a:pt x="704" y="426"/>
                      <a:pt x="704" y="426"/>
                      <a:pt x="704" y="426"/>
                    </a:cubicBezTo>
                    <a:cubicBezTo>
                      <a:pt x="702" y="426"/>
                      <a:pt x="702" y="426"/>
                      <a:pt x="702" y="426"/>
                    </a:cubicBezTo>
                    <a:cubicBezTo>
                      <a:pt x="701" y="428"/>
                      <a:pt x="701" y="428"/>
                      <a:pt x="701" y="428"/>
                    </a:cubicBezTo>
                    <a:lnTo>
                      <a:pt x="699" y="428"/>
                    </a:lnTo>
                    <a:close/>
                    <a:moveTo>
                      <a:pt x="714" y="446"/>
                    </a:moveTo>
                    <a:cubicBezTo>
                      <a:pt x="713" y="443"/>
                      <a:pt x="713" y="443"/>
                      <a:pt x="713" y="443"/>
                    </a:cubicBezTo>
                    <a:cubicBezTo>
                      <a:pt x="714" y="440"/>
                      <a:pt x="714" y="440"/>
                      <a:pt x="714" y="440"/>
                    </a:cubicBezTo>
                    <a:cubicBezTo>
                      <a:pt x="713" y="438"/>
                      <a:pt x="713" y="438"/>
                      <a:pt x="713" y="438"/>
                    </a:cubicBezTo>
                    <a:cubicBezTo>
                      <a:pt x="712" y="439"/>
                      <a:pt x="712" y="439"/>
                      <a:pt x="712" y="439"/>
                    </a:cubicBezTo>
                    <a:cubicBezTo>
                      <a:pt x="711" y="441"/>
                      <a:pt x="711" y="441"/>
                      <a:pt x="711" y="441"/>
                    </a:cubicBezTo>
                    <a:cubicBezTo>
                      <a:pt x="710" y="443"/>
                      <a:pt x="710" y="443"/>
                      <a:pt x="710" y="443"/>
                    </a:cubicBezTo>
                    <a:cubicBezTo>
                      <a:pt x="711" y="445"/>
                      <a:pt x="711" y="445"/>
                      <a:pt x="711" y="445"/>
                    </a:cubicBezTo>
                    <a:cubicBezTo>
                      <a:pt x="711" y="446"/>
                      <a:pt x="711" y="446"/>
                      <a:pt x="711" y="446"/>
                    </a:cubicBezTo>
                    <a:cubicBezTo>
                      <a:pt x="712" y="448"/>
                      <a:pt x="712" y="448"/>
                      <a:pt x="712" y="448"/>
                    </a:cubicBezTo>
                    <a:cubicBezTo>
                      <a:pt x="713" y="447"/>
                      <a:pt x="713" y="447"/>
                      <a:pt x="713" y="447"/>
                    </a:cubicBezTo>
                    <a:lnTo>
                      <a:pt x="714" y="446"/>
                    </a:lnTo>
                    <a:close/>
                    <a:moveTo>
                      <a:pt x="716" y="445"/>
                    </a:moveTo>
                    <a:cubicBezTo>
                      <a:pt x="715" y="443"/>
                      <a:pt x="715" y="443"/>
                      <a:pt x="715" y="443"/>
                    </a:cubicBezTo>
                    <a:cubicBezTo>
                      <a:pt x="716" y="440"/>
                      <a:pt x="716" y="440"/>
                      <a:pt x="716" y="440"/>
                    </a:cubicBezTo>
                    <a:cubicBezTo>
                      <a:pt x="716" y="443"/>
                      <a:pt x="716" y="443"/>
                      <a:pt x="716" y="443"/>
                    </a:cubicBezTo>
                    <a:cubicBezTo>
                      <a:pt x="717" y="444"/>
                      <a:pt x="717" y="444"/>
                      <a:pt x="717" y="444"/>
                    </a:cubicBezTo>
                    <a:cubicBezTo>
                      <a:pt x="716" y="445"/>
                      <a:pt x="716" y="445"/>
                      <a:pt x="716" y="445"/>
                    </a:cubicBezTo>
                    <a:close/>
                    <a:moveTo>
                      <a:pt x="719" y="449"/>
                    </a:moveTo>
                    <a:cubicBezTo>
                      <a:pt x="718" y="448"/>
                      <a:pt x="718" y="448"/>
                      <a:pt x="718" y="448"/>
                    </a:cubicBezTo>
                    <a:cubicBezTo>
                      <a:pt x="719" y="447"/>
                      <a:pt x="719" y="447"/>
                      <a:pt x="719" y="447"/>
                    </a:cubicBezTo>
                    <a:cubicBezTo>
                      <a:pt x="719" y="447"/>
                      <a:pt x="719" y="447"/>
                      <a:pt x="719" y="447"/>
                    </a:cubicBezTo>
                    <a:cubicBezTo>
                      <a:pt x="719" y="449"/>
                      <a:pt x="719" y="449"/>
                      <a:pt x="719" y="449"/>
                    </a:cubicBezTo>
                    <a:close/>
                    <a:moveTo>
                      <a:pt x="711" y="454"/>
                    </a:moveTo>
                    <a:cubicBezTo>
                      <a:pt x="711" y="455"/>
                      <a:pt x="711" y="455"/>
                      <a:pt x="711" y="455"/>
                    </a:cubicBezTo>
                    <a:cubicBezTo>
                      <a:pt x="711" y="457"/>
                      <a:pt x="711" y="457"/>
                      <a:pt x="711" y="457"/>
                    </a:cubicBezTo>
                    <a:cubicBezTo>
                      <a:pt x="712" y="460"/>
                      <a:pt x="712" y="460"/>
                      <a:pt x="712" y="460"/>
                    </a:cubicBezTo>
                    <a:cubicBezTo>
                      <a:pt x="713" y="460"/>
                      <a:pt x="713" y="460"/>
                      <a:pt x="713" y="460"/>
                    </a:cubicBezTo>
                    <a:cubicBezTo>
                      <a:pt x="714" y="460"/>
                      <a:pt x="714" y="460"/>
                      <a:pt x="714" y="460"/>
                    </a:cubicBezTo>
                    <a:cubicBezTo>
                      <a:pt x="716" y="460"/>
                      <a:pt x="716" y="460"/>
                      <a:pt x="716" y="460"/>
                    </a:cubicBezTo>
                    <a:cubicBezTo>
                      <a:pt x="717" y="461"/>
                      <a:pt x="717" y="461"/>
                      <a:pt x="717" y="461"/>
                    </a:cubicBezTo>
                    <a:cubicBezTo>
                      <a:pt x="719" y="461"/>
                      <a:pt x="719" y="461"/>
                      <a:pt x="719" y="461"/>
                    </a:cubicBezTo>
                    <a:cubicBezTo>
                      <a:pt x="721" y="461"/>
                      <a:pt x="721" y="461"/>
                      <a:pt x="721" y="461"/>
                    </a:cubicBezTo>
                    <a:cubicBezTo>
                      <a:pt x="722" y="460"/>
                      <a:pt x="722" y="460"/>
                      <a:pt x="722" y="460"/>
                    </a:cubicBezTo>
                    <a:cubicBezTo>
                      <a:pt x="721" y="458"/>
                      <a:pt x="721" y="458"/>
                      <a:pt x="721" y="458"/>
                    </a:cubicBezTo>
                    <a:cubicBezTo>
                      <a:pt x="721" y="456"/>
                      <a:pt x="721" y="456"/>
                      <a:pt x="721" y="456"/>
                    </a:cubicBezTo>
                    <a:cubicBezTo>
                      <a:pt x="719" y="456"/>
                      <a:pt x="719" y="456"/>
                      <a:pt x="719" y="456"/>
                    </a:cubicBezTo>
                    <a:cubicBezTo>
                      <a:pt x="718" y="454"/>
                      <a:pt x="718" y="454"/>
                      <a:pt x="718" y="454"/>
                    </a:cubicBezTo>
                    <a:cubicBezTo>
                      <a:pt x="716" y="454"/>
                      <a:pt x="716" y="454"/>
                      <a:pt x="716" y="454"/>
                    </a:cubicBezTo>
                    <a:cubicBezTo>
                      <a:pt x="716" y="455"/>
                      <a:pt x="716" y="455"/>
                      <a:pt x="716" y="455"/>
                    </a:cubicBezTo>
                    <a:cubicBezTo>
                      <a:pt x="716" y="453"/>
                      <a:pt x="716" y="453"/>
                      <a:pt x="716" y="453"/>
                    </a:cubicBezTo>
                    <a:cubicBezTo>
                      <a:pt x="715" y="452"/>
                      <a:pt x="715" y="452"/>
                      <a:pt x="715" y="452"/>
                    </a:cubicBezTo>
                    <a:cubicBezTo>
                      <a:pt x="715" y="452"/>
                      <a:pt x="715" y="452"/>
                      <a:pt x="715" y="452"/>
                    </a:cubicBezTo>
                    <a:cubicBezTo>
                      <a:pt x="714" y="454"/>
                      <a:pt x="714" y="454"/>
                      <a:pt x="714" y="454"/>
                    </a:cubicBezTo>
                    <a:cubicBezTo>
                      <a:pt x="713" y="454"/>
                      <a:pt x="713" y="454"/>
                      <a:pt x="713" y="454"/>
                    </a:cubicBezTo>
                    <a:lnTo>
                      <a:pt x="711" y="454"/>
                    </a:lnTo>
                    <a:close/>
                    <a:moveTo>
                      <a:pt x="652" y="537"/>
                    </a:moveTo>
                    <a:cubicBezTo>
                      <a:pt x="654" y="537"/>
                      <a:pt x="654" y="537"/>
                      <a:pt x="654" y="537"/>
                    </a:cubicBezTo>
                    <a:cubicBezTo>
                      <a:pt x="655" y="537"/>
                      <a:pt x="655" y="537"/>
                      <a:pt x="655" y="537"/>
                    </a:cubicBezTo>
                    <a:cubicBezTo>
                      <a:pt x="654" y="536"/>
                      <a:pt x="654" y="536"/>
                      <a:pt x="654" y="536"/>
                    </a:cubicBezTo>
                    <a:cubicBezTo>
                      <a:pt x="652" y="536"/>
                      <a:pt x="652" y="536"/>
                      <a:pt x="652" y="536"/>
                    </a:cubicBezTo>
                    <a:lnTo>
                      <a:pt x="652" y="537"/>
                    </a:lnTo>
                    <a:close/>
                    <a:moveTo>
                      <a:pt x="619" y="482"/>
                    </a:moveTo>
                    <a:cubicBezTo>
                      <a:pt x="620" y="483"/>
                      <a:pt x="620" y="483"/>
                      <a:pt x="620" y="483"/>
                    </a:cubicBezTo>
                    <a:cubicBezTo>
                      <a:pt x="621" y="484"/>
                      <a:pt x="621" y="484"/>
                      <a:pt x="621" y="484"/>
                    </a:cubicBezTo>
                    <a:cubicBezTo>
                      <a:pt x="622" y="483"/>
                      <a:pt x="622" y="483"/>
                      <a:pt x="622" y="483"/>
                    </a:cubicBezTo>
                    <a:cubicBezTo>
                      <a:pt x="620" y="482"/>
                      <a:pt x="620" y="482"/>
                      <a:pt x="620" y="482"/>
                    </a:cubicBezTo>
                    <a:cubicBezTo>
                      <a:pt x="619" y="482"/>
                      <a:pt x="619" y="482"/>
                      <a:pt x="619" y="482"/>
                    </a:cubicBezTo>
                    <a:close/>
                    <a:moveTo>
                      <a:pt x="611" y="495"/>
                    </a:moveTo>
                    <a:cubicBezTo>
                      <a:pt x="611" y="493"/>
                      <a:pt x="611" y="493"/>
                      <a:pt x="611" y="493"/>
                    </a:cubicBezTo>
                    <a:cubicBezTo>
                      <a:pt x="610" y="492"/>
                      <a:pt x="610" y="492"/>
                      <a:pt x="610" y="492"/>
                    </a:cubicBezTo>
                    <a:cubicBezTo>
                      <a:pt x="608" y="491"/>
                      <a:pt x="608" y="491"/>
                      <a:pt x="608" y="491"/>
                    </a:cubicBezTo>
                    <a:cubicBezTo>
                      <a:pt x="608" y="489"/>
                      <a:pt x="608" y="489"/>
                      <a:pt x="608" y="489"/>
                    </a:cubicBezTo>
                    <a:cubicBezTo>
                      <a:pt x="608" y="487"/>
                      <a:pt x="608" y="487"/>
                      <a:pt x="608" y="487"/>
                    </a:cubicBezTo>
                    <a:cubicBezTo>
                      <a:pt x="606" y="486"/>
                      <a:pt x="606" y="486"/>
                      <a:pt x="606" y="486"/>
                    </a:cubicBezTo>
                    <a:cubicBezTo>
                      <a:pt x="606" y="483"/>
                      <a:pt x="606" y="483"/>
                      <a:pt x="606" y="483"/>
                    </a:cubicBezTo>
                    <a:cubicBezTo>
                      <a:pt x="607" y="482"/>
                      <a:pt x="607" y="482"/>
                      <a:pt x="607" y="482"/>
                    </a:cubicBezTo>
                    <a:cubicBezTo>
                      <a:pt x="608" y="485"/>
                      <a:pt x="608" y="485"/>
                      <a:pt x="608" y="485"/>
                    </a:cubicBezTo>
                    <a:cubicBezTo>
                      <a:pt x="610" y="485"/>
                      <a:pt x="610" y="485"/>
                      <a:pt x="610" y="485"/>
                    </a:cubicBezTo>
                    <a:cubicBezTo>
                      <a:pt x="610" y="487"/>
                      <a:pt x="610" y="487"/>
                      <a:pt x="610" y="487"/>
                    </a:cubicBezTo>
                    <a:cubicBezTo>
                      <a:pt x="611" y="488"/>
                      <a:pt x="611" y="488"/>
                      <a:pt x="611" y="488"/>
                    </a:cubicBezTo>
                    <a:cubicBezTo>
                      <a:pt x="611" y="491"/>
                      <a:pt x="611" y="491"/>
                      <a:pt x="611" y="491"/>
                    </a:cubicBezTo>
                    <a:cubicBezTo>
                      <a:pt x="614" y="492"/>
                      <a:pt x="614" y="492"/>
                      <a:pt x="614" y="492"/>
                    </a:cubicBezTo>
                    <a:cubicBezTo>
                      <a:pt x="615" y="492"/>
                      <a:pt x="615" y="492"/>
                      <a:pt x="615" y="492"/>
                    </a:cubicBezTo>
                    <a:cubicBezTo>
                      <a:pt x="615" y="495"/>
                      <a:pt x="615" y="495"/>
                      <a:pt x="615" y="495"/>
                    </a:cubicBezTo>
                    <a:cubicBezTo>
                      <a:pt x="613" y="494"/>
                      <a:pt x="613" y="494"/>
                      <a:pt x="613" y="494"/>
                    </a:cubicBezTo>
                    <a:lnTo>
                      <a:pt x="611" y="495"/>
                    </a:lnTo>
                    <a:close/>
                    <a:moveTo>
                      <a:pt x="598" y="494"/>
                    </a:moveTo>
                    <a:cubicBezTo>
                      <a:pt x="598" y="492"/>
                      <a:pt x="598" y="492"/>
                      <a:pt x="598" y="492"/>
                    </a:cubicBezTo>
                    <a:cubicBezTo>
                      <a:pt x="598" y="491"/>
                      <a:pt x="598" y="491"/>
                      <a:pt x="598" y="491"/>
                    </a:cubicBezTo>
                    <a:cubicBezTo>
                      <a:pt x="598" y="489"/>
                      <a:pt x="598" y="489"/>
                      <a:pt x="598" y="489"/>
                    </a:cubicBezTo>
                    <a:cubicBezTo>
                      <a:pt x="598" y="486"/>
                      <a:pt x="598" y="486"/>
                      <a:pt x="598" y="486"/>
                    </a:cubicBezTo>
                    <a:cubicBezTo>
                      <a:pt x="599" y="484"/>
                      <a:pt x="599" y="484"/>
                      <a:pt x="599" y="484"/>
                    </a:cubicBezTo>
                    <a:cubicBezTo>
                      <a:pt x="600" y="484"/>
                      <a:pt x="600" y="484"/>
                      <a:pt x="600" y="484"/>
                    </a:cubicBezTo>
                    <a:cubicBezTo>
                      <a:pt x="601" y="486"/>
                      <a:pt x="601" y="486"/>
                      <a:pt x="601" y="486"/>
                    </a:cubicBezTo>
                    <a:cubicBezTo>
                      <a:pt x="600" y="487"/>
                      <a:pt x="600" y="487"/>
                      <a:pt x="600" y="487"/>
                    </a:cubicBezTo>
                    <a:cubicBezTo>
                      <a:pt x="600" y="488"/>
                      <a:pt x="600" y="488"/>
                      <a:pt x="600" y="488"/>
                    </a:cubicBezTo>
                    <a:cubicBezTo>
                      <a:pt x="601" y="490"/>
                      <a:pt x="601" y="490"/>
                      <a:pt x="601" y="490"/>
                    </a:cubicBezTo>
                    <a:cubicBezTo>
                      <a:pt x="599" y="494"/>
                      <a:pt x="599" y="494"/>
                      <a:pt x="599" y="494"/>
                    </a:cubicBezTo>
                    <a:lnTo>
                      <a:pt x="598" y="494"/>
                    </a:lnTo>
                    <a:close/>
                    <a:moveTo>
                      <a:pt x="597" y="440"/>
                    </a:moveTo>
                    <a:cubicBezTo>
                      <a:pt x="597" y="442"/>
                      <a:pt x="597" y="442"/>
                      <a:pt x="597" y="442"/>
                    </a:cubicBezTo>
                    <a:cubicBezTo>
                      <a:pt x="598" y="443"/>
                      <a:pt x="598" y="443"/>
                      <a:pt x="598" y="443"/>
                    </a:cubicBezTo>
                    <a:cubicBezTo>
                      <a:pt x="600" y="443"/>
                      <a:pt x="600" y="443"/>
                      <a:pt x="600" y="443"/>
                    </a:cubicBezTo>
                    <a:cubicBezTo>
                      <a:pt x="601" y="441"/>
                      <a:pt x="601" y="441"/>
                      <a:pt x="601" y="441"/>
                    </a:cubicBezTo>
                    <a:cubicBezTo>
                      <a:pt x="601" y="440"/>
                      <a:pt x="601" y="440"/>
                      <a:pt x="601" y="440"/>
                    </a:cubicBezTo>
                    <a:cubicBezTo>
                      <a:pt x="599" y="440"/>
                      <a:pt x="599" y="440"/>
                      <a:pt x="599" y="440"/>
                    </a:cubicBezTo>
                    <a:lnTo>
                      <a:pt x="597" y="440"/>
                    </a:lnTo>
                    <a:close/>
                    <a:moveTo>
                      <a:pt x="598" y="439"/>
                    </a:moveTo>
                    <a:cubicBezTo>
                      <a:pt x="599" y="437"/>
                      <a:pt x="599" y="437"/>
                      <a:pt x="599" y="437"/>
                    </a:cubicBezTo>
                    <a:cubicBezTo>
                      <a:pt x="599" y="435"/>
                      <a:pt x="599" y="435"/>
                      <a:pt x="599" y="435"/>
                    </a:cubicBezTo>
                    <a:cubicBezTo>
                      <a:pt x="601" y="433"/>
                      <a:pt x="601" y="433"/>
                      <a:pt x="601" y="433"/>
                    </a:cubicBezTo>
                    <a:cubicBezTo>
                      <a:pt x="603" y="432"/>
                      <a:pt x="603" y="432"/>
                      <a:pt x="603" y="432"/>
                    </a:cubicBezTo>
                    <a:cubicBezTo>
                      <a:pt x="603" y="432"/>
                      <a:pt x="603" y="432"/>
                      <a:pt x="603" y="432"/>
                    </a:cubicBezTo>
                    <a:cubicBezTo>
                      <a:pt x="603" y="434"/>
                      <a:pt x="603" y="434"/>
                      <a:pt x="603" y="434"/>
                    </a:cubicBezTo>
                    <a:cubicBezTo>
                      <a:pt x="603" y="437"/>
                      <a:pt x="603" y="437"/>
                      <a:pt x="603" y="437"/>
                    </a:cubicBezTo>
                    <a:cubicBezTo>
                      <a:pt x="603" y="439"/>
                      <a:pt x="603" y="439"/>
                      <a:pt x="603" y="439"/>
                    </a:cubicBezTo>
                    <a:cubicBezTo>
                      <a:pt x="601" y="440"/>
                      <a:pt x="601" y="440"/>
                      <a:pt x="601" y="440"/>
                    </a:cubicBezTo>
                    <a:lnTo>
                      <a:pt x="598" y="439"/>
                    </a:lnTo>
                    <a:close/>
                    <a:moveTo>
                      <a:pt x="489" y="417"/>
                    </a:moveTo>
                    <a:cubicBezTo>
                      <a:pt x="490" y="416"/>
                      <a:pt x="490" y="416"/>
                      <a:pt x="490" y="416"/>
                    </a:cubicBezTo>
                    <a:cubicBezTo>
                      <a:pt x="490" y="414"/>
                      <a:pt x="490" y="414"/>
                      <a:pt x="490" y="414"/>
                    </a:cubicBezTo>
                    <a:cubicBezTo>
                      <a:pt x="488" y="414"/>
                      <a:pt x="488" y="414"/>
                      <a:pt x="488" y="414"/>
                    </a:cubicBezTo>
                    <a:cubicBezTo>
                      <a:pt x="488" y="416"/>
                      <a:pt x="488" y="416"/>
                      <a:pt x="488" y="416"/>
                    </a:cubicBezTo>
                    <a:lnTo>
                      <a:pt x="489" y="417"/>
                    </a:lnTo>
                    <a:close/>
                    <a:moveTo>
                      <a:pt x="396" y="391"/>
                    </a:moveTo>
                    <a:cubicBezTo>
                      <a:pt x="397" y="390"/>
                      <a:pt x="397" y="390"/>
                      <a:pt x="397" y="390"/>
                    </a:cubicBezTo>
                    <a:cubicBezTo>
                      <a:pt x="399" y="390"/>
                      <a:pt x="399" y="390"/>
                      <a:pt x="399" y="390"/>
                    </a:cubicBezTo>
                    <a:cubicBezTo>
                      <a:pt x="397" y="391"/>
                      <a:pt x="397" y="391"/>
                      <a:pt x="397" y="391"/>
                    </a:cubicBezTo>
                    <a:cubicBezTo>
                      <a:pt x="397" y="391"/>
                      <a:pt x="396" y="391"/>
                      <a:pt x="396" y="391"/>
                    </a:cubicBezTo>
                    <a:moveTo>
                      <a:pt x="388" y="394"/>
                    </a:moveTo>
                    <a:cubicBezTo>
                      <a:pt x="391" y="394"/>
                      <a:pt x="391" y="394"/>
                      <a:pt x="391" y="394"/>
                    </a:cubicBezTo>
                    <a:cubicBezTo>
                      <a:pt x="391" y="393"/>
                      <a:pt x="391" y="393"/>
                      <a:pt x="391" y="393"/>
                    </a:cubicBezTo>
                    <a:cubicBezTo>
                      <a:pt x="389" y="393"/>
                      <a:pt x="389" y="393"/>
                      <a:pt x="389" y="393"/>
                    </a:cubicBezTo>
                    <a:lnTo>
                      <a:pt x="388" y="394"/>
                    </a:lnTo>
                    <a:close/>
                    <a:moveTo>
                      <a:pt x="392" y="402"/>
                    </a:moveTo>
                    <a:cubicBezTo>
                      <a:pt x="392" y="401"/>
                      <a:pt x="392" y="401"/>
                      <a:pt x="392" y="401"/>
                    </a:cubicBezTo>
                    <a:cubicBezTo>
                      <a:pt x="392" y="400"/>
                      <a:pt x="392" y="400"/>
                      <a:pt x="392" y="400"/>
                    </a:cubicBezTo>
                    <a:cubicBezTo>
                      <a:pt x="393" y="402"/>
                      <a:pt x="393" y="402"/>
                      <a:pt x="393" y="402"/>
                    </a:cubicBezTo>
                    <a:lnTo>
                      <a:pt x="392" y="402"/>
                    </a:lnTo>
                    <a:close/>
                    <a:moveTo>
                      <a:pt x="392" y="403"/>
                    </a:moveTo>
                    <a:cubicBezTo>
                      <a:pt x="390" y="400"/>
                      <a:pt x="390" y="400"/>
                      <a:pt x="390" y="400"/>
                    </a:cubicBezTo>
                    <a:cubicBezTo>
                      <a:pt x="390" y="401"/>
                      <a:pt x="390" y="401"/>
                      <a:pt x="390" y="401"/>
                    </a:cubicBezTo>
                    <a:cubicBezTo>
                      <a:pt x="391" y="403"/>
                      <a:pt x="391" y="403"/>
                      <a:pt x="391" y="403"/>
                    </a:cubicBezTo>
                    <a:lnTo>
                      <a:pt x="392" y="403"/>
                    </a:lnTo>
                    <a:close/>
                    <a:moveTo>
                      <a:pt x="395" y="408"/>
                    </a:moveTo>
                    <a:cubicBezTo>
                      <a:pt x="396" y="411"/>
                      <a:pt x="396" y="411"/>
                      <a:pt x="396" y="411"/>
                    </a:cubicBezTo>
                    <a:cubicBezTo>
                      <a:pt x="397" y="412"/>
                      <a:pt x="397" y="412"/>
                      <a:pt x="397" y="412"/>
                    </a:cubicBezTo>
                    <a:cubicBezTo>
                      <a:pt x="399" y="410"/>
                      <a:pt x="399" y="410"/>
                      <a:pt x="399" y="410"/>
                    </a:cubicBezTo>
                    <a:cubicBezTo>
                      <a:pt x="398" y="409"/>
                      <a:pt x="398" y="409"/>
                      <a:pt x="398" y="409"/>
                    </a:cubicBezTo>
                    <a:cubicBezTo>
                      <a:pt x="399" y="408"/>
                      <a:pt x="399" y="408"/>
                      <a:pt x="399" y="408"/>
                    </a:cubicBezTo>
                    <a:cubicBezTo>
                      <a:pt x="398" y="408"/>
                      <a:pt x="398" y="408"/>
                      <a:pt x="398" y="408"/>
                    </a:cubicBezTo>
                    <a:cubicBezTo>
                      <a:pt x="397" y="409"/>
                      <a:pt x="397" y="409"/>
                      <a:pt x="397" y="409"/>
                    </a:cubicBezTo>
                    <a:cubicBezTo>
                      <a:pt x="397" y="408"/>
                      <a:pt x="397" y="408"/>
                      <a:pt x="397" y="408"/>
                    </a:cubicBezTo>
                    <a:lnTo>
                      <a:pt x="395" y="408"/>
                    </a:lnTo>
                    <a:close/>
                    <a:moveTo>
                      <a:pt x="392" y="422"/>
                    </a:moveTo>
                    <a:cubicBezTo>
                      <a:pt x="392" y="419"/>
                      <a:pt x="392" y="419"/>
                      <a:pt x="392" y="419"/>
                    </a:cubicBezTo>
                    <a:cubicBezTo>
                      <a:pt x="393" y="417"/>
                      <a:pt x="393" y="417"/>
                      <a:pt x="393" y="417"/>
                    </a:cubicBezTo>
                    <a:cubicBezTo>
                      <a:pt x="393" y="416"/>
                      <a:pt x="393" y="416"/>
                      <a:pt x="393" y="416"/>
                    </a:cubicBezTo>
                    <a:cubicBezTo>
                      <a:pt x="394" y="413"/>
                      <a:pt x="394" y="413"/>
                      <a:pt x="394" y="413"/>
                    </a:cubicBezTo>
                    <a:cubicBezTo>
                      <a:pt x="395" y="414"/>
                      <a:pt x="395" y="414"/>
                      <a:pt x="395" y="414"/>
                    </a:cubicBezTo>
                    <a:cubicBezTo>
                      <a:pt x="394" y="416"/>
                      <a:pt x="394" y="416"/>
                      <a:pt x="394" y="416"/>
                    </a:cubicBezTo>
                    <a:cubicBezTo>
                      <a:pt x="395" y="417"/>
                      <a:pt x="395" y="417"/>
                      <a:pt x="395" y="417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395" y="419"/>
                      <a:pt x="395" y="419"/>
                      <a:pt x="395" y="419"/>
                    </a:cubicBezTo>
                    <a:cubicBezTo>
                      <a:pt x="394" y="420"/>
                      <a:pt x="394" y="420"/>
                      <a:pt x="394" y="420"/>
                    </a:cubicBezTo>
                    <a:cubicBezTo>
                      <a:pt x="393" y="421"/>
                      <a:pt x="393" y="421"/>
                      <a:pt x="393" y="421"/>
                    </a:cubicBezTo>
                    <a:lnTo>
                      <a:pt x="392" y="422"/>
                    </a:lnTo>
                    <a:close/>
                    <a:moveTo>
                      <a:pt x="476" y="370"/>
                    </a:moveTo>
                    <a:cubicBezTo>
                      <a:pt x="477" y="369"/>
                      <a:pt x="477" y="369"/>
                      <a:pt x="477" y="369"/>
                    </a:cubicBezTo>
                    <a:cubicBezTo>
                      <a:pt x="477" y="369"/>
                      <a:pt x="477" y="369"/>
                      <a:pt x="477" y="369"/>
                    </a:cubicBezTo>
                    <a:cubicBezTo>
                      <a:pt x="478" y="370"/>
                      <a:pt x="478" y="370"/>
                      <a:pt x="478" y="370"/>
                    </a:cubicBezTo>
                    <a:cubicBezTo>
                      <a:pt x="477" y="371"/>
                      <a:pt x="477" y="371"/>
                      <a:pt x="477" y="371"/>
                    </a:cubicBezTo>
                    <a:lnTo>
                      <a:pt x="476" y="370"/>
                    </a:lnTo>
                    <a:close/>
                    <a:moveTo>
                      <a:pt x="505" y="353"/>
                    </a:moveTo>
                    <a:cubicBezTo>
                      <a:pt x="504" y="351"/>
                      <a:pt x="504" y="351"/>
                      <a:pt x="504" y="351"/>
                    </a:cubicBezTo>
                    <a:cubicBezTo>
                      <a:pt x="503" y="350"/>
                      <a:pt x="503" y="350"/>
                      <a:pt x="503" y="350"/>
                    </a:cubicBezTo>
                    <a:cubicBezTo>
                      <a:pt x="504" y="347"/>
                      <a:pt x="504" y="347"/>
                      <a:pt x="504" y="347"/>
                    </a:cubicBezTo>
                    <a:cubicBezTo>
                      <a:pt x="505" y="346"/>
                      <a:pt x="505" y="346"/>
                      <a:pt x="505" y="346"/>
                    </a:cubicBezTo>
                    <a:cubicBezTo>
                      <a:pt x="506" y="347"/>
                      <a:pt x="506" y="347"/>
                      <a:pt x="506" y="347"/>
                    </a:cubicBezTo>
                    <a:cubicBezTo>
                      <a:pt x="506" y="348"/>
                      <a:pt x="506" y="348"/>
                      <a:pt x="506" y="348"/>
                    </a:cubicBezTo>
                    <a:cubicBezTo>
                      <a:pt x="507" y="350"/>
                      <a:pt x="507" y="350"/>
                      <a:pt x="507" y="350"/>
                    </a:cubicBezTo>
                    <a:cubicBezTo>
                      <a:pt x="506" y="351"/>
                      <a:pt x="506" y="351"/>
                      <a:pt x="506" y="351"/>
                    </a:cubicBezTo>
                    <a:cubicBezTo>
                      <a:pt x="506" y="353"/>
                      <a:pt x="506" y="353"/>
                      <a:pt x="506" y="353"/>
                    </a:cubicBezTo>
                    <a:lnTo>
                      <a:pt x="505" y="353"/>
                    </a:lnTo>
                    <a:close/>
                    <a:moveTo>
                      <a:pt x="473" y="387"/>
                    </a:move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73" y="385"/>
                      <a:pt x="473" y="385"/>
                      <a:pt x="473" y="385"/>
                    </a:cubicBezTo>
                    <a:cubicBezTo>
                      <a:pt x="474" y="384"/>
                      <a:pt x="474" y="384"/>
                      <a:pt x="474" y="384"/>
                    </a:cubicBezTo>
                    <a:cubicBezTo>
                      <a:pt x="474" y="383"/>
                      <a:pt x="474" y="383"/>
                      <a:pt x="474" y="383"/>
                    </a:cubicBezTo>
                    <a:cubicBezTo>
                      <a:pt x="475" y="382"/>
                      <a:pt x="475" y="382"/>
                      <a:pt x="475" y="382"/>
                    </a:cubicBezTo>
                    <a:cubicBezTo>
                      <a:pt x="475" y="380"/>
                      <a:pt x="475" y="380"/>
                      <a:pt x="475" y="380"/>
                    </a:cubicBezTo>
                    <a:cubicBezTo>
                      <a:pt x="473" y="380"/>
                      <a:pt x="473" y="380"/>
                      <a:pt x="473" y="380"/>
                    </a:cubicBezTo>
                    <a:cubicBezTo>
                      <a:pt x="473" y="378"/>
                      <a:pt x="473" y="378"/>
                      <a:pt x="473" y="378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6" y="376"/>
                      <a:pt x="476" y="376"/>
                      <a:pt x="476" y="376"/>
                    </a:cubicBezTo>
                    <a:cubicBezTo>
                      <a:pt x="476" y="374"/>
                      <a:pt x="476" y="374"/>
                      <a:pt x="476" y="374"/>
                    </a:cubicBezTo>
                    <a:cubicBezTo>
                      <a:pt x="473" y="373"/>
                      <a:pt x="473" y="373"/>
                      <a:pt x="473" y="373"/>
                    </a:cubicBezTo>
                    <a:cubicBezTo>
                      <a:pt x="472" y="373"/>
                      <a:pt x="472" y="373"/>
                      <a:pt x="472" y="373"/>
                    </a:cubicBezTo>
                    <a:cubicBezTo>
                      <a:pt x="472" y="375"/>
                      <a:pt x="472" y="375"/>
                      <a:pt x="472" y="375"/>
                    </a:cubicBezTo>
                    <a:cubicBezTo>
                      <a:pt x="471" y="376"/>
                      <a:pt x="471" y="376"/>
                      <a:pt x="471" y="376"/>
                    </a:cubicBezTo>
                    <a:cubicBezTo>
                      <a:pt x="470" y="375"/>
                      <a:pt x="470" y="375"/>
                      <a:pt x="470" y="375"/>
                    </a:cubicBezTo>
                    <a:cubicBezTo>
                      <a:pt x="467" y="375"/>
                      <a:pt x="467" y="375"/>
                      <a:pt x="467" y="375"/>
                    </a:cubicBezTo>
                    <a:cubicBezTo>
                      <a:pt x="464" y="378"/>
                      <a:pt x="464" y="378"/>
                      <a:pt x="464" y="378"/>
                    </a:cubicBezTo>
                    <a:cubicBezTo>
                      <a:pt x="462" y="379"/>
                      <a:pt x="462" y="379"/>
                      <a:pt x="462" y="379"/>
                    </a:cubicBezTo>
                    <a:cubicBezTo>
                      <a:pt x="462" y="378"/>
                      <a:pt x="462" y="378"/>
                      <a:pt x="462" y="378"/>
                    </a:cubicBezTo>
                    <a:cubicBezTo>
                      <a:pt x="465" y="377"/>
                      <a:pt x="465" y="377"/>
                      <a:pt x="465" y="377"/>
                    </a:cubicBezTo>
                    <a:cubicBezTo>
                      <a:pt x="466" y="375"/>
                      <a:pt x="466" y="375"/>
                      <a:pt x="466" y="375"/>
                    </a:cubicBezTo>
                    <a:cubicBezTo>
                      <a:pt x="466" y="372"/>
                      <a:pt x="466" y="372"/>
                      <a:pt x="466" y="372"/>
                    </a:cubicBezTo>
                    <a:cubicBezTo>
                      <a:pt x="465" y="374"/>
                      <a:pt x="465" y="374"/>
                      <a:pt x="465" y="374"/>
                    </a:cubicBezTo>
                    <a:cubicBezTo>
                      <a:pt x="464" y="373"/>
                      <a:pt x="464" y="373"/>
                      <a:pt x="464" y="373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6" y="370"/>
                      <a:pt x="466" y="370"/>
                      <a:pt x="466" y="370"/>
                    </a:cubicBezTo>
                    <a:cubicBezTo>
                      <a:pt x="464" y="367"/>
                      <a:pt x="464" y="367"/>
                      <a:pt x="464" y="367"/>
                    </a:cubicBezTo>
                    <a:cubicBezTo>
                      <a:pt x="466" y="366"/>
                      <a:pt x="466" y="366"/>
                      <a:pt x="466" y="366"/>
                    </a:cubicBezTo>
                    <a:cubicBezTo>
                      <a:pt x="467" y="366"/>
                      <a:pt x="467" y="366"/>
                      <a:pt x="467" y="366"/>
                    </a:cubicBezTo>
                    <a:cubicBezTo>
                      <a:pt x="467" y="367"/>
                      <a:pt x="467" y="367"/>
                      <a:pt x="467" y="367"/>
                    </a:cubicBezTo>
                    <a:cubicBezTo>
                      <a:pt x="468" y="370"/>
                      <a:pt x="468" y="370"/>
                      <a:pt x="468" y="370"/>
                    </a:cubicBezTo>
                    <a:cubicBezTo>
                      <a:pt x="469" y="372"/>
                      <a:pt x="469" y="372"/>
                      <a:pt x="469" y="372"/>
                    </a:cubicBezTo>
                    <a:cubicBezTo>
                      <a:pt x="470" y="371"/>
                      <a:pt x="470" y="371"/>
                      <a:pt x="470" y="371"/>
                    </a:cubicBezTo>
                    <a:cubicBezTo>
                      <a:pt x="473" y="371"/>
                      <a:pt x="473" y="371"/>
                      <a:pt x="473" y="371"/>
                    </a:cubicBezTo>
                    <a:cubicBezTo>
                      <a:pt x="474" y="368"/>
                      <a:pt x="474" y="368"/>
                      <a:pt x="474" y="368"/>
                    </a:cubicBezTo>
                    <a:cubicBezTo>
                      <a:pt x="472" y="367"/>
                      <a:pt x="472" y="367"/>
                      <a:pt x="472" y="367"/>
                    </a:cubicBezTo>
                    <a:cubicBezTo>
                      <a:pt x="472" y="366"/>
                      <a:pt x="472" y="366"/>
                      <a:pt x="472" y="366"/>
                    </a:cubicBezTo>
                    <a:cubicBezTo>
                      <a:pt x="474" y="366"/>
                      <a:pt x="474" y="366"/>
                      <a:pt x="474" y="366"/>
                    </a:cubicBezTo>
                    <a:cubicBezTo>
                      <a:pt x="475" y="367"/>
                      <a:pt x="475" y="367"/>
                      <a:pt x="475" y="367"/>
                    </a:cubicBezTo>
                    <a:cubicBezTo>
                      <a:pt x="476" y="367"/>
                      <a:pt x="476" y="367"/>
                      <a:pt x="476" y="367"/>
                    </a:cubicBezTo>
                    <a:cubicBezTo>
                      <a:pt x="478" y="365"/>
                      <a:pt x="478" y="365"/>
                      <a:pt x="478" y="365"/>
                    </a:cubicBezTo>
                    <a:cubicBezTo>
                      <a:pt x="478" y="363"/>
                      <a:pt x="478" y="363"/>
                      <a:pt x="478" y="363"/>
                    </a:cubicBezTo>
                    <a:cubicBezTo>
                      <a:pt x="479" y="365"/>
                      <a:pt x="479" y="365"/>
                      <a:pt x="479" y="365"/>
                    </a:cubicBezTo>
                    <a:cubicBezTo>
                      <a:pt x="480" y="365"/>
                      <a:pt x="480" y="365"/>
                      <a:pt x="480" y="365"/>
                    </a:cubicBezTo>
                    <a:cubicBezTo>
                      <a:pt x="482" y="363"/>
                      <a:pt x="482" y="363"/>
                      <a:pt x="482" y="363"/>
                    </a:cubicBezTo>
                    <a:cubicBezTo>
                      <a:pt x="480" y="367"/>
                      <a:pt x="480" y="367"/>
                      <a:pt x="480" y="367"/>
                    </a:cubicBezTo>
                    <a:cubicBezTo>
                      <a:pt x="480" y="370"/>
                      <a:pt x="480" y="370"/>
                      <a:pt x="480" y="370"/>
                    </a:cubicBezTo>
                    <a:cubicBezTo>
                      <a:pt x="481" y="369"/>
                      <a:pt x="481" y="369"/>
                      <a:pt x="481" y="369"/>
                    </a:cubicBezTo>
                    <a:cubicBezTo>
                      <a:pt x="482" y="370"/>
                      <a:pt x="482" y="370"/>
                      <a:pt x="482" y="370"/>
                    </a:cubicBezTo>
                    <a:cubicBezTo>
                      <a:pt x="481" y="371"/>
                      <a:pt x="481" y="371"/>
                      <a:pt x="481" y="371"/>
                    </a:cubicBezTo>
                    <a:cubicBezTo>
                      <a:pt x="482" y="371"/>
                      <a:pt x="482" y="371"/>
                      <a:pt x="482" y="371"/>
                    </a:cubicBezTo>
                    <a:cubicBezTo>
                      <a:pt x="483" y="369"/>
                      <a:pt x="483" y="369"/>
                      <a:pt x="483" y="369"/>
                    </a:cubicBezTo>
                    <a:cubicBezTo>
                      <a:pt x="484" y="368"/>
                      <a:pt x="484" y="368"/>
                      <a:pt x="484" y="368"/>
                    </a:cubicBezTo>
                    <a:cubicBezTo>
                      <a:pt x="486" y="365"/>
                      <a:pt x="486" y="365"/>
                      <a:pt x="486" y="365"/>
                    </a:cubicBezTo>
                    <a:cubicBezTo>
                      <a:pt x="488" y="364"/>
                      <a:pt x="488" y="364"/>
                      <a:pt x="488" y="364"/>
                    </a:cubicBezTo>
                    <a:cubicBezTo>
                      <a:pt x="487" y="367"/>
                      <a:pt x="487" y="367"/>
                      <a:pt x="487" y="367"/>
                    </a:cubicBezTo>
                    <a:cubicBezTo>
                      <a:pt x="485" y="369"/>
                      <a:pt x="485" y="369"/>
                      <a:pt x="485" y="369"/>
                    </a:cubicBezTo>
                    <a:cubicBezTo>
                      <a:pt x="486" y="372"/>
                      <a:pt x="486" y="372"/>
                      <a:pt x="486" y="372"/>
                    </a:cubicBezTo>
                    <a:cubicBezTo>
                      <a:pt x="487" y="372"/>
                      <a:pt x="487" y="372"/>
                      <a:pt x="487" y="372"/>
                    </a:cubicBezTo>
                    <a:cubicBezTo>
                      <a:pt x="489" y="373"/>
                      <a:pt x="489" y="373"/>
                      <a:pt x="489" y="373"/>
                    </a:cubicBezTo>
                    <a:cubicBezTo>
                      <a:pt x="490" y="372"/>
                      <a:pt x="490" y="372"/>
                      <a:pt x="490" y="372"/>
                    </a:cubicBezTo>
                    <a:cubicBezTo>
                      <a:pt x="492" y="370"/>
                      <a:pt x="492" y="370"/>
                      <a:pt x="492" y="370"/>
                    </a:cubicBezTo>
                    <a:cubicBezTo>
                      <a:pt x="493" y="366"/>
                      <a:pt x="493" y="366"/>
                      <a:pt x="493" y="366"/>
                    </a:cubicBezTo>
                    <a:cubicBezTo>
                      <a:pt x="494" y="364"/>
                      <a:pt x="494" y="364"/>
                      <a:pt x="494" y="364"/>
                    </a:cubicBezTo>
                    <a:cubicBezTo>
                      <a:pt x="494" y="361"/>
                      <a:pt x="494" y="361"/>
                      <a:pt x="494" y="361"/>
                    </a:cubicBezTo>
                    <a:cubicBezTo>
                      <a:pt x="494" y="360"/>
                      <a:pt x="494" y="360"/>
                      <a:pt x="494" y="360"/>
                    </a:cubicBezTo>
                    <a:cubicBezTo>
                      <a:pt x="494" y="359"/>
                      <a:pt x="494" y="359"/>
                      <a:pt x="494" y="359"/>
                    </a:cubicBezTo>
                    <a:cubicBezTo>
                      <a:pt x="493" y="359"/>
                      <a:pt x="493" y="359"/>
                      <a:pt x="493" y="359"/>
                    </a:cubicBezTo>
                    <a:cubicBezTo>
                      <a:pt x="492" y="359"/>
                      <a:pt x="492" y="359"/>
                      <a:pt x="492" y="359"/>
                    </a:cubicBezTo>
                    <a:cubicBezTo>
                      <a:pt x="490" y="360"/>
                      <a:pt x="490" y="360"/>
                      <a:pt x="490" y="360"/>
                    </a:cubicBezTo>
                    <a:cubicBezTo>
                      <a:pt x="490" y="357"/>
                      <a:pt x="490" y="357"/>
                      <a:pt x="490" y="357"/>
                    </a:cubicBezTo>
                    <a:cubicBezTo>
                      <a:pt x="491" y="357"/>
                      <a:pt x="491" y="357"/>
                      <a:pt x="491" y="357"/>
                    </a:cubicBezTo>
                    <a:cubicBezTo>
                      <a:pt x="491" y="356"/>
                      <a:pt x="491" y="356"/>
                      <a:pt x="491" y="356"/>
                    </a:cubicBezTo>
                    <a:cubicBezTo>
                      <a:pt x="488" y="356"/>
                      <a:pt x="488" y="356"/>
                      <a:pt x="488" y="356"/>
                    </a:cubicBezTo>
                    <a:cubicBezTo>
                      <a:pt x="488" y="355"/>
                      <a:pt x="488" y="355"/>
                      <a:pt x="488" y="355"/>
                    </a:cubicBezTo>
                    <a:cubicBezTo>
                      <a:pt x="486" y="353"/>
                      <a:pt x="486" y="353"/>
                      <a:pt x="486" y="353"/>
                    </a:cubicBezTo>
                    <a:cubicBezTo>
                      <a:pt x="486" y="352"/>
                      <a:pt x="486" y="352"/>
                      <a:pt x="486" y="352"/>
                    </a:cubicBezTo>
                    <a:cubicBezTo>
                      <a:pt x="485" y="348"/>
                      <a:pt x="485" y="348"/>
                      <a:pt x="485" y="348"/>
                    </a:cubicBezTo>
                    <a:cubicBezTo>
                      <a:pt x="484" y="345"/>
                      <a:pt x="484" y="345"/>
                      <a:pt x="484" y="345"/>
                    </a:cubicBezTo>
                    <a:cubicBezTo>
                      <a:pt x="485" y="343"/>
                      <a:pt x="485" y="343"/>
                      <a:pt x="485" y="343"/>
                    </a:cubicBezTo>
                    <a:cubicBezTo>
                      <a:pt x="484" y="340"/>
                      <a:pt x="484" y="340"/>
                      <a:pt x="484" y="340"/>
                    </a:cubicBezTo>
                    <a:cubicBezTo>
                      <a:pt x="483" y="342"/>
                      <a:pt x="483" y="342"/>
                      <a:pt x="483" y="342"/>
                    </a:cubicBezTo>
                    <a:cubicBezTo>
                      <a:pt x="483" y="344"/>
                      <a:pt x="483" y="344"/>
                      <a:pt x="483" y="344"/>
                    </a:cubicBezTo>
                    <a:cubicBezTo>
                      <a:pt x="481" y="342"/>
                      <a:pt x="481" y="342"/>
                      <a:pt x="481" y="342"/>
                    </a:cubicBezTo>
                    <a:cubicBezTo>
                      <a:pt x="479" y="341"/>
                      <a:pt x="479" y="341"/>
                      <a:pt x="479" y="341"/>
                    </a:cubicBezTo>
                    <a:cubicBezTo>
                      <a:pt x="478" y="336"/>
                      <a:pt x="478" y="336"/>
                      <a:pt x="478" y="336"/>
                    </a:cubicBezTo>
                    <a:cubicBezTo>
                      <a:pt x="477" y="335"/>
                      <a:pt x="477" y="335"/>
                      <a:pt x="477" y="335"/>
                    </a:cubicBezTo>
                    <a:cubicBezTo>
                      <a:pt x="477" y="332"/>
                      <a:pt x="477" y="332"/>
                      <a:pt x="477" y="332"/>
                    </a:cubicBezTo>
                    <a:cubicBezTo>
                      <a:pt x="475" y="330"/>
                      <a:pt x="475" y="330"/>
                      <a:pt x="475" y="330"/>
                    </a:cubicBezTo>
                    <a:cubicBezTo>
                      <a:pt x="475" y="327"/>
                      <a:pt x="475" y="327"/>
                      <a:pt x="475" y="327"/>
                    </a:cubicBezTo>
                    <a:cubicBezTo>
                      <a:pt x="474" y="326"/>
                      <a:pt x="474" y="326"/>
                      <a:pt x="474" y="326"/>
                    </a:cubicBezTo>
                    <a:cubicBezTo>
                      <a:pt x="474" y="324"/>
                      <a:pt x="474" y="324"/>
                      <a:pt x="474" y="324"/>
                    </a:cubicBezTo>
                    <a:cubicBezTo>
                      <a:pt x="476" y="324"/>
                      <a:pt x="476" y="324"/>
                      <a:pt x="476" y="324"/>
                    </a:cubicBezTo>
                    <a:cubicBezTo>
                      <a:pt x="477" y="322"/>
                      <a:pt x="477" y="322"/>
                      <a:pt x="477" y="322"/>
                    </a:cubicBezTo>
                    <a:cubicBezTo>
                      <a:pt x="479" y="322"/>
                      <a:pt x="479" y="322"/>
                      <a:pt x="479" y="322"/>
                    </a:cubicBezTo>
                    <a:cubicBezTo>
                      <a:pt x="479" y="322"/>
                      <a:pt x="479" y="322"/>
                      <a:pt x="479" y="322"/>
                    </a:cubicBezTo>
                    <a:cubicBezTo>
                      <a:pt x="480" y="321"/>
                      <a:pt x="480" y="321"/>
                      <a:pt x="480" y="321"/>
                    </a:cubicBezTo>
                    <a:cubicBezTo>
                      <a:pt x="481" y="319"/>
                      <a:pt x="481" y="319"/>
                      <a:pt x="481" y="319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2"/>
                      <a:pt x="483" y="312"/>
                      <a:pt x="483" y="312"/>
                    </a:cubicBezTo>
                    <a:cubicBezTo>
                      <a:pt x="483" y="311"/>
                      <a:pt x="483" y="311"/>
                      <a:pt x="483" y="311"/>
                    </a:cubicBezTo>
                    <a:cubicBezTo>
                      <a:pt x="481" y="307"/>
                      <a:pt x="481" y="307"/>
                      <a:pt x="481" y="307"/>
                    </a:cubicBezTo>
                    <a:cubicBezTo>
                      <a:pt x="482" y="305"/>
                      <a:pt x="482" y="305"/>
                      <a:pt x="482" y="305"/>
                    </a:cubicBezTo>
                    <a:cubicBezTo>
                      <a:pt x="484" y="304"/>
                      <a:pt x="484" y="304"/>
                      <a:pt x="484" y="304"/>
                    </a:cubicBezTo>
                    <a:cubicBezTo>
                      <a:pt x="484" y="301"/>
                      <a:pt x="484" y="301"/>
                      <a:pt x="484" y="301"/>
                    </a:cubicBezTo>
                    <a:cubicBezTo>
                      <a:pt x="486" y="298"/>
                      <a:pt x="486" y="298"/>
                      <a:pt x="486" y="298"/>
                    </a:cubicBezTo>
                    <a:cubicBezTo>
                      <a:pt x="486" y="296"/>
                      <a:pt x="486" y="296"/>
                      <a:pt x="486" y="296"/>
                    </a:cubicBezTo>
                    <a:cubicBezTo>
                      <a:pt x="488" y="295"/>
                      <a:pt x="488" y="295"/>
                      <a:pt x="488" y="295"/>
                    </a:cubicBezTo>
                    <a:cubicBezTo>
                      <a:pt x="488" y="290"/>
                      <a:pt x="488" y="290"/>
                      <a:pt x="488" y="290"/>
                    </a:cubicBezTo>
                    <a:cubicBezTo>
                      <a:pt x="489" y="290"/>
                      <a:pt x="489" y="290"/>
                      <a:pt x="489" y="290"/>
                    </a:cubicBezTo>
                    <a:cubicBezTo>
                      <a:pt x="489" y="288"/>
                      <a:pt x="489" y="288"/>
                      <a:pt x="489" y="288"/>
                    </a:cubicBezTo>
                    <a:cubicBezTo>
                      <a:pt x="491" y="285"/>
                      <a:pt x="491" y="285"/>
                      <a:pt x="491" y="285"/>
                    </a:cubicBezTo>
                    <a:cubicBezTo>
                      <a:pt x="491" y="282"/>
                      <a:pt x="491" y="282"/>
                      <a:pt x="491" y="282"/>
                    </a:cubicBezTo>
                    <a:cubicBezTo>
                      <a:pt x="491" y="281"/>
                      <a:pt x="491" y="281"/>
                      <a:pt x="491" y="281"/>
                    </a:cubicBezTo>
                    <a:cubicBezTo>
                      <a:pt x="493" y="280"/>
                      <a:pt x="493" y="280"/>
                      <a:pt x="493" y="280"/>
                    </a:cubicBezTo>
                    <a:cubicBezTo>
                      <a:pt x="493" y="278"/>
                      <a:pt x="493" y="278"/>
                      <a:pt x="493" y="278"/>
                    </a:cubicBezTo>
                    <a:cubicBezTo>
                      <a:pt x="492" y="276"/>
                      <a:pt x="492" y="276"/>
                      <a:pt x="492" y="276"/>
                    </a:cubicBezTo>
                    <a:cubicBezTo>
                      <a:pt x="492" y="274"/>
                      <a:pt x="492" y="274"/>
                      <a:pt x="492" y="274"/>
                    </a:cubicBezTo>
                    <a:cubicBezTo>
                      <a:pt x="492" y="273"/>
                      <a:pt x="492" y="273"/>
                      <a:pt x="492" y="273"/>
                    </a:cubicBezTo>
                    <a:cubicBezTo>
                      <a:pt x="490" y="272"/>
                      <a:pt x="490" y="272"/>
                      <a:pt x="490" y="272"/>
                    </a:cubicBezTo>
                    <a:cubicBezTo>
                      <a:pt x="489" y="268"/>
                      <a:pt x="489" y="268"/>
                      <a:pt x="489" y="268"/>
                    </a:cubicBezTo>
                    <a:cubicBezTo>
                      <a:pt x="490" y="267"/>
                      <a:pt x="490" y="267"/>
                      <a:pt x="490" y="267"/>
                    </a:cubicBezTo>
                    <a:cubicBezTo>
                      <a:pt x="488" y="263"/>
                      <a:pt x="488" y="263"/>
                      <a:pt x="488" y="263"/>
                    </a:cubicBezTo>
                    <a:cubicBezTo>
                      <a:pt x="486" y="263"/>
                      <a:pt x="486" y="263"/>
                      <a:pt x="486" y="263"/>
                    </a:cubicBezTo>
                    <a:cubicBezTo>
                      <a:pt x="486" y="262"/>
                      <a:pt x="486" y="262"/>
                      <a:pt x="486" y="262"/>
                    </a:cubicBezTo>
                    <a:cubicBezTo>
                      <a:pt x="485" y="262"/>
                      <a:pt x="485" y="262"/>
                      <a:pt x="485" y="262"/>
                    </a:cubicBezTo>
                    <a:cubicBezTo>
                      <a:pt x="484" y="265"/>
                      <a:pt x="484" y="265"/>
                      <a:pt x="484" y="265"/>
                    </a:cubicBezTo>
                    <a:cubicBezTo>
                      <a:pt x="483" y="265"/>
                      <a:pt x="483" y="265"/>
                      <a:pt x="483" y="265"/>
                    </a:cubicBezTo>
                    <a:cubicBezTo>
                      <a:pt x="481" y="261"/>
                      <a:pt x="481" y="261"/>
                      <a:pt x="481" y="261"/>
                    </a:cubicBezTo>
                    <a:cubicBezTo>
                      <a:pt x="479" y="261"/>
                      <a:pt x="479" y="261"/>
                      <a:pt x="479" y="261"/>
                    </a:cubicBezTo>
                    <a:cubicBezTo>
                      <a:pt x="478" y="259"/>
                      <a:pt x="478" y="259"/>
                      <a:pt x="478" y="259"/>
                    </a:cubicBezTo>
                    <a:cubicBezTo>
                      <a:pt x="476" y="260"/>
                      <a:pt x="476" y="260"/>
                      <a:pt x="476" y="260"/>
                    </a:cubicBezTo>
                    <a:cubicBezTo>
                      <a:pt x="477" y="262"/>
                      <a:pt x="477" y="262"/>
                      <a:pt x="477" y="262"/>
                    </a:cubicBezTo>
                    <a:cubicBezTo>
                      <a:pt x="476" y="263"/>
                      <a:pt x="476" y="263"/>
                      <a:pt x="476" y="263"/>
                    </a:cubicBezTo>
                    <a:cubicBezTo>
                      <a:pt x="474" y="263"/>
                      <a:pt x="474" y="263"/>
                      <a:pt x="474" y="263"/>
                    </a:cubicBezTo>
                    <a:cubicBezTo>
                      <a:pt x="473" y="265"/>
                      <a:pt x="473" y="265"/>
                      <a:pt x="473" y="265"/>
                    </a:cubicBezTo>
                    <a:cubicBezTo>
                      <a:pt x="473" y="267"/>
                      <a:pt x="473" y="267"/>
                      <a:pt x="473" y="267"/>
                    </a:cubicBezTo>
                    <a:cubicBezTo>
                      <a:pt x="472" y="267"/>
                      <a:pt x="472" y="267"/>
                      <a:pt x="472" y="267"/>
                    </a:cubicBezTo>
                    <a:cubicBezTo>
                      <a:pt x="470" y="273"/>
                      <a:pt x="470" y="273"/>
                      <a:pt x="470" y="273"/>
                    </a:cubicBezTo>
                    <a:cubicBezTo>
                      <a:pt x="470" y="275"/>
                      <a:pt x="470" y="275"/>
                      <a:pt x="470" y="275"/>
                    </a:cubicBezTo>
                    <a:cubicBezTo>
                      <a:pt x="469" y="277"/>
                      <a:pt x="469" y="277"/>
                      <a:pt x="469" y="277"/>
                    </a:cubicBezTo>
                    <a:cubicBezTo>
                      <a:pt x="469" y="280"/>
                      <a:pt x="469" y="280"/>
                      <a:pt x="469" y="280"/>
                    </a:cubicBezTo>
                    <a:cubicBezTo>
                      <a:pt x="468" y="280"/>
                      <a:pt x="468" y="280"/>
                      <a:pt x="468" y="280"/>
                    </a:cubicBezTo>
                    <a:cubicBezTo>
                      <a:pt x="468" y="282"/>
                      <a:pt x="468" y="282"/>
                      <a:pt x="468" y="282"/>
                    </a:cubicBezTo>
                    <a:cubicBezTo>
                      <a:pt x="466" y="283"/>
                      <a:pt x="466" y="283"/>
                      <a:pt x="466" y="283"/>
                    </a:cubicBezTo>
                    <a:cubicBezTo>
                      <a:pt x="466" y="288"/>
                      <a:pt x="466" y="288"/>
                      <a:pt x="466" y="288"/>
                    </a:cubicBezTo>
                    <a:cubicBezTo>
                      <a:pt x="464" y="289"/>
                      <a:pt x="464" y="289"/>
                      <a:pt x="464" y="289"/>
                    </a:cubicBezTo>
                    <a:cubicBezTo>
                      <a:pt x="463" y="289"/>
                      <a:pt x="463" y="289"/>
                      <a:pt x="463" y="289"/>
                    </a:cubicBezTo>
                    <a:cubicBezTo>
                      <a:pt x="462" y="292"/>
                      <a:pt x="462" y="292"/>
                      <a:pt x="462" y="292"/>
                    </a:cubicBezTo>
                    <a:cubicBezTo>
                      <a:pt x="462" y="294"/>
                      <a:pt x="462" y="294"/>
                      <a:pt x="462" y="294"/>
                    </a:cubicBezTo>
                    <a:cubicBezTo>
                      <a:pt x="462" y="296"/>
                      <a:pt x="462" y="296"/>
                      <a:pt x="462" y="296"/>
                    </a:cubicBezTo>
                    <a:cubicBezTo>
                      <a:pt x="461" y="298"/>
                      <a:pt x="461" y="298"/>
                      <a:pt x="461" y="298"/>
                    </a:cubicBezTo>
                    <a:cubicBezTo>
                      <a:pt x="460" y="300"/>
                      <a:pt x="460" y="300"/>
                      <a:pt x="460" y="300"/>
                    </a:cubicBezTo>
                    <a:cubicBezTo>
                      <a:pt x="461" y="302"/>
                      <a:pt x="461" y="302"/>
                      <a:pt x="461" y="302"/>
                    </a:cubicBezTo>
                    <a:cubicBezTo>
                      <a:pt x="461" y="304"/>
                      <a:pt x="461" y="304"/>
                      <a:pt x="461" y="304"/>
                    </a:cubicBezTo>
                    <a:cubicBezTo>
                      <a:pt x="458" y="304"/>
                      <a:pt x="458" y="304"/>
                      <a:pt x="458" y="304"/>
                    </a:cubicBezTo>
                    <a:cubicBezTo>
                      <a:pt x="459" y="305"/>
                      <a:pt x="459" y="305"/>
                      <a:pt x="459" y="305"/>
                    </a:cubicBezTo>
                    <a:cubicBezTo>
                      <a:pt x="461" y="305"/>
                      <a:pt x="461" y="305"/>
                      <a:pt x="461" y="305"/>
                    </a:cubicBezTo>
                    <a:cubicBezTo>
                      <a:pt x="461" y="307"/>
                      <a:pt x="461" y="307"/>
                      <a:pt x="461" y="307"/>
                    </a:cubicBezTo>
                    <a:cubicBezTo>
                      <a:pt x="460" y="307"/>
                      <a:pt x="460" y="307"/>
                      <a:pt x="460" y="307"/>
                    </a:cubicBezTo>
                    <a:cubicBezTo>
                      <a:pt x="458" y="307"/>
                      <a:pt x="458" y="307"/>
                      <a:pt x="458" y="307"/>
                    </a:cubicBezTo>
                    <a:cubicBezTo>
                      <a:pt x="456" y="308"/>
                      <a:pt x="456" y="308"/>
                      <a:pt x="456" y="308"/>
                    </a:cubicBezTo>
                    <a:cubicBezTo>
                      <a:pt x="455" y="308"/>
                      <a:pt x="455" y="308"/>
                      <a:pt x="455" y="308"/>
                    </a:cubicBezTo>
                    <a:cubicBezTo>
                      <a:pt x="454" y="309"/>
                      <a:pt x="454" y="309"/>
                      <a:pt x="454" y="309"/>
                    </a:cubicBezTo>
                    <a:cubicBezTo>
                      <a:pt x="454" y="311"/>
                      <a:pt x="454" y="311"/>
                      <a:pt x="454" y="311"/>
                    </a:cubicBezTo>
                    <a:cubicBezTo>
                      <a:pt x="453" y="312"/>
                      <a:pt x="453" y="312"/>
                      <a:pt x="453" y="312"/>
                    </a:cubicBezTo>
                    <a:cubicBezTo>
                      <a:pt x="452" y="311"/>
                      <a:pt x="452" y="311"/>
                      <a:pt x="452" y="311"/>
                    </a:cubicBezTo>
                    <a:cubicBezTo>
                      <a:pt x="451" y="309"/>
                      <a:pt x="451" y="309"/>
                      <a:pt x="451" y="309"/>
                    </a:cubicBezTo>
                    <a:cubicBezTo>
                      <a:pt x="452" y="307"/>
                      <a:pt x="452" y="307"/>
                      <a:pt x="452" y="307"/>
                    </a:cubicBezTo>
                    <a:cubicBezTo>
                      <a:pt x="451" y="306"/>
                      <a:pt x="451" y="306"/>
                      <a:pt x="451" y="306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2" y="299"/>
                      <a:pt x="452" y="299"/>
                      <a:pt x="452" y="299"/>
                    </a:cubicBezTo>
                    <a:cubicBezTo>
                      <a:pt x="453" y="296"/>
                      <a:pt x="453" y="296"/>
                      <a:pt x="453" y="296"/>
                    </a:cubicBezTo>
                    <a:cubicBezTo>
                      <a:pt x="454" y="295"/>
                      <a:pt x="454" y="295"/>
                      <a:pt x="454" y="295"/>
                    </a:cubicBezTo>
                    <a:cubicBezTo>
                      <a:pt x="455" y="293"/>
                      <a:pt x="455" y="293"/>
                      <a:pt x="455" y="293"/>
                    </a:cubicBezTo>
                    <a:cubicBezTo>
                      <a:pt x="455" y="291"/>
                      <a:pt x="455" y="291"/>
                      <a:pt x="455" y="291"/>
                    </a:cubicBezTo>
                    <a:cubicBezTo>
                      <a:pt x="456" y="286"/>
                      <a:pt x="456" y="286"/>
                      <a:pt x="456" y="286"/>
                    </a:cubicBezTo>
                    <a:cubicBezTo>
                      <a:pt x="459" y="285"/>
                      <a:pt x="459" y="285"/>
                      <a:pt x="459" y="285"/>
                    </a:cubicBezTo>
                    <a:cubicBezTo>
                      <a:pt x="459" y="282"/>
                      <a:pt x="459" y="282"/>
                      <a:pt x="459" y="282"/>
                    </a:cubicBezTo>
                    <a:cubicBezTo>
                      <a:pt x="458" y="283"/>
                      <a:pt x="458" y="283"/>
                      <a:pt x="458" y="283"/>
                    </a:cubicBezTo>
                    <a:cubicBezTo>
                      <a:pt x="457" y="282"/>
                      <a:pt x="457" y="282"/>
                      <a:pt x="457" y="282"/>
                    </a:cubicBezTo>
                    <a:cubicBezTo>
                      <a:pt x="457" y="281"/>
                      <a:pt x="457" y="281"/>
                      <a:pt x="457" y="281"/>
                    </a:cubicBezTo>
                    <a:cubicBezTo>
                      <a:pt x="458" y="279"/>
                      <a:pt x="458" y="279"/>
                      <a:pt x="458" y="279"/>
                    </a:cubicBezTo>
                    <a:cubicBezTo>
                      <a:pt x="459" y="275"/>
                      <a:pt x="459" y="275"/>
                      <a:pt x="459" y="275"/>
                    </a:cubicBezTo>
                    <a:cubicBezTo>
                      <a:pt x="457" y="274"/>
                      <a:pt x="457" y="274"/>
                      <a:pt x="457" y="274"/>
                    </a:cubicBezTo>
                    <a:cubicBezTo>
                      <a:pt x="456" y="271"/>
                      <a:pt x="456" y="271"/>
                      <a:pt x="456" y="271"/>
                    </a:cubicBezTo>
                    <a:cubicBezTo>
                      <a:pt x="457" y="270"/>
                      <a:pt x="457" y="270"/>
                      <a:pt x="457" y="270"/>
                    </a:cubicBezTo>
                    <a:cubicBezTo>
                      <a:pt x="457" y="267"/>
                      <a:pt x="457" y="267"/>
                      <a:pt x="457" y="267"/>
                    </a:cubicBezTo>
                    <a:cubicBezTo>
                      <a:pt x="456" y="267"/>
                      <a:pt x="456" y="267"/>
                      <a:pt x="456" y="267"/>
                    </a:cubicBezTo>
                    <a:cubicBezTo>
                      <a:pt x="454" y="265"/>
                      <a:pt x="454" y="265"/>
                      <a:pt x="454" y="265"/>
                    </a:cubicBezTo>
                    <a:cubicBezTo>
                      <a:pt x="451" y="266"/>
                      <a:pt x="451" y="266"/>
                      <a:pt x="451" y="266"/>
                    </a:cubicBezTo>
                    <a:cubicBezTo>
                      <a:pt x="450" y="268"/>
                      <a:pt x="450" y="268"/>
                      <a:pt x="450" y="268"/>
                    </a:cubicBezTo>
                    <a:cubicBezTo>
                      <a:pt x="452" y="270"/>
                      <a:pt x="452" y="270"/>
                      <a:pt x="452" y="270"/>
                    </a:cubicBezTo>
                    <a:cubicBezTo>
                      <a:pt x="452" y="272"/>
                      <a:pt x="452" y="272"/>
                      <a:pt x="452" y="272"/>
                    </a:cubicBezTo>
                    <a:cubicBezTo>
                      <a:pt x="453" y="273"/>
                      <a:pt x="453" y="273"/>
                      <a:pt x="453" y="273"/>
                    </a:cubicBezTo>
                    <a:cubicBezTo>
                      <a:pt x="453" y="275"/>
                      <a:pt x="453" y="275"/>
                      <a:pt x="453" y="275"/>
                    </a:cubicBezTo>
                    <a:cubicBezTo>
                      <a:pt x="452" y="275"/>
                      <a:pt x="452" y="275"/>
                      <a:pt x="452" y="275"/>
                    </a:cubicBezTo>
                    <a:cubicBezTo>
                      <a:pt x="451" y="273"/>
                      <a:pt x="451" y="273"/>
                      <a:pt x="451" y="273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5"/>
                      <a:pt x="449" y="275"/>
                      <a:pt x="449" y="275"/>
                    </a:cubicBezTo>
                    <a:cubicBezTo>
                      <a:pt x="450" y="276"/>
                      <a:pt x="450" y="276"/>
                      <a:pt x="450" y="276"/>
                    </a:cubicBezTo>
                    <a:cubicBezTo>
                      <a:pt x="450" y="278"/>
                      <a:pt x="450" y="278"/>
                      <a:pt x="450" y="278"/>
                    </a:cubicBezTo>
                    <a:cubicBezTo>
                      <a:pt x="451" y="280"/>
                      <a:pt x="451" y="280"/>
                      <a:pt x="451" y="280"/>
                    </a:cubicBezTo>
                    <a:cubicBezTo>
                      <a:pt x="450" y="281"/>
                      <a:pt x="450" y="281"/>
                      <a:pt x="450" y="281"/>
                    </a:cubicBezTo>
                    <a:cubicBezTo>
                      <a:pt x="450" y="280"/>
                      <a:pt x="450" y="280"/>
                      <a:pt x="450" y="280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48" y="282"/>
                      <a:pt x="448" y="282"/>
                      <a:pt x="448" y="282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279"/>
                      <a:pt x="446" y="279"/>
                      <a:pt x="446" y="279"/>
                    </a:cubicBezTo>
                    <a:cubicBezTo>
                      <a:pt x="445" y="279"/>
                      <a:pt x="445" y="279"/>
                      <a:pt x="445" y="279"/>
                    </a:cubicBezTo>
                    <a:cubicBezTo>
                      <a:pt x="443" y="281"/>
                      <a:pt x="443" y="281"/>
                      <a:pt x="443" y="281"/>
                    </a:cubicBezTo>
                    <a:cubicBezTo>
                      <a:pt x="443" y="281"/>
                      <a:pt x="443" y="281"/>
                      <a:pt x="443" y="281"/>
                    </a:cubicBezTo>
                    <a:cubicBezTo>
                      <a:pt x="443" y="278"/>
                      <a:pt x="443" y="278"/>
                      <a:pt x="443" y="278"/>
                    </a:cubicBezTo>
                    <a:cubicBezTo>
                      <a:pt x="444" y="277"/>
                      <a:pt x="444" y="277"/>
                      <a:pt x="444" y="277"/>
                    </a:cubicBezTo>
                    <a:cubicBezTo>
                      <a:pt x="443" y="276"/>
                      <a:pt x="443" y="276"/>
                      <a:pt x="443" y="276"/>
                    </a:cubicBezTo>
                    <a:cubicBezTo>
                      <a:pt x="440" y="277"/>
                      <a:pt x="440" y="277"/>
                      <a:pt x="440" y="277"/>
                    </a:cubicBezTo>
                    <a:cubicBezTo>
                      <a:pt x="438" y="280"/>
                      <a:pt x="438" y="280"/>
                      <a:pt x="438" y="280"/>
                    </a:cubicBezTo>
                    <a:cubicBezTo>
                      <a:pt x="436" y="277"/>
                      <a:pt x="436" y="277"/>
                      <a:pt x="436" y="277"/>
                    </a:cubicBezTo>
                    <a:cubicBezTo>
                      <a:pt x="435" y="277"/>
                      <a:pt x="435" y="277"/>
                      <a:pt x="435" y="277"/>
                    </a:cubicBezTo>
                    <a:cubicBezTo>
                      <a:pt x="433" y="279"/>
                      <a:pt x="433" y="279"/>
                      <a:pt x="433" y="279"/>
                    </a:cubicBezTo>
                    <a:cubicBezTo>
                      <a:pt x="431" y="279"/>
                      <a:pt x="431" y="279"/>
                      <a:pt x="431" y="279"/>
                    </a:cubicBezTo>
                    <a:cubicBezTo>
                      <a:pt x="430" y="278"/>
                      <a:pt x="430" y="278"/>
                      <a:pt x="430" y="278"/>
                    </a:cubicBezTo>
                    <a:cubicBezTo>
                      <a:pt x="428" y="278"/>
                      <a:pt x="428" y="278"/>
                      <a:pt x="428" y="278"/>
                    </a:cubicBezTo>
                    <a:cubicBezTo>
                      <a:pt x="427" y="277"/>
                      <a:pt x="427" y="277"/>
                      <a:pt x="427" y="277"/>
                    </a:cubicBezTo>
                    <a:cubicBezTo>
                      <a:pt x="429" y="275"/>
                      <a:pt x="429" y="275"/>
                      <a:pt x="429" y="275"/>
                    </a:cubicBezTo>
                    <a:cubicBezTo>
                      <a:pt x="431" y="275"/>
                      <a:pt x="431" y="275"/>
                      <a:pt x="431" y="275"/>
                    </a:cubicBezTo>
                    <a:cubicBezTo>
                      <a:pt x="433" y="276"/>
                      <a:pt x="433" y="276"/>
                      <a:pt x="433" y="276"/>
                    </a:cubicBezTo>
                    <a:cubicBezTo>
                      <a:pt x="435" y="275"/>
                      <a:pt x="435" y="275"/>
                      <a:pt x="435" y="275"/>
                    </a:cubicBezTo>
                    <a:cubicBezTo>
                      <a:pt x="436" y="274"/>
                      <a:pt x="436" y="274"/>
                      <a:pt x="436" y="274"/>
                    </a:cubicBezTo>
                    <a:cubicBezTo>
                      <a:pt x="437" y="273"/>
                      <a:pt x="437" y="273"/>
                      <a:pt x="437" y="273"/>
                    </a:cubicBezTo>
                    <a:cubicBezTo>
                      <a:pt x="439" y="274"/>
                      <a:pt x="439" y="274"/>
                      <a:pt x="439" y="274"/>
                    </a:cubicBezTo>
                    <a:cubicBezTo>
                      <a:pt x="441" y="272"/>
                      <a:pt x="441" y="272"/>
                      <a:pt x="441" y="272"/>
                    </a:cubicBezTo>
                    <a:cubicBezTo>
                      <a:pt x="441" y="270"/>
                      <a:pt x="441" y="270"/>
                      <a:pt x="441" y="270"/>
                    </a:cubicBezTo>
                    <a:cubicBezTo>
                      <a:pt x="441" y="268"/>
                      <a:pt x="441" y="268"/>
                      <a:pt x="441" y="268"/>
                    </a:cubicBezTo>
                    <a:cubicBezTo>
                      <a:pt x="440" y="267"/>
                      <a:pt x="440" y="267"/>
                      <a:pt x="440" y="267"/>
                    </a:cubicBezTo>
                    <a:cubicBezTo>
                      <a:pt x="438" y="263"/>
                      <a:pt x="438" y="263"/>
                      <a:pt x="438" y="263"/>
                    </a:cubicBezTo>
                    <a:cubicBezTo>
                      <a:pt x="435" y="263"/>
                      <a:pt x="435" y="263"/>
                      <a:pt x="435" y="263"/>
                    </a:cubicBezTo>
                    <a:cubicBezTo>
                      <a:pt x="435" y="261"/>
                      <a:pt x="435" y="261"/>
                      <a:pt x="435" y="261"/>
                    </a:cubicBezTo>
                    <a:cubicBezTo>
                      <a:pt x="432" y="258"/>
                      <a:pt x="432" y="258"/>
                      <a:pt x="432" y="258"/>
                    </a:cubicBezTo>
                    <a:cubicBezTo>
                      <a:pt x="431" y="257"/>
                      <a:pt x="431" y="257"/>
                      <a:pt x="431" y="257"/>
                    </a:cubicBezTo>
                    <a:cubicBezTo>
                      <a:pt x="429" y="257"/>
                      <a:pt x="429" y="257"/>
                      <a:pt x="429" y="257"/>
                    </a:cubicBezTo>
                    <a:cubicBezTo>
                      <a:pt x="427" y="258"/>
                      <a:pt x="427" y="258"/>
                      <a:pt x="427" y="258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22" y="262"/>
                      <a:pt x="422" y="262"/>
                      <a:pt x="422" y="262"/>
                    </a:cubicBezTo>
                    <a:cubicBezTo>
                      <a:pt x="423" y="263"/>
                      <a:pt x="423" y="263"/>
                      <a:pt x="423" y="263"/>
                    </a:cubicBezTo>
                    <a:cubicBezTo>
                      <a:pt x="423" y="264"/>
                      <a:pt x="423" y="264"/>
                      <a:pt x="423" y="264"/>
                    </a:cubicBezTo>
                    <a:cubicBezTo>
                      <a:pt x="421" y="265"/>
                      <a:pt x="421" y="265"/>
                      <a:pt x="421" y="265"/>
                    </a:cubicBezTo>
                    <a:cubicBezTo>
                      <a:pt x="420" y="266"/>
                      <a:pt x="420" y="266"/>
                      <a:pt x="420" y="266"/>
                    </a:cubicBezTo>
                    <a:cubicBezTo>
                      <a:pt x="420" y="265"/>
                      <a:pt x="420" y="265"/>
                      <a:pt x="420" y="265"/>
                    </a:cubicBezTo>
                    <a:cubicBezTo>
                      <a:pt x="418" y="265"/>
                      <a:pt x="418" y="265"/>
                      <a:pt x="418" y="265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4"/>
                      <a:pt x="414" y="264"/>
                      <a:pt x="414" y="264"/>
                    </a:cubicBezTo>
                    <a:cubicBezTo>
                      <a:pt x="413" y="265"/>
                      <a:pt x="413" y="265"/>
                      <a:pt x="413" y="265"/>
                    </a:cubicBezTo>
                    <a:cubicBezTo>
                      <a:pt x="411" y="265"/>
                      <a:pt x="411" y="265"/>
                      <a:pt x="411" y="265"/>
                    </a:cubicBezTo>
                    <a:cubicBezTo>
                      <a:pt x="410" y="264"/>
                      <a:pt x="410" y="264"/>
                      <a:pt x="410" y="264"/>
                    </a:cubicBezTo>
                    <a:cubicBezTo>
                      <a:pt x="411" y="263"/>
                      <a:pt x="411" y="263"/>
                      <a:pt x="411" y="263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5" y="261"/>
                      <a:pt x="415" y="261"/>
                      <a:pt x="415" y="261"/>
                    </a:cubicBezTo>
                    <a:cubicBezTo>
                      <a:pt x="417" y="260"/>
                      <a:pt x="417" y="260"/>
                      <a:pt x="417" y="260"/>
                    </a:cubicBezTo>
                    <a:cubicBezTo>
                      <a:pt x="418" y="260"/>
                      <a:pt x="418" y="260"/>
                      <a:pt x="418" y="260"/>
                    </a:cubicBezTo>
                    <a:cubicBezTo>
                      <a:pt x="420" y="258"/>
                      <a:pt x="420" y="258"/>
                      <a:pt x="420" y="258"/>
                    </a:cubicBezTo>
                    <a:cubicBezTo>
                      <a:pt x="420" y="255"/>
                      <a:pt x="420" y="255"/>
                      <a:pt x="420" y="255"/>
                    </a:cubicBezTo>
                    <a:cubicBezTo>
                      <a:pt x="421" y="254"/>
                      <a:pt x="421" y="254"/>
                      <a:pt x="421" y="254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4" y="251"/>
                      <a:pt x="424" y="251"/>
                      <a:pt x="424" y="251"/>
                    </a:cubicBezTo>
                    <a:cubicBezTo>
                      <a:pt x="424" y="248"/>
                      <a:pt x="424" y="248"/>
                      <a:pt x="424" y="248"/>
                    </a:cubicBezTo>
                    <a:cubicBezTo>
                      <a:pt x="424" y="246"/>
                      <a:pt x="424" y="246"/>
                      <a:pt x="424" y="246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2" y="244"/>
                      <a:pt x="422" y="244"/>
                      <a:pt x="422" y="244"/>
                    </a:cubicBezTo>
                    <a:cubicBezTo>
                      <a:pt x="418" y="245"/>
                      <a:pt x="418" y="245"/>
                      <a:pt x="418" y="245"/>
                    </a:cubicBezTo>
                    <a:cubicBezTo>
                      <a:pt x="414" y="246"/>
                      <a:pt x="414" y="246"/>
                      <a:pt x="414" y="246"/>
                    </a:cubicBezTo>
                    <a:cubicBezTo>
                      <a:pt x="410" y="247"/>
                      <a:pt x="410" y="247"/>
                      <a:pt x="410" y="247"/>
                    </a:cubicBezTo>
                    <a:cubicBezTo>
                      <a:pt x="402" y="249"/>
                      <a:pt x="402" y="249"/>
                      <a:pt x="402" y="249"/>
                    </a:cubicBezTo>
                    <a:cubicBezTo>
                      <a:pt x="392" y="253"/>
                      <a:pt x="392" y="253"/>
                      <a:pt x="392" y="253"/>
                    </a:cubicBezTo>
                    <a:cubicBezTo>
                      <a:pt x="389" y="255"/>
                      <a:pt x="389" y="255"/>
                      <a:pt x="389" y="255"/>
                    </a:cubicBezTo>
                    <a:cubicBezTo>
                      <a:pt x="383" y="256"/>
                      <a:pt x="383" y="256"/>
                      <a:pt x="383" y="256"/>
                    </a:cubicBezTo>
                    <a:cubicBezTo>
                      <a:pt x="375" y="260"/>
                      <a:pt x="375" y="260"/>
                      <a:pt x="375" y="260"/>
                    </a:cubicBezTo>
                    <a:cubicBezTo>
                      <a:pt x="372" y="263"/>
                      <a:pt x="372" y="263"/>
                      <a:pt x="372" y="263"/>
                    </a:cubicBezTo>
                    <a:cubicBezTo>
                      <a:pt x="371" y="264"/>
                      <a:pt x="371" y="264"/>
                      <a:pt x="371" y="264"/>
                    </a:cubicBezTo>
                    <a:cubicBezTo>
                      <a:pt x="373" y="265"/>
                      <a:pt x="373" y="265"/>
                      <a:pt x="373" y="265"/>
                    </a:cubicBezTo>
                    <a:cubicBezTo>
                      <a:pt x="374" y="266"/>
                      <a:pt x="374" y="266"/>
                      <a:pt x="374" y="266"/>
                    </a:cubicBezTo>
                    <a:cubicBezTo>
                      <a:pt x="372" y="267"/>
                      <a:pt x="372" y="267"/>
                      <a:pt x="372" y="267"/>
                    </a:cubicBezTo>
                    <a:cubicBezTo>
                      <a:pt x="370" y="267"/>
                      <a:pt x="370" y="267"/>
                      <a:pt x="370" y="267"/>
                    </a:cubicBezTo>
                    <a:cubicBezTo>
                      <a:pt x="367" y="270"/>
                      <a:pt x="367" y="270"/>
                      <a:pt x="367" y="270"/>
                    </a:cubicBezTo>
                    <a:cubicBezTo>
                      <a:pt x="363" y="271"/>
                      <a:pt x="363" y="271"/>
                      <a:pt x="363" y="271"/>
                    </a:cubicBezTo>
                    <a:cubicBezTo>
                      <a:pt x="362" y="272"/>
                      <a:pt x="362" y="272"/>
                      <a:pt x="362" y="272"/>
                    </a:cubicBezTo>
                    <a:cubicBezTo>
                      <a:pt x="361" y="274"/>
                      <a:pt x="361" y="274"/>
                      <a:pt x="361" y="274"/>
                    </a:cubicBezTo>
                    <a:cubicBezTo>
                      <a:pt x="358" y="276"/>
                      <a:pt x="358" y="276"/>
                      <a:pt x="358" y="276"/>
                    </a:cubicBezTo>
                    <a:cubicBezTo>
                      <a:pt x="357" y="278"/>
                      <a:pt x="357" y="278"/>
                      <a:pt x="357" y="278"/>
                    </a:cubicBezTo>
                    <a:cubicBezTo>
                      <a:pt x="357" y="281"/>
                      <a:pt x="357" y="281"/>
                      <a:pt x="357" y="281"/>
                    </a:cubicBezTo>
                    <a:cubicBezTo>
                      <a:pt x="358" y="280"/>
                      <a:pt x="358" y="280"/>
                      <a:pt x="358" y="280"/>
                    </a:cubicBezTo>
                    <a:cubicBezTo>
                      <a:pt x="360" y="281"/>
                      <a:pt x="360" y="281"/>
                      <a:pt x="360" y="281"/>
                    </a:cubicBezTo>
                    <a:cubicBezTo>
                      <a:pt x="359" y="283"/>
                      <a:pt x="359" y="283"/>
                      <a:pt x="359" y="283"/>
                    </a:cubicBezTo>
                    <a:cubicBezTo>
                      <a:pt x="360" y="283"/>
                      <a:pt x="360" y="283"/>
                      <a:pt x="360" y="283"/>
                    </a:cubicBezTo>
                    <a:cubicBezTo>
                      <a:pt x="361" y="283"/>
                      <a:pt x="361" y="283"/>
                      <a:pt x="361" y="283"/>
                    </a:cubicBezTo>
                    <a:cubicBezTo>
                      <a:pt x="363" y="282"/>
                      <a:pt x="363" y="282"/>
                      <a:pt x="363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7" y="283"/>
                      <a:pt x="367" y="283"/>
                      <a:pt x="367" y="283"/>
                    </a:cubicBezTo>
                    <a:cubicBezTo>
                      <a:pt x="366" y="285"/>
                      <a:pt x="366" y="285"/>
                      <a:pt x="366" y="285"/>
                    </a:cubicBezTo>
                    <a:cubicBezTo>
                      <a:pt x="364" y="286"/>
                      <a:pt x="364" y="286"/>
                      <a:pt x="364" y="286"/>
                    </a:cubicBezTo>
                    <a:cubicBezTo>
                      <a:pt x="361" y="285"/>
                      <a:pt x="361" y="285"/>
                      <a:pt x="361" y="285"/>
                    </a:cubicBezTo>
                    <a:cubicBezTo>
                      <a:pt x="359" y="285"/>
                      <a:pt x="359" y="285"/>
                      <a:pt x="359" y="285"/>
                    </a:cubicBezTo>
                    <a:cubicBezTo>
                      <a:pt x="360" y="288"/>
                      <a:pt x="360" y="288"/>
                      <a:pt x="360" y="288"/>
                    </a:cubicBezTo>
                    <a:cubicBezTo>
                      <a:pt x="364" y="290"/>
                      <a:pt x="364" y="290"/>
                      <a:pt x="364" y="290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6" y="287"/>
                      <a:pt x="366" y="287"/>
                      <a:pt x="366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367" y="290"/>
                      <a:pt x="367" y="290"/>
                      <a:pt x="367" y="290"/>
                    </a:cubicBezTo>
                    <a:cubicBezTo>
                      <a:pt x="369" y="289"/>
                      <a:pt x="369" y="289"/>
                      <a:pt x="369" y="289"/>
                    </a:cubicBezTo>
                    <a:cubicBezTo>
                      <a:pt x="372" y="290"/>
                      <a:pt x="372" y="290"/>
                      <a:pt x="372" y="290"/>
                    </a:cubicBezTo>
                    <a:cubicBezTo>
                      <a:pt x="376" y="289"/>
                      <a:pt x="376" y="289"/>
                      <a:pt x="376" y="289"/>
                    </a:cubicBezTo>
                    <a:cubicBezTo>
                      <a:pt x="378" y="289"/>
                      <a:pt x="378" y="289"/>
                      <a:pt x="378" y="289"/>
                    </a:cubicBezTo>
                    <a:cubicBezTo>
                      <a:pt x="381" y="291"/>
                      <a:pt x="381" y="291"/>
                      <a:pt x="381" y="291"/>
                    </a:cubicBezTo>
                    <a:cubicBezTo>
                      <a:pt x="384" y="290"/>
                      <a:pt x="384" y="290"/>
                      <a:pt x="384" y="290"/>
                    </a:cubicBezTo>
                    <a:cubicBezTo>
                      <a:pt x="386" y="291"/>
                      <a:pt x="386" y="291"/>
                      <a:pt x="386" y="291"/>
                    </a:cubicBezTo>
                    <a:cubicBezTo>
                      <a:pt x="387" y="293"/>
                      <a:pt x="387" y="293"/>
                      <a:pt x="387" y="293"/>
                    </a:cubicBezTo>
                    <a:cubicBezTo>
                      <a:pt x="389" y="293"/>
                      <a:pt x="389" y="293"/>
                      <a:pt x="389" y="293"/>
                    </a:cubicBezTo>
                    <a:cubicBezTo>
                      <a:pt x="388" y="294"/>
                      <a:pt x="388" y="294"/>
                      <a:pt x="388" y="294"/>
                    </a:cubicBezTo>
                    <a:cubicBezTo>
                      <a:pt x="386" y="294"/>
                      <a:pt x="386" y="294"/>
                      <a:pt x="386" y="294"/>
                    </a:cubicBezTo>
                    <a:cubicBezTo>
                      <a:pt x="383" y="292"/>
                      <a:pt x="383" y="292"/>
                      <a:pt x="383" y="292"/>
                    </a:cubicBezTo>
                    <a:cubicBezTo>
                      <a:pt x="379" y="292"/>
                      <a:pt x="379" y="292"/>
                      <a:pt x="379" y="292"/>
                    </a:cubicBezTo>
                    <a:cubicBezTo>
                      <a:pt x="378" y="293"/>
                      <a:pt x="378" y="293"/>
                      <a:pt x="378" y="293"/>
                    </a:cubicBezTo>
                    <a:cubicBezTo>
                      <a:pt x="381" y="294"/>
                      <a:pt x="381" y="294"/>
                      <a:pt x="381" y="294"/>
                    </a:cubicBezTo>
                    <a:cubicBezTo>
                      <a:pt x="382" y="295"/>
                      <a:pt x="382" y="295"/>
                      <a:pt x="382" y="295"/>
                    </a:cubicBezTo>
                    <a:cubicBezTo>
                      <a:pt x="378" y="295"/>
                      <a:pt x="378" y="295"/>
                      <a:pt x="378" y="295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71" y="294"/>
                      <a:pt x="371" y="294"/>
                      <a:pt x="371" y="294"/>
                    </a:cubicBezTo>
                    <a:cubicBezTo>
                      <a:pt x="370" y="296"/>
                      <a:pt x="370" y="296"/>
                      <a:pt x="370" y="296"/>
                    </a:cubicBezTo>
                    <a:cubicBezTo>
                      <a:pt x="369" y="295"/>
                      <a:pt x="369" y="295"/>
                      <a:pt x="369" y="295"/>
                    </a:cubicBezTo>
                    <a:cubicBezTo>
                      <a:pt x="367" y="295"/>
                      <a:pt x="367" y="295"/>
                      <a:pt x="367" y="295"/>
                    </a:cubicBezTo>
                    <a:cubicBezTo>
                      <a:pt x="365" y="295"/>
                      <a:pt x="365" y="295"/>
                      <a:pt x="365" y="295"/>
                    </a:cubicBezTo>
                    <a:cubicBezTo>
                      <a:pt x="364" y="295"/>
                      <a:pt x="364" y="295"/>
                      <a:pt x="364" y="295"/>
                    </a:cubicBezTo>
                    <a:cubicBezTo>
                      <a:pt x="358" y="295"/>
                      <a:pt x="358" y="295"/>
                      <a:pt x="358" y="295"/>
                    </a:cubicBezTo>
                    <a:cubicBezTo>
                      <a:pt x="358" y="296"/>
                      <a:pt x="358" y="296"/>
                      <a:pt x="358" y="296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3" y="299"/>
                      <a:pt x="353" y="299"/>
                      <a:pt x="353" y="299"/>
                    </a:cubicBezTo>
                    <a:cubicBezTo>
                      <a:pt x="353" y="305"/>
                      <a:pt x="353" y="305"/>
                      <a:pt x="353" y="305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9"/>
                      <a:pt x="354" y="309"/>
                      <a:pt x="354" y="309"/>
                    </a:cubicBezTo>
                    <a:cubicBezTo>
                      <a:pt x="353" y="310"/>
                      <a:pt x="353" y="310"/>
                      <a:pt x="353" y="310"/>
                    </a:cubicBezTo>
                    <a:cubicBezTo>
                      <a:pt x="353" y="311"/>
                      <a:pt x="353" y="311"/>
                      <a:pt x="353" y="311"/>
                    </a:cubicBezTo>
                    <a:cubicBezTo>
                      <a:pt x="354" y="312"/>
                      <a:pt x="354" y="312"/>
                      <a:pt x="354" y="312"/>
                    </a:cubicBezTo>
                    <a:cubicBezTo>
                      <a:pt x="356" y="312"/>
                      <a:pt x="356" y="312"/>
                      <a:pt x="356" y="312"/>
                    </a:cubicBezTo>
                    <a:cubicBezTo>
                      <a:pt x="357" y="312"/>
                      <a:pt x="357" y="312"/>
                      <a:pt x="357" y="312"/>
                    </a:cubicBezTo>
                    <a:cubicBezTo>
                      <a:pt x="359" y="313"/>
                      <a:pt x="359" y="313"/>
                      <a:pt x="359" y="313"/>
                    </a:cubicBezTo>
                    <a:cubicBezTo>
                      <a:pt x="361" y="313"/>
                      <a:pt x="361" y="313"/>
                      <a:pt x="361" y="313"/>
                    </a:cubicBezTo>
                    <a:cubicBezTo>
                      <a:pt x="361" y="312"/>
                      <a:pt x="361" y="312"/>
                      <a:pt x="361" y="312"/>
                    </a:cubicBezTo>
                    <a:cubicBezTo>
                      <a:pt x="362" y="312"/>
                      <a:pt x="362" y="312"/>
                      <a:pt x="362" y="312"/>
                    </a:cubicBezTo>
                    <a:cubicBezTo>
                      <a:pt x="363" y="312"/>
                      <a:pt x="363" y="312"/>
                      <a:pt x="363" y="312"/>
                    </a:cubicBezTo>
                    <a:cubicBezTo>
                      <a:pt x="364" y="313"/>
                      <a:pt x="364" y="313"/>
                      <a:pt x="364" y="313"/>
                    </a:cubicBezTo>
                    <a:cubicBezTo>
                      <a:pt x="365" y="313"/>
                      <a:pt x="365" y="313"/>
                      <a:pt x="365" y="313"/>
                    </a:cubicBezTo>
                    <a:cubicBezTo>
                      <a:pt x="366" y="314"/>
                      <a:pt x="366" y="314"/>
                      <a:pt x="366" y="314"/>
                    </a:cubicBezTo>
                    <a:cubicBezTo>
                      <a:pt x="366" y="315"/>
                      <a:pt x="366" y="315"/>
                      <a:pt x="366" y="315"/>
                    </a:cubicBezTo>
                    <a:cubicBezTo>
                      <a:pt x="368" y="316"/>
                      <a:pt x="368" y="316"/>
                      <a:pt x="368" y="316"/>
                    </a:cubicBezTo>
                    <a:cubicBezTo>
                      <a:pt x="370" y="315"/>
                      <a:pt x="370" y="315"/>
                      <a:pt x="370" y="315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72" y="316"/>
                      <a:pt x="372" y="316"/>
                      <a:pt x="372" y="316"/>
                    </a:cubicBezTo>
                    <a:cubicBezTo>
                      <a:pt x="374" y="316"/>
                      <a:pt x="374" y="316"/>
                      <a:pt x="374" y="316"/>
                    </a:cubicBezTo>
                    <a:cubicBezTo>
                      <a:pt x="376" y="316"/>
                      <a:pt x="376" y="316"/>
                      <a:pt x="376" y="316"/>
                    </a:cubicBezTo>
                    <a:cubicBezTo>
                      <a:pt x="378" y="317"/>
                      <a:pt x="378" y="317"/>
                      <a:pt x="378" y="317"/>
                    </a:cubicBezTo>
                    <a:cubicBezTo>
                      <a:pt x="380" y="316"/>
                      <a:pt x="380" y="316"/>
                      <a:pt x="380" y="316"/>
                    </a:cubicBezTo>
                    <a:cubicBezTo>
                      <a:pt x="381" y="317"/>
                      <a:pt x="381" y="317"/>
                      <a:pt x="381" y="317"/>
                    </a:cubicBezTo>
                    <a:cubicBezTo>
                      <a:pt x="384" y="317"/>
                      <a:pt x="384" y="317"/>
                      <a:pt x="384" y="317"/>
                    </a:cubicBezTo>
                    <a:cubicBezTo>
                      <a:pt x="386" y="316"/>
                      <a:pt x="386" y="316"/>
                      <a:pt x="386" y="316"/>
                    </a:cubicBezTo>
                    <a:cubicBezTo>
                      <a:pt x="388" y="317"/>
                      <a:pt x="388" y="317"/>
                      <a:pt x="388" y="317"/>
                    </a:cubicBezTo>
                    <a:cubicBezTo>
                      <a:pt x="389" y="319"/>
                      <a:pt x="389" y="319"/>
                      <a:pt x="389" y="319"/>
                    </a:cubicBezTo>
                    <a:cubicBezTo>
                      <a:pt x="390" y="318"/>
                      <a:pt x="390" y="318"/>
                      <a:pt x="390" y="318"/>
                    </a:cubicBezTo>
                    <a:cubicBezTo>
                      <a:pt x="390" y="320"/>
                      <a:pt x="390" y="320"/>
                      <a:pt x="390" y="320"/>
                    </a:cubicBezTo>
                    <a:cubicBezTo>
                      <a:pt x="392" y="321"/>
                      <a:pt x="392" y="321"/>
                      <a:pt x="392" y="321"/>
                    </a:cubicBezTo>
                    <a:cubicBezTo>
                      <a:pt x="392" y="322"/>
                      <a:pt x="392" y="322"/>
                      <a:pt x="392" y="322"/>
                    </a:cubicBezTo>
                    <a:cubicBezTo>
                      <a:pt x="393" y="323"/>
                      <a:pt x="393" y="323"/>
                      <a:pt x="393" y="323"/>
                    </a:cubicBezTo>
                    <a:cubicBezTo>
                      <a:pt x="395" y="323"/>
                      <a:pt x="395" y="323"/>
                      <a:pt x="395" y="323"/>
                    </a:cubicBezTo>
                    <a:cubicBezTo>
                      <a:pt x="397" y="324"/>
                      <a:pt x="397" y="324"/>
                      <a:pt x="397" y="324"/>
                    </a:cubicBezTo>
                    <a:cubicBezTo>
                      <a:pt x="397" y="325"/>
                      <a:pt x="397" y="325"/>
                      <a:pt x="397" y="325"/>
                    </a:cubicBezTo>
                    <a:cubicBezTo>
                      <a:pt x="398" y="326"/>
                      <a:pt x="398" y="326"/>
                      <a:pt x="398" y="326"/>
                    </a:cubicBezTo>
                    <a:cubicBezTo>
                      <a:pt x="400" y="327"/>
                      <a:pt x="400" y="327"/>
                      <a:pt x="400" y="327"/>
                    </a:cubicBezTo>
                    <a:cubicBezTo>
                      <a:pt x="399" y="328"/>
                      <a:pt x="399" y="328"/>
                      <a:pt x="399" y="328"/>
                    </a:cubicBezTo>
                    <a:cubicBezTo>
                      <a:pt x="399" y="329"/>
                      <a:pt x="399" y="329"/>
                      <a:pt x="399" y="329"/>
                    </a:cubicBezTo>
                    <a:cubicBezTo>
                      <a:pt x="401" y="332"/>
                      <a:pt x="401" y="332"/>
                      <a:pt x="401" y="332"/>
                    </a:cubicBezTo>
                    <a:cubicBezTo>
                      <a:pt x="404" y="333"/>
                      <a:pt x="404" y="333"/>
                      <a:pt x="404" y="333"/>
                    </a:cubicBezTo>
                    <a:cubicBezTo>
                      <a:pt x="404" y="335"/>
                      <a:pt x="404" y="335"/>
                      <a:pt x="404" y="335"/>
                    </a:cubicBezTo>
                    <a:cubicBezTo>
                      <a:pt x="403" y="335"/>
                      <a:pt x="403" y="335"/>
                      <a:pt x="403" y="335"/>
                    </a:cubicBezTo>
                    <a:cubicBezTo>
                      <a:pt x="404" y="337"/>
                      <a:pt x="404" y="337"/>
                      <a:pt x="404" y="337"/>
                    </a:cubicBezTo>
                    <a:cubicBezTo>
                      <a:pt x="403" y="336"/>
                      <a:pt x="403" y="336"/>
                      <a:pt x="403" y="336"/>
                    </a:cubicBezTo>
                    <a:cubicBezTo>
                      <a:pt x="399" y="335"/>
                      <a:pt x="399" y="335"/>
                      <a:pt x="399" y="335"/>
                    </a:cubicBezTo>
                    <a:cubicBezTo>
                      <a:pt x="396" y="334"/>
                      <a:pt x="396" y="334"/>
                      <a:pt x="396" y="334"/>
                    </a:cubicBezTo>
                    <a:cubicBezTo>
                      <a:pt x="394" y="335"/>
                      <a:pt x="394" y="335"/>
                      <a:pt x="394" y="335"/>
                    </a:cubicBezTo>
                    <a:cubicBezTo>
                      <a:pt x="392" y="334"/>
                      <a:pt x="392" y="334"/>
                      <a:pt x="392" y="334"/>
                    </a:cubicBezTo>
                    <a:cubicBezTo>
                      <a:pt x="392" y="335"/>
                      <a:pt x="392" y="335"/>
                      <a:pt x="392" y="335"/>
                    </a:cubicBezTo>
                    <a:cubicBezTo>
                      <a:pt x="390" y="335"/>
                      <a:pt x="390" y="335"/>
                      <a:pt x="390" y="335"/>
                    </a:cubicBezTo>
                    <a:cubicBezTo>
                      <a:pt x="389" y="333"/>
                      <a:pt x="389" y="333"/>
                      <a:pt x="389" y="333"/>
                    </a:cubicBezTo>
                    <a:cubicBezTo>
                      <a:pt x="387" y="333"/>
                      <a:pt x="387" y="333"/>
                      <a:pt x="387" y="333"/>
                    </a:cubicBezTo>
                    <a:cubicBezTo>
                      <a:pt x="386" y="331"/>
                      <a:pt x="386" y="331"/>
                      <a:pt x="386" y="331"/>
                    </a:cubicBezTo>
                    <a:cubicBezTo>
                      <a:pt x="385" y="330"/>
                      <a:pt x="385" y="330"/>
                      <a:pt x="385" y="330"/>
                    </a:cubicBezTo>
                    <a:cubicBezTo>
                      <a:pt x="383" y="331"/>
                      <a:pt x="383" y="331"/>
                      <a:pt x="383" y="331"/>
                    </a:cubicBezTo>
                    <a:cubicBezTo>
                      <a:pt x="381" y="330"/>
                      <a:pt x="381" y="330"/>
                      <a:pt x="381" y="330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78" y="328"/>
                      <a:pt x="378" y="328"/>
                      <a:pt x="378" y="328"/>
                    </a:cubicBezTo>
                    <a:cubicBezTo>
                      <a:pt x="377" y="327"/>
                      <a:pt x="377" y="327"/>
                      <a:pt x="377" y="327"/>
                    </a:cubicBezTo>
                    <a:cubicBezTo>
                      <a:pt x="376" y="327"/>
                      <a:pt x="376" y="327"/>
                      <a:pt x="376" y="327"/>
                    </a:cubicBezTo>
                    <a:cubicBezTo>
                      <a:pt x="375" y="326"/>
                      <a:pt x="375" y="326"/>
                      <a:pt x="375" y="326"/>
                    </a:cubicBezTo>
                    <a:cubicBezTo>
                      <a:pt x="373" y="326"/>
                      <a:pt x="373" y="326"/>
                      <a:pt x="373" y="326"/>
                    </a:cubicBezTo>
                    <a:cubicBezTo>
                      <a:pt x="372" y="326"/>
                      <a:pt x="372" y="326"/>
                      <a:pt x="372" y="326"/>
                    </a:cubicBezTo>
                    <a:cubicBezTo>
                      <a:pt x="367" y="326"/>
                      <a:pt x="367" y="326"/>
                      <a:pt x="367" y="326"/>
                    </a:cubicBezTo>
                    <a:cubicBezTo>
                      <a:pt x="364" y="326"/>
                      <a:pt x="364" y="326"/>
                      <a:pt x="364" y="326"/>
                    </a:cubicBezTo>
                    <a:cubicBezTo>
                      <a:pt x="362" y="325"/>
                      <a:pt x="362" y="325"/>
                      <a:pt x="362" y="325"/>
                    </a:cubicBezTo>
                    <a:cubicBezTo>
                      <a:pt x="353" y="325"/>
                      <a:pt x="353" y="325"/>
                      <a:pt x="353" y="325"/>
                    </a:cubicBezTo>
                    <a:cubicBezTo>
                      <a:pt x="351" y="325"/>
                      <a:pt x="351" y="325"/>
                      <a:pt x="351" y="325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31"/>
                      <a:pt x="347" y="331"/>
                      <a:pt x="347" y="331"/>
                    </a:cubicBezTo>
                    <a:cubicBezTo>
                      <a:pt x="345" y="334"/>
                      <a:pt x="345" y="334"/>
                      <a:pt x="345" y="334"/>
                    </a:cubicBezTo>
                    <a:cubicBezTo>
                      <a:pt x="346" y="338"/>
                      <a:pt x="346" y="338"/>
                      <a:pt x="346" y="338"/>
                    </a:cubicBezTo>
                    <a:cubicBezTo>
                      <a:pt x="345" y="339"/>
                      <a:pt x="345" y="339"/>
                      <a:pt x="345" y="339"/>
                    </a:cubicBezTo>
                    <a:cubicBezTo>
                      <a:pt x="346" y="340"/>
                      <a:pt x="346" y="340"/>
                      <a:pt x="346" y="340"/>
                    </a:cubicBezTo>
                    <a:cubicBezTo>
                      <a:pt x="347" y="341"/>
                      <a:pt x="347" y="341"/>
                      <a:pt x="347" y="341"/>
                    </a:cubicBezTo>
                    <a:cubicBezTo>
                      <a:pt x="347" y="342"/>
                      <a:pt x="347" y="342"/>
                      <a:pt x="347" y="342"/>
                    </a:cubicBezTo>
                    <a:cubicBezTo>
                      <a:pt x="346" y="343"/>
                      <a:pt x="346" y="343"/>
                      <a:pt x="346" y="343"/>
                    </a:cubicBezTo>
                    <a:cubicBezTo>
                      <a:pt x="347" y="348"/>
                      <a:pt x="347" y="348"/>
                      <a:pt x="347" y="348"/>
                    </a:cubicBezTo>
                    <a:cubicBezTo>
                      <a:pt x="349" y="349"/>
                      <a:pt x="349" y="349"/>
                      <a:pt x="349" y="349"/>
                    </a:cubicBezTo>
                    <a:cubicBezTo>
                      <a:pt x="350" y="350"/>
                      <a:pt x="350" y="350"/>
                      <a:pt x="350" y="350"/>
                    </a:cubicBezTo>
                    <a:cubicBezTo>
                      <a:pt x="353" y="352"/>
                      <a:pt x="353" y="352"/>
                      <a:pt x="353" y="352"/>
                    </a:cubicBezTo>
                    <a:cubicBezTo>
                      <a:pt x="354" y="353"/>
                      <a:pt x="354" y="353"/>
                      <a:pt x="354" y="353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7" y="354"/>
                      <a:pt x="357" y="354"/>
                      <a:pt x="357" y="354"/>
                    </a:cubicBezTo>
                    <a:cubicBezTo>
                      <a:pt x="358" y="354"/>
                      <a:pt x="358" y="354"/>
                      <a:pt x="358" y="354"/>
                    </a:cubicBezTo>
                    <a:cubicBezTo>
                      <a:pt x="361" y="353"/>
                      <a:pt x="361" y="353"/>
                      <a:pt x="361" y="353"/>
                    </a:cubicBezTo>
                    <a:cubicBezTo>
                      <a:pt x="362" y="353"/>
                      <a:pt x="362" y="353"/>
                      <a:pt x="362" y="353"/>
                    </a:cubicBezTo>
                    <a:cubicBezTo>
                      <a:pt x="364" y="355"/>
                      <a:pt x="364" y="355"/>
                      <a:pt x="364" y="355"/>
                    </a:cubicBezTo>
                    <a:cubicBezTo>
                      <a:pt x="366" y="355"/>
                      <a:pt x="366" y="355"/>
                      <a:pt x="366" y="355"/>
                    </a:cubicBezTo>
                    <a:cubicBezTo>
                      <a:pt x="368" y="357"/>
                      <a:pt x="368" y="357"/>
                      <a:pt x="368" y="357"/>
                    </a:cubicBezTo>
                    <a:cubicBezTo>
                      <a:pt x="369" y="358"/>
                      <a:pt x="369" y="358"/>
                      <a:pt x="369" y="358"/>
                    </a:cubicBezTo>
                    <a:cubicBezTo>
                      <a:pt x="369" y="359"/>
                      <a:pt x="369" y="359"/>
                      <a:pt x="369" y="359"/>
                    </a:cubicBezTo>
                    <a:cubicBezTo>
                      <a:pt x="367" y="360"/>
                      <a:pt x="367" y="360"/>
                      <a:pt x="367" y="360"/>
                    </a:cubicBezTo>
                    <a:cubicBezTo>
                      <a:pt x="367" y="361"/>
                      <a:pt x="367" y="361"/>
                      <a:pt x="367" y="361"/>
                    </a:cubicBezTo>
                    <a:cubicBezTo>
                      <a:pt x="366" y="362"/>
                      <a:pt x="366" y="362"/>
                      <a:pt x="366" y="362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3" y="366"/>
                      <a:pt x="363" y="366"/>
                      <a:pt x="363" y="366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2" y="369"/>
                      <a:pt x="362" y="369"/>
                      <a:pt x="362" y="369"/>
                    </a:cubicBezTo>
                    <a:cubicBezTo>
                      <a:pt x="363" y="370"/>
                      <a:pt x="363" y="370"/>
                      <a:pt x="363" y="370"/>
                    </a:cubicBezTo>
                    <a:cubicBezTo>
                      <a:pt x="364" y="373"/>
                      <a:pt x="364" y="373"/>
                      <a:pt x="364" y="373"/>
                    </a:cubicBezTo>
                    <a:cubicBezTo>
                      <a:pt x="365" y="375"/>
                      <a:pt x="365" y="375"/>
                      <a:pt x="365" y="375"/>
                    </a:cubicBezTo>
                    <a:cubicBezTo>
                      <a:pt x="365" y="377"/>
                      <a:pt x="365" y="377"/>
                      <a:pt x="365" y="377"/>
                    </a:cubicBezTo>
                    <a:cubicBezTo>
                      <a:pt x="362" y="377"/>
                      <a:pt x="362" y="377"/>
                      <a:pt x="362" y="377"/>
                    </a:cubicBezTo>
                    <a:cubicBezTo>
                      <a:pt x="363" y="378"/>
                      <a:pt x="363" y="378"/>
                      <a:pt x="363" y="378"/>
                    </a:cubicBezTo>
                    <a:cubicBezTo>
                      <a:pt x="366" y="379"/>
                      <a:pt x="366" y="379"/>
                      <a:pt x="366" y="379"/>
                    </a:cubicBezTo>
                    <a:cubicBezTo>
                      <a:pt x="368" y="379"/>
                      <a:pt x="368" y="379"/>
                      <a:pt x="368" y="379"/>
                    </a:cubicBezTo>
                    <a:cubicBezTo>
                      <a:pt x="369" y="379"/>
                      <a:pt x="369" y="379"/>
                      <a:pt x="369" y="379"/>
                    </a:cubicBezTo>
                    <a:cubicBezTo>
                      <a:pt x="370" y="380"/>
                      <a:pt x="370" y="380"/>
                      <a:pt x="370" y="380"/>
                    </a:cubicBezTo>
                    <a:cubicBezTo>
                      <a:pt x="371" y="378"/>
                      <a:pt x="371" y="378"/>
                      <a:pt x="371" y="378"/>
                    </a:cubicBezTo>
                    <a:cubicBezTo>
                      <a:pt x="372" y="378"/>
                      <a:pt x="372" y="378"/>
                      <a:pt x="372" y="378"/>
                    </a:cubicBezTo>
                    <a:cubicBezTo>
                      <a:pt x="373" y="379"/>
                      <a:pt x="373" y="379"/>
                      <a:pt x="373" y="379"/>
                    </a:cubicBezTo>
                    <a:cubicBezTo>
                      <a:pt x="376" y="379"/>
                      <a:pt x="376" y="379"/>
                      <a:pt x="376" y="379"/>
                    </a:cubicBezTo>
                    <a:cubicBezTo>
                      <a:pt x="379" y="380"/>
                      <a:pt x="379" y="380"/>
                      <a:pt x="379" y="380"/>
                    </a:cubicBezTo>
                    <a:cubicBezTo>
                      <a:pt x="381" y="379"/>
                      <a:pt x="381" y="379"/>
                      <a:pt x="381" y="379"/>
                    </a:cubicBezTo>
                    <a:cubicBezTo>
                      <a:pt x="384" y="379"/>
                      <a:pt x="384" y="379"/>
                      <a:pt x="384" y="379"/>
                    </a:cubicBezTo>
                    <a:cubicBezTo>
                      <a:pt x="384" y="380"/>
                      <a:pt x="384" y="380"/>
                      <a:pt x="384" y="380"/>
                    </a:cubicBezTo>
                    <a:cubicBezTo>
                      <a:pt x="385" y="380"/>
                      <a:pt x="385" y="380"/>
                      <a:pt x="385" y="380"/>
                    </a:cubicBezTo>
                    <a:cubicBezTo>
                      <a:pt x="386" y="379"/>
                      <a:pt x="386" y="379"/>
                      <a:pt x="386" y="379"/>
                    </a:cubicBezTo>
                    <a:cubicBezTo>
                      <a:pt x="387" y="379"/>
                      <a:pt x="387" y="379"/>
                      <a:pt x="387" y="379"/>
                    </a:cubicBezTo>
                    <a:cubicBezTo>
                      <a:pt x="388" y="379"/>
                      <a:pt x="388" y="379"/>
                      <a:pt x="388" y="379"/>
                    </a:cubicBezTo>
                    <a:cubicBezTo>
                      <a:pt x="389" y="381"/>
                      <a:pt x="389" y="381"/>
                      <a:pt x="389" y="381"/>
                    </a:cubicBezTo>
                    <a:cubicBezTo>
                      <a:pt x="390" y="381"/>
                      <a:pt x="390" y="381"/>
                      <a:pt x="390" y="381"/>
                    </a:cubicBezTo>
                    <a:cubicBezTo>
                      <a:pt x="391" y="380"/>
                      <a:pt x="391" y="380"/>
                      <a:pt x="391" y="380"/>
                    </a:cubicBezTo>
                    <a:cubicBezTo>
                      <a:pt x="392" y="381"/>
                      <a:pt x="392" y="381"/>
                      <a:pt x="392" y="381"/>
                    </a:cubicBezTo>
                    <a:cubicBezTo>
                      <a:pt x="392" y="382"/>
                      <a:pt x="392" y="382"/>
                      <a:pt x="392" y="382"/>
                    </a:cubicBezTo>
                    <a:cubicBezTo>
                      <a:pt x="393" y="382"/>
                      <a:pt x="393" y="382"/>
                      <a:pt x="393" y="382"/>
                    </a:cubicBezTo>
                    <a:cubicBezTo>
                      <a:pt x="394" y="381"/>
                      <a:pt x="394" y="381"/>
                      <a:pt x="394" y="381"/>
                    </a:cubicBezTo>
                    <a:cubicBezTo>
                      <a:pt x="397" y="381"/>
                      <a:pt x="397" y="381"/>
                      <a:pt x="397" y="381"/>
                    </a:cubicBezTo>
                    <a:cubicBezTo>
                      <a:pt x="398" y="380"/>
                      <a:pt x="398" y="380"/>
                      <a:pt x="398" y="380"/>
                    </a:cubicBezTo>
                    <a:cubicBezTo>
                      <a:pt x="400" y="379"/>
                      <a:pt x="400" y="379"/>
                      <a:pt x="400" y="379"/>
                    </a:cubicBezTo>
                    <a:cubicBezTo>
                      <a:pt x="402" y="379"/>
                      <a:pt x="402" y="379"/>
                      <a:pt x="402" y="379"/>
                    </a:cubicBezTo>
                    <a:cubicBezTo>
                      <a:pt x="404" y="377"/>
                      <a:pt x="404" y="377"/>
                      <a:pt x="404" y="377"/>
                    </a:cubicBezTo>
                    <a:cubicBezTo>
                      <a:pt x="407" y="376"/>
                      <a:pt x="407" y="376"/>
                      <a:pt x="407" y="376"/>
                    </a:cubicBezTo>
                    <a:cubicBezTo>
                      <a:pt x="409" y="375"/>
                      <a:pt x="409" y="375"/>
                      <a:pt x="409" y="375"/>
                    </a:cubicBezTo>
                    <a:cubicBezTo>
                      <a:pt x="409" y="374"/>
                      <a:pt x="409" y="374"/>
                      <a:pt x="409" y="374"/>
                    </a:cubicBezTo>
                    <a:cubicBezTo>
                      <a:pt x="411" y="374"/>
                      <a:pt x="411" y="374"/>
                      <a:pt x="411" y="374"/>
                    </a:cubicBezTo>
                    <a:cubicBezTo>
                      <a:pt x="413" y="375"/>
                      <a:pt x="413" y="375"/>
                      <a:pt x="413" y="375"/>
                    </a:cubicBezTo>
                    <a:cubicBezTo>
                      <a:pt x="414" y="374"/>
                      <a:pt x="414" y="374"/>
                      <a:pt x="414" y="374"/>
                    </a:cubicBezTo>
                    <a:cubicBezTo>
                      <a:pt x="416" y="375"/>
                      <a:pt x="416" y="375"/>
                      <a:pt x="416" y="375"/>
                    </a:cubicBezTo>
                    <a:cubicBezTo>
                      <a:pt x="420" y="375"/>
                      <a:pt x="420" y="375"/>
                      <a:pt x="420" y="375"/>
                    </a:cubicBezTo>
                    <a:cubicBezTo>
                      <a:pt x="425" y="372"/>
                      <a:pt x="425" y="372"/>
                      <a:pt x="425" y="372"/>
                    </a:cubicBezTo>
                    <a:cubicBezTo>
                      <a:pt x="426" y="371"/>
                      <a:pt x="426" y="371"/>
                      <a:pt x="426" y="371"/>
                    </a:cubicBezTo>
                    <a:cubicBezTo>
                      <a:pt x="426" y="371"/>
                      <a:pt x="426" y="371"/>
                      <a:pt x="426" y="371"/>
                    </a:cubicBezTo>
                    <a:cubicBezTo>
                      <a:pt x="427" y="372"/>
                      <a:pt x="427" y="372"/>
                      <a:pt x="427" y="372"/>
                    </a:cubicBezTo>
                    <a:cubicBezTo>
                      <a:pt x="428" y="370"/>
                      <a:pt x="428" y="370"/>
                      <a:pt x="428" y="370"/>
                    </a:cubicBezTo>
                    <a:cubicBezTo>
                      <a:pt x="429" y="369"/>
                      <a:pt x="429" y="369"/>
                      <a:pt x="429" y="369"/>
                    </a:cubicBezTo>
                    <a:cubicBezTo>
                      <a:pt x="429" y="368"/>
                      <a:pt x="429" y="368"/>
                      <a:pt x="429" y="368"/>
                    </a:cubicBezTo>
                    <a:cubicBezTo>
                      <a:pt x="430" y="367"/>
                      <a:pt x="430" y="367"/>
                      <a:pt x="430" y="367"/>
                    </a:cubicBezTo>
                    <a:cubicBezTo>
                      <a:pt x="431" y="367"/>
                      <a:pt x="431" y="367"/>
                      <a:pt x="431" y="367"/>
                    </a:cubicBezTo>
                    <a:cubicBezTo>
                      <a:pt x="432" y="367"/>
                      <a:pt x="432" y="367"/>
                      <a:pt x="432" y="367"/>
                    </a:cubicBezTo>
                    <a:cubicBezTo>
                      <a:pt x="433" y="366"/>
                      <a:pt x="433" y="366"/>
                      <a:pt x="433" y="366"/>
                    </a:cubicBezTo>
                    <a:cubicBezTo>
                      <a:pt x="433" y="365"/>
                      <a:pt x="433" y="365"/>
                      <a:pt x="433" y="365"/>
                    </a:cubicBezTo>
                    <a:cubicBezTo>
                      <a:pt x="434" y="365"/>
                      <a:pt x="434" y="365"/>
                      <a:pt x="434" y="365"/>
                    </a:cubicBezTo>
                    <a:cubicBezTo>
                      <a:pt x="435" y="365"/>
                      <a:pt x="435" y="365"/>
                      <a:pt x="435" y="365"/>
                    </a:cubicBezTo>
                    <a:cubicBezTo>
                      <a:pt x="436" y="366"/>
                      <a:pt x="436" y="366"/>
                      <a:pt x="436" y="366"/>
                    </a:cubicBezTo>
                    <a:cubicBezTo>
                      <a:pt x="436" y="368"/>
                      <a:pt x="436" y="368"/>
                      <a:pt x="436" y="368"/>
                    </a:cubicBezTo>
                    <a:cubicBezTo>
                      <a:pt x="436" y="369"/>
                      <a:pt x="436" y="369"/>
                      <a:pt x="436" y="369"/>
                    </a:cubicBezTo>
                    <a:cubicBezTo>
                      <a:pt x="435" y="370"/>
                      <a:pt x="435" y="370"/>
                      <a:pt x="435" y="370"/>
                    </a:cubicBezTo>
                    <a:cubicBezTo>
                      <a:pt x="435" y="371"/>
                      <a:pt x="435" y="371"/>
                      <a:pt x="435" y="371"/>
                    </a:cubicBezTo>
                    <a:cubicBezTo>
                      <a:pt x="434" y="373"/>
                      <a:pt x="434" y="373"/>
                      <a:pt x="434" y="373"/>
                    </a:cubicBezTo>
                    <a:cubicBezTo>
                      <a:pt x="433" y="373"/>
                      <a:pt x="433" y="373"/>
                      <a:pt x="433" y="373"/>
                    </a:cubicBezTo>
                    <a:cubicBezTo>
                      <a:pt x="433" y="374"/>
                      <a:pt x="433" y="374"/>
                      <a:pt x="433" y="374"/>
                    </a:cubicBezTo>
                    <a:cubicBezTo>
                      <a:pt x="434" y="374"/>
                      <a:pt x="434" y="374"/>
                      <a:pt x="434" y="374"/>
                    </a:cubicBezTo>
                    <a:cubicBezTo>
                      <a:pt x="436" y="376"/>
                      <a:pt x="436" y="376"/>
                      <a:pt x="436" y="376"/>
                    </a:cubicBezTo>
                    <a:cubicBezTo>
                      <a:pt x="437" y="375"/>
                      <a:pt x="437" y="375"/>
                      <a:pt x="437" y="375"/>
                    </a:cubicBezTo>
                    <a:cubicBezTo>
                      <a:pt x="438" y="375"/>
                      <a:pt x="438" y="375"/>
                      <a:pt x="438" y="375"/>
                    </a:cubicBezTo>
                    <a:cubicBezTo>
                      <a:pt x="440" y="376"/>
                      <a:pt x="440" y="376"/>
                      <a:pt x="440" y="376"/>
                    </a:cubicBezTo>
                    <a:cubicBezTo>
                      <a:pt x="441" y="378"/>
                      <a:pt x="441" y="378"/>
                      <a:pt x="441" y="378"/>
                    </a:cubicBezTo>
                    <a:cubicBezTo>
                      <a:pt x="442" y="379"/>
                      <a:pt x="442" y="379"/>
                      <a:pt x="442" y="379"/>
                    </a:cubicBezTo>
                    <a:cubicBezTo>
                      <a:pt x="442" y="378"/>
                      <a:pt x="442" y="378"/>
                      <a:pt x="442" y="378"/>
                    </a:cubicBezTo>
                    <a:cubicBezTo>
                      <a:pt x="442" y="377"/>
                      <a:pt x="442" y="377"/>
                      <a:pt x="442" y="377"/>
                    </a:cubicBezTo>
                    <a:cubicBezTo>
                      <a:pt x="444" y="378"/>
                      <a:pt x="444" y="378"/>
                      <a:pt x="444" y="378"/>
                    </a:cubicBezTo>
                    <a:cubicBezTo>
                      <a:pt x="444" y="379"/>
                      <a:pt x="444" y="379"/>
                      <a:pt x="444" y="379"/>
                    </a:cubicBezTo>
                    <a:cubicBezTo>
                      <a:pt x="442" y="381"/>
                      <a:pt x="442" y="381"/>
                      <a:pt x="442" y="381"/>
                    </a:cubicBezTo>
                    <a:cubicBezTo>
                      <a:pt x="441" y="381"/>
                      <a:pt x="441" y="381"/>
                      <a:pt x="441" y="381"/>
                    </a:cubicBezTo>
                    <a:cubicBezTo>
                      <a:pt x="439" y="382"/>
                      <a:pt x="439" y="382"/>
                      <a:pt x="439" y="382"/>
                    </a:cubicBezTo>
                    <a:cubicBezTo>
                      <a:pt x="440" y="383"/>
                      <a:pt x="440" y="383"/>
                      <a:pt x="440" y="383"/>
                    </a:cubicBezTo>
                    <a:cubicBezTo>
                      <a:pt x="441" y="383"/>
                      <a:pt x="441" y="383"/>
                      <a:pt x="441" y="383"/>
                    </a:cubicBezTo>
                    <a:cubicBezTo>
                      <a:pt x="442" y="384"/>
                      <a:pt x="442" y="384"/>
                      <a:pt x="442" y="384"/>
                    </a:cubicBezTo>
                    <a:cubicBezTo>
                      <a:pt x="444" y="385"/>
                      <a:pt x="444" y="385"/>
                      <a:pt x="444" y="385"/>
                    </a:cubicBezTo>
                    <a:cubicBezTo>
                      <a:pt x="445" y="385"/>
                      <a:pt x="445" y="385"/>
                      <a:pt x="445" y="385"/>
                    </a:cubicBezTo>
                    <a:cubicBezTo>
                      <a:pt x="447" y="382"/>
                      <a:pt x="447" y="382"/>
                      <a:pt x="447" y="382"/>
                    </a:cubicBezTo>
                    <a:cubicBezTo>
                      <a:pt x="448" y="382"/>
                      <a:pt x="448" y="382"/>
                      <a:pt x="448" y="382"/>
                    </a:cubicBezTo>
                    <a:cubicBezTo>
                      <a:pt x="448" y="384"/>
                      <a:pt x="448" y="384"/>
                      <a:pt x="448" y="384"/>
                    </a:cubicBezTo>
                    <a:cubicBezTo>
                      <a:pt x="449" y="386"/>
                      <a:pt x="449" y="386"/>
                      <a:pt x="449" y="386"/>
                    </a:cubicBezTo>
                    <a:cubicBezTo>
                      <a:pt x="450" y="387"/>
                      <a:pt x="450" y="387"/>
                      <a:pt x="450" y="387"/>
                    </a:cubicBezTo>
                    <a:cubicBezTo>
                      <a:pt x="452" y="386"/>
                      <a:pt x="452" y="386"/>
                      <a:pt x="452" y="386"/>
                    </a:cubicBezTo>
                    <a:cubicBezTo>
                      <a:pt x="453" y="386"/>
                      <a:pt x="453" y="386"/>
                      <a:pt x="453" y="386"/>
                    </a:cubicBezTo>
                    <a:cubicBezTo>
                      <a:pt x="454" y="388"/>
                      <a:pt x="454" y="388"/>
                      <a:pt x="454" y="388"/>
                    </a:cubicBezTo>
                    <a:cubicBezTo>
                      <a:pt x="456" y="388"/>
                      <a:pt x="456" y="388"/>
                      <a:pt x="456" y="388"/>
                    </a:cubicBezTo>
                    <a:cubicBezTo>
                      <a:pt x="457" y="389"/>
                      <a:pt x="457" y="389"/>
                      <a:pt x="457" y="389"/>
                    </a:cubicBezTo>
                    <a:cubicBezTo>
                      <a:pt x="458" y="389"/>
                      <a:pt x="458" y="389"/>
                      <a:pt x="458" y="389"/>
                    </a:cubicBezTo>
                    <a:cubicBezTo>
                      <a:pt x="458" y="387"/>
                      <a:pt x="458" y="387"/>
                      <a:pt x="458" y="387"/>
                    </a:cubicBezTo>
                    <a:cubicBezTo>
                      <a:pt x="459" y="387"/>
                      <a:pt x="459" y="387"/>
                      <a:pt x="459" y="387"/>
                    </a:cubicBezTo>
                    <a:cubicBezTo>
                      <a:pt x="460" y="387"/>
                      <a:pt x="460" y="387"/>
                      <a:pt x="460" y="387"/>
                    </a:cubicBezTo>
                    <a:cubicBezTo>
                      <a:pt x="461" y="387"/>
                      <a:pt x="461" y="387"/>
                      <a:pt x="461" y="387"/>
                    </a:cubicBezTo>
                    <a:cubicBezTo>
                      <a:pt x="461" y="389"/>
                      <a:pt x="461" y="389"/>
                      <a:pt x="461" y="389"/>
                    </a:cubicBezTo>
                    <a:cubicBezTo>
                      <a:pt x="462" y="389"/>
                      <a:pt x="462" y="389"/>
                      <a:pt x="462" y="389"/>
                    </a:cubicBezTo>
                    <a:cubicBezTo>
                      <a:pt x="463" y="389"/>
                      <a:pt x="463" y="389"/>
                      <a:pt x="463" y="389"/>
                    </a:cubicBezTo>
                    <a:cubicBezTo>
                      <a:pt x="465" y="387"/>
                      <a:pt x="465" y="387"/>
                      <a:pt x="465" y="387"/>
                    </a:cubicBezTo>
                    <a:cubicBezTo>
                      <a:pt x="465" y="388"/>
                      <a:pt x="465" y="388"/>
                      <a:pt x="465" y="388"/>
                    </a:cubicBezTo>
                    <a:cubicBezTo>
                      <a:pt x="466" y="389"/>
                      <a:pt x="466" y="389"/>
                      <a:pt x="466" y="389"/>
                    </a:cubicBezTo>
                    <a:cubicBezTo>
                      <a:pt x="467" y="389"/>
                      <a:pt x="467" y="389"/>
                      <a:pt x="467" y="389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9" y="387"/>
                      <a:pt x="469" y="387"/>
                      <a:pt x="469" y="387"/>
                    </a:cubicBezTo>
                    <a:cubicBezTo>
                      <a:pt x="471" y="387"/>
                      <a:pt x="471" y="387"/>
                      <a:pt x="471" y="387"/>
                    </a:cubicBezTo>
                    <a:cubicBezTo>
                      <a:pt x="471" y="388"/>
                      <a:pt x="471" y="388"/>
                      <a:pt x="471" y="388"/>
                    </a:cubicBezTo>
                    <a:cubicBezTo>
                      <a:pt x="472" y="388"/>
                      <a:pt x="472" y="388"/>
                      <a:pt x="472" y="388"/>
                    </a:cubicBezTo>
                    <a:lnTo>
                      <a:pt x="473" y="387"/>
                    </a:lnTo>
                    <a:close/>
                    <a:moveTo>
                      <a:pt x="685" y="467"/>
                    </a:moveTo>
                    <a:cubicBezTo>
                      <a:pt x="685" y="465"/>
                      <a:pt x="685" y="465"/>
                      <a:pt x="685" y="465"/>
                    </a:cubicBezTo>
                    <a:cubicBezTo>
                      <a:pt x="685" y="464"/>
                      <a:pt x="685" y="464"/>
                      <a:pt x="685" y="464"/>
                    </a:cubicBezTo>
                    <a:cubicBezTo>
                      <a:pt x="685" y="461"/>
                      <a:pt x="685" y="461"/>
                      <a:pt x="685" y="461"/>
                    </a:cubicBezTo>
                    <a:cubicBezTo>
                      <a:pt x="685" y="459"/>
                      <a:pt x="685" y="459"/>
                      <a:pt x="685" y="459"/>
                    </a:cubicBezTo>
                    <a:cubicBezTo>
                      <a:pt x="688" y="456"/>
                      <a:pt x="688" y="456"/>
                      <a:pt x="688" y="456"/>
                    </a:cubicBezTo>
                    <a:cubicBezTo>
                      <a:pt x="689" y="453"/>
                      <a:pt x="689" y="453"/>
                      <a:pt x="689" y="453"/>
                    </a:cubicBezTo>
                    <a:cubicBezTo>
                      <a:pt x="691" y="452"/>
                      <a:pt x="691" y="452"/>
                      <a:pt x="691" y="452"/>
                    </a:cubicBezTo>
                    <a:cubicBezTo>
                      <a:pt x="694" y="448"/>
                      <a:pt x="694" y="448"/>
                      <a:pt x="694" y="448"/>
                    </a:cubicBezTo>
                    <a:cubicBezTo>
                      <a:pt x="697" y="446"/>
                      <a:pt x="697" y="446"/>
                      <a:pt x="697" y="446"/>
                    </a:cubicBezTo>
                    <a:cubicBezTo>
                      <a:pt x="698" y="446"/>
                      <a:pt x="698" y="446"/>
                      <a:pt x="698" y="446"/>
                    </a:cubicBezTo>
                    <a:cubicBezTo>
                      <a:pt x="699" y="445"/>
                      <a:pt x="699" y="445"/>
                      <a:pt x="699" y="445"/>
                    </a:cubicBezTo>
                    <a:cubicBezTo>
                      <a:pt x="700" y="446"/>
                      <a:pt x="700" y="446"/>
                      <a:pt x="700" y="446"/>
                    </a:cubicBezTo>
                    <a:cubicBezTo>
                      <a:pt x="702" y="445"/>
                      <a:pt x="702" y="445"/>
                      <a:pt x="702" y="445"/>
                    </a:cubicBezTo>
                    <a:cubicBezTo>
                      <a:pt x="704" y="445"/>
                      <a:pt x="704" y="445"/>
                      <a:pt x="704" y="445"/>
                    </a:cubicBezTo>
                    <a:cubicBezTo>
                      <a:pt x="706" y="447"/>
                      <a:pt x="706" y="447"/>
                      <a:pt x="706" y="447"/>
                    </a:cubicBezTo>
                    <a:cubicBezTo>
                      <a:pt x="707" y="447"/>
                      <a:pt x="707" y="447"/>
                      <a:pt x="707" y="447"/>
                    </a:cubicBezTo>
                    <a:cubicBezTo>
                      <a:pt x="708" y="449"/>
                      <a:pt x="708" y="449"/>
                      <a:pt x="708" y="449"/>
                    </a:cubicBezTo>
                    <a:cubicBezTo>
                      <a:pt x="709" y="451"/>
                      <a:pt x="709" y="451"/>
                      <a:pt x="709" y="451"/>
                    </a:cubicBezTo>
                    <a:cubicBezTo>
                      <a:pt x="709" y="453"/>
                      <a:pt x="709" y="453"/>
                      <a:pt x="709" y="453"/>
                    </a:cubicBezTo>
                    <a:cubicBezTo>
                      <a:pt x="707" y="454"/>
                      <a:pt x="707" y="454"/>
                      <a:pt x="707" y="454"/>
                    </a:cubicBezTo>
                    <a:cubicBezTo>
                      <a:pt x="706" y="456"/>
                      <a:pt x="706" y="456"/>
                      <a:pt x="706" y="456"/>
                    </a:cubicBezTo>
                    <a:cubicBezTo>
                      <a:pt x="706" y="459"/>
                      <a:pt x="706" y="459"/>
                      <a:pt x="706" y="459"/>
                    </a:cubicBezTo>
                    <a:cubicBezTo>
                      <a:pt x="703" y="463"/>
                      <a:pt x="703" y="463"/>
                      <a:pt x="703" y="463"/>
                    </a:cubicBezTo>
                    <a:cubicBezTo>
                      <a:pt x="702" y="465"/>
                      <a:pt x="702" y="465"/>
                      <a:pt x="702" y="465"/>
                    </a:cubicBezTo>
                    <a:cubicBezTo>
                      <a:pt x="700" y="465"/>
                      <a:pt x="700" y="465"/>
                      <a:pt x="700" y="465"/>
                    </a:cubicBezTo>
                    <a:cubicBezTo>
                      <a:pt x="697" y="467"/>
                      <a:pt x="697" y="467"/>
                      <a:pt x="697" y="467"/>
                    </a:cubicBezTo>
                    <a:cubicBezTo>
                      <a:pt x="697" y="468"/>
                      <a:pt x="697" y="468"/>
                      <a:pt x="697" y="468"/>
                    </a:cubicBezTo>
                    <a:cubicBezTo>
                      <a:pt x="695" y="468"/>
                      <a:pt x="695" y="468"/>
                      <a:pt x="695" y="468"/>
                    </a:cubicBezTo>
                    <a:cubicBezTo>
                      <a:pt x="693" y="469"/>
                      <a:pt x="693" y="469"/>
                      <a:pt x="693" y="469"/>
                    </a:cubicBezTo>
                    <a:cubicBezTo>
                      <a:pt x="691" y="468"/>
                      <a:pt x="691" y="468"/>
                      <a:pt x="691" y="468"/>
                    </a:cubicBezTo>
                    <a:cubicBezTo>
                      <a:pt x="688" y="469"/>
                      <a:pt x="688" y="469"/>
                      <a:pt x="688" y="469"/>
                    </a:cubicBezTo>
                    <a:cubicBezTo>
                      <a:pt x="686" y="468"/>
                      <a:pt x="686" y="468"/>
                      <a:pt x="686" y="468"/>
                    </a:cubicBezTo>
                    <a:cubicBezTo>
                      <a:pt x="685" y="468"/>
                      <a:pt x="685" y="468"/>
                      <a:pt x="685" y="468"/>
                    </a:cubicBezTo>
                    <a:lnTo>
                      <a:pt x="685" y="467"/>
                    </a:lnTo>
                    <a:close/>
                    <a:moveTo>
                      <a:pt x="484" y="380"/>
                    </a:moveTo>
                    <a:cubicBezTo>
                      <a:pt x="483" y="379"/>
                      <a:pt x="483" y="379"/>
                      <a:pt x="483" y="379"/>
                    </a:cubicBezTo>
                    <a:cubicBezTo>
                      <a:pt x="484" y="378"/>
                      <a:pt x="484" y="378"/>
                      <a:pt x="484" y="378"/>
                    </a:cubicBezTo>
                    <a:cubicBezTo>
                      <a:pt x="485" y="377"/>
                      <a:pt x="485" y="377"/>
                      <a:pt x="485" y="377"/>
                    </a:cubicBezTo>
                    <a:cubicBezTo>
                      <a:pt x="484" y="376"/>
                      <a:pt x="484" y="376"/>
                      <a:pt x="484" y="376"/>
                    </a:cubicBezTo>
                    <a:cubicBezTo>
                      <a:pt x="485" y="375"/>
                      <a:pt x="485" y="375"/>
                      <a:pt x="485" y="375"/>
                    </a:cubicBezTo>
                    <a:cubicBezTo>
                      <a:pt x="486" y="374"/>
                      <a:pt x="486" y="374"/>
                      <a:pt x="486" y="374"/>
                    </a:cubicBezTo>
                    <a:cubicBezTo>
                      <a:pt x="486" y="376"/>
                      <a:pt x="486" y="376"/>
                      <a:pt x="486" y="376"/>
                    </a:cubicBezTo>
                    <a:cubicBezTo>
                      <a:pt x="487" y="377"/>
                      <a:pt x="487" y="377"/>
                      <a:pt x="487" y="377"/>
                    </a:cubicBezTo>
                    <a:cubicBezTo>
                      <a:pt x="487" y="378"/>
                      <a:pt x="487" y="378"/>
                      <a:pt x="487" y="378"/>
                    </a:cubicBezTo>
                    <a:cubicBezTo>
                      <a:pt x="486" y="379"/>
                      <a:pt x="486" y="379"/>
                      <a:pt x="486" y="379"/>
                    </a:cubicBezTo>
                    <a:cubicBezTo>
                      <a:pt x="485" y="379"/>
                      <a:pt x="485" y="379"/>
                      <a:pt x="485" y="379"/>
                    </a:cubicBezTo>
                    <a:cubicBezTo>
                      <a:pt x="484" y="380"/>
                      <a:pt x="484" y="380"/>
                      <a:pt x="484" y="380"/>
                    </a:cubicBezTo>
                    <a:close/>
                    <a:moveTo>
                      <a:pt x="464" y="398"/>
                    </a:moveTo>
                    <a:cubicBezTo>
                      <a:pt x="466" y="397"/>
                      <a:pt x="466" y="397"/>
                      <a:pt x="466" y="397"/>
                    </a:cubicBezTo>
                    <a:cubicBezTo>
                      <a:pt x="467" y="396"/>
                      <a:pt x="467" y="396"/>
                      <a:pt x="467" y="396"/>
                    </a:cubicBezTo>
                    <a:cubicBezTo>
                      <a:pt x="467" y="394"/>
                      <a:pt x="467" y="394"/>
                      <a:pt x="467" y="394"/>
                    </a:cubicBezTo>
                    <a:cubicBezTo>
                      <a:pt x="467" y="393"/>
                      <a:pt x="467" y="393"/>
                      <a:pt x="467" y="393"/>
                    </a:cubicBezTo>
                    <a:cubicBezTo>
                      <a:pt x="466" y="393"/>
                      <a:pt x="466" y="393"/>
                      <a:pt x="466" y="393"/>
                    </a:cubicBezTo>
                    <a:cubicBezTo>
                      <a:pt x="465" y="394"/>
                      <a:pt x="465" y="394"/>
                      <a:pt x="465" y="394"/>
                    </a:cubicBezTo>
                    <a:cubicBezTo>
                      <a:pt x="465" y="394"/>
                      <a:pt x="465" y="394"/>
                      <a:pt x="465" y="394"/>
                    </a:cubicBezTo>
                    <a:cubicBezTo>
                      <a:pt x="462" y="394"/>
                      <a:pt x="462" y="394"/>
                      <a:pt x="462" y="394"/>
                    </a:cubicBezTo>
                    <a:cubicBezTo>
                      <a:pt x="462" y="395"/>
                      <a:pt x="462" y="395"/>
                      <a:pt x="462" y="395"/>
                    </a:cubicBezTo>
                    <a:cubicBezTo>
                      <a:pt x="463" y="397"/>
                      <a:pt x="463" y="397"/>
                      <a:pt x="463" y="397"/>
                    </a:cubicBezTo>
                    <a:lnTo>
                      <a:pt x="464" y="398"/>
                    </a:lnTo>
                    <a:close/>
                    <a:moveTo>
                      <a:pt x="487" y="394"/>
                    </a:moveTo>
                    <a:cubicBezTo>
                      <a:pt x="485" y="395"/>
                      <a:pt x="485" y="395"/>
                      <a:pt x="485" y="395"/>
                    </a:cubicBezTo>
                    <a:cubicBezTo>
                      <a:pt x="485" y="396"/>
                      <a:pt x="485" y="396"/>
                      <a:pt x="485" y="396"/>
                    </a:cubicBezTo>
                    <a:cubicBezTo>
                      <a:pt x="484" y="398"/>
                      <a:pt x="484" y="398"/>
                      <a:pt x="484" y="398"/>
                    </a:cubicBezTo>
                    <a:cubicBezTo>
                      <a:pt x="482" y="396"/>
                      <a:pt x="482" y="396"/>
                      <a:pt x="482" y="396"/>
                    </a:cubicBezTo>
                    <a:cubicBezTo>
                      <a:pt x="482" y="394"/>
                      <a:pt x="482" y="394"/>
                      <a:pt x="482" y="394"/>
                    </a:cubicBezTo>
                    <a:cubicBezTo>
                      <a:pt x="485" y="391"/>
                      <a:pt x="485" y="391"/>
                      <a:pt x="485" y="391"/>
                    </a:cubicBezTo>
                    <a:cubicBezTo>
                      <a:pt x="484" y="389"/>
                      <a:pt x="484" y="389"/>
                      <a:pt x="484" y="389"/>
                    </a:cubicBezTo>
                    <a:cubicBezTo>
                      <a:pt x="485" y="388"/>
                      <a:pt x="485" y="388"/>
                      <a:pt x="485" y="388"/>
                    </a:cubicBezTo>
                    <a:cubicBezTo>
                      <a:pt x="487" y="388"/>
                      <a:pt x="487" y="388"/>
                      <a:pt x="487" y="388"/>
                    </a:cubicBezTo>
                    <a:cubicBezTo>
                      <a:pt x="487" y="390"/>
                      <a:pt x="487" y="390"/>
                      <a:pt x="487" y="390"/>
                    </a:cubicBezTo>
                    <a:cubicBezTo>
                      <a:pt x="488" y="392"/>
                      <a:pt x="488" y="392"/>
                      <a:pt x="488" y="392"/>
                    </a:cubicBezTo>
                    <a:lnTo>
                      <a:pt x="487" y="394"/>
                    </a:lnTo>
                    <a:close/>
                    <a:moveTo>
                      <a:pt x="490" y="391"/>
                    </a:moveTo>
                    <a:cubicBezTo>
                      <a:pt x="489" y="390"/>
                      <a:pt x="489" y="390"/>
                      <a:pt x="489" y="390"/>
                    </a:cubicBezTo>
                    <a:cubicBezTo>
                      <a:pt x="489" y="389"/>
                      <a:pt x="489" y="389"/>
                      <a:pt x="489" y="389"/>
                    </a:cubicBezTo>
                    <a:cubicBezTo>
                      <a:pt x="490" y="386"/>
                      <a:pt x="490" y="386"/>
                      <a:pt x="490" y="386"/>
                    </a:cubicBezTo>
                    <a:cubicBezTo>
                      <a:pt x="491" y="385"/>
                      <a:pt x="491" y="385"/>
                      <a:pt x="491" y="385"/>
                    </a:cubicBezTo>
                    <a:cubicBezTo>
                      <a:pt x="492" y="387"/>
                      <a:pt x="492" y="387"/>
                      <a:pt x="492" y="387"/>
                    </a:cubicBezTo>
                    <a:cubicBezTo>
                      <a:pt x="491" y="389"/>
                      <a:pt x="491" y="389"/>
                      <a:pt x="491" y="389"/>
                    </a:cubicBezTo>
                    <a:cubicBezTo>
                      <a:pt x="491" y="391"/>
                      <a:pt x="491" y="391"/>
                      <a:pt x="491" y="391"/>
                    </a:cubicBezTo>
                    <a:cubicBezTo>
                      <a:pt x="491" y="391"/>
                      <a:pt x="490" y="391"/>
                      <a:pt x="490" y="391"/>
                    </a:cubicBezTo>
                    <a:moveTo>
                      <a:pt x="532" y="392"/>
                    </a:moveTo>
                    <a:cubicBezTo>
                      <a:pt x="533" y="388"/>
                      <a:pt x="533" y="388"/>
                      <a:pt x="533" y="388"/>
                    </a:cubicBezTo>
                    <a:cubicBezTo>
                      <a:pt x="535" y="386"/>
                      <a:pt x="535" y="386"/>
                      <a:pt x="535" y="386"/>
                    </a:cubicBezTo>
                    <a:cubicBezTo>
                      <a:pt x="538" y="387"/>
                      <a:pt x="538" y="387"/>
                      <a:pt x="538" y="387"/>
                    </a:cubicBezTo>
                    <a:cubicBezTo>
                      <a:pt x="538" y="389"/>
                      <a:pt x="538" y="389"/>
                      <a:pt x="538" y="389"/>
                    </a:cubicBezTo>
                    <a:cubicBezTo>
                      <a:pt x="536" y="392"/>
                      <a:pt x="536" y="392"/>
                      <a:pt x="536" y="392"/>
                    </a:cubicBezTo>
                    <a:cubicBezTo>
                      <a:pt x="534" y="393"/>
                      <a:pt x="534" y="393"/>
                      <a:pt x="534" y="393"/>
                    </a:cubicBezTo>
                    <a:cubicBezTo>
                      <a:pt x="534" y="391"/>
                      <a:pt x="534" y="391"/>
                      <a:pt x="534" y="391"/>
                    </a:cubicBezTo>
                    <a:cubicBezTo>
                      <a:pt x="534" y="389"/>
                      <a:pt x="534" y="389"/>
                      <a:pt x="534" y="389"/>
                    </a:cubicBezTo>
                    <a:cubicBezTo>
                      <a:pt x="533" y="391"/>
                      <a:pt x="533" y="391"/>
                      <a:pt x="533" y="391"/>
                    </a:cubicBezTo>
                    <a:cubicBezTo>
                      <a:pt x="533" y="392"/>
                      <a:pt x="533" y="392"/>
                      <a:pt x="533" y="392"/>
                    </a:cubicBezTo>
                    <a:cubicBezTo>
                      <a:pt x="533" y="392"/>
                      <a:pt x="532" y="392"/>
                      <a:pt x="532" y="392"/>
                    </a:cubicBezTo>
                    <a:moveTo>
                      <a:pt x="530" y="389"/>
                    </a:moveTo>
                    <a:cubicBezTo>
                      <a:pt x="531" y="389"/>
                      <a:pt x="531" y="389"/>
                      <a:pt x="531" y="389"/>
                    </a:cubicBezTo>
                    <a:cubicBezTo>
                      <a:pt x="532" y="387"/>
                      <a:pt x="532" y="387"/>
                      <a:pt x="532" y="387"/>
                    </a:cubicBezTo>
                    <a:cubicBezTo>
                      <a:pt x="531" y="384"/>
                      <a:pt x="531" y="384"/>
                      <a:pt x="531" y="384"/>
                    </a:cubicBezTo>
                    <a:cubicBezTo>
                      <a:pt x="530" y="386"/>
                      <a:pt x="530" y="386"/>
                      <a:pt x="530" y="386"/>
                    </a:cubicBezTo>
                    <a:lnTo>
                      <a:pt x="530" y="389"/>
                    </a:lnTo>
                    <a:close/>
                    <a:moveTo>
                      <a:pt x="528" y="409"/>
                    </a:moveTo>
                    <a:cubicBezTo>
                      <a:pt x="529" y="407"/>
                      <a:pt x="529" y="407"/>
                      <a:pt x="529" y="407"/>
                    </a:cubicBezTo>
                    <a:cubicBezTo>
                      <a:pt x="533" y="405"/>
                      <a:pt x="533" y="405"/>
                      <a:pt x="533" y="405"/>
                    </a:cubicBezTo>
                    <a:cubicBezTo>
                      <a:pt x="533" y="404"/>
                      <a:pt x="533" y="404"/>
                      <a:pt x="533" y="404"/>
                    </a:cubicBezTo>
                    <a:cubicBezTo>
                      <a:pt x="530" y="405"/>
                      <a:pt x="530" y="405"/>
                      <a:pt x="530" y="405"/>
                    </a:cubicBezTo>
                    <a:cubicBezTo>
                      <a:pt x="529" y="403"/>
                      <a:pt x="529" y="403"/>
                      <a:pt x="529" y="403"/>
                    </a:cubicBezTo>
                    <a:cubicBezTo>
                      <a:pt x="531" y="398"/>
                      <a:pt x="531" y="398"/>
                      <a:pt x="531" y="398"/>
                    </a:cubicBezTo>
                    <a:cubicBezTo>
                      <a:pt x="532" y="396"/>
                      <a:pt x="532" y="396"/>
                      <a:pt x="532" y="396"/>
                    </a:cubicBezTo>
                    <a:cubicBezTo>
                      <a:pt x="529" y="397"/>
                      <a:pt x="529" y="397"/>
                      <a:pt x="529" y="397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28" y="399"/>
                      <a:pt x="528" y="399"/>
                      <a:pt x="528" y="399"/>
                    </a:cubicBezTo>
                    <a:cubicBezTo>
                      <a:pt x="529" y="393"/>
                      <a:pt x="529" y="393"/>
                      <a:pt x="529" y="393"/>
                    </a:cubicBezTo>
                    <a:cubicBezTo>
                      <a:pt x="528" y="386"/>
                      <a:pt x="528" y="386"/>
                      <a:pt x="528" y="386"/>
                    </a:cubicBezTo>
                    <a:cubicBezTo>
                      <a:pt x="525" y="384"/>
                      <a:pt x="525" y="384"/>
                      <a:pt x="525" y="384"/>
                    </a:cubicBezTo>
                    <a:cubicBezTo>
                      <a:pt x="525" y="381"/>
                      <a:pt x="525" y="381"/>
                      <a:pt x="525" y="381"/>
                    </a:cubicBezTo>
                    <a:cubicBezTo>
                      <a:pt x="523" y="381"/>
                      <a:pt x="523" y="381"/>
                      <a:pt x="523" y="381"/>
                    </a:cubicBezTo>
                    <a:cubicBezTo>
                      <a:pt x="521" y="384"/>
                      <a:pt x="521" y="384"/>
                      <a:pt x="521" y="384"/>
                    </a:cubicBezTo>
                    <a:cubicBezTo>
                      <a:pt x="522" y="381"/>
                      <a:pt x="522" y="381"/>
                      <a:pt x="522" y="381"/>
                    </a:cubicBezTo>
                    <a:cubicBezTo>
                      <a:pt x="523" y="379"/>
                      <a:pt x="523" y="379"/>
                      <a:pt x="523" y="379"/>
                    </a:cubicBezTo>
                    <a:cubicBezTo>
                      <a:pt x="522" y="377"/>
                      <a:pt x="522" y="377"/>
                      <a:pt x="522" y="377"/>
                    </a:cubicBezTo>
                    <a:cubicBezTo>
                      <a:pt x="523" y="375"/>
                      <a:pt x="523" y="375"/>
                      <a:pt x="523" y="375"/>
                    </a:cubicBezTo>
                    <a:cubicBezTo>
                      <a:pt x="523" y="373"/>
                      <a:pt x="523" y="373"/>
                      <a:pt x="523" y="373"/>
                    </a:cubicBezTo>
                    <a:cubicBezTo>
                      <a:pt x="519" y="374"/>
                      <a:pt x="519" y="374"/>
                      <a:pt x="519" y="374"/>
                    </a:cubicBezTo>
                    <a:cubicBezTo>
                      <a:pt x="516" y="377"/>
                      <a:pt x="516" y="377"/>
                      <a:pt x="516" y="377"/>
                    </a:cubicBezTo>
                    <a:cubicBezTo>
                      <a:pt x="514" y="381"/>
                      <a:pt x="514" y="381"/>
                      <a:pt x="514" y="381"/>
                    </a:cubicBezTo>
                    <a:cubicBezTo>
                      <a:pt x="515" y="384"/>
                      <a:pt x="515" y="384"/>
                      <a:pt x="515" y="384"/>
                    </a:cubicBezTo>
                    <a:cubicBezTo>
                      <a:pt x="514" y="383"/>
                      <a:pt x="514" y="383"/>
                      <a:pt x="514" y="383"/>
                    </a:cubicBezTo>
                    <a:cubicBezTo>
                      <a:pt x="513" y="380"/>
                      <a:pt x="513" y="380"/>
                      <a:pt x="513" y="380"/>
                    </a:cubicBezTo>
                    <a:cubicBezTo>
                      <a:pt x="512" y="380"/>
                      <a:pt x="512" y="380"/>
                      <a:pt x="512" y="380"/>
                    </a:cubicBezTo>
                    <a:cubicBezTo>
                      <a:pt x="511" y="383"/>
                      <a:pt x="511" y="383"/>
                      <a:pt x="511" y="383"/>
                    </a:cubicBezTo>
                    <a:cubicBezTo>
                      <a:pt x="510" y="383"/>
                      <a:pt x="510" y="383"/>
                      <a:pt x="510" y="383"/>
                    </a:cubicBezTo>
                    <a:cubicBezTo>
                      <a:pt x="511" y="385"/>
                      <a:pt x="511" y="385"/>
                      <a:pt x="511" y="385"/>
                    </a:cubicBezTo>
                    <a:cubicBezTo>
                      <a:pt x="510" y="387"/>
                      <a:pt x="510" y="387"/>
                      <a:pt x="510" y="387"/>
                    </a:cubicBezTo>
                    <a:cubicBezTo>
                      <a:pt x="508" y="387"/>
                      <a:pt x="508" y="387"/>
                      <a:pt x="508" y="387"/>
                    </a:cubicBezTo>
                    <a:cubicBezTo>
                      <a:pt x="506" y="389"/>
                      <a:pt x="506" y="389"/>
                      <a:pt x="506" y="389"/>
                    </a:cubicBezTo>
                    <a:cubicBezTo>
                      <a:pt x="503" y="389"/>
                      <a:pt x="503" y="389"/>
                      <a:pt x="503" y="389"/>
                    </a:cubicBezTo>
                    <a:cubicBezTo>
                      <a:pt x="501" y="389"/>
                      <a:pt x="501" y="389"/>
                      <a:pt x="501" y="389"/>
                    </a:cubicBezTo>
                    <a:cubicBezTo>
                      <a:pt x="500" y="389"/>
                      <a:pt x="500" y="389"/>
                      <a:pt x="500" y="389"/>
                    </a:cubicBezTo>
                    <a:cubicBezTo>
                      <a:pt x="495" y="392"/>
                      <a:pt x="495" y="392"/>
                      <a:pt x="495" y="392"/>
                    </a:cubicBezTo>
                    <a:cubicBezTo>
                      <a:pt x="495" y="394"/>
                      <a:pt x="495" y="394"/>
                      <a:pt x="495" y="394"/>
                    </a:cubicBezTo>
                    <a:cubicBezTo>
                      <a:pt x="498" y="397"/>
                      <a:pt x="498" y="397"/>
                      <a:pt x="498" y="397"/>
                    </a:cubicBezTo>
                    <a:cubicBezTo>
                      <a:pt x="500" y="396"/>
                      <a:pt x="500" y="396"/>
                      <a:pt x="500" y="396"/>
                    </a:cubicBezTo>
                    <a:cubicBezTo>
                      <a:pt x="499" y="395"/>
                      <a:pt x="499" y="395"/>
                      <a:pt x="499" y="395"/>
                    </a:cubicBezTo>
                    <a:cubicBezTo>
                      <a:pt x="500" y="393"/>
                      <a:pt x="500" y="393"/>
                      <a:pt x="500" y="393"/>
                    </a:cubicBezTo>
                    <a:cubicBezTo>
                      <a:pt x="502" y="395"/>
                      <a:pt x="502" y="395"/>
                      <a:pt x="502" y="395"/>
                    </a:cubicBezTo>
                    <a:cubicBezTo>
                      <a:pt x="501" y="398"/>
                      <a:pt x="501" y="398"/>
                      <a:pt x="501" y="398"/>
                    </a:cubicBezTo>
                    <a:cubicBezTo>
                      <a:pt x="504" y="400"/>
                      <a:pt x="504" y="400"/>
                      <a:pt x="504" y="400"/>
                    </a:cubicBezTo>
                    <a:cubicBezTo>
                      <a:pt x="505" y="398"/>
                      <a:pt x="505" y="398"/>
                      <a:pt x="505" y="398"/>
                    </a:cubicBezTo>
                    <a:cubicBezTo>
                      <a:pt x="506" y="399"/>
                      <a:pt x="506" y="399"/>
                      <a:pt x="506" y="399"/>
                    </a:cubicBezTo>
                    <a:cubicBezTo>
                      <a:pt x="505" y="401"/>
                      <a:pt x="505" y="401"/>
                      <a:pt x="505" y="401"/>
                    </a:cubicBezTo>
                    <a:cubicBezTo>
                      <a:pt x="507" y="404"/>
                      <a:pt x="507" y="404"/>
                      <a:pt x="507" y="404"/>
                    </a:cubicBezTo>
                    <a:cubicBezTo>
                      <a:pt x="510" y="405"/>
                      <a:pt x="510" y="405"/>
                      <a:pt x="510" y="405"/>
                    </a:cubicBezTo>
                    <a:cubicBezTo>
                      <a:pt x="511" y="408"/>
                      <a:pt x="511" y="408"/>
                      <a:pt x="511" y="408"/>
                    </a:cubicBezTo>
                    <a:cubicBezTo>
                      <a:pt x="512" y="410"/>
                      <a:pt x="512" y="410"/>
                      <a:pt x="512" y="410"/>
                    </a:cubicBezTo>
                    <a:cubicBezTo>
                      <a:pt x="514" y="407"/>
                      <a:pt x="514" y="407"/>
                      <a:pt x="514" y="407"/>
                    </a:cubicBezTo>
                    <a:cubicBezTo>
                      <a:pt x="514" y="409"/>
                      <a:pt x="514" y="409"/>
                      <a:pt x="514" y="409"/>
                    </a:cubicBezTo>
                    <a:cubicBezTo>
                      <a:pt x="517" y="411"/>
                      <a:pt x="517" y="411"/>
                      <a:pt x="517" y="411"/>
                    </a:cubicBezTo>
                    <a:cubicBezTo>
                      <a:pt x="519" y="411"/>
                      <a:pt x="519" y="411"/>
                      <a:pt x="519" y="411"/>
                    </a:cubicBezTo>
                    <a:cubicBezTo>
                      <a:pt x="521" y="411"/>
                      <a:pt x="521" y="411"/>
                      <a:pt x="521" y="411"/>
                    </a:cubicBezTo>
                    <a:cubicBezTo>
                      <a:pt x="523" y="409"/>
                      <a:pt x="523" y="409"/>
                      <a:pt x="523" y="409"/>
                    </a:cubicBezTo>
                    <a:cubicBezTo>
                      <a:pt x="525" y="409"/>
                      <a:pt x="525" y="409"/>
                      <a:pt x="525" y="409"/>
                    </a:cubicBezTo>
                    <a:cubicBezTo>
                      <a:pt x="527" y="407"/>
                      <a:pt x="527" y="407"/>
                      <a:pt x="527" y="407"/>
                    </a:cubicBezTo>
                    <a:lnTo>
                      <a:pt x="528" y="409"/>
                    </a:lnTo>
                    <a:close/>
                    <a:moveTo>
                      <a:pt x="760" y="393"/>
                    </a:moveTo>
                    <a:cubicBezTo>
                      <a:pt x="760" y="391"/>
                      <a:pt x="760" y="391"/>
                      <a:pt x="760" y="391"/>
                    </a:cubicBezTo>
                    <a:cubicBezTo>
                      <a:pt x="759" y="390"/>
                      <a:pt x="759" y="390"/>
                      <a:pt x="759" y="390"/>
                    </a:cubicBezTo>
                    <a:cubicBezTo>
                      <a:pt x="760" y="388"/>
                      <a:pt x="760" y="388"/>
                      <a:pt x="760" y="388"/>
                    </a:cubicBezTo>
                    <a:cubicBezTo>
                      <a:pt x="762" y="387"/>
                      <a:pt x="762" y="387"/>
                      <a:pt x="762" y="387"/>
                    </a:cubicBezTo>
                    <a:cubicBezTo>
                      <a:pt x="764" y="387"/>
                      <a:pt x="764" y="387"/>
                      <a:pt x="764" y="387"/>
                    </a:cubicBezTo>
                    <a:cubicBezTo>
                      <a:pt x="764" y="389"/>
                      <a:pt x="764" y="389"/>
                      <a:pt x="764" y="389"/>
                    </a:cubicBezTo>
                    <a:cubicBezTo>
                      <a:pt x="766" y="389"/>
                      <a:pt x="766" y="389"/>
                      <a:pt x="766" y="389"/>
                    </a:cubicBezTo>
                    <a:cubicBezTo>
                      <a:pt x="767" y="390"/>
                      <a:pt x="767" y="390"/>
                      <a:pt x="767" y="390"/>
                    </a:cubicBezTo>
                    <a:cubicBezTo>
                      <a:pt x="766" y="392"/>
                      <a:pt x="766" y="392"/>
                      <a:pt x="766" y="392"/>
                    </a:cubicBezTo>
                    <a:cubicBezTo>
                      <a:pt x="764" y="392"/>
                      <a:pt x="764" y="392"/>
                      <a:pt x="764" y="392"/>
                    </a:cubicBezTo>
                    <a:cubicBezTo>
                      <a:pt x="763" y="392"/>
                      <a:pt x="763" y="392"/>
                      <a:pt x="763" y="392"/>
                    </a:cubicBezTo>
                    <a:cubicBezTo>
                      <a:pt x="762" y="392"/>
                      <a:pt x="762" y="392"/>
                      <a:pt x="762" y="392"/>
                    </a:cubicBezTo>
                    <a:cubicBezTo>
                      <a:pt x="761" y="393"/>
                      <a:pt x="761" y="393"/>
                      <a:pt x="761" y="393"/>
                    </a:cubicBezTo>
                    <a:cubicBezTo>
                      <a:pt x="761" y="393"/>
                      <a:pt x="760" y="393"/>
                      <a:pt x="760" y="393"/>
                    </a:cubicBezTo>
                    <a:moveTo>
                      <a:pt x="755" y="592"/>
                    </a:moveTo>
                    <a:cubicBezTo>
                      <a:pt x="753" y="592"/>
                      <a:pt x="753" y="592"/>
                      <a:pt x="753" y="592"/>
                    </a:cubicBezTo>
                    <a:cubicBezTo>
                      <a:pt x="751" y="590"/>
                      <a:pt x="751" y="590"/>
                      <a:pt x="751" y="590"/>
                    </a:cubicBezTo>
                    <a:cubicBezTo>
                      <a:pt x="748" y="589"/>
                      <a:pt x="748" y="589"/>
                      <a:pt x="748" y="589"/>
                    </a:cubicBezTo>
                    <a:cubicBezTo>
                      <a:pt x="746" y="588"/>
                      <a:pt x="746" y="588"/>
                      <a:pt x="746" y="588"/>
                    </a:cubicBezTo>
                    <a:cubicBezTo>
                      <a:pt x="745" y="588"/>
                      <a:pt x="745" y="588"/>
                      <a:pt x="745" y="588"/>
                    </a:cubicBezTo>
                    <a:cubicBezTo>
                      <a:pt x="741" y="585"/>
                      <a:pt x="741" y="585"/>
                      <a:pt x="741" y="585"/>
                    </a:cubicBezTo>
                    <a:cubicBezTo>
                      <a:pt x="741" y="584"/>
                      <a:pt x="741" y="584"/>
                      <a:pt x="741" y="584"/>
                    </a:cubicBezTo>
                    <a:cubicBezTo>
                      <a:pt x="739" y="583"/>
                      <a:pt x="739" y="583"/>
                      <a:pt x="739" y="583"/>
                    </a:cubicBezTo>
                    <a:cubicBezTo>
                      <a:pt x="738" y="583"/>
                      <a:pt x="738" y="583"/>
                      <a:pt x="738" y="583"/>
                    </a:cubicBezTo>
                    <a:cubicBezTo>
                      <a:pt x="737" y="582"/>
                      <a:pt x="737" y="582"/>
                      <a:pt x="737" y="582"/>
                    </a:cubicBezTo>
                    <a:cubicBezTo>
                      <a:pt x="736" y="583"/>
                      <a:pt x="736" y="583"/>
                      <a:pt x="736" y="583"/>
                    </a:cubicBezTo>
                    <a:cubicBezTo>
                      <a:pt x="732" y="582"/>
                      <a:pt x="732" y="582"/>
                      <a:pt x="732" y="582"/>
                    </a:cubicBezTo>
                    <a:cubicBezTo>
                      <a:pt x="732" y="581"/>
                      <a:pt x="732" y="581"/>
                      <a:pt x="732" y="581"/>
                    </a:cubicBezTo>
                    <a:cubicBezTo>
                      <a:pt x="731" y="579"/>
                      <a:pt x="731" y="579"/>
                      <a:pt x="731" y="579"/>
                    </a:cubicBezTo>
                    <a:cubicBezTo>
                      <a:pt x="729" y="579"/>
                      <a:pt x="729" y="579"/>
                      <a:pt x="729" y="579"/>
                    </a:cubicBezTo>
                    <a:cubicBezTo>
                      <a:pt x="727" y="577"/>
                      <a:pt x="727" y="577"/>
                      <a:pt x="727" y="577"/>
                    </a:cubicBezTo>
                    <a:cubicBezTo>
                      <a:pt x="727" y="575"/>
                      <a:pt x="727" y="575"/>
                      <a:pt x="727" y="575"/>
                    </a:cubicBezTo>
                    <a:cubicBezTo>
                      <a:pt x="726" y="575"/>
                      <a:pt x="726" y="575"/>
                      <a:pt x="726" y="575"/>
                    </a:cubicBezTo>
                    <a:cubicBezTo>
                      <a:pt x="724" y="574"/>
                      <a:pt x="724" y="574"/>
                      <a:pt x="724" y="574"/>
                    </a:cubicBezTo>
                    <a:cubicBezTo>
                      <a:pt x="723" y="572"/>
                      <a:pt x="723" y="572"/>
                      <a:pt x="723" y="572"/>
                    </a:cubicBezTo>
                    <a:cubicBezTo>
                      <a:pt x="724" y="572"/>
                      <a:pt x="724" y="572"/>
                      <a:pt x="724" y="572"/>
                    </a:cubicBezTo>
                    <a:cubicBezTo>
                      <a:pt x="726" y="571"/>
                      <a:pt x="726" y="571"/>
                      <a:pt x="726" y="571"/>
                    </a:cubicBezTo>
                    <a:cubicBezTo>
                      <a:pt x="723" y="570"/>
                      <a:pt x="723" y="570"/>
                      <a:pt x="723" y="570"/>
                    </a:cubicBezTo>
                    <a:cubicBezTo>
                      <a:pt x="723" y="570"/>
                      <a:pt x="723" y="570"/>
                      <a:pt x="723" y="570"/>
                    </a:cubicBezTo>
                    <a:cubicBezTo>
                      <a:pt x="722" y="571"/>
                      <a:pt x="722" y="571"/>
                      <a:pt x="722" y="571"/>
                    </a:cubicBezTo>
                    <a:cubicBezTo>
                      <a:pt x="721" y="571"/>
                      <a:pt x="721" y="571"/>
                      <a:pt x="721" y="571"/>
                    </a:cubicBezTo>
                    <a:cubicBezTo>
                      <a:pt x="721" y="570"/>
                      <a:pt x="721" y="570"/>
                      <a:pt x="721" y="570"/>
                    </a:cubicBezTo>
                    <a:cubicBezTo>
                      <a:pt x="719" y="570"/>
                      <a:pt x="719" y="570"/>
                      <a:pt x="719" y="570"/>
                    </a:cubicBezTo>
                    <a:cubicBezTo>
                      <a:pt x="716" y="567"/>
                      <a:pt x="716" y="567"/>
                      <a:pt x="716" y="567"/>
                    </a:cubicBezTo>
                    <a:cubicBezTo>
                      <a:pt x="714" y="567"/>
                      <a:pt x="714" y="567"/>
                      <a:pt x="714" y="567"/>
                    </a:cubicBezTo>
                    <a:cubicBezTo>
                      <a:pt x="713" y="566"/>
                      <a:pt x="713" y="566"/>
                      <a:pt x="713" y="566"/>
                    </a:cubicBezTo>
                    <a:cubicBezTo>
                      <a:pt x="711" y="564"/>
                      <a:pt x="711" y="564"/>
                      <a:pt x="711" y="564"/>
                    </a:cubicBezTo>
                    <a:cubicBezTo>
                      <a:pt x="711" y="563"/>
                      <a:pt x="711" y="563"/>
                      <a:pt x="711" y="563"/>
                    </a:cubicBezTo>
                    <a:cubicBezTo>
                      <a:pt x="710" y="563"/>
                      <a:pt x="710" y="563"/>
                      <a:pt x="710" y="563"/>
                    </a:cubicBezTo>
                    <a:cubicBezTo>
                      <a:pt x="708" y="561"/>
                      <a:pt x="708" y="561"/>
                      <a:pt x="708" y="561"/>
                    </a:cubicBezTo>
                    <a:cubicBezTo>
                      <a:pt x="707" y="560"/>
                      <a:pt x="707" y="560"/>
                      <a:pt x="707" y="560"/>
                    </a:cubicBezTo>
                    <a:cubicBezTo>
                      <a:pt x="707" y="557"/>
                      <a:pt x="707" y="557"/>
                      <a:pt x="707" y="557"/>
                    </a:cubicBezTo>
                    <a:cubicBezTo>
                      <a:pt x="705" y="556"/>
                      <a:pt x="705" y="556"/>
                      <a:pt x="705" y="556"/>
                    </a:cubicBezTo>
                    <a:cubicBezTo>
                      <a:pt x="706" y="555"/>
                      <a:pt x="706" y="555"/>
                      <a:pt x="706" y="555"/>
                    </a:cubicBezTo>
                    <a:cubicBezTo>
                      <a:pt x="709" y="555"/>
                      <a:pt x="709" y="555"/>
                      <a:pt x="709" y="555"/>
                    </a:cubicBezTo>
                    <a:cubicBezTo>
                      <a:pt x="713" y="552"/>
                      <a:pt x="713" y="552"/>
                      <a:pt x="713" y="552"/>
                    </a:cubicBezTo>
                    <a:cubicBezTo>
                      <a:pt x="713" y="551"/>
                      <a:pt x="713" y="551"/>
                      <a:pt x="713" y="551"/>
                    </a:cubicBezTo>
                    <a:cubicBezTo>
                      <a:pt x="710" y="552"/>
                      <a:pt x="710" y="552"/>
                      <a:pt x="710" y="552"/>
                    </a:cubicBezTo>
                    <a:cubicBezTo>
                      <a:pt x="709" y="549"/>
                      <a:pt x="709" y="549"/>
                      <a:pt x="709" y="549"/>
                    </a:cubicBezTo>
                    <a:cubicBezTo>
                      <a:pt x="708" y="547"/>
                      <a:pt x="708" y="547"/>
                      <a:pt x="708" y="547"/>
                    </a:cubicBezTo>
                    <a:cubicBezTo>
                      <a:pt x="708" y="546"/>
                      <a:pt x="708" y="546"/>
                      <a:pt x="708" y="546"/>
                    </a:cubicBezTo>
                    <a:cubicBezTo>
                      <a:pt x="707" y="546"/>
                      <a:pt x="707" y="546"/>
                      <a:pt x="707" y="546"/>
                    </a:cubicBezTo>
                    <a:cubicBezTo>
                      <a:pt x="706" y="548"/>
                      <a:pt x="706" y="548"/>
                      <a:pt x="706" y="548"/>
                    </a:cubicBezTo>
                    <a:cubicBezTo>
                      <a:pt x="706" y="550"/>
                      <a:pt x="706" y="550"/>
                      <a:pt x="706" y="550"/>
                    </a:cubicBezTo>
                    <a:cubicBezTo>
                      <a:pt x="704" y="548"/>
                      <a:pt x="704" y="548"/>
                      <a:pt x="704" y="548"/>
                    </a:cubicBezTo>
                    <a:cubicBezTo>
                      <a:pt x="705" y="547"/>
                      <a:pt x="705" y="547"/>
                      <a:pt x="705" y="547"/>
                    </a:cubicBezTo>
                    <a:cubicBezTo>
                      <a:pt x="706" y="543"/>
                      <a:pt x="706" y="543"/>
                      <a:pt x="706" y="543"/>
                    </a:cubicBezTo>
                    <a:cubicBezTo>
                      <a:pt x="704" y="546"/>
                      <a:pt x="704" y="546"/>
                      <a:pt x="704" y="546"/>
                    </a:cubicBezTo>
                    <a:cubicBezTo>
                      <a:pt x="703" y="545"/>
                      <a:pt x="703" y="545"/>
                      <a:pt x="703" y="545"/>
                    </a:cubicBezTo>
                    <a:cubicBezTo>
                      <a:pt x="703" y="542"/>
                      <a:pt x="703" y="542"/>
                      <a:pt x="703" y="542"/>
                    </a:cubicBezTo>
                    <a:cubicBezTo>
                      <a:pt x="702" y="543"/>
                      <a:pt x="702" y="543"/>
                      <a:pt x="702" y="543"/>
                    </a:cubicBezTo>
                    <a:cubicBezTo>
                      <a:pt x="701" y="540"/>
                      <a:pt x="701" y="540"/>
                      <a:pt x="701" y="540"/>
                    </a:cubicBezTo>
                    <a:cubicBezTo>
                      <a:pt x="701" y="539"/>
                      <a:pt x="701" y="539"/>
                      <a:pt x="701" y="539"/>
                    </a:cubicBezTo>
                    <a:cubicBezTo>
                      <a:pt x="700" y="536"/>
                      <a:pt x="700" y="536"/>
                      <a:pt x="700" y="536"/>
                    </a:cubicBezTo>
                    <a:cubicBezTo>
                      <a:pt x="698" y="535"/>
                      <a:pt x="698" y="535"/>
                      <a:pt x="698" y="535"/>
                    </a:cubicBezTo>
                    <a:cubicBezTo>
                      <a:pt x="698" y="533"/>
                      <a:pt x="698" y="533"/>
                      <a:pt x="698" y="533"/>
                    </a:cubicBezTo>
                    <a:cubicBezTo>
                      <a:pt x="701" y="531"/>
                      <a:pt x="701" y="531"/>
                      <a:pt x="701" y="531"/>
                    </a:cubicBezTo>
                    <a:cubicBezTo>
                      <a:pt x="700" y="530"/>
                      <a:pt x="700" y="530"/>
                      <a:pt x="700" y="530"/>
                    </a:cubicBezTo>
                    <a:cubicBezTo>
                      <a:pt x="696" y="533"/>
                      <a:pt x="696" y="533"/>
                      <a:pt x="696" y="533"/>
                    </a:cubicBezTo>
                    <a:cubicBezTo>
                      <a:pt x="696" y="535"/>
                      <a:pt x="696" y="535"/>
                      <a:pt x="696" y="535"/>
                    </a:cubicBezTo>
                    <a:cubicBezTo>
                      <a:pt x="696" y="533"/>
                      <a:pt x="696" y="533"/>
                      <a:pt x="696" y="533"/>
                    </a:cubicBezTo>
                    <a:cubicBezTo>
                      <a:pt x="697" y="531"/>
                      <a:pt x="697" y="531"/>
                      <a:pt x="697" y="531"/>
                    </a:cubicBezTo>
                    <a:cubicBezTo>
                      <a:pt x="695" y="530"/>
                      <a:pt x="695" y="530"/>
                      <a:pt x="695" y="530"/>
                    </a:cubicBezTo>
                    <a:cubicBezTo>
                      <a:pt x="694" y="531"/>
                      <a:pt x="694" y="531"/>
                      <a:pt x="694" y="531"/>
                    </a:cubicBezTo>
                    <a:cubicBezTo>
                      <a:pt x="694" y="530"/>
                      <a:pt x="694" y="530"/>
                      <a:pt x="694" y="530"/>
                    </a:cubicBezTo>
                    <a:cubicBezTo>
                      <a:pt x="692" y="534"/>
                      <a:pt x="692" y="534"/>
                      <a:pt x="692" y="534"/>
                    </a:cubicBezTo>
                    <a:cubicBezTo>
                      <a:pt x="690" y="535"/>
                      <a:pt x="690" y="535"/>
                      <a:pt x="690" y="535"/>
                    </a:cubicBezTo>
                    <a:cubicBezTo>
                      <a:pt x="690" y="533"/>
                      <a:pt x="690" y="533"/>
                      <a:pt x="690" y="533"/>
                    </a:cubicBezTo>
                    <a:cubicBezTo>
                      <a:pt x="692" y="531"/>
                      <a:pt x="692" y="531"/>
                      <a:pt x="692" y="531"/>
                    </a:cubicBezTo>
                    <a:cubicBezTo>
                      <a:pt x="692" y="529"/>
                      <a:pt x="692" y="529"/>
                      <a:pt x="692" y="529"/>
                    </a:cubicBezTo>
                    <a:cubicBezTo>
                      <a:pt x="692" y="527"/>
                      <a:pt x="692" y="527"/>
                      <a:pt x="692" y="527"/>
                    </a:cubicBezTo>
                    <a:cubicBezTo>
                      <a:pt x="690" y="528"/>
                      <a:pt x="690" y="528"/>
                      <a:pt x="690" y="528"/>
                    </a:cubicBezTo>
                    <a:cubicBezTo>
                      <a:pt x="689" y="530"/>
                      <a:pt x="689" y="530"/>
                      <a:pt x="689" y="530"/>
                    </a:cubicBezTo>
                    <a:cubicBezTo>
                      <a:pt x="687" y="530"/>
                      <a:pt x="687" y="530"/>
                      <a:pt x="687" y="530"/>
                    </a:cubicBezTo>
                    <a:cubicBezTo>
                      <a:pt x="686" y="531"/>
                      <a:pt x="686" y="531"/>
                      <a:pt x="686" y="531"/>
                    </a:cubicBezTo>
                    <a:cubicBezTo>
                      <a:pt x="685" y="533"/>
                      <a:pt x="685" y="533"/>
                      <a:pt x="685" y="533"/>
                    </a:cubicBezTo>
                    <a:cubicBezTo>
                      <a:pt x="683" y="532"/>
                      <a:pt x="683" y="532"/>
                      <a:pt x="683" y="532"/>
                    </a:cubicBezTo>
                    <a:cubicBezTo>
                      <a:pt x="681" y="531"/>
                      <a:pt x="681" y="531"/>
                      <a:pt x="681" y="531"/>
                    </a:cubicBezTo>
                    <a:cubicBezTo>
                      <a:pt x="680" y="531"/>
                      <a:pt x="680" y="531"/>
                      <a:pt x="680" y="531"/>
                    </a:cubicBezTo>
                    <a:cubicBezTo>
                      <a:pt x="677" y="527"/>
                      <a:pt x="677" y="527"/>
                      <a:pt x="677" y="527"/>
                    </a:cubicBezTo>
                    <a:cubicBezTo>
                      <a:pt x="677" y="527"/>
                      <a:pt x="677" y="527"/>
                      <a:pt x="677" y="527"/>
                    </a:cubicBezTo>
                    <a:cubicBezTo>
                      <a:pt x="676" y="528"/>
                      <a:pt x="676" y="528"/>
                      <a:pt x="676" y="528"/>
                    </a:cubicBezTo>
                    <a:cubicBezTo>
                      <a:pt x="676" y="531"/>
                      <a:pt x="676" y="531"/>
                      <a:pt x="676" y="531"/>
                    </a:cubicBezTo>
                    <a:cubicBezTo>
                      <a:pt x="675" y="532"/>
                      <a:pt x="675" y="532"/>
                      <a:pt x="675" y="532"/>
                    </a:cubicBezTo>
                    <a:cubicBezTo>
                      <a:pt x="673" y="531"/>
                      <a:pt x="673" y="531"/>
                      <a:pt x="673" y="531"/>
                    </a:cubicBezTo>
                    <a:cubicBezTo>
                      <a:pt x="672" y="532"/>
                      <a:pt x="672" y="532"/>
                      <a:pt x="672" y="532"/>
                    </a:cubicBezTo>
                    <a:cubicBezTo>
                      <a:pt x="669" y="532"/>
                      <a:pt x="669" y="532"/>
                      <a:pt x="669" y="532"/>
                    </a:cubicBezTo>
                    <a:cubicBezTo>
                      <a:pt x="669" y="533"/>
                      <a:pt x="669" y="533"/>
                      <a:pt x="669" y="533"/>
                    </a:cubicBezTo>
                    <a:cubicBezTo>
                      <a:pt x="666" y="533"/>
                      <a:pt x="666" y="533"/>
                      <a:pt x="666" y="533"/>
                    </a:cubicBezTo>
                    <a:cubicBezTo>
                      <a:pt x="665" y="534"/>
                      <a:pt x="665" y="534"/>
                      <a:pt x="665" y="534"/>
                    </a:cubicBezTo>
                    <a:cubicBezTo>
                      <a:pt x="663" y="533"/>
                      <a:pt x="663" y="533"/>
                      <a:pt x="663" y="533"/>
                    </a:cubicBezTo>
                    <a:cubicBezTo>
                      <a:pt x="660" y="533"/>
                      <a:pt x="660" y="533"/>
                      <a:pt x="660" y="533"/>
                    </a:cubicBezTo>
                    <a:cubicBezTo>
                      <a:pt x="660" y="531"/>
                      <a:pt x="660" y="531"/>
                      <a:pt x="660" y="531"/>
                    </a:cubicBezTo>
                    <a:cubicBezTo>
                      <a:pt x="658" y="529"/>
                      <a:pt x="658" y="529"/>
                      <a:pt x="658" y="529"/>
                    </a:cubicBezTo>
                    <a:cubicBezTo>
                      <a:pt x="657" y="529"/>
                      <a:pt x="657" y="529"/>
                      <a:pt x="657" y="529"/>
                    </a:cubicBezTo>
                    <a:cubicBezTo>
                      <a:pt x="655" y="528"/>
                      <a:pt x="655" y="528"/>
                      <a:pt x="655" y="528"/>
                    </a:cubicBezTo>
                    <a:cubicBezTo>
                      <a:pt x="654" y="523"/>
                      <a:pt x="654" y="523"/>
                      <a:pt x="654" y="523"/>
                    </a:cubicBezTo>
                    <a:cubicBezTo>
                      <a:pt x="654" y="521"/>
                      <a:pt x="654" y="521"/>
                      <a:pt x="654" y="521"/>
                    </a:cubicBezTo>
                    <a:cubicBezTo>
                      <a:pt x="656" y="520"/>
                      <a:pt x="656" y="520"/>
                      <a:pt x="656" y="520"/>
                    </a:cubicBezTo>
                    <a:cubicBezTo>
                      <a:pt x="656" y="517"/>
                      <a:pt x="656" y="517"/>
                      <a:pt x="656" y="517"/>
                    </a:cubicBezTo>
                    <a:cubicBezTo>
                      <a:pt x="658" y="516"/>
                      <a:pt x="658" y="516"/>
                      <a:pt x="658" y="516"/>
                    </a:cubicBezTo>
                    <a:cubicBezTo>
                      <a:pt x="660" y="515"/>
                      <a:pt x="660" y="515"/>
                      <a:pt x="660" y="515"/>
                    </a:cubicBezTo>
                    <a:cubicBezTo>
                      <a:pt x="661" y="514"/>
                      <a:pt x="661" y="514"/>
                      <a:pt x="661" y="514"/>
                    </a:cubicBezTo>
                    <a:cubicBezTo>
                      <a:pt x="664" y="514"/>
                      <a:pt x="664" y="514"/>
                      <a:pt x="664" y="514"/>
                    </a:cubicBezTo>
                    <a:cubicBezTo>
                      <a:pt x="665" y="514"/>
                      <a:pt x="665" y="514"/>
                      <a:pt x="665" y="514"/>
                    </a:cubicBezTo>
                    <a:cubicBezTo>
                      <a:pt x="665" y="512"/>
                      <a:pt x="665" y="512"/>
                      <a:pt x="665" y="512"/>
                    </a:cubicBezTo>
                    <a:cubicBezTo>
                      <a:pt x="664" y="511"/>
                      <a:pt x="664" y="511"/>
                      <a:pt x="664" y="511"/>
                    </a:cubicBezTo>
                    <a:cubicBezTo>
                      <a:pt x="664" y="509"/>
                      <a:pt x="664" y="509"/>
                      <a:pt x="664" y="509"/>
                    </a:cubicBezTo>
                    <a:cubicBezTo>
                      <a:pt x="664" y="509"/>
                      <a:pt x="664" y="509"/>
                      <a:pt x="664" y="509"/>
                    </a:cubicBezTo>
                    <a:cubicBezTo>
                      <a:pt x="666" y="509"/>
                      <a:pt x="666" y="509"/>
                      <a:pt x="666" y="509"/>
                    </a:cubicBezTo>
                    <a:cubicBezTo>
                      <a:pt x="666" y="508"/>
                      <a:pt x="666" y="508"/>
                      <a:pt x="666" y="508"/>
                    </a:cubicBezTo>
                    <a:cubicBezTo>
                      <a:pt x="666" y="507"/>
                      <a:pt x="666" y="507"/>
                      <a:pt x="666" y="507"/>
                    </a:cubicBezTo>
                    <a:cubicBezTo>
                      <a:pt x="667" y="506"/>
                      <a:pt x="667" y="506"/>
                      <a:pt x="667" y="506"/>
                    </a:cubicBezTo>
                    <a:cubicBezTo>
                      <a:pt x="669" y="509"/>
                      <a:pt x="669" y="509"/>
                      <a:pt x="669" y="509"/>
                    </a:cubicBezTo>
                    <a:cubicBezTo>
                      <a:pt x="671" y="510"/>
                      <a:pt x="671" y="510"/>
                      <a:pt x="671" y="510"/>
                    </a:cubicBezTo>
                    <a:cubicBezTo>
                      <a:pt x="674" y="511"/>
                      <a:pt x="674" y="511"/>
                      <a:pt x="674" y="511"/>
                    </a:cubicBezTo>
                    <a:cubicBezTo>
                      <a:pt x="675" y="513"/>
                      <a:pt x="675" y="513"/>
                      <a:pt x="675" y="513"/>
                    </a:cubicBezTo>
                    <a:cubicBezTo>
                      <a:pt x="676" y="514"/>
                      <a:pt x="676" y="514"/>
                      <a:pt x="676" y="514"/>
                    </a:cubicBezTo>
                    <a:cubicBezTo>
                      <a:pt x="679" y="515"/>
                      <a:pt x="679" y="515"/>
                      <a:pt x="679" y="515"/>
                    </a:cubicBezTo>
                    <a:cubicBezTo>
                      <a:pt x="680" y="514"/>
                      <a:pt x="680" y="514"/>
                      <a:pt x="680" y="514"/>
                    </a:cubicBezTo>
                    <a:cubicBezTo>
                      <a:pt x="682" y="514"/>
                      <a:pt x="682" y="514"/>
                      <a:pt x="682" y="514"/>
                    </a:cubicBezTo>
                    <a:cubicBezTo>
                      <a:pt x="683" y="515"/>
                      <a:pt x="683" y="515"/>
                      <a:pt x="683" y="515"/>
                    </a:cubicBezTo>
                    <a:cubicBezTo>
                      <a:pt x="684" y="515"/>
                      <a:pt x="684" y="515"/>
                      <a:pt x="684" y="515"/>
                    </a:cubicBezTo>
                    <a:cubicBezTo>
                      <a:pt x="687" y="515"/>
                      <a:pt x="687" y="515"/>
                      <a:pt x="687" y="515"/>
                    </a:cubicBezTo>
                    <a:cubicBezTo>
                      <a:pt x="688" y="514"/>
                      <a:pt x="688" y="514"/>
                      <a:pt x="688" y="514"/>
                    </a:cubicBezTo>
                    <a:cubicBezTo>
                      <a:pt x="689" y="512"/>
                      <a:pt x="689" y="512"/>
                      <a:pt x="689" y="512"/>
                    </a:cubicBezTo>
                    <a:cubicBezTo>
                      <a:pt x="692" y="512"/>
                      <a:pt x="692" y="512"/>
                      <a:pt x="692" y="512"/>
                    </a:cubicBezTo>
                    <a:cubicBezTo>
                      <a:pt x="692" y="512"/>
                      <a:pt x="692" y="512"/>
                      <a:pt x="692" y="512"/>
                    </a:cubicBezTo>
                    <a:cubicBezTo>
                      <a:pt x="692" y="513"/>
                      <a:pt x="692" y="513"/>
                      <a:pt x="692" y="513"/>
                    </a:cubicBezTo>
                    <a:cubicBezTo>
                      <a:pt x="693" y="514"/>
                      <a:pt x="693" y="514"/>
                      <a:pt x="693" y="514"/>
                    </a:cubicBezTo>
                    <a:cubicBezTo>
                      <a:pt x="695" y="512"/>
                      <a:pt x="695" y="512"/>
                      <a:pt x="695" y="512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698" y="509"/>
                      <a:pt x="698" y="509"/>
                      <a:pt x="698" y="509"/>
                    </a:cubicBezTo>
                    <a:cubicBezTo>
                      <a:pt x="699" y="510"/>
                      <a:pt x="699" y="510"/>
                      <a:pt x="699" y="510"/>
                    </a:cubicBezTo>
                    <a:cubicBezTo>
                      <a:pt x="699" y="514"/>
                      <a:pt x="699" y="514"/>
                      <a:pt x="699" y="514"/>
                    </a:cubicBezTo>
                    <a:cubicBezTo>
                      <a:pt x="700" y="515"/>
                      <a:pt x="700" y="515"/>
                      <a:pt x="700" y="515"/>
                    </a:cubicBezTo>
                    <a:cubicBezTo>
                      <a:pt x="700" y="513"/>
                      <a:pt x="700" y="513"/>
                      <a:pt x="700" y="513"/>
                    </a:cubicBezTo>
                    <a:cubicBezTo>
                      <a:pt x="702" y="512"/>
                      <a:pt x="702" y="512"/>
                      <a:pt x="702" y="512"/>
                    </a:cubicBezTo>
                    <a:cubicBezTo>
                      <a:pt x="703" y="513"/>
                      <a:pt x="703" y="513"/>
                      <a:pt x="703" y="513"/>
                    </a:cubicBezTo>
                    <a:cubicBezTo>
                      <a:pt x="704" y="512"/>
                      <a:pt x="704" y="512"/>
                      <a:pt x="704" y="512"/>
                    </a:cubicBezTo>
                    <a:cubicBezTo>
                      <a:pt x="703" y="506"/>
                      <a:pt x="703" y="506"/>
                      <a:pt x="703" y="506"/>
                    </a:cubicBezTo>
                    <a:cubicBezTo>
                      <a:pt x="701" y="503"/>
                      <a:pt x="701" y="503"/>
                      <a:pt x="701" y="503"/>
                    </a:cubicBezTo>
                    <a:cubicBezTo>
                      <a:pt x="701" y="501"/>
                      <a:pt x="701" y="501"/>
                      <a:pt x="701" y="501"/>
                    </a:cubicBezTo>
                    <a:cubicBezTo>
                      <a:pt x="700" y="499"/>
                      <a:pt x="700" y="499"/>
                      <a:pt x="700" y="499"/>
                    </a:cubicBezTo>
                    <a:cubicBezTo>
                      <a:pt x="700" y="497"/>
                      <a:pt x="700" y="497"/>
                      <a:pt x="700" y="497"/>
                    </a:cubicBezTo>
                    <a:cubicBezTo>
                      <a:pt x="701" y="496"/>
                      <a:pt x="701" y="496"/>
                      <a:pt x="701" y="496"/>
                    </a:cubicBezTo>
                    <a:cubicBezTo>
                      <a:pt x="702" y="496"/>
                      <a:pt x="702" y="496"/>
                      <a:pt x="702" y="496"/>
                    </a:cubicBezTo>
                    <a:cubicBezTo>
                      <a:pt x="706" y="493"/>
                      <a:pt x="706" y="493"/>
                      <a:pt x="706" y="493"/>
                    </a:cubicBezTo>
                    <a:cubicBezTo>
                      <a:pt x="710" y="491"/>
                      <a:pt x="710" y="491"/>
                      <a:pt x="710" y="491"/>
                    </a:cubicBezTo>
                    <a:cubicBezTo>
                      <a:pt x="711" y="490"/>
                      <a:pt x="711" y="490"/>
                      <a:pt x="711" y="490"/>
                    </a:cubicBezTo>
                    <a:cubicBezTo>
                      <a:pt x="714" y="487"/>
                      <a:pt x="714" y="487"/>
                      <a:pt x="714" y="487"/>
                    </a:cubicBezTo>
                    <a:cubicBezTo>
                      <a:pt x="715" y="487"/>
                      <a:pt x="715" y="487"/>
                      <a:pt x="715" y="487"/>
                    </a:cubicBezTo>
                    <a:cubicBezTo>
                      <a:pt x="716" y="488"/>
                      <a:pt x="716" y="488"/>
                      <a:pt x="716" y="488"/>
                    </a:cubicBezTo>
                    <a:cubicBezTo>
                      <a:pt x="718" y="487"/>
                      <a:pt x="718" y="487"/>
                      <a:pt x="718" y="487"/>
                    </a:cubicBezTo>
                    <a:cubicBezTo>
                      <a:pt x="719" y="487"/>
                      <a:pt x="719" y="487"/>
                      <a:pt x="719" y="487"/>
                    </a:cubicBezTo>
                    <a:cubicBezTo>
                      <a:pt x="716" y="486"/>
                      <a:pt x="716" y="486"/>
                      <a:pt x="716" y="486"/>
                    </a:cubicBezTo>
                    <a:cubicBezTo>
                      <a:pt x="716" y="484"/>
                      <a:pt x="716" y="484"/>
                      <a:pt x="716" y="484"/>
                    </a:cubicBezTo>
                    <a:cubicBezTo>
                      <a:pt x="720" y="481"/>
                      <a:pt x="720" y="481"/>
                      <a:pt x="720" y="481"/>
                    </a:cubicBezTo>
                    <a:cubicBezTo>
                      <a:pt x="721" y="479"/>
                      <a:pt x="721" y="479"/>
                      <a:pt x="721" y="479"/>
                    </a:cubicBezTo>
                    <a:cubicBezTo>
                      <a:pt x="722" y="478"/>
                      <a:pt x="722" y="478"/>
                      <a:pt x="722" y="478"/>
                    </a:cubicBezTo>
                    <a:cubicBezTo>
                      <a:pt x="725" y="479"/>
                      <a:pt x="725" y="479"/>
                      <a:pt x="725" y="479"/>
                    </a:cubicBezTo>
                    <a:cubicBezTo>
                      <a:pt x="728" y="478"/>
                      <a:pt x="728" y="478"/>
                      <a:pt x="728" y="478"/>
                    </a:cubicBezTo>
                    <a:cubicBezTo>
                      <a:pt x="729" y="476"/>
                      <a:pt x="729" y="476"/>
                      <a:pt x="729" y="476"/>
                    </a:cubicBezTo>
                    <a:cubicBezTo>
                      <a:pt x="728" y="474"/>
                      <a:pt x="728" y="474"/>
                      <a:pt x="728" y="474"/>
                    </a:cubicBezTo>
                    <a:cubicBezTo>
                      <a:pt x="729" y="473"/>
                      <a:pt x="729" y="473"/>
                      <a:pt x="729" y="473"/>
                    </a:cubicBezTo>
                    <a:cubicBezTo>
                      <a:pt x="729" y="469"/>
                      <a:pt x="729" y="469"/>
                      <a:pt x="729" y="469"/>
                    </a:cubicBezTo>
                    <a:cubicBezTo>
                      <a:pt x="729" y="468"/>
                      <a:pt x="729" y="468"/>
                      <a:pt x="729" y="468"/>
                    </a:cubicBezTo>
                    <a:cubicBezTo>
                      <a:pt x="729" y="467"/>
                      <a:pt x="729" y="467"/>
                      <a:pt x="729" y="467"/>
                    </a:cubicBezTo>
                    <a:cubicBezTo>
                      <a:pt x="729" y="465"/>
                      <a:pt x="729" y="465"/>
                      <a:pt x="729" y="465"/>
                    </a:cubicBezTo>
                    <a:cubicBezTo>
                      <a:pt x="730" y="463"/>
                      <a:pt x="730" y="463"/>
                      <a:pt x="730" y="463"/>
                    </a:cubicBezTo>
                    <a:cubicBezTo>
                      <a:pt x="730" y="461"/>
                      <a:pt x="730" y="461"/>
                      <a:pt x="730" y="461"/>
                    </a:cubicBezTo>
                    <a:cubicBezTo>
                      <a:pt x="729" y="461"/>
                      <a:pt x="729" y="461"/>
                      <a:pt x="729" y="461"/>
                    </a:cubicBezTo>
                    <a:cubicBezTo>
                      <a:pt x="729" y="460"/>
                      <a:pt x="729" y="460"/>
                      <a:pt x="729" y="460"/>
                    </a:cubicBezTo>
                    <a:cubicBezTo>
                      <a:pt x="730" y="457"/>
                      <a:pt x="730" y="457"/>
                      <a:pt x="730" y="457"/>
                    </a:cubicBezTo>
                    <a:cubicBezTo>
                      <a:pt x="731" y="456"/>
                      <a:pt x="731" y="456"/>
                      <a:pt x="731" y="456"/>
                    </a:cubicBezTo>
                    <a:cubicBezTo>
                      <a:pt x="731" y="455"/>
                      <a:pt x="731" y="455"/>
                      <a:pt x="731" y="455"/>
                    </a:cubicBezTo>
                    <a:cubicBezTo>
                      <a:pt x="732" y="453"/>
                      <a:pt x="732" y="453"/>
                      <a:pt x="732" y="453"/>
                    </a:cubicBezTo>
                    <a:cubicBezTo>
                      <a:pt x="732" y="451"/>
                      <a:pt x="732" y="451"/>
                      <a:pt x="732" y="451"/>
                    </a:cubicBezTo>
                    <a:cubicBezTo>
                      <a:pt x="731" y="452"/>
                      <a:pt x="731" y="452"/>
                      <a:pt x="731" y="452"/>
                    </a:cubicBezTo>
                    <a:cubicBezTo>
                      <a:pt x="730" y="453"/>
                      <a:pt x="730" y="453"/>
                      <a:pt x="730" y="453"/>
                    </a:cubicBezTo>
                    <a:cubicBezTo>
                      <a:pt x="730" y="454"/>
                      <a:pt x="730" y="454"/>
                      <a:pt x="730" y="454"/>
                    </a:cubicBezTo>
                    <a:cubicBezTo>
                      <a:pt x="729" y="455"/>
                      <a:pt x="729" y="455"/>
                      <a:pt x="729" y="455"/>
                    </a:cubicBezTo>
                    <a:cubicBezTo>
                      <a:pt x="729" y="453"/>
                      <a:pt x="729" y="453"/>
                      <a:pt x="729" y="453"/>
                    </a:cubicBezTo>
                    <a:cubicBezTo>
                      <a:pt x="729" y="451"/>
                      <a:pt x="729" y="451"/>
                      <a:pt x="729" y="451"/>
                    </a:cubicBezTo>
                    <a:cubicBezTo>
                      <a:pt x="728" y="451"/>
                      <a:pt x="728" y="451"/>
                      <a:pt x="728" y="451"/>
                    </a:cubicBezTo>
                    <a:cubicBezTo>
                      <a:pt x="724" y="451"/>
                      <a:pt x="724" y="451"/>
                      <a:pt x="724" y="451"/>
                    </a:cubicBezTo>
                    <a:cubicBezTo>
                      <a:pt x="722" y="449"/>
                      <a:pt x="722" y="449"/>
                      <a:pt x="722" y="449"/>
                    </a:cubicBezTo>
                    <a:cubicBezTo>
                      <a:pt x="723" y="448"/>
                      <a:pt x="723" y="448"/>
                      <a:pt x="723" y="448"/>
                    </a:cubicBezTo>
                    <a:cubicBezTo>
                      <a:pt x="726" y="447"/>
                      <a:pt x="726" y="447"/>
                      <a:pt x="726" y="447"/>
                    </a:cubicBezTo>
                    <a:cubicBezTo>
                      <a:pt x="725" y="446"/>
                      <a:pt x="725" y="446"/>
                      <a:pt x="725" y="446"/>
                    </a:cubicBezTo>
                    <a:cubicBezTo>
                      <a:pt x="724" y="445"/>
                      <a:pt x="724" y="445"/>
                      <a:pt x="724" y="445"/>
                    </a:cubicBezTo>
                    <a:cubicBezTo>
                      <a:pt x="725" y="443"/>
                      <a:pt x="725" y="443"/>
                      <a:pt x="725" y="443"/>
                    </a:cubicBezTo>
                    <a:cubicBezTo>
                      <a:pt x="725" y="441"/>
                      <a:pt x="725" y="441"/>
                      <a:pt x="725" y="441"/>
                    </a:cubicBezTo>
                    <a:cubicBezTo>
                      <a:pt x="723" y="440"/>
                      <a:pt x="723" y="440"/>
                      <a:pt x="723" y="440"/>
                    </a:cubicBezTo>
                    <a:cubicBezTo>
                      <a:pt x="722" y="440"/>
                      <a:pt x="722" y="440"/>
                      <a:pt x="722" y="440"/>
                    </a:cubicBezTo>
                    <a:cubicBezTo>
                      <a:pt x="721" y="441"/>
                      <a:pt x="721" y="441"/>
                      <a:pt x="721" y="441"/>
                    </a:cubicBezTo>
                    <a:cubicBezTo>
                      <a:pt x="722" y="443"/>
                      <a:pt x="722" y="443"/>
                      <a:pt x="722" y="443"/>
                    </a:cubicBezTo>
                    <a:cubicBezTo>
                      <a:pt x="722" y="444"/>
                      <a:pt x="722" y="444"/>
                      <a:pt x="722" y="444"/>
                    </a:cubicBezTo>
                    <a:cubicBezTo>
                      <a:pt x="719" y="445"/>
                      <a:pt x="719" y="445"/>
                      <a:pt x="719" y="445"/>
                    </a:cubicBezTo>
                    <a:cubicBezTo>
                      <a:pt x="718" y="443"/>
                      <a:pt x="718" y="443"/>
                      <a:pt x="718" y="443"/>
                    </a:cubicBezTo>
                    <a:cubicBezTo>
                      <a:pt x="717" y="442"/>
                      <a:pt x="717" y="442"/>
                      <a:pt x="717" y="442"/>
                    </a:cubicBezTo>
                    <a:cubicBezTo>
                      <a:pt x="717" y="439"/>
                      <a:pt x="717" y="439"/>
                      <a:pt x="717" y="439"/>
                    </a:cubicBezTo>
                    <a:cubicBezTo>
                      <a:pt x="719" y="438"/>
                      <a:pt x="719" y="438"/>
                      <a:pt x="719" y="438"/>
                    </a:cubicBezTo>
                    <a:cubicBezTo>
                      <a:pt x="718" y="436"/>
                      <a:pt x="718" y="436"/>
                      <a:pt x="718" y="436"/>
                    </a:cubicBezTo>
                    <a:cubicBezTo>
                      <a:pt x="715" y="437"/>
                      <a:pt x="715" y="437"/>
                      <a:pt x="715" y="437"/>
                    </a:cubicBezTo>
                    <a:cubicBezTo>
                      <a:pt x="715" y="436"/>
                      <a:pt x="715" y="436"/>
                      <a:pt x="715" y="436"/>
                    </a:cubicBezTo>
                    <a:cubicBezTo>
                      <a:pt x="718" y="435"/>
                      <a:pt x="718" y="435"/>
                      <a:pt x="718" y="435"/>
                    </a:cubicBezTo>
                    <a:cubicBezTo>
                      <a:pt x="718" y="434"/>
                      <a:pt x="718" y="434"/>
                      <a:pt x="718" y="434"/>
                    </a:cubicBezTo>
                    <a:cubicBezTo>
                      <a:pt x="717" y="434"/>
                      <a:pt x="717" y="434"/>
                      <a:pt x="717" y="434"/>
                    </a:cubicBezTo>
                    <a:cubicBezTo>
                      <a:pt x="718" y="433"/>
                      <a:pt x="718" y="433"/>
                      <a:pt x="718" y="433"/>
                    </a:cubicBezTo>
                    <a:cubicBezTo>
                      <a:pt x="719" y="432"/>
                      <a:pt x="719" y="432"/>
                      <a:pt x="719" y="432"/>
                    </a:cubicBezTo>
                    <a:cubicBezTo>
                      <a:pt x="719" y="431"/>
                      <a:pt x="719" y="431"/>
                      <a:pt x="719" y="431"/>
                    </a:cubicBezTo>
                    <a:cubicBezTo>
                      <a:pt x="718" y="430"/>
                      <a:pt x="718" y="430"/>
                      <a:pt x="718" y="430"/>
                    </a:cubicBezTo>
                    <a:cubicBezTo>
                      <a:pt x="716" y="432"/>
                      <a:pt x="716" y="432"/>
                      <a:pt x="716" y="432"/>
                    </a:cubicBezTo>
                    <a:cubicBezTo>
                      <a:pt x="715" y="434"/>
                      <a:pt x="715" y="434"/>
                      <a:pt x="715" y="434"/>
                    </a:cubicBezTo>
                    <a:cubicBezTo>
                      <a:pt x="713" y="435"/>
                      <a:pt x="713" y="435"/>
                      <a:pt x="713" y="435"/>
                    </a:cubicBezTo>
                    <a:cubicBezTo>
                      <a:pt x="713" y="434"/>
                      <a:pt x="713" y="434"/>
                      <a:pt x="713" y="434"/>
                    </a:cubicBezTo>
                    <a:cubicBezTo>
                      <a:pt x="712" y="432"/>
                      <a:pt x="712" y="432"/>
                      <a:pt x="712" y="432"/>
                    </a:cubicBezTo>
                    <a:cubicBezTo>
                      <a:pt x="711" y="432"/>
                      <a:pt x="711" y="432"/>
                      <a:pt x="711" y="432"/>
                    </a:cubicBezTo>
                    <a:cubicBezTo>
                      <a:pt x="710" y="434"/>
                      <a:pt x="710" y="434"/>
                      <a:pt x="710" y="434"/>
                    </a:cubicBezTo>
                    <a:cubicBezTo>
                      <a:pt x="708" y="435"/>
                      <a:pt x="708" y="435"/>
                      <a:pt x="708" y="435"/>
                    </a:cubicBezTo>
                    <a:cubicBezTo>
                      <a:pt x="707" y="435"/>
                      <a:pt x="707" y="435"/>
                      <a:pt x="707" y="435"/>
                    </a:cubicBezTo>
                    <a:cubicBezTo>
                      <a:pt x="705" y="435"/>
                      <a:pt x="705" y="435"/>
                      <a:pt x="705" y="435"/>
                    </a:cubicBezTo>
                    <a:cubicBezTo>
                      <a:pt x="704" y="436"/>
                      <a:pt x="704" y="436"/>
                      <a:pt x="704" y="436"/>
                    </a:cubicBezTo>
                    <a:cubicBezTo>
                      <a:pt x="703" y="437"/>
                      <a:pt x="703" y="437"/>
                      <a:pt x="703" y="437"/>
                    </a:cubicBezTo>
                    <a:cubicBezTo>
                      <a:pt x="702" y="437"/>
                      <a:pt x="702" y="437"/>
                      <a:pt x="702" y="437"/>
                    </a:cubicBezTo>
                    <a:cubicBezTo>
                      <a:pt x="702" y="436"/>
                      <a:pt x="702" y="436"/>
                      <a:pt x="702" y="436"/>
                    </a:cubicBezTo>
                    <a:cubicBezTo>
                      <a:pt x="703" y="434"/>
                      <a:pt x="703" y="434"/>
                      <a:pt x="703" y="434"/>
                    </a:cubicBezTo>
                    <a:cubicBezTo>
                      <a:pt x="703" y="433"/>
                      <a:pt x="703" y="433"/>
                      <a:pt x="703" y="433"/>
                    </a:cubicBezTo>
                    <a:cubicBezTo>
                      <a:pt x="702" y="432"/>
                      <a:pt x="702" y="432"/>
                      <a:pt x="702" y="432"/>
                    </a:cubicBezTo>
                    <a:cubicBezTo>
                      <a:pt x="703" y="430"/>
                      <a:pt x="703" y="430"/>
                      <a:pt x="703" y="430"/>
                    </a:cubicBezTo>
                    <a:cubicBezTo>
                      <a:pt x="704" y="430"/>
                      <a:pt x="704" y="430"/>
                      <a:pt x="704" y="430"/>
                    </a:cubicBezTo>
                    <a:cubicBezTo>
                      <a:pt x="706" y="430"/>
                      <a:pt x="706" y="430"/>
                      <a:pt x="706" y="430"/>
                    </a:cubicBezTo>
                    <a:cubicBezTo>
                      <a:pt x="707" y="431"/>
                      <a:pt x="707" y="431"/>
                      <a:pt x="707" y="431"/>
                    </a:cubicBezTo>
                    <a:cubicBezTo>
                      <a:pt x="708" y="431"/>
                      <a:pt x="708" y="431"/>
                      <a:pt x="708" y="431"/>
                    </a:cubicBezTo>
                    <a:cubicBezTo>
                      <a:pt x="710" y="430"/>
                      <a:pt x="710" y="430"/>
                      <a:pt x="710" y="430"/>
                    </a:cubicBezTo>
                    <a:cubicBezTo>
                      <a:pt x="711" y="429"/>
                      <a:pt x="711" y="429"/>
                      <a:pt x="711" y="429"/>
                    </a:cubicBezTo>
                    <a:cubicBezTo>
                      <a:pt x="712" y="427"/>
                      <a:pt x="712" y="427"/>
                      <a:pt x="712" y="427"/>
                    </a:cubicBezTo>
                    <a:cubicBezTo>
                      <a:pt x="711" y="426"/>
                      <a:pt x="711" y="426"/>
                      <a:pt x="711" y="426"/>
                    </a:cubicBezTo>
                    <a:cubicBezTo>
                      <a:pt x="710" y="424"/>
                      <a:pt x="710" y="424"/>
                      <a:pt x="710" y="424"/>
                    </a:cubicBezTo>
                    <a:cubicBezTo>
                      <a:pt x="708" y="424"/>
                      <a:pt x="708" y="424"/>
                      <a:pt x="708" y="424"/>
                    </a:cubicBezTo>
                    <a:cubicBezTo>
                      <a:pt x="707" y="422"/>
                      <a:pt x="707" y="422"/>
                      <a:pt x="707" y="422"/>
                    </a:cubicBezTo>
                    <a:cubicBezTo>
                      <a:pt x="707" y="421"/>
                      <a:pt x="707" y="421"/>
                      <a:pt x="707" y="421"/>
                    </a:cubicBezTo>
                    <a:cubicBezTo>
                      <a:pt x="706" y="420"/>
                      <a:pt x="706" y="420"/>
                      <a:pt x="706" y="420"/>
                    </a:cubicBezTo>
                    <a:cubicBezTo>
                      <a:pt x="706" y="418"/>
                      <a:pt x="706" y="418"/>
                      <a:pt x="706" y="418"/>
                    </a:cubicBezTo>
                    <a:cubicBezTo>
                      <a:pt x="704" y="418"/>
                      <a:pt x="704" y="418"/>
                      <a:pt x="704" y="418"/>
                    </a:cubicBezTo>
                    <a:cubicBezTo>
                      <a:pt x="704" y="417"/>
                      <a:pt x="704" y="417"/>
                      <a:pt x="704" y="417"/>
                    </a:cubicBezTo>
                    <a:cubicBezTo>
                      <a:pt x="702" y="417"/>
                      <a:pt x="702" y="417"/>
                      <a:pt x="702" y="417"/>
                    </a:cubicBezTo>
                    <a:cubicBezTo>
                      <a:pt x="702" y="415"/>
                      <a:pt x="702" y="415"/>
                      <a:pt x="702" y="415"/>
                    </a:cubicBezTo>
                    <a:cubicBezTo>
                      <a:pt x="704" y="414"/>
                      <a:pt x="704" y="414"/>
                      <a:pt x="704" y="414"/>
                    </a:cubicBezTo>
                    <a:cubicBezTo>
                      <a:pt x="704" y="415"/>
                      <a:pt x="704" y="415"/>
                      <a:pt x="704" y="415"/>
                    </a:cubicBezTo>
                    <a:cubicBezTo>
                      <a:pt x="705" y="415"/>
                      <a:pt x="705" y="415"/>
                      <a:pt x="705" y="415"/>
                    </a:cubicBezTo>
                    <a:cubicBezTo>
                      <a:pt x="706" y="414"/>
                      <a:pt x="706" y="414"/>
                      <a:pt x="706" y="414"/>
                    </a:cubicBezTo>
                    <a:cubicBezTo>
                      <a:pt x="708" y="413"/>
                      <a:pt x="708" y="413"/>
                      <a:pt x="708" y="413"/>
                    </a:cubicBez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4" y="411"/>
                      <a:pt x="704" y="411"/>
                      <a:pt x="704" y="411"/>
                    </a:cubicBezTo>
                    <a:cubicBezTo>
                      <a:pt x="702" y="411"/>
                      <a:pt x="702" y="411"/>
                      <a:pt x="702" y="411"/>
                    </a:cubicBezTo>
                    <a:cubicBezTo>
                      <a:pt x="702" y="410"/>
                      <a:pt x="702" y="410"/>
                      <a:pt x="702" y="410"/>
                    </a:cubicBezTo>
                    <a:cubicBezTo>
                      <a:pt x="700" y="410"/>
                      <a:pt x="700" y="410"/>
                      <a:pt x="700" y="410"/>
                    </a:cubicBezTo>
                    <a:cubicBezTo>
                      <a:pt x="699" y="411"/>
                      <a:pt x="699" y="411"/>
                      <a:pt x="699" y="411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699" y="410"/>
                      <a:pt x="699" y="410"/>
                      <a:pt x="699" y="410"/>
                    </a:cubicBezTo>
                    <a:cubicBezTo>
                      <a:pt x="700" y="407"/>
                      <a:pt x="700" y="407"/>
                      <a:pt x="700" y="407"/>
                    </a:cubicBezTo>
                    <a:cubicBezTo>
                      <a:pt x="702" y="404"/>
                      <a:pt x="702" y="404"/>
                      <a:pt x="702" y="404"/>
                    </a:cubicBezTo>
                    <a:cubicBezTo>
                      <a:pt x="702" y="403"/>
                      <a:pt x="702" y="403"/>
                      <a:pt x="702" y="403"/>
                    </a:cubicBezTo>
                    <a:cubicBezTo>
                      <a:pt x="703" y="400"/>
                      <a:pt x="703" y="400"/>
                      <a:pt x="703" y="400"/>
                    </a:cubicBezTo>
                    <a:cubicBezTo>
                      <a:pt x="703" y="398"/>
                      <a:pt x="703" y="398"/>
                      <a:pt x="703" y="398"/>
                    </a:cubicBezTo>
                    <a:cubicBezTo>
                      <a:pt x="704" y="397"/>
                      <a:pt x="704" y="397"/>
                      <a:pt x="704" y="397"/>
                    </a:cubicBezTo>
                    <a:cubicBezTo>
                      <a:pt x="703" y="395"/>
                      <a:pt x="703" y="395"/>
                      <a:pt x="703" y="395"/>
                    </a:cubicBezTo>
                    <a:cubicBezTo>
                      <a:pt x="701" y="396"/>
                      <a:pt x="701" y="396"/>
                      <a:pt x="701" y="396"/>
                    </a:cubicBezTo>
                    <a:cubicBezTo>
                      <a:pt x="700" y="396"/>
                      <a:pt x="700" y="396"/>
                      <a:pt x="700" y="396"/>
                    </a:cubicBezTo>
                    <a:cubicBezTo>
                      <a:pt x="699" y="396"/>
                      <a:pt x="699" y="396"/>
                      <a:pt x="699" y="396"/>
                    </a:cubicBezTo>
                    <a:cubicBezTo>
                      <a:pt x="699" y="397"/>
                      <a:pt x="699" y="397"/>
                      <a:pt x="699" y="397"/>
                    </a:cubicBezTo>
                    <a:cubicBezTo>
                      <a:pt x="698" y="397"/>
                      <a:pt x="698" y="397"/>
                      <a:pt x="698" y="397"/>
                    </a:cubicBezTo>
                    <a:cubicBezTo>
                      <a:pt x="695" y="394"/>
                      <a:pt x="695" y="394"/>
                      <a:pt x="695" y="394"/>
                    </a:cubicBezTo>
                    <a:cubicBezTo>
                      <a:pt x="695" y="393"/>
                      <a:pt x="695" y="393"/>
                      <a:pt x="695" y="393"/>
                    </a:cubicBezTo>
                    <a:cubicBezTo>
                      <a:pt x="694" y="391"/>
                      <a:pt x="694" y="391"/>
                      <a:pt x="694" y="391"/>
                    </a:cubicBezTo>
                    <a:cubicBezTo>
                      <a:pt x="693" y="391"/>
                      <a:pt x="693" y="391"/>
                      <a:pt x="693" y="391"/>
                    </a:cubicBezTo>
                    <a:cubicBezTo>
                      <a:pt x="693" y="388"/>
                      <a:pt x="693" y="388"/>
                      <a:pt x="693" y="388"/>
                    </a:cubicBezTo>
                    <a:cubicBezTo>
                      <a:pt x="695" y="387"/>
                      <a:pt x="695" y="387"/>
                      <a:pt x="695" y="387"/>
                    </a:cubicBezTo>
                    <a:cubicBezTo>
                      <a:pt x="696" y="386"/>
                      <a:pt x="696" y="386"/>
                      <a:pt x="696" y="386"/>
                    </a:cubicBezTo>
                    <a:cubicBezTo>
                      <a:pt x="695" y="385"/>
                      <a:pt x="695" y="385"/>
                      <a:pt x="695" y="385"/>
                    </a:cubicBezTo>
                    <a:cubicBezTo>
                      <a:pt x="695" y="383"/>
                      <a:pt x="695" y="383"/>
                      <a:pt x="695" y="383"/>
                    </a:cubicBezTo>
                    <a:cubicBezTo>
                      <a:pt x="694" y="383"/>
                      <a:pt x="694" y="383"/>
                      <a:pt x="694" y="383"/>
                    </a:cubicBezTo>
                    <a:cubicBezTo>
                      <a:pt x="693" y="384"/>
                      <a:pt x="693" y="384"/>
                      <a:pt x="693" y="384"/>
                    </a:cubicBezTo>
                    <a:cubicBezTo>
                      <a:pt x="692" y="387"/>
                      <a:pt x="692" y="387"/>
                      <a:pt x="692" y="387"/>
                    </a:cubicBezTo>
                    <a:cubicBezTo>
                      <a:pt x="691" y="389"/>
                      <a:pt x="691" y="389"/>
                      <a:pt x="691" y="389"/>
                    </a:cubicBezTo>
                    <a:cubicBezTo>
                      <a:pt x="691" y="387"/>
                      <a:pt x="691" y="387"/>
                      <a:pt x="691" y="387"/>
                    </a:cubicBezTo>
                    <a:cubicBezTo>
                      <a:pt x="690" y="386"/>
                      <a:pt x="690" y="386"/>
                      <a:pt x="690" y="386"/>
                    </a:cubicBezTo>
                    <a:cubicBezTo>
                      <a:pt x="689" y="387"/>
                      <a:pt x="689" y="387"/>
                      <a:pt x="689" y="387"/>
                    </a:cubicBezTo>
                    <a:cubicBezTo>
                      <a:pt x="689" y="388"/>
                      <a:pt x="689" y="388"/>
                      <a:pt x="689" y="388"/>
                    </a:cubicBezTo>
                    <a:cubicBezTo>
                      <a:pt x="688" y="389"/>
                      <a:pt x="688" y="389"/>
                      <a:pt x="688" y="389"/>
                    </a:cubicBezTo>
                    <a:cubicBezTo>
                      <a:pt x="688" y="391"/>
                      <a:pt x="688" y="391"/>
                      <a:pt x="688" y="391"/>
                    </a:cubicBezTo>
                    <a:cubicBezTo>
                      <a:pt x="689" y="394"/>
                      <a:pt x="689" y="394"/>
                      <a:pt x="689" y="394"/>
                    </a:cubicBezTo>
                    <a:cubicBezTo>
                      <a:pt x="691" y="393"/>
                      <a:pt x="691" y="393"/>
                      <a:pt x="691" y="393"/>
                    </a:cubicBezTo>
                    <a:cubicBezTo>
                      <a:pt x="692" y="397"/>
                      <a:pt x="692" y="397"/>
                      <a:pt x="692" y="397"/>
                    </a:cubicBezTo>
                    <a:cubicBezTo>
                      <a:pt x="693" y="399"/>
                      <a:pt x="693" y="399"/>
                      <a:pt x="693" y="399"/>
                    </a:cubicBezTo>
                    <a:cubicBezTo>
                      <a:pt x="693" y="401"/>
                      <a:pt x="693" y="401"/>
                      <a:pt x="693" y="401"/>
                    </a:cubicBezTo>
                    <a:cubicBezTo>
                      <a:pt x="693" y="403"/>
                      <a:pt x="693" y="403"/>
                      <a:pt x="693" y="403"/>
                    </a:cubicBezTo>
                    <a:cubicBezTo>
                      <a:pt x="691" y="405"/>
                      <a:pt x="691" y="405"/>
                      <a:pt x="691" y="405"/>
                    </a:cubicBezTo>
                    <a:cubicBezTo>
                      <a:pt x="690" y="406"/>
                      <a:pt x="690" y="406"/>
                      <a:pt x="690" y="406"/>
                    </a:cubicBezTo>
                    <a:cubicBezTo>
                      <a:pt x="685" y="406"/>
                      <a:pt x="685" y="406"/>
                      <a:pt x="685" y="406"/>
                    </a:cubicBezTo>
                    <a:cubicBezTo>
                      <a:pt x="684" y="405"/>
                      <a:pt x="684" y="405"/>
                      <a:pt x="684" y="405"/>
                    </a:cubicBezTo>
                    <a:cubicBezTo>
                      <a:pt x="682" y="405"/>
                      <a:pt x="682" y="405"/>
                      <a:pt x="682" y="405"/>
                    </a:cubicBezTo>
                    <a:cubicBezTo>
                      <a:pt x="680" y="404"/>
                      <a:pt x="680" y="404"/>
                      <a:pt x="680" y="404"/>
                    </a:cubicBezTo>
                    <a:cubicBezTo>
                      <a:pt x="680" y="403"/>
                      <a:pt x="680" y="403"/>
                      <a:pt x="680" y="403"/>
                    </a:cubicBezTo>
                    <a:cubicBezTo>
                      <a:pt x="680" y="401"/>
                      <a:pt x="680" y="401"/>
                      <a:pt x="680" y="401"/>
                    </a:cubicBezTo>
                    <a:cubicBezTo>
                      <a:pt x="677" y="401"/>
                      <a:pt x="677" y="401"/>
                      <a:pt x="677" y="401"/>
                    </a:cubicBezTo>
                    <a:cubicBezTo>
                      <a:pt x="673" y="399"/>
                      <a:pt x="673" y="399"/>
                      <a:pt x="673" y="399"/>
                    </a:cubicBezTo>
                    <a:cubicBezTo>
                      <a:pt x="670" y="399"/>
                      <a:pt x="670" y="399"/>
                      <a:pt x="670" y="399"/>
                    </a:cubicBezTo>
                    <a:cubicBezTo>
                      <a:pt x="671" y="403"/>
                      <a:pt x="671" y="403"/>
                      <a:pt x="671" y="403"/>
                    </a:cubicBezTo>
                    <a:cubicBezTo>
                      <a:pt x="672" y="406"/>
                      <a:pt x="672" y="406"/>
                      <a:pt x="672" y="406"/>
                    </a:cubicBezTo>
                    <a:cubicBezTo>
                      <a:pt x="672" y="406"/>
                      <a:pt x="672" y="406"/>
                      <a:pt x="672" y="406"/>
                    </a:cubicBezTo>
                    <a:cubicBezTo>
                      <a:pt x="670" y="406"/>
                      <a:pt x="670" y="406"/>
                      <a:pt x="670" y="406"/>
                    </a:cubicBezTo>
                    <a:cubicBezTo>
                      <a:pt x="669" y="404"/>
                      <a:pt x="669" y="404"/>
                      <a:pt x="669" y="404"/>
                    </a:cubicBezTo>
                    <a:cubicBezTo>
                      <a:pt x="667" y="402"/>
                      <a:pt x="667" y="402"/>
                      <a:pt x="667" y="402"/>
                    </a:cubicBezTo>
                    <a:cubicBezTo>
                      <a:pt x="666" y="401"/>
                      <a:pt x="666" y="401"/>
                      <a:pt x="666" y="401"/>
                    </a:cubicBezTo>
                    <a:cubicBezTo>
                      <a:pt x="666" y="400"/>
                      <a:pt x="666" y="400"/>
                      <a:pt x="666" y="400"/>
                    </a:cubicBezTo>
                    <a:cubicBezTo>
                      <a:pt x="664" y="397"/>
                      <a:pt x="664" y="397"/>
                      <a:pt x="664" y="397"/>
                    </a:cubicBezTo>
                    <a:cubicBezTo>
                      <a:pt x="662" y="395"/>
                      <a:pt x="662" y="395"/>
                      <a:pt x="662" y="395"/>
                    </a:cubicBezTo>
                    <a:cubicBezTo>
                      <a:pt x="662" y="394"/>
                      <a:pt x="662" y="394"/>
                      <a:pt x="662" y="394"/>
                    </a:cubicBezTo>
                    <a:cubicBezTo>
                      <a:pt x="660" y="394"/>
                      <a:pt x="660" y="394"/>
                      <a:pt x="660" y="394"/>
                    </a:cubicBezTo>
                    <a:cubicBezTo>
                      <a:pt x="658" y="392"/>
                      <a:pt x="658" y="392"/>
                      <a:pt x="658" y="392"/>
                    </a:cubicBezTo>
                    <a:cubicBezTo>
                      <a:pt x="657" y="391"/>
                      <a:pt x="657" y="391"/>
                      <a:pt x="657" y="391"/>
                    </a:cubicBezTo>
                    <a:cubicBezTo>
                      <a:pt x="656" y="390"/>
                      <a:pt x="656" y="390"/>
                      <a:pt x="656" y="390"/>
                    </a:cubicBezTo>
                    <a:cubicBezTo>
                      <a:pt x="654" y="389"/>
                      <a:pt x="654" y="389"/>
                      <a:pt x="654" y="389"/>
                    </a:cubicBezTo>
                    <a:cubicBezTo>
                      <a:pt x="655" y="391"/>
                      <a:pt x="655" y="391"/>
                      <a:pt x="655" y="391"/>
                    </a:cubicBezTo>
                    <a:cubicBezTo>
                      <a:pt x="659" y="394"/>
                      <a:pt x="659" y="394"/>
                      <a:pt x="659" y="394"/>
                    </a:cubicBezTo>
                    <a:cubicBezTo>
                      <a:pt x="660" y="396"/>
                      <a:pt x="660" y="396"/>
                      <a:pt x="660" y="396"/>
                    </a:cubicBezTo>
                    <a:cubicBezTo>
                      <a:pt x="662" y="398"/>
                      <a:pt x="662" y="398"/>
                      <a:pt x="662" y="398"/>
                    </a:cubicBezTo>
                    <a:cubicBezTo>
                      <a:pt x="663" y="399"/>
                      <a:pt x="663" y="399"/>
                      <a:pt x="663" y="399"/>
                    </a:cubicBezTo>
                    <a:cubicBezTo>
                      <a:pt x="664" y="401"/>
                      <a:pt x="664" y="401"/>
                      <a:pt x="664" y="401"/>
                    </a:cubicBezTo>
                    <a:cubicBezTo>
                      <a:pt x="663" y="402"/>
                      <a:pt x="663" y="402"/>
                      <a:pt x="663" y="402"/>
                    </a:cubicBezTo>
                    <a:cubicBezTo>
                      <a:pt x="662" y="401"/>
                      <a:pt x="662" y="401"/>
                      <a:pt x="662" y="401"/>
                    </a:cubicBezTo>
                    <a:cubicBezTo>
                      <a:pt x="661" y="403"/>
                      <a:pt x="661" y="403"/>
                      <a:pt x="661" y="403"/>
                    </a:cubicBezTo>
                    <a:cubicBezTo>
                      <a:pt x="658" y="401"/>
                      <a:pt x="658" y="401"/>
                      <a:pt x="658" y="401"/>
                    </a:cubicBezTo>
                    <a:cubicBezTo>
                      <a:pt x="657" y="401"/>
                      <a:pt x="657" y="401"/>
                      <a:pt x="657" y="401"/>
                    </a:cubicBezTo>
                    <a:cubicBezTo>
                      <a:pt x="656" y="399"/>
                      <a:pt x="656" y="399"/>
                      <a:pt x="656" y="399"/>
                    </a:cubicBezTo>
                    <a:cubicBezTo>
                      <a:pt x="653" y="398"/>
                      <a:pt x="653" y="398"/>
                      <a:pt x="653" y="398"/>
                    </a:cubicBezTo>
                    <a:cubicBezTo>
                      <a:pt x="653" y="397"/>
                      <a:pt x="653" y="397"/>
                      <a:pt x="653" y="397"/>
                    </a:cubicBezTo>
                    <a:cubicBezTo>
                      <a:pt x="649" y="397"/>
                      <a:pt x="649" y="397"/>
                      <a:pt x="649" y="397"/>
                    </a:cubicBezTo>
                    <a:cubicBezTo>
                      <a:pt x="647" y="398"/>
                      <a:pt x="647" y="398"/>
                      <a:pt x="647" y="398"/>
                    </a:cubicBezTo>
                    <a:cubicBezTo>
                      <a:pt x="645" y="397"/>
                      <a:pt x="645" y="397"/>
                      <a:pt x="645" y="397"/>
                    </a:cubicBezTo>
                    <a:cubicBezTo>
                      <a:pt x="643" y="396"/>
                      <a:pt x="643" y="396"/>
                      <a:pt x="643" y="396"/>
                    </a:cubicBezTo>
                    <a:cubicBezTo>
                      <a:pt x="641" y="396"/>
                      <a:pt x="641" y="396"/>
                      <a:pt x="641" y="396"/>
                    </a:cubicBezTo>
                    <a:cubicBezTo>
                      <a:pt x="640" y="395"/>
                      <a:pt x="640" y="395"/>
                      <a:pt x="640" y="395"/>
                    </a:cubicBezTo>
                    <a:cubicBezTo>
                      <a:pt x="637" y="393"/>
                      <a:pt x="637" y="393"/>
                      <a:pt x="637" y="393"/>
                    </a:cubicBezTo>
                    <a:cubicBezTo>
                      <a:pt x="637" y="392"/>
                      <a:pt x="637" y="392"/>
                      <a:pt x="637" y="392"/>
                    </a:cubicBezTo>
                    <a:cubicBezTo>
                      <a:pt x="640" y="389"/>
                      <a:pt x="640" y="389"/>
                      <a:pt x="640" y="389"/>
                    </a:cubicBezTo>
                    <a:cubicBezTo>
                      <a:pt x="642" y="388"/>
                      <a:pt x="642" y="388"/>
                      <a:pt x="642" y="388"/>
                    </a:cubicBezTo>
                    <a:cubicBezTo>
                      <a:pt x="642" y="387"/>
                      <a:pt x="642" y="387"/>
                      <a:pt x="642" y="387"/>
                    </a:cubicBezTo>
                    <a:cubicBezTo>
                      <a:pt x="640" y="387"/>
                      <a:pt x="640" y="387"/>
                      <a:pt x="640" y="387"/>
                    </a:cubicBezTo>
                    <a:cubicBezTo>
                      <a:pt x="638" y="389"/>
                      <a:pt x="638" y="389"/>
                      <a:pt x="638" y="389"/>
                    </a:cubicBezTo>
                    <a:cubicBezTo>
                      <a:pt x="637" y="391"/>
                      <a:pt x="637" y="391"/>
                      <a:pt x="637" y="391"/>
                    </a:cubicBezTo>
                    <a:cubicBezTo>
                      <a:pt x="635" y="392"/>
                      <a:pt x="635" y="392"/>
                      <a:pt x="635" y="392"/>
                    </a:cubicBezTo>
                    <a:cubicBezTo>
                      <a:pt x="634" y="390"/>
                      <a:pt x="634" y="390"/>
                      <a:pt x="634" y="390"/>
                    </a:cubicBezTo>
                    <a:cubicBezTo>
                      <a:pt x="632" y="390"/>
                      <a:pt x="632" y="390"/>
                      <a:pt x="632" y="390"/>
                    </a:cubicBezTo>
                    <a:cubicBezTo>
                      <a:pt x="631" y="390"/>
                      <a:pt x="631" y="390"/>
                      <a:pt x="631" y="390"/>
                    </a:cubicBezTo>
                    <a:cubicBezTo>
                      <a:pt x="632" y="391"/>
                      <a:pt x="632" y="391"/>
                      <a:pt x="632" y="391"/>
                    </a:cubicBezTo>
                    <a:cubicBezTo>
                      <a:pt x="631" y="392"/>
                      <a:pt x="631" y="392"/>
                      <a:pt x="631" y="392"/>
                    </a:cubicBezTo>
                    <a:cubicBezTo>
                      <a:pt x="628" y="392"/>
                      <a:pt x="628" y="392"/>
                      <a:pt x="628" y="392"/>
                    </a:cubicBezTo>
                    <a:cubicBezTo>
                      <a:pt x="626" y="390"/>
                      <a:pt x="626" y="390"/>
                      <a:pt x="626" y="390"/>
                    </a:cubicBezTo>
                    <a:cubicBezTo>
                      <a:pt x="625" y="387"/>
                      <a:pt x="625" y="387"/>
                      <a:pt x="625" y="387"/>
                    </a:cubicBezTo>
                    <a:cubicBezTo>
                      <a:pt x="623" y="385"/>
                      <a:pt x="623" y="385"/>
                      <a:pt x="623" y="385"/>
                    </a:cubicBezTo>
                    <a:cubicBezTo>
                      <a:pt x="624" y="383"/>
                      <a:pt x="624" y="383"/>
                      <a:pt x="624" y="383"/>
                    </a:cubicBezTo>
                    <a:cubicBezTo>
                      <a:pt x="628" y="381"/>
                      <a:pt x="628" y="381"/>
                      <a:pt x="628" y="381"/>
                    </a:cubicBezTo>
                    <a:cubicBezTo>
                      <a:pt x="628" y="380"/>
                      <a:pt x="628" y="380"/>
                      <a:pt x="628" y="380"/>
                    </a:cubicBezTo>
                    <a:cubicBezTo>
                      <a:pt x="628" y="379"/>
                      <a:pt x="628" y="379"/>
                      <a:pt x="628" y="379"/>
                    </a:cubicBezTo>
                    <a:cubicBezTo>
                      <a:pt x="626" y="381"/>
                      <a:pt x="626" y="381"/>
                      <a:pt x="626" y="381"/>
                    </a:cubicBezTo>
                    <a:cubicBezTo>
                      <a:pt x="623" y="381"/>
                      <a:pt x="623" y="381"/>
                      <a:pt x="623" y="381"/>
                    </a:cubicBezTo>
                    <a:cubicBezTo>
                      <a:pt x="622" y="383"/>
                      <a:pt x="622" y="383"/>
                      <a:pt x="622" y="383"/>
                    </a:cubicBezTo>
                    <a:cubicBezTo>
                      <a:pt x="621" y="384"/>
                      <a:pt x="621" y="384"/>
                      <a:pt x="621" y="384"/>
                    </a:cubicBezTo>
                    <a:cubicBezTo>
                      <a:pt x="621" y="382"/>
                      <a:pt x="621" y="382"/>
                      <a:pt x="621" y="382"/>
                    </a:cubicBezTo>
                    <a:cubicBezTo>
                      <a:pt x="621" y="380"/>
                      <a:pt x="621" y="380"/>
                      <a:pt x="621" y="380"/>
                    </a:cubicBezTo>
                    <a:cubicBezTo>
                      <a:pt x="620" y="379"/>
                      <a:pt x="620" y="379"/>
                      <a:pt x="620" y="379"/>
                    </a:cubicBezTo>
                    <a:cubicBezTo>
                      <a:pt x="619" y="380"/>
                      <a:pt x="619" y="380"/>
                      <a:pt x="619" y="380"/>
                    </a:cubicBezTo>
                    <a:cubicBezTo>
                      <a:pt x="619" y="381"/>
                      <a:pt x="619" y="381"/>
                      <a:pt x="619" y="381"/>
                    </a:cubicBezTo>
                    <a:cubicBezTo>
                      <a:pt x="619" y="382"/>
                      <a:pt x="619" y="382"/>
                      <a:pt x="619" y="382"/>
                    </a:cubicBezTo>
                    <a:cubicBezTo>
                      <a:pt x="619" y="383"/>
                      <a:pt x="619" y="383"/>
                      <a:pt x="619" y="383"/>
                    </a:cubicBezTo>
                    <a:cubicBezTo>
                      <a:pt x="617" y="383"/>
                      <a:pt x="617" y="383"/>
                      <a:pt x="617" y="383"/>
                    </a:cubicBezTo>
                    <a:cubicBezTo>
                      <a:pt x="616" y="381"/>
                      <a:pt x="616" y="381"/>
                      <a:pt x="616" y="381"/>
                    </a:cubicBezTo>
                    <a:cubicBezTo>
                      <a:pt x="614" y="381"/>
                      <a:pt x="614" y="381"/>
                      <a:pt x="614" y="381"/>
                    </a:cubicBezTo>
                    <a:cubicBezTo>
                      <a:pt x="612" y="381"/>
                      <a:pt x="612" y="381"/>
                      <a:pt x="612" y="381"/>
                    </a:cubicBezTo>
                    <a:cubicBezTo>
                      <a:pt x="612" y="383"/>
                      <a:pt x="612" y="383"/>
                      <a:pt x="612" y="383"/>
                    </a:cubicBezTo>
                    <a:cubicBezTo>
                      <a:pt x="611" y="383"/>
                      <a:pt x="611" y="383"/>
                      <a:pt x="611" y="383"/>
                    </a:cubicBezTo>
                    <a:cubicBezTo>
                      <a:pt x="609" y="381"/>
                      <a:pt x="609" y="381"/>
                      <a:pt x="609" y="381"/>
                    </a:cubicBezTo>
                    <a:cubicBezTo>
                      <a:pt x="609" y="379"/>
                      <a:pt x="609" y="379"/>
                      <a:pt x="609" y="379"/>
                    </a:cubicBezTo>
                    <a:cubicBezTo>
                      <a:pt x="609" y="379"/>
                      <a:pt x="609" y="379"/>
                      <a:pt x="609" y="379"/>
                    </a:cubicBezTo>
                    <a:cubicBezTo>
                      <a:pt x="611" y="380"/>
                      <a:pt x="611" y="380"/>
                      <a:pt x="611" y="380"/>
                    </a:cubicBezTo>
                    <a:cubicBezTo>
                      <a:pt x="611" y="379"/>
                      <a:pt x="611" y="379"/>
                      <a:pt x="611" y="379"/>
                    </a:cubicBezTo>
                    <a:cubicBezTo>
                      <a:pt x="608" y="377"/>
                      <a:pt x="608" y="377"/>
                      <a:pt x="608" y="377"/>
                    </a:cubicBezTo>
                    <a:cubicBezTo>
                      <a:pt x="606" y="376"/>
                      <a:pt x="606" y="376"/>
                      <a:pt x="606" y="376"/>
                    </a:cubicBezTo>
                    <a:cubicBezTo>
                      <a:pt x="605" y="374"/>
                      <a:pt x="605" y="374"/>
                      <a:pt x="605" y="374"/>
                    </a:cubicBezTo>
                    <a:cubicBezTo>
                      <a:pt x="606" y="372"/>
                      <a:pt x="606" y="372"/>
                      <a:pt x="606" y="372"/>
                    </a:cubicBezTo>
                    <a:cubicBezTo>
                      <a:pt x="605" y="369"/>
                      <a:pt x="605" y="369"/>
                      <a:pt x="605" y="369"/>
                    </a:cubicBezTo>
                    <a:cubicBezTo>
                      <a:pt x="604" y="365"/>
                      <a:pt x="604" y="365"/>
                      <a:pt x="604" y="365"/>
                    </a:cubicBezTo>
                    <a:cubicBezTo>
                      <a:pt x="605" y="364"/>
                      <a:pt x="605" y="364"/>
                      <a:pt x="605" y="364"/>
                    </a:cubicBezTo>
                    <a:cubicBezTo>
                      <a:pt x="607" y="364"/>
                      <a:pt x="607" y="364"/>
                      <a:pt x="607" y="364"/>
                    </a:cubicBezTo>
                    <a:cubicBezTo>
                      <a:pt x="607" y="362"/>
                      <a:pt x="607" y="362"/>
                      <a:pt x="607" y="362"/>
                    </a:cubicBezTo>
                    <a:cubicBezTo>
                      <a:pt x="606" y="360"/>
                      <a:pt x="606" y="360"/>
                      <a:pt x="606" y="360"/>
                    </a:cubicBezTo>
                    <a:cubicBezTo>
                      <a:pt x="606" y="359"/>
                      <a:pt x="606" y="359"/>
                      <a:pt x="606" y="359"/>
                    </a:cubicBezTo>
                    <a:cubicBezTo>
                      <a:pt x="608" y="359"/>
                      <a:pt x="608" y="359"/>
                      <a:pt x="608" y="359"/>
                    </a:cubicBezTo>
                    <a:cubicBezTo>
                      <a:pt x="609" y="361"/>
                      <a:pt x="609" y="361"/>
                      <a:pt x="609" y="361"/>
                    </a:cubicBezTo>
                    <a:cubicBezTo>
                      <a:pt x="613" y="361"/>
                      <a:pt x="613" y="361"/>
                      <a:pt x="613" y="361"/>
                    </a:cubicBezTo>
                    <a:cubicBezTo>
                      <a:pt x="615" y="362"/>
                      <a:pt x="615" y="362"/>
                      <a:pt x="615" y="362"/>
                    </a:cubicBezTo>
                    <a:cubicBezTo>
                      <a:pt x="615" y="365"/>
                      <a:pt x="615" y="365"/>
                      <a:pt x="615" y="365"/>
                    </a:cubicBezTo>
                    <a:cubicBezTo>
                      <a:pt x="619" y="366"/>
                      <a:pt x="619" y="366"/>
                      <a:pt x="619" y="366"/>
                    </a:cubicBezTo>
                    <a:cubicBezTo>
                      <a:pt x="623" y="366"/>
                      <a:pt x="623" y="366"/>
                      <a:pt x="623" y="366"/>
                    </a:cubicBezTo>
                    <a:cubicBezTo>
                      <a:pt x="624" y="365"/>
                      <a:pt x="624" y="365"/>
                      <a:pt x="624" y="365"/>
                    </a:cubicBezTo>
                    <a:cubicBezTo>
                      <a:pt x="627" y="365"/>
                      <a:pt x="627" y="365"/>
                      <a:pt x="627" y="365"/>
                    </a:cubicBezTo>
                    <a:cubicBezTo>
                      <a:pt x="626" y="364"/>
                      <a:pt x="626" y="364"/>
                      <a:pt x="626" y="364"/>
                    </a:cubicBezTo>
                    <a:cubicBezTo>
                      <a:pt x="625" y="363"/>
                      <a:pt x="625" y="363"/>
                      <a:pt x="625" y="363"/>
                    </a:cubicBezTo>
                    <a:cubicBezTo>
                      <a:pt x="622" y="361"/>
                      <a:pt x="622" y="361"/>
                      <a:pt x="622" y="361"/>
                    </a:cubicBezTo>
                    <a:cubicBezTo>
                      <a:pt x="622" y="358"/>
                      <a:pt x="622" y="358"/>
                      <a:pt x="622" y="358"/>
                    </a:cubicBezTo>
                    <a:cubicBezTo>
                      <a:pt x="619" y="358"/>
                      <a:pt x="619" y="358"/>
                      <a:pt x="619" y="358"/>
                    </a:cubicBezTo>
                    <a:cubicBezTo>
                      <a:pt x="617" y="356"/>
                      <a:pt x="617" y="356"/>
                      <a:pt x="617" y="356"/>
                    </a:cubicBezTo>
                    <a:cubicBezTo>
                      <a:pt x="615" y="356"/>
                      <a:pt x="615" y="356"/>
                      <a:pt x="615" y="356"/>
                    </a:cubicBezTo>
                    <a:cubicBezTo>
                      <a:pt x="612" y="355"/>
                      <a:pt x="612" y="355"/>
                      <a:pt x="612" y="355"/>
                    </a:cubicBezTo>
                    <a:cubicBezTo>
                      <a:pt x="610" y="355"/>
                      <a:pt x="610" y="355"/>
                      <a:pt x="610" y="355"/>
                    </a:cubicBezTo>
                    <a:cubicBezTo>
                      <a:pt x="606" y="352"/>
                      <a:pt x="606" y="352"/>
                      <a:pt x="606" y="352"/>
                    </a:cubicBezTo>
                    <a:cubicBezTo>
                      <a:pt x="605" y="350"/>
                      <a:pt x="605" y="350"/>
                      <a:pt x="605" y="350"/>
                    </a:cubicBezTo>
                    <a:cubicBezTo>
                      <a:pt x="606" y="347"/>
                      <a:pt x="606" y="347"/>
                      <a:pt x="606" y="347"/>
                    </a:cubicBezTo>
                    <a:cubicBezTo>
                      <a:pt x="608" y="346"/>
                      <a:pt x="608" y="346"/>
                      <a:pt x="608" y="346"/>
                    </a:cubicBezTo>
                    <a:cubicBezTo>
                      <a:pt x="608" y="344"/>
                      <a:pt x="608" y="344"/>
                      <a:pt x="608" y="344"/>
                    </a:cubicBezTo>
                    <a:cubicBezTo>
                      <a:pt x="608" y="341"/>
                      <a:pt x="608" y="341"/>
                      <a:pt x="608" y="341"/>
                    </a:cubicBezTo>
                    <a:cubicBezTo>
                      <a:pt x="610" y="341"/>
                      <a:pt x="610" y="341"/>
                      <a:pt x="610" y="341"/>
                    </a:cubicBezTo>
                    <a:cubicBezTo>
                      <a:pt x="611" y="339"/>
                      <a:pt x="611" y="339"/>
                      <a:pt x="611" y="339"/>
                    </a:cubicBezTo>
                    <a:cubicBezTo>
                      <a:pt x="611" y="335"/>
                      <a:pt x="611" y="335"/>
                      <a:pt x="611" y="335"/>
                    </a:cubicBezTo>
                    <a:cubicBezTo>
                      <a:pt x="612" y="333"/>
                      <a:pt x="612" y="333"/>
                      <a:pt x="612" y="333"/>
                    </a:cubicBezTo>
                    <a:cubicBezTo>
                      <a:pt x="614" y="333"/>
                      <a:pt x="614" y="333"/>
                      <a:pt x="614" y="333"/>
                    </a:cubicBezTo>
                    <a:cubicBezTo>
                      <a:pt x="614" y="331"/>
                      <a:pt x="614" y="331"/>
                      <a:pt x="614" y="331"/>
                    </a:cubicBezTo>
                    <a:cubicBezTo>
                      <a:pt x="617" y="329"/>
                      <a:pt x="617" y="329"/>
                      <a:pt x="617" y="329"/>
                    </a:cubicBezTo>
                    <a:cubicBezTo>
                      <a:pt x="619" y="329"/>
                      <a:pt x="619" y="329"/>
                      <a:pt x="619" y="329"/>
                    </a:cubicBezTo>
                    <a:cubicBezTo>
                      <a:pt x="620" y="328"/>
                      <a:pt x="620" y="328"/>
                      <a:pt x="620" y="328"/>
                    </a:cubicBezTo>
                    <a:cubicBezTo>
                      <a:pt x="619" y="328"/>
                      <a:pt x="619" y="328"/>
                      <a:pt x="619" y="328"/>
                    </a:cubicBezTo>
                    <a:cubicBezTo>
                      <a:pt x="618" y="328"/>
                      <a:pt x="618" y="328"/>
                      <a:pt x="618" y="328"/>
                    </a:cubicBezTo>
                    <a:cubicBezTo>
                      <a:pt x="617" y="326"/>
                      <a:pt x="617" y="326"/>
                      <a:pt x="617" y="326"/>
                    </a:cubicBezTo>
                    <a:cubicBezTo>
                      <a:pt x="620" y="323"/>
                      <a:pt x="620" y="323"/>
                      <a:pt x="620" y="323"/>
                    </a:cubicBezTo>
                    <a:cubicBezTo>
                      <a:pt x="621" y="320"/>
                      <a:pt x="621" y="320"/>
                      <a:pt x="621" y="320"/>
                    </a:cubicBezTo>
                    <a:cubicBezTo>
                      <a:pt x="622" y="319"/>
                      <a:pt x="622" y="319"/>
                      <a:pt x="622" y="319"/>
                    </a:cubicBezTo>
                    <a:cubicBezTo>
                      <a:pt x="624" y="317"/>
                      <a:pt x="624" y="317"/>
                      <a:pt x="624" y="317"/>
                    </a:cubicBezTo>
                    <a:cubicBezTo>
                      <a:pt x="626" y="317"/>
                      <a:pt x="626" y="317"/>
                      <a:pt x="626" y="317"/>
                    </a:cubicBezTo>
                    <a:cubicBezTo>
                      <a:pt x="626" y="317"/>
                      <a:pt x="626" y="317"/>
                      <a:pt x="626" y="317"/>
                    </a:cubicBezTo>
                    <a:cubicBezTo>
                      <a:pt x="627" y="313"/>
                      <a:pt x="627" y="313"/>
                      <a:pt x="627" y="313"/>
                    </a:cubicBezTo>
                    <a:cubicBezTo>
                      <a:pt x="628" y="314"/>
                      <a:pt x="628" y="314"/>
                      <a:pt x="628" y="314"/>
                    </a:cubicBezTo>
                    <a:cubicBezTo>
                      <a:pt x="629" y="315"/>
                      <a:pt x="629" y="315"/>
                      <a:pt x="629" y="315"/>
                    </a:cubicBezTo>
                    <a:cubicBezTo>
                      <a:pt x="630" y="314"/>
                      <a:pt x="630" y="314"/>
                      <a:pt x="630" y="314"/>
                    </a:cubicBezTo>
                    <a:cubicBezTo>
                      <a:pt x="630" y="312"/>
                      <a:pt x="630" y="312"/>
                      <a:pt x="630" y="312"/>
                    </a:cubicBezTo>
                    <a:cubicBezTo>
                      <a:pt x="632" y="308"/>
                      <a:pt x="632" y="308"/>
                      <a:pt x="632" y="308"/>
                    </a:cubicBezTo>
                    <a:cubicBezTo>
                      <a:pt x="634" y="308"/>
                      <a:pt x="634" y="308"/>
                      <a:pt x="634" y="308"/>
                    </a:cubicBezTo>
                    <a:cubicBezTo>
                      <a:pt x="634" y="306"/>
                      <a:pt x="634" y="306"/>
                      <a:pt x="634" y="306"/>
                    </a:cubicBezTo>
                    <a:cubicBezTo>
                      <a:pt x="636" y="304"/>
                      <a:pt x="636" y="304"/>
                      <a:pt x="636" y="304"/>
                    </a:cubicBezTo>
                    <a:cubicBezTo>
                      <a:pt x="638" y="304"/>
                      <a:pt x="638" y="304"/>
                      <a:pt x="638" y="304"/>
                    </a:cubicBezTo>
                    <a:cubicBezTo>
                      <a:pt x="640" y="302"/>
                      <a:pt x="640" y="302"/>
                      <a:pt x="640" y="302"/>
                    </a:cubicBezTo>
                    <a:cubicBezTo>
                      <a:pt x="641" y="302"/>
                      <a:pt x="641" y="302"/>
                      <a:pt x="641" y="302"/>
                    </a:cubicBezTo>
                    <a:cubicBezTo>
                      <a:pt x="643" y="302"/>
                      <a:pt x="643" y="302"/>
                      <a:pt x="643" y="302"/>
                    </a:cubicBezTo>
                    <a:cubicBezTo>
                      <a:pt x="642" y="300"/>
                      <a:pt x="642" y="300"/>
                      <a:pt x="642" y="300"/>
                    </a:cubicBezTo>
                    <a:cubicBezTo>
                      <a:pt x="642" y="298"/>
                      <a:pt x="642" y="298"/>
                      <a:pt x="642" y="298"/>
                    </a:cubicBezTo>
                    <a:cubicBezTo>
                      <a:pt x="646" y="296"/>
                      <a:pt x="646" y="296"/>
                      <a:pt x="646" y="296"/>
                    </a:cubicBezTo>
                    <a:cubicBezTo>
                      <a:pt x="650" y="293"/>
                      <a:pt x="650" y="293"/>
                      <a:pt x="650" y="293"/>
                    </a:cubicBezTo>
                    <a:cubicBezTo>
                      <a:pt x="656" y="291"/>
                      <a:pt x="656" y="291"/>
                      <a:pt x="656" y="291"/>
                    </a:cubicBezTo>
                    <a:cubicBezTo>
                      <a:pt x="661" y="291"/>
                      <a:pt x="661" y="291"/>
                      <a:pt x="661" y="291"/>
                    </a:cubicBezTo>
                    <a:cubicBezTo>
                      <a:pt x="662" y="290"/>
                      <a:pt x="662" y="290"/>
                      <a:pt x="662" y="290"/>
                    </a:cubicBezTo>
                    <a:cubicBezTo>
                      <a:pt x="665" y="291"/>
                      <a:pt x="665" y="291"/>
                      <a:pt x="665" y="291"/>
                    </a:cubicBezTo>
                    <a:cubicBezTo>
                      <a:pt x="667" y="290"/>
                      <a:pt x="667" y="290"/>
                      <a:pt x="667" y="290"/>
                    </a:cubicBezTo>
                    <a:cubicBezTo>
                      <a:pt x="668" y="291"/>
                      <a:pt x="668" y="291"/>
                      <a:pt x="668" y="291"/>
                    </a:cubicBezTo>
                    <a:cubicBezTo>
                      <a:pt x="672" y="291"/>
                      <a:pt x="672" y="291"/>
                      <a:pt x="672" y="291"/>
                    </a:cubicBezTo>
                    <a:cubicBezTo>
                      <a:pt x="674" y="292"/>
                      <a:pt x="674" y="292"/>
                      <a:pt x="674" y="292"/>
                    </a:cubicBezTo>
                    <a:cubicBezTo>
                      <a:pt x="679" y="295"/>
                      <a:pt x="679" y="295"/>
                      <a:pt x="679" y="295"/>
                    </a:cubicBezTo>
                    <a:cubicBezTo>
                      <a:pt x="679" y="296"/>
                      <a:pt x="679" y="296"/>
                      <a:pt x="679" y="296"/>
                    </a:cubicBezTo>
                    <a:cubicBezTo>
                      <a:pt x="679" y="298"/>
                      <a:pt x="679" y="298"/>
                      <a:pt x="679" y="298"/>
                    </a:cubicBezTo>
                    <a:cubicBezTo>
                      <a:pt x="676" y="299"/>
                      <a:pt x="676" y="299"/>
                      <a:pt x="676" y="299"/>
                    </a:cubicBezTo>
                    <a:cubicBezTo>
                      <a:pt x="672" y="300"/>
                      <a:pt x="672" y="300"/>
                      <a:pt x="672" y="300"/>
                    </a:cubicBezTo>
                    <a:cubicBezTo>
                      <a:pt x="670" y="300"/>
                      <a:pt x="670" y="300"/>
                      <a:pt x="670" y="300"/>
                    </a:cubicBezTo>
                    <a:cubicBezTo>
                      <a:pt x="669" y="302"/>
                      <a:pt x="669" y="302"/>
                      <a:pt x="669" y="302"/>
                    </a:cubicBezTo>
                    <a:cubicBezTo>
                      <a:pt x="667" y="305"/>
                      <a:pt x="667" y="305"/>
                      <a:pt x="667" y="305"/>
                    </a:cubicBezTo>
                    <a:cubicBezTo>
                      <a:pt x="664" y="305"/>
                      <a:pt x="664" y="305"/>
                      <a:pt x="664" y="305"/>
                    </a:cubicBezTo>
                    <a:cubicBezTo>
                      <a:pt x="660" y="309"/>
                      <a:pt x="660" y="309"/>
                      <a:pt x="660" y="309"/>
                    </a:cubicBezTo>
                    <a:cubicBezTo>
                      <a:pt x="656" y="314"/>
                      <a:pt x="656" y="314"/>
                      <a:pt x="656" y="314"/>
                    </a:cubicBezTo>
                    <a:cubicBezTo>
                      <a:pt x="653" y="316"/>
                      <a:pt x="653" y="316"/>
                      <a:pt x="653" y="316"/>
                    </a:cubicBezTo>
                    <a:cubicBezTo>
                      <a:pt x="652" y="317"/>
                      <a:pt x="652" y="317"/>
                      <a:pt x="652" y="317"/>
                    </a:cubicBezTo>
                    <a:cubicBezTo>
                      <a:pt x="649" y="321"/>
                      <a:pt x="649" y="321"/>
                      <a:pt x="649" y="321"/>
                    </a:cubicBezTo>
                    <a:cubicBezTo>
                      <a:pt x="649" y="324"/>
                      <a:pt x="649" y="324"/>
                      <a:pt x="649" y="324"/>
                    </a:cubicBezTo>
                    <a:cubicBezTo>
                      <a:pt x="650" y="326"/>
                      <a:pt x="650" y="326"/>
                      <a:pt x="650" y="326"/>
                    </a:cubicBezTo>
                    <a:cubicBezTo>
                      <a:pt x="651" y="328"/>
                      <a:pt x="651" y="328"/>
                      <a:pt x="651" y="328"/>
                    </a:cubicBezTo>
                    <a:cubicBezTo>
                      <a:pt x="651" y="330"/>
                      <a:pt x="651" y="330"/>
                      <a:pt x="651" y="330"/>
                    </a:cubicBezTo>
                    <a:cubicBezTo>
                      <a:pt x="649" y="331"/>
                      <a:pt x="649" y="331"/>
                      <a:pt x="649" y="331"/>
                    </a:cubicBezTo>
                    <a:cubicBezTo>
                      <a:pt x="648" y="333"/>
                      <a:pt x="648" y="333"/>
                      <a:pt x="648" y="333"/>
                    </a:cubicBezTo>
                    <a:cubicBezTo>
                      <a:pt x="646" y="335"/>
                      <a:pt x="646" y="335"/>
                      <a:pt x="646" y="335"/>
                    </a:cubicBezTo>
                    <a:cubicBezTo>
                      <a:pt x="646" y="337"/>
                      <a:pt x="646" y="337"/>
                      <a:pt x="646" y="337"/>
                    </a:cubicBezTo>
                    <a:cubicBezTo>
                      <a:pt x="644" y="340"/>
                      <a:pt x="644" y="340"/>
                      <a:pt x="644" y="340"/>
                    </a:cubicBezTo>
                    <a:cubicBezTo>
                      <a:pt x="643" y="341"/>
                      <a:pt x="643" y="341"/>
                      <a:pt x="643" y="341"/>
                    </a:cubicBezTo>
                    <a:cubicBezTo>
                      <a:pt x="643" y="343"/>
                      <a:pt x="643" y="343"/>
                      <a:pt x="643" y="343"/>
                    </a:cubicBezTo>
                    <a:cubicBezTo>
                      <a:pt x="644" y="345"/>
                      <a:pt x="644" y="345"/>
                      <a:pt x="644" y="345"/>
                    </a:cubicBezTo>
                    <a:cubicBezTo>
                      <a:pt x="644" y="348"/>
                      <a:pt x="644" y="348"/>
                      <a:pt x="644" y="348"/>
                    </a:cubicBezTo>
                    <a:cubicBezTo>
                      <a:pt x="645" y="350"/>
                      <a:pt x="645" y="350"/>
                      <a:pt x="645" y="350"/>
                    </a:cubicBezTo>
                    <a:cubicBezTo>
                      <a:pt x="645" y="352"/>
                      <a:pt x="645" y="352"/>
                      <a:pt x="645" y="352"/>
                    </a:cubicBezTo>
                    <a:cubicBezTo>
                      <a:pt x="647" y="355"/>
                      <a:pt x="647" y="355"/>
                      <a:pt x="647" y="355"/>
                    </a:cubicBezTo>
                    <a:cubicBezTo>
                      <a:pt x="648" y="356"/>
                      <a:pt x="648" y="356"/>
                      <a:pt x="648" y="356"/>
                    </a:cubicBezTo>
                    <a:cubicBezTo>
                      <a:pt x="650" y="357"/>
                      <a:pt x="650" y="357"/>
                      <a:pt x="650" y="357"/>
                    </a:cubicBezTo>
                    <a:cubicBezTo>
                      <a:pt x="650" y="360"/>
                      <a:pt x="650" y="360"/>
                      <a:pt x="650" y="360"/>
                    </a:cubicBezTo>
                    <a:cubicBezTo>
                      <a:pt x="649" y="362"/>
                      <a:pt x="649" y="362"/>
                      <a:pt x="649" y="362"/>
                    </a:cubicBezTo>
                    <a:cubicBezTo>
                      <a:pt x="648" y="360"/>
                      <a:pt x="648" y="360"/>
                      <a:pt x="648" y="360"/>
                    </a:cubicBezTo>
                    <a:cubicBezTo>
                      <a:pt x="647" y="360"/>
                      <a:pt x="647" y="360"/>
                      <a:pt x="647" y="360"/>
                    </a:cubicBezTo>
                    <a:cubicBezTo>
                      <a:pt x="647" y="361"/>
                      <a:pt x="647" y="361"/>
                      <a:pt x="647" y="361"/>
                    </a:cubicBezTo>
                    <a:cubicBezTo>
                      <a:pt x="645" y="361"/>
                      <a:pt x="645" y="361"/>
                      <a:pt x="645" y="361"/>
                    </a:cubicBezTo>
                    <a:cubicBezTo>
                      <a:pt x="644" y="362"/>
                      <a:pt x="644" y="362"/>
                      <a:pt x="644" y="362"/>
                    </a:cubicBezTo>
                    <a:cubicBezTo>
                      <a:pt x="643" y="362"/>
                      <a:pt x="643" y="362"/>
                      <a:pt x="643" y="362"/>
                    </a:cubicBezTo>
                    <a:cubicBezTo>
                      <a:pt x="644" y="363"/>
                      <a:pt x="644" y="363"/>
                      <a:pt x="644" y="363"/>
                    </a:cubicBezTo>
                    <a:cubicBezTo>
                      <a:pt x="645" y="364"/>
                      <a:pt x="645" y="364"/>
                      <a:pt x="645" y="364"/>
                    </a:cubicBezTo>
                    <a:cubicBezTo>
                      <a:pt x="647" y="364"/>
                      <a:pt x="647" y="364"/>
                      <a:pt x="647" y="364"/>
                    </a:cubicBezTo>
                    <a:cubicBezTo>
                      <a:pt x="647" y="364"/>
                      <a:pt x="647" y="364"/>
                      <a:pt x="647" y="364"/>
                    </a:cubicBezTo>
                    <a:cubicBezTo>
                      <a:pt x="648" y="365"/>
                      <a:pt x="648" y="365"/>
                      <a:pt x="648" y="365"/>
                    </a:cubicBezTo>
                    <a:cubicBezTo>
                      <a:pt x="646" y="366"/>
                      <a:pt x="646" y="366"/>
                      <a:pt x="646" y="366"/>
                    </a:cubicBezTo>
                    <a:cubicBezTo>
                      <a:pt x="645" y="369"/>
                      <a:pt x="645" y="369"/>
                      <a:pt x="645" y="369"/>
                    </a:cubicBezTo>
                    <a:cubicBezTo>
                      <a:pt x="645" y="372"/>
                      <a:pt x="645" y="372"/>
                      <a:pt x="645" y="372"/>
                    </a:cubicBezTo>
                    <a:cubicBezTo>
                      <a:pt x="645" y="373"/>
                      <a:pt x="645" y="373"/>
                      <a:pt x="645" y="373"/>
                    </a:cubicBezTo>
                    <a:cubicBezTo>
                      <a:pt x="647" y="370"/>
                      <a:pt x="647" y="370"/>
                      <a:pt x="647" y="370"/>
                    </a:cubicBezTo>
                    <a:cubicBezTo>
                      <a:pt x="647" y="369"/>
                      <a:pt x="647" y="369"/>
                      <a:pt x="647" y="369"/>
                    </a:cubicBezTo>
                    <a:cubicBezTo>
                      <a:pt x="650" y="364"/>
                      <a:pt x="650" y="364"/>
                      <a:pt x="650" y="364"/>
                    </a:cubicBezTo>
                    <a:cubicBezTo>
                      <a:pt x="651" y="363"/>
                      <a:pt x="651" y="363"/>
                      <a:pt x="651" y="363"/>
                    </a:cubicBezTo>
                    <a:cubicBezTo>
                      <a:pt x="652" y="359"/>
                      <a:pt x="652" y="359"/>
                      <a:pt x="652" y="359"/>
                    </a:cubicBezTo>
                    <a:cubicBezTo>
                      <a:pt x="652" y="358"/>
                      <a:pt x="652" y="358"/>
                      <a:pt x="652" y="358"/>
                    </a:cubicBezTo>
                    <a:cubicBezTo>
                      <a:pt x="654" y="357"/>
                      <a:pt x="654" y="357"/>
                      <a:pt x="654" y="357"/>
                    </a:cubicBezTo>
                    <a:cubicBezTo>
                      <a:pt x="654" y="354"/>
                      <a:pt x="654" y="354"/>
                      <a:pt x="654" y="354"/>
                    </a:cubicBezTo>
                    <a:cubicBezTo>
                      <a:pt x="654" y="353"/>
                      <a:pt x="654" y="353"/>
                      <a:pt x="654" y="353"/>
                    </a:cubicBezTo>
                    <a:cubicBezTo>
                      <a:pt x="654" y="352"/>
                      <a:pt x="654" y="352"/>
                      <a:pt x="654" y="352"/>
                    </a:cubicBezTo>
                    <a:cubicBezTo>
                      <a:pt x="653" y="351"/>
                      <a:pt x="653" y="351"/>
                      <a:pt x="653" y="351"/>
                    </a:cubicBezTo>
                    <a:cubicBezTo>
                      <a:pt x="651" y="350"/>
                      <a:pt x="651" y="350"/>
                      <a:pt x="651" y="350"/>
                    </a:cubicBezTo>
                    <a:cubicBezTo>
                      <a:pt x="651" y="347"/>
                      <a:pt x="651" y="347"/>
                      <a:pt x="651" y="347"/>
                    </a:cubicBezTo>
                    <a:cubicBezTo>
                      <a:pt x="651" y="347"/>
                      <a:pt x="651" y="347"/>
                      <a:pt x="651" y="347"/>
                    </a:cubicBezTo>
                    <a:cubicBezTo>
                      <a:pt x="651" y="344"/>
                      <a:pt x="651" y="344"/>
                      <a:pt x="651" y="344"/>
                    </a:cubicBezTo>
                    <a:cubicBezTo>
                      <a:pt x="649" y="342"/>
                      <a:pt x="649" y="342"/>
                      <a:pt x="649" y="342"/>
                    </a:cubicBezTo>
                    <a:cubicBezTo>
                      <a:pt x="649" y="339"/>
                      <a:pt x="649" y="339"/>
                      <a:pt x="649" y="339"/>
                    </a:cubicBezTo>
                    <a:cubicBezTo>
                      <a:pt x="650" y="339"/>
                      <a:pt x="650" y="339"/>
                      <a:pt x="650" y="339"/>
                    </a:cubicBezTo>
                    <a:cubicBezTo>
                      <a:pt x="651" y="340"/>
                      <a:pt x="651" y="340"/>
                      <a:pt x="651" y="340"/>
                    </a:cubicBezTo>
                    <a:cubicBezTo>
                      <a:pt x="652" y="340"/>
                      <a:pt x="652" y="340"/>
                      <a:pt x="652" y="340"/>
                    </a:cubicBezTo>
                    <a:cubicBezTo>
                      <a:pt x="654" y="339"/>
                      <a:pt x="654" y="339"/>
                      <a:pt x="654" y="339"/>
                    </a:cubicBezTo>
                    <a:cubicBezTo>
                      <a:pt x="656" y="337"/>
                      <a:pt x="656" y="337"/>
                      <a:pt x="656" y="337"/>
                    </a:cubicBezTo>
                    <a:cubicBezTo>
                      <a:pt x="655" y="336"/>
                      <a:pt x="655" y="336"/>
                      <a:pt x="655" y="336"/>
                    </a:cubicBezTo>
                    <a:cubicBezTo>
                      <a:pt x="656" y="334"/>
                      <a:pt x="656" y="334"/>
                      <a:pt x="656" y="334"/>
                    </a:cubicBezTo>
                    <a:cubicBezTo>
                      <a:pt x="658" y="334"/>
                      <a:pt x="658" y="334"/>
                      <a:pt x="658" y="334"/>
                    </a:cubicBezTo>
                    <a:cubicBezTo>
                      <a:pt x="659" y="337"/>
                      <a:pt x="659" y="337"/>
                      <a:pt x="659" y="337"/>
                    </a:cubicBezTo>
                    <a:cubicBezTo>
                      <a:pt x="659" y="339"/>
                      <a:pt x="659" y="339"/>
                      <a:pt x="659" y="339"/>
                    </a:cubicBezTo>
                    <a:cubicBezTo>
                      <a:pt x="660" y="340"/>
                      <a:pt x="660" y="340"/>
                      <a:pt x="660" y="340"/>
                    </a:cubicBezTo>
                    <a:cubicBezTo>
                      <a:pt x="661" y="338"/>
                      <a:pt x="661" y="338"/>
                      <a:pt x="661" y="338"/>
                    </a:cubicBezTo>
                    <a:cubicBezTo>
                      <a:pt x="661" y="336"/>
                      <a:pt x="661" y="336"/>
                      <a:pt x="661" y="336"/>
                    </a:cubicBezTo>
                    <a:cubicBezTo>
                      <a:pt x="663" y="334"/>
                      <a:pt x="663" y="334"/>
                      <a:pt x="663" y="334"/>
                    </a:cubicBezTo>
                    <a:cubicBezTo>
                      <a:pt x="664" y="334"/>
                      <a:pt x="664" y="334"/>
                      <a:pt x="664" y="334"/>
                    </a:cubicBezTo>
                    <a:cubicBezTo>
                      <a:pt x="664" y="333"/>
                      <a:pt x="664" y="333"/>
                      <a:pt x="664" y="333"/>
                    </a:cubicBezTo>
                    <a:cubicBezTo>
                      <a:pt x="665" y="332"/>
                      <a:pt x="665" y="332"/>
                      <a:pt x="665" y="332"/>
                    </a:cubicBezTo>
                    <a:cubicBezTo>
                      <a:pt x="667" y="331"/>
                      <a:pt x="667" y="331"/>
                      <a:pt x="667" y="331"/>
                    </a:cubicBezTo>
                    <a:cubicBezTo>
                      <a:pt x="666" y="330"/>
                      <a:pt x="666" y="330"/>
                      <a:pt x="666" y="330"/>
                    </a:cubicBezTo>
                    <a:cubicBezTo>
                      <a:pt x="665" y="330"/>
                      <a:pt x="665" y="330"/>
                      <a:pt x="665" y="330"/>
                    </a:cubicBezTo>
                    <a:cubicBezTo>
                      <a:pt x="661" y="332"/>
                      <a:pt x="661" y="332"/>
                      <a:pt x="661" y="332"/>
                    </a:cubicBezTo>
                    <a:cubicBezTo>
                      <a:pt x="659" y="332"/>
                      <a:pt x="659" y="332"/>
                      <a:pt x="659" y="332"/>
                    </a:cubicBezTo>
                    <a:cubicBezTo>
                      <a:pt x="659" y="330"/>
                      <a:pt x="659" y="330"/>
                      <a:pt x="659" y="330"/>
                    </a:cubicBezTo>
                    <a:cubicBezTo>
                      <a:pt x="658" y="329"/>
                      <a:pt x="658" y="329"/>
                      <a:pt x="658" y="329"/>
                    </a:cubicBezTo>
                    <a:cubicBezTo>
                      <a:pt x="658" y="328"/>
                      <a:pt x="658" y="328"/>
                      <a:pt x="658" y="328"/>
                    </a:cubicBezTo>
                    <a:cubicBezTo>
                      <a:pt x="660" y="327"/>
                      <a:pt x="660" y="327"/>
                      <a:pt x="660" y="327"/>
                    </a:cubicBezTo>
                    <a:cubicBezTo>
                      <a:pt x="659" y="325"/>
                      <a:pt x="659" y="325"/>
                      <a:pt x="659" y="325"/>
                    </a:cubicBezTo>
                    <a:cubicBezTo>
                      <a:pt x="660" y="322"/>
                      <a:pt x="660" y="322"/>
                      <a:pt x="660" y="322"/>
                    </a:cubicBezTo>
                    <a:cubicBezTo>
                      <a:pt x="661" y="319"/>
                      <a:pt x="661" y="319"/>
                      <a:pt x="661" y="319"/>
                    </a:cubicBezTo>
                    <a:cubicBezTo>
                      <a:pt x="661" y="317"/>
                      <a:pt x="661" y="317"/>
                      <a:pt x="661" y="317"/>
                    </a:cubicBezTo>
                    <a:cubicBezTo>
                      <a:pt x="663" y="315"/>
                      <a:pt x="663" y="315"/>
                      <a:pt x="663" y="315"/>
                    </a:cubicBezTo>
                    <a:cubicBezTo>
                      <a:pt x="666" y="316"/>
                      <a:pt x="666" y="316"/>
                      <a:pt x="666" y="316"/>
                    </a:cubicBezTo>
                    <a:cubicBezTo>
                      <a:pt x="668" y="318"/>
                      <a:pt x="668" y="318"/>
                      <a:pt x="668" y="318"/>
                    </a:cubicBezTo>
                    <a:cubicBezTo>
                      <a:pt x="668" y="319"/>
                      <a:pt x="668" y="319"/>
                      <a:pt x="668" y="319"/>
                    </a:cubicBezTo>
                    <a:cubicBezTo>
                      <a:pt x="671" y="321"/>
                      <a:pt x="671" y="321"/>
                      <a:pt x="671" y="321"/>
                    </a:cubicBezTo>
                    <a:cubicBezTo>
                      <a:pt x="672" y="323"/>
                      <a:pt x="672" y="323"/>
                      <a:pt x="672" y="323"/>
                    </a:cubicBezTo>
                    <a:cubicBezTo>
                      <a:pt x="674" y="323"/>
                      <a:pt x="674" y="323"/>
                      <a:pt x="674" y="323"/>
                    </a:cubicBezTo>
                    <a:cubicBezTo>
                      <a:pt x="673" y="322"/>
                      <a:pt x="673" y="322"/>
                      <a:pt x="673" y="322"/>
                    </a:cubicBezTo>
                    <a:cubicBezTo>
                      <a:pt x="672" y="320"/>
                      <a:pt x="672" y="320"/>
                      <a:pt x="672" y="320"/>
                    </a:cubicBezTo>
                    <a:cubicBezTo>
                      <a:pt x="669" y="318"/>
                      <a:pt x="669" y="318"/>
                      <a:pt x="669" y="318"/>
                    </a:cubicBezTo>
                    <a:cubicBezTo>
                      <a:pt x="669" y="316"/>
                      <a:pt x="669" y="316"/>
                      <a:pt x="669" y="316"/>
                    </a:cubicBezTo>
                    <a:cubicBezTo>
                      <a:pt x="668" y="314"/>
                      <a:pt x="668" y="314"/>
                      <a:pt x="668" y="314"/>
                    </a:cubicBezTo>
                    <a:cubicBezTo>
                      <a:pt x="666" y="314"/>
                      <a:pt x="666" y="314"/>
                      <a:pt x="666" y="314"/>
                    </a:cubicBezTo>
                    <a:cubicBezTo>
                      <a:pt x="665" y="313"/>
                      <a:pt x="665" y="313"/>
                      <a:pt x="665" y="313"/>
                    </a:cubicBezTo>
                    <a:cubicBezTo>
                      <a:pt x="665" y="313"/>
                      <a:pt x="665" y="313"/>
                      <a:pt x="665" y="313"/>
                    </a:cubicBezTo>
                    <a:cubicBezTo>
                      <a:pt x="669" y="313"/>
                      <a:pt x="669" y="313"/>
                      <a:pt x="669" y="313"/>
                    </a:cubicBezTo>
                    <a:cubicBezTo>
                      <a:pt x="670" y="312"/>
                      <a:pt x="670" y="312"/>
                      <a:pt x="670" y="312"/>
                    </a:cubicBezTo>
                    <a:cubicBezTo>
                      <a:pt x="671" y="312"/>
                      <a:pt x="671" y="312"/>
                      <a:pt x="671" y="312"/>
                    </a:cubicBezTo>
                    <a:cubicBezTo>
                      <a:pt x="674" y="315"/>
                      <a:pt x="674" y="315"/>
                      <a:pt x="674" y="315"/>
                    </a:cubicBezTo>
                    <a:cubicBezTo>
                      <a:pt x="677" y="317"/>
                      <a:pt x="677" y="317"/>
                      <a:pt x="677" y="317"/>
                    </a:cubicBezTo>
                    <a:cubicBezTo>
                      <a:pt x="678" y="317"/>
                      <a:pt x="678" y="317"/>
                      <a:pt x="678" y="317"/>
                    </a:cubicBezTo>
                    <a:cubicBezTo>
                      <a:pt x="676" y="315"/>
                      <a:pt x="676" y="315"/>
                      <a:pt x="676" y="315"/>
                    </a:cubicBezTo>
                    <a:cubicBezTo>
                      <a:pt x="674" y="312"/>
                      <a:pt x="674" y="312"/>
                      <a:pt x="674" y="312"/>
                    </a:cubicBezTo>
                    <a:cubicBezTo>
                      <a:pt x="671" y="310"/>
                      <a:pt x="671" y="310"/>
                      <a:pt x="671" y="310"/>
                    </a:cubicBezTo>
                    <a:cubicBezTo>
                      <a:pt x="671" y="309"/>
                      <a:pt x="671" y="309"/>
                      <a:pt x="671" y="309"/>
                    </a:cubicBezTo>
                    <a:cubicBezTo>
                      <a:pt x="672" y="307"/>
                      <a:pt x="672" y="307"/>
                      <a:pt x="672" y="307"/>
                    </a:cubicBezTo>
                    <a:cubicBezTo>
                      <a:pt x="675" y="306"/>
                      <a:pt x="675" y="306"/>
                      <a:pt x="675" y="306"/>
                    </a:cubicBezTo>
                    <a:cubicBezTo>
                      <a:pt x="676" y="307"/>
                      <a:pt x="676" y="307"/>
                      <a:pt x="676" y="307"/>
                    </a:cubicBezTo>
                    <a:cubicBezTo>
                      <a:pt x="676" y="309"/>
                      <a:pt x="676" y="309"/>
                      <a:pt x="676" y="309"/>
                    </a:cubicBezTo>
                    <a:cubicBezTo>
                      <a:pt x="676" y="310"/>
                      <a:pt x="676" y="310"/>
                      <a:pt x="676" y="310"/>
                    </a:cubicBezTo>
                    <a:cubicBezTo>
                      <a:pt x="677" y="309"/>
                      <a:pt x="677" y="309"/>
                      <a:pt x="677" y="309"/>
                    </a:cubicBezTo>
                    <a:cubicBezTo>
                      <a:pt x="677" y="308"/>
                      <a:pt x="677" y="308"/>
                      <a:pt x="677" y="308"/>
                    </a:cubicBezTo>
                    <a:cubicBezTo>
                      <a:pt x="679" y="306"/>
                      <a:pt x="679" y="306"/>
                      <a:pt x="679" y="306"/>
                    </a:cubicBezTo>
                    <a:cubicBezTo>
                      <a:pt x="681" y="306"/>
                      <a:pt x="681" y="306"/>
                      <a:pt x="681" y="306"/>
                    </a:cubicBezTo>
                    <a:cubicBezTo>
                      <a:pt x="682" y="308"/>
                      <a:pt x="682" y="308"/>
                      <a:pt x="682" y="308"/>
                    </a:cubicBezTo>
                    <a:cubicBezTo>
                      <a:pt x="683" y="309"/>
                      <a:pt x="683" y="309"/>
                      <a:pt x="683" y="309"/>
                    </a:cubicBezTo>
                    <a:cubicBezTo>
                      <a:pt x="684" y="312"/>
                      <a:pt x="684" y="312"/>
                      <a:pt x="684" y="312"/>
                    </a:cubicBezTo>
                    <a:cubicBezTo>
                      <a:pt x="685" y="311"/>
                      <a:pt x="685" y="311"/>
                      <a:pt x="685" y="311"/>
                    </a:cubicBezTo>
                    <a:cubicBezTo>
                      <a:pt x="685" y="309"/>
                      <a:pt x="685" y="309"/>
                      <a:pt x="685" y="309"/>
                    </a:cubicBezTo>
                    <a:cubicBezTo>
                      <a:pt x="683" y="307"/>
                      <a:pt x="683" y="307"/>
                      <a:pt x="683" y="307"/>
                    </a:cubicBezTo>
                    <a:cubicBezTo>
                      <a:pt x="684" y="305"/>
                      <a:pt x="684" y="305"/>
                      <a:pt x="684" y="305"/>
                    </a:cubicBezTo>
                    <a:cubicBezTo>
                      <a:pt x="689" y="304"/>
                      <a:pt x="689" y="304"/>
                      <a:pt x="689" y="304"/>
                    </a:cubicBezTo>
                    <a:cubicBezTo>
                      <a:pt x="693" y="303"/>
                      <a:pt x="693" y="303"/>
                      <a:pt x="693" y="303"/>
                    </a:cubicBezTo>
                    <a:cubicBezTo>
                      <a:pt x="695" y="302"/>
                      <a:pt x="695" y="302"/>
                      <a:pt x="695" y="302"/>
                    </a:cubicBezTo>
                    <a:cubicBezTo>
                      <a:pt x="698" y="301"/>
                      <a:pt x="698" y="301"/>
                      <a:pt x="698" y="301"/>
                    </a:cubicBezTo>
                    <a:cubicBezTo>
                      <a:pt x="701" y="302"/>
                      <a:pt x="701" y="302"/>
                      <a:pt x="701" y="302"/>
                    </a:cubicBezTo>
                    <a:cubicBezTo>
                      <a:pt x="705" y="302"/>
                      <a:pt x="705" y="302"/>
                      <a:pt x="705" y="302"/>
                    </a:cubicBezTo>
                    <a:cubicBezTo>
                      <a:pt x="708" y="303"/>
                      <a:pt x="708" y="303"/>
                      <a:pt x="708" y="303"/>
                    </a:cubicBezTo>
                    <a:cubicBezTo>
                      <a:pt x="708" y="304"/>
                      <a:pt x="708" y="304"/>
                      <a:pt x="708" y="304"/>
                    </a:cubicBezTo>
                    <a:cubicBezTo>
                      <a:pt x="708" y="305"/>
                      <a:pt x="708" y="305"/>
                      <a:pt x="708" y="305"/>
                    </a:cubicBezTo>
                    <a:cubicBezTo>
                      <a:pt x="707" y="310"/>
                      <a:pt x="707" y="310"/>
                      <a:pt x="707" y="310"/>
                    </a:cubicBezTo>
                    <a:cubicBezTo>
                      <a:pt x="707" y="311"/>
                      <a:pt x="707" y="311"/>
                      <a:pt x="707" y="311"/>
                    </a:cubicBezTo>
                    <a:cubicBezTo>
                      <a:pt x="705" y="313"/>
                      <a:pt x="705" y="313"/>
                      <a:pt x="705" y="313"/>
                    </a:cubicBezTo>
                    <a:cubicBezTo>
                      <a:pt x="704" y="316"/>
                      <a:pt x="704" y="316"/>
                      <a:pt x="704" y="316"/>
                    </a:cubicBezTo>
                    <a:cubicBezTo>
                      <a:pt x="704" y="317"/>
                      <a:pt x="704" y="317"/>
                      <a:pt x="704" y="317"/>
                    </a:cubicBezTo>
                    <a:cubicBezTo>
                      <a:pt x="706" y="318"/>
                      <a:pt x="706" y="318"/>
                      <a:pt x="706" y="318"/>
                    </a:cubicBezTo>
                    <a:cubicBezTo>
                      <a:pt x="707" y="320"/>
                      <a:pt x="707" y="320"/>
                      <a:pt x="707" y="320"/>
                    </a:cubicBezTo>
                    <a:cubicBezTo>
                      <a:pt x="707" y="321"/>
                      <a:pt x="707" y="321"/>
                      <a:pt x="707" y="321"/>
                    </a:cubicBezTo>
                    <a:cubicBezTo>
                      <a:pt x="704" y="324"/>
                      <a:pt x="704" y="324"/>
                      <a:pt x="704" y="324"/>
                    </a:cubicBezTo>
                    <a:cubicBezTo>
                      <a:pt x="703" y="326"/>
                      <a:pt x="703" y="326"/>
                      <a:pt x="703" y="326"/>
                    </a:cubicBezTo>
                    <a:cubicBezTo>
                      <a:pt x="703" y="328"/>
                      <a:pt x="703" y="328"/>
                      <a:pt x="703" y="328"/>
                    </a:cubicBezTo>
                    <a:cubicBezTo>
                      <a:pt x="705" y="329"/>
                      <a:pt x="705" y="329"/>
                      <a:pt x="705" y="329"/>
                    </a:cubicBezTo>
                    <a:cubicBezTo>
                      <a:pt x="705" y="331"/>
                      <a:pt x="705" y="331"/>
                      <a:pt x="705" y="331"/>
                    </a:cubicBezTo>
                    <a:cubicBezTo>
                      <a:pt x="703" y="333"/>
                      <a:pt x="703" y="333"/>
                      <a:pt x="703" y="333"/>
                    </a:cubicBezTo>
                    <a:cubicBezTo>
                      <a:pt x="702" y="333"/>
                      <a:pt x="702" y="333"/>
                      <a:pt x="702" y="333"/>
                    </a:cubicBezTo>
                    <a:cubicBezTo>
                      <a:pt x="700" y="335"/>
                      <a:pt x="700" y="335"/>
                      <a:pt x="700" y="335"/>
                    </a:cubicBezTo>
                    <a:cubicBezTo>
                      <a:pt x="698" y="335"/>
                      <a:pt x="698" y="335"/>
                      <a:pt x="698" y="335"/>
                    </a:cubicBezTo>
                    <a:cubicBezTo>
                      <a:pt x="696" y="337"/>
                      <a:pt x="696" y="337"/>
                      <a:pt x="696" y="337"/>
                    </a:cubicBezTo>
                    <a:cubicBezTo>
                      <a:pt x="695" y="339"/>
                      <a:pt x="695" y="339"/>
                      <a:pt x="695" y="339"/>
                    </a:cubicBezTo>
                    <a:cubicBezTo>
                      <a:pt x="694" y="341"/>
                      <a:pt x="694" y="341"/>
                      <a:pt x="694" y="341"/>
                    </a:cubicBezTo>
                    <a:cubicBezTo>
                      <a:pt x="695" y="340"/>
                      <a:pt x="695" y="340"/>
                      <a:pt x="695" y="340"/>
                    </a:cubicBezTo>
                    <a:cubicBezTo>
                      <a:pt x="698" y="338"/>
                      <a:pt x="698" y="338"/>
                      <a:pt x="698" y="338"/>
                    </a:cubicBezTo>
                    <a:cubicBezTo>
                      <a:pt x="700" y="336"/>
                      <a:pt x="700" y="336"/>
                      <a:pt x="700" y="336"/>
                    </a:cubicBezTo>
                    <a:cubicBezTo>
                      <a:pt x="702" y="336"/>
                      <a:pt x="702" y="336"/>
                      <a:pt x="702" y="336"/>
                    </a:cubicBezTo>
                    <a:cubicBezTo>
                      <a:pt x="702" y="336"/>
                      <a:pt x="702" y="336"/>
                      <a:pt x="702" y="336"/>
                    </a:cubicBezTo>
                    <a:cubicBezTo>
                      <a:pt x="701" y="337"/>
                      <a:pt x="701" y="337"/>
                      <a:pt x="701" y="337"/>
                    </a:cubicBezTo>
                    <a:cubicBezTo>
                      <a:pt x="701" y="339"/>
                      <a:pt x="701" y="339"/>
                      <a:pt x="701" y="339"/>
                    </a:cubicBezTo>
                    <a:cubicBezTo>
                      <a:pt x="697" y="342"/>
                      <a:pt x="697" y="342"/>
                      <a:pt x="697" y="342"/>
                    </a:cubicBezTo>
                    <a:cubicBezTo>
                      <a:pt x="695" y="343"/>
                      <a:pt x="695" y="343"/>
                      <a:pt x="695" y="343"/>
                    </a:cubicBezTo>
                    <a:cubicBezTo>
                      <a:pt x="695" y="344"/>
                      <a:pt x="695" y="344"/>
                      <a:pt x="695" y="344"/>
                    </a:cubicBezTo>
                    <a:cubicBezTo>
                      <a:pt x="695" y="345"/>
                      <a:pt x="695" y="345"/>
                      <a:pt x="695" y="345"/>
                    </a:cubicBezTo>
                    <a:cubicBezTo>
                      <a:pt x="695" y="346"/>
                      <a:pt x="695" y="346"/>
                      <a:pt x="695" y="346"/>
                    </a:cubicBezTo>
                    <a:cubicBezTo>
                      <a:pt x="694" y="345"/>
                      <a:pt x="694" y="345"/>
                      <a:pt x="694" y="345"/>
                    </a:cubicBezTo>
                    <a:cubicBezTo>
                      <a:pt x="692" y="346"/>
                      <a:pt x="692" y="346"/>
                      <a:pt x="692" y="346"/>
                    </a:cubicBezTo>
                    <a:cubicBezTo>
                      <a:pt x="692" y="347"/>
                      <a:pt x="692" y="347"/>
                      <a:pt x="692" y="347"/>
                    </a:cubicBezTo>
                    <a:cubicBezTo>
                      <a:pt x="693" y="347"/>
                      <a:pt x="693" y="347"/>
                      <a:pt x="693" y="347"/>
                    </a:cubicBezTo>
                    <a:cubicBezTo>
                      <a:pt x="694" y="348"/>
                      <a:pt x="694" y="348"/>
                      <a:pt x="694" y="348"/>
                    </a:cubicBezTo>
                    <a:cubicBezTo>
                      <a:pt x="694" y="350"/>
                      <a:pt x="694" y="350"/>
                      <a:pt x="694" y="350"/>
                    </a:cubicBezTo>
                    <a:cubicBezTo>
                      <a:pt x="692" y="351"/>
                      <a:pt x="692" y="351"/>
                      <a:pt x="692" y="351"/>
                    </a:cubicBezTo>
                    <a:cubicBezTo>
                      <a:pt x="694" y="351"/>
                      <a:pt x="694" y="351"/>
                      <a:pt x="694" y="351"/>
                    </a:cubicBezTo>
                    <a:cubicBezTo>
                      <a:pt x="695" y="350"/>
                      <a:pt x="695" y="350"/>
                      <a:pt x="695" y="350"/>
                    </a:cubicBezTo>
                    <a:cubicBezTo>
                      <a:pt x="697" y="349"/>
                      <a:pt x="697" y="349"/>
                      <a:pt x="697" y="349"/>
                    </a:cubicBezTo>
                    <a:cubicBezTo>
                      <a:pt x="698" y="347"/>
                      <a:pt x="698" y="347"/>
                      <a:pt x="698" y="347"/>
                    </a:cubicBezTo>
                    <a:cubicBezTo>
                      <a:pt x="698" y="345"/>
                      <a:pt x="698" y="345"/>
                      <a:pt x="698" y="345"/>
                    </a:cubicBezTo>
                    <a:cubicBezTo>
                      <a:pt x="700" y="345"/>
                      <a:pt x="700" y="345"/>
                      <a:pt x="700" y="345"/>
                    </a:cubicBezTo>
                    <a:cubicBezTo>
                      <a:pt x="701" y="343"/>
                      <a:pt x="701" y="343"/>
                      <a:pt x="701" y="343"/>
                    </a:cubicBezTo>
                    <a:cubicBezTo>
                      <a:pt x="702" y="343"/>
                      <a:pt x="702" y="343"/>
                      <a:pt x="702" y="343"/>
                    </a:cubicBezTo>
                    <a:cubicBezTo>
                      <a:pt x="702" y="346"/>
                      <a:pt x="702" y="346"/>
                      <a:pt x="702" y="346"/>
                    </a:cubicBezTo>
                    <a:cubicBezTo>
                      <a:pt x="703" y="347"/>
                      <a:pt x="703" y="347"/>
                      <a:pt x="703" y="347"/>
                    </a:cubicBezTo>
                    <a:cubicBezTo>
                      <a:pt x="703" y="344"/>
                      <a:pt x="703" y="344"/>
                      <a:pt x="703" y="344"/>
                    </a:cubicBezTo>
                    <a:cubicBezTo>
                      <a:pt x="702" y="342"/>
                      <a:pt x="702" y="342"/>
                      <a:pt x="702" y="342"/>
                    </a:cubicBezTo>
                    <a:cubicBezTo>
                      <a:pt x="703" y="340"/>
                      <a:pt x="703" y="340"/>
                      <a:pt x="703" y="340"/>
                    </a:cubicBezTo>
                    <a:cubicBezTo>
                      <a:pt x="704" y="340"/>
                      <a:pt x="704" y="340"/>
                      <a:pt x="704" y="340"/>
                    </a:cubicBezTo>
                    <a:cubicBezTo>
                      <a:pt x="706" y="340"/>
                      <a:pt x="706" y="340"/>
                      <a:pt x="706" y="340"/>
                    </a:cubicBezTo>
                    <a:cubicBezTo>
                      <a:pt x="706" y="343"/>
                      <a:pt x="706" y="343"/>
                      <a:pt x="706" y="343"/>
                    </a:cubicBezTo>
                    <a:cubicBezTo>
                      <a:pt x="706" y="344"/>
                      <a:pt x="706" y="344"/>
                      <a:pt x="706" y="344"/>
                    </a:cubicBezTo>
                    <a:cubicBezTo>
                      <a:pt x="708" y="343"/>
                      <a:pt x="708" y="343"/>
                      <a:pt x="708" y="343"/>
                    </a:cubicBezTo>
                    <a:cubicBezTo>
                      <a:pt x="710" y="340"/>
                      <a:pt x="710" y="340"/>
                      <a:pt x="710" y="340"/>
                    </a:cubicBezTo>
                    <a:cubicBezTo>
                      <a:pt x="711" y="342"/>
                      <a:pt x="711" y="342"/>
                      <a:pt x="711" y="342"/>
                    </a:cubicBezTo>
                    <a:cubicBezTo>
                      <a:pt x="712" y="344"/>
                      <a:pt x="712" y="344"/>
                      <a:pt x="712" y="344"/>
                    </a:cubicBezTo>
                    <a:cubicBezTo>
                      <a:pt x="711" y="346"/>
                      <a:pt x="711" y="346"/>
                      <a:pt x="711" y="346"/>
                    </a:cubicBezTo>
                    <a:cubicBezTo>
                      <a:pt x="709" y="350"/>
                      <a:pt x="709" y="350"/>
                      <a:pt x="709" y="350"/>
                    </a:cubicBezTo>
                    <a:cubicBezTo>
                      <a:pt x="706" y="351"/>
                      <a:pt x="706" y="351"/>
                      <a:pt x="706" y="351"/>
                    </a:cubicBezTo>
                    <a:cubicBezTo>
                      <a:pt x="705" y="353"/>
                      <a:pt x="705" y="353"/>
                      <a:pt x="705" y="353"/>
                    </a:cubicBezTo>
                    <a:cubicBezTo>
                      <a:pt x="707" y="354"/>
                      <a:pt x="707" y="354"/>
                      <a:pt x="707" y="354"/>
                    </a:cubicBezTo>
                    <a:cubicBezTo>
                      <a:pt x="709" y="354"/>
                      <a:pt x="709" y="354"/>
                      <a:pt x="709" y="354"/>
                    </a:cubicBezTo>
                    <a:cubicBezTo>
                      <a:pt x="711" y="354"/>
                      <a:pt x="711" y="354"/>
                      <a:pt x="711" y="354"/>
                    </a:cubicBezTo>
                    <a:cubicBezTo>
                      <a:pt x="710" y="352"/>
                      <a:pt x="710" y="352"/>
                      <a:pt x="710" y="352"/>
                    </a:cubicBezTo>
                    <a:cubicBezTo>
                      <a:pt x="711" y="350"/>
                      <a:pt x="711" y="350"/>
                      <a:pt x="711" y="350"/>
                    </a:cubicBezTo>
                    <a:cubicBezTo>
                      <a:pt x="712" y="348"/>
                      <a:pt x="712" y="348"/>
                      <a:pt x="712" y="348"/>
                    </a:cubicBezTo>
                    <a:cubicBezTo>
                      <a:pt x="714" y="351"/>
                      <a:pt x="714" y="351"/>
                      <a:pt x="714" y="351"/>
                    </a:cubicBezTo>
                    <a:cubicBezTo>
                      <a:pt x="714" y="353"/>
                      <a:pt x="714" y="353"/>
                      <a:pt x="714" y="353"/>
                    </a:cubicBezTo>
                    <a:cubicBezTo>
                      <a:pt x="715" y="351"/>
                      <a:pt x="715" y="351"/>
                      <a:pt x="715" y="351"/>
                    </a:cubicBezTo>
                    <a:cubicBezTo>
                      <a:pt x="714" y="348"/>
                      <a:pt x="714" y="348"/>
                      <a:pt x="714" y="348"/>
                    </a:cubicBezTo>
                    <a:cubicBezTo>
                      <a:pt x="713" y="346"/>
                      <a:pt x="713" y="346"/>
                      <a:pt x="713" y="346"/>
                    </a:cubicBezTo>
                    <a:cubicBezTo>
                      <a:pt x="713" y="342"/>
                      <a:pt x="713" y="342"/>
                      <a:pt x="713" y="342"/>
                    </a:cubicBezTo>
                    <a:cubicBezTo>
                      <a:pt x="714" y="342"/>
                      <a:pt x="714" y="342"/>
                      <a:pt x="714" y="342"/>
                    </a:cubicBezTo>
                    <a:cubicBezTo>
                      <a:pt x="716" y="343"/>
                      <a:pt x="716" y="343"/>
                      <a:pt x="716" y="343"/>
                    </a:cubicBezTo>
                    <a:cubicBezTo>
                      <a:pt x="716" y="345"/>
                      <a:pt x="716" y="345"/>
                      <a:pt x="716" y="345"/>
                    </a:cubicBezTo>
                    <a:cubicBezTo>
                      <a:pt x="715" y="346"/>
                      <a:pt x="715" y="346"/>
                      <a:pt x="715" y="346"/>
                    </a:cubicBezTo>
                    <a:cubicBezTo>
                      <a:pt x="716" y="346"/>
                      <a:pt x="716" y="346"/>
                      <a:pt x="716" y="346"/>
                    </a:cubicBezTo>
                    <a:cubicBezTo>
                      <a:pt x="718" y="346"/>
                      <a:pt x="718" y="346"/>
                      <a:pt x="718" y="346"/>
                    </a:cubicBezTo>
                    <a:cubicBezTo>
                      <a:pt x="722" y="349"/>
                      <a:pt x="722" y="349"/>
                      <a:pt x="722" y="349"/>
                    </a:cubicBezTo>
                    <a:cubicBezTo>
                      <a:pt x="722" y="351"/>
                      <a:pt x="722" y="351"/>
                      <a:pt x="722" y="351"/>
                    </a:cubicBezTo>
                    <a:cubicBezTo>
                      <a:pt x="724" y="351"/>
                      <a:pt x="724" y="351"/>
                      <a:pt x="724" y="351"/>
                    </a:cubicBezTo>
                    <a:cubicBezTo>
                      <a:pt x="726" y="352"/>
                      <a:pt x="726" y="352"/>
                      <a:pt x="726" y="352"/>
                    </a:cubicBezTo>
                    <a:cubicBezTo>
                      <a:pt x="727" y="352"/>
                      <a:pt x="727" y="352"/>
                      <a:pt x="727" y="352"/>
                    </a:cubicBezTo>
                    <a:cubicBezTo>
                      <a:pt x="726" y="349"/>
                      <a:pt x="726" y="349"/>
                      <a:pt x="726" y="349"/>
                    </a:cubicBezTo>
                    <a:cubicBezTo>
                      <a:pt x="724" y="349"/>
                      <a:pt x="724" y="349"/>
                      <a:pt x="724" y="349"/>
                    </a:cubicBezTo>
                    <a:cubicBezTo>
                      <a:pt x="724" y="348"/>
                      <a:pt x="724" y="348"/>
                      <a:pt x="724" y="348"/>
                    </a:cubicBezTo>
                    <a:cubicBezTo>
                      <a:pt x="720" y="344"/>
                      <a:pt x="720" y="344"/>
                      <a:pt x="720" y="344"/>
                    </a:cubicBezTo>
                    <a:cubicBezTo>
                      <a:pt x="718" y="344"/>
                      <a:pt x="718" y="344"/>
                      <a:pt x="718" y="344"/>
                    </a:cubicBezTo>
                    <a:cubicBezTo>
                      <a:pt x="717" y="343"/>
                      <a:pt x="717" y="343"/>
                      <a:pt x="717" y="343"/>
                    </a:cubicBezTo>
                    <a:cubicBezTo>
                      <a:pt x="720" y="339"/>
                      <a:pt x="720" y="339"/>
                      <a:pt x="720" y="339"/>
                    </a:cubicBezTo>
                    <a:cubicBezTo>
                      <a:pt x="722" y="339"/>
                      <a:pt x="722" y="339"/>
                      <a:pt x="722" y="339"/>
                    </a:cubicBezTo>
                    <a:cubicBezTo>
                      <a:pt x="724" y="337"/>
                      <a:pt x="724" y="337"/>
                      <a:pt x="724" y="337"/>
                    </a:cubicBezTo>
                    <a:cubicBezTo>
                      <a:pt x="728" y="337"/>
                      <a:pt x="728" y="337"/>
                      <a:pt x="728" y="337"/>
                    </a:cubicBezTo>
                    <a:cubicBezTo>
                      <a:pt x="731" y="337"/>
                      <a:pt x="731" y="337"/>
                      <a:pt x="731" y="337"/>
                    </a:cubicBezTo>
                    <a:cubicBezTo>
                      <a:pt x="731" y="338"/>
                      <a:pt x="731" y="338"/>
                      <a:pt x="731" y="338"/>
                    </a:cubicBezTo>
                    <a:cubicBezTo>
                      <a:pt x="733" y="338"/>
                      <a:pt x="733" y="338"/>
                      <a:pt x="733" y="338"/>
                    </a:cubicBezTo>
                    <a:cubicBezTo>
                      <a:pt x="736" y="339"/>
                      <a:pt x="736" y="339"/>
                      <a:pt x="736" y="339"/>
                    </a:cubicBezTo>
                    <a:cubicBezTo>
                      <a:pt x="736" y="341"/>
                      <a:pt x="736" y="341"/>
                      <a:pt x="736" y="341"/>
                    </a:cubicBezTo>
                    <a:cubicBezTo>
                      <a:pt x="738" y="342"/>
                      <a:pt x="738" y="342"/>
                      <a:pt x="738" y="342"/>
                    </a:cubicBezTo>
                    <a:cubicBezTo>
                      <a:pt x="739" y="343"/>
                      <a:pt x="739" y="343"/>
                      <a:pt x="739" y="343"/>
                    </a:cubicBezTo>
                    <a:cubicBezTo>
                      <a:pt x="739" y="345"/>
                      <a:pt x="739" y="345"/>
                      <a:pt x="739" y="345"/>
                    </a:cubicBezTo>
                    <a:cubicBezTo>
                      <a:pt x="740" y="345"/>
                      <a:pt x="740" y="345"/>
                      <a:pt x="740" y="345"/>
                    </a:cubicBezTo>
                    <a:cubicBezTo>
                      <a:pt x="741" y="344"/>
                      <a:pt x="741" y="344"/>
                      <a:pt x="741" y="344"/>
                    </a:cubicBezTo>
                    <a:cubicBezTo>
                      <a:pt x="743" y="344"/>
                      <a:pt x="743" y="344"/>
                      <a:pt x="743" y="344"/>
                    </a:cubicBezTo>
                    <a:cubicBezTo>
                      <a:pt x="743" y="346"/>
                      <a:pt x="743" y="346"/>
                      <a:pt x="743" y="346"/>
                    </a:cubicBezTo>
                    <a:cubicBezTo>
                      <a:pt x="746" y="347"/>
                      <a:pt x="746" y="347"/>
                      <a:pt x="746" y="347"/>
                    </a:cubicBezTo>
                    <a:cubicBezTo>
                      <a:pt x="746" y="348"/>
                      <a:pt x="746" y="348"/>
                      <a:pt x="746" y="348"/>
                    </a:cubicBezTo>
                    <a:cubicBezTo>
                      <a:pt x="746" y="350"/>
                      <a:pt x="746" y="350"/>
                      <a:pt x="746" y="350"/>
                    </a:cubicBezTo>
                    <a:cubicBezTo>
                      <a:pt x="746" y="351"/>
                      <a:pt x="746" y="351"/>
                      <a:pt x="746" y="351"/>
                    </a:cubicBezTo>
                    <a:cubicBezTo>
                      <a:pt x="747" y="353"/>
                      <a:pt x="747" y="353"/>
                      <a:pt x="747" y="353"/>
                    </a:cubicBezTo>
                    <a:cubicBezTo>
                      <a:pt x="745" y="355"/>
                      <a:pt x="745" y="355"/>
                      <a:pt x="745" y="355"/>
                    </a:cubicBezTo>
                    <a:cubicBezTo>
                      <a:pt x="743" y="354"/>
                      <a:pt x="743" y="354"/>
                      <a:pt x="743" y="354"/>
                    </a:cubicBezTo>
                    <a:cubicBezTo>
                      <a:pt x="741" y="354"/>
                      <a:pt x="741" y="354"/>
                      <a:pt x="741" y="354"/>
                    </a:cubicBezTo>
                    <a:cubicBezTo>
                      <a:pt x="738" y="355"/>
                      <a:pt x="738" y="355"/>
                      <a:pt x="738" y="355"/>
                    </a:cubicBezTo>
                    <a:cubicBezTo>
                      <a:pt x="734" y="358"/>
                      <a:pt x="734" y="358"/>
                      <a:pt x="734" y="358"/>
                    </a:cubicBezTo>
                    <a:cubicBezTo>
                      <a:pt x="738" y="356"/>
                      <a:pt x="738" y="356"/>
                      <a:pt x="738" y="356"/>
                    </a:cubicBezTo>
                    <a:cubicBezTo>
                      <a:pt x="742" y="355"/>
                      <a:pt x="742" y="355"/>
                      <a:pt x="742" y="355"/>
                    </a:cubicBezTo>
                    <a:cubicBezTo>
                      <a:pt x="743" y="356"/>
                      <a:pt x="743" y="356"/>
                      <a:pt x="743" y="356"/>
                    </a:cubicBezTo>
                    <a:cubicBezTo>
                      <a:pt x="741" y="358"/>
                      <a:pt x="741" y="358"/>
                      <a:pt x="741" y="358"/>
                    </a:cubicBezTo>
                    <a:cubicBezTo>
                      <a:pt x="739" y="360"/>
                      <a:pt x="739" y="360"/>
                      <a:pt x="739" y="360"/>
                    </a:cubicBezTo>
                    <a:cubicBezTo>
                      <a:pt x="736" y="363"/>
                      <a:pt x="736" y="363"/>
                      <a:pt x="736" y="363"/>
                    </a:cubicBezTo>
                    <a:cubicBezTo>
                      <a:pt x="734" y="365"/>
                      <a:pt x="734" y="365"/>
                      <a:pt x="734" y="365"/>
                    </a:cubicBezTo>
                    <a:cubicBezTo>
                      <a:pt x="733" y="365"/>
                      <a:pt x="733" y="365"/>
                      <a:pt x="733" y="365"/>
                    </a:cubicBezTo>
                    <a:cubicBezTo>
                      <a:pt x="733" y="366"/>
                      <a:pt x="733" y="366"/>
                      <a:pt x="733" y="366"/>
                    </a:cubicBezTo>
                    <a:cubicBezTo>
                      <a:pt x="734" y="367"/>
                      <a:pt x="734" y="367"/>
                      <a:pt x="734" y="367"/>
                    </a:cubicBezTo>
                    <a:cubicBezTo>
                      <a:pt x="738" y="362"/>
                      <a:pt x="738" y="362"/>
                      <a:pt x="738" y="362"/>
                    </a:cubicBezTo>
                    <a:cubicBezTo>
                      <a:pt x="740" y="360"/>
                      <a:pt x="740" y="360"/>
                      <a:pt x="740" y="360"/>
                    </a:cubicBezTo>
                    <a:cubicBezTo>
                      <a:pt x="743" y="359"/>
                      <a:pt x="743" y="359"/>
                      <a:pt x="743" y="359"/>
                    </a:cubicBezTo>
                    <a:cubicBezTo>
                      <a:pt x="745" y="356"/>
                      <a:pt x="745" y="356"/>
                      <a:pt x="745" y="356"/>
                    </a:cubicBezTo>
                    <a:cubicBezTo>
                      <a:pt x="747" y="357"/>
                      <a:pt x="747" y="357"/>
                      <a:pt x="747" y="357"/>
                    </a:cubicBezTo>
                    <a:cubicBezTo>
                      <a:pt x="748" y="358"/>
                      <a:pt x="748" y="358"/>
                      <a:pt x="748" y="358"/>
                    </a:cubicBezTo>
                    <a:cubicBezTo>
                      <a:pt x="750" y="358"/>
                      <a:pt x="750" y="358"/>
                      <a:pt x="750" y="358"/>
                    </a:cubicBezTo>
                    <a:cubicBezTo>
                      <a:pt x="750" y="360"/>
                      <a:pt x="750" y="360"/>
                      <a:pt x="750" y="360"/>
                    </a:cubicBezTo>
                    <a:cubicBezTo>
                      <a:pt x="749" y="362"/>
                      <a:pt x="749" y="362"/>
                      <a:pt x="749" y="362"/>
                    </a:cubicBezTo>
                    <a:cubicBezTo>
                      <a:pt x="749" y="363"/>
                      <a:pt x="749" y="363"/>
                      <a:pt x="749" y="363"/>
                    </a:cubicBezTo>
                    <a:cubicBezTo>
                      <a:pt x="747" y="364"/>
                      <a:pt x="747" y="364"/>
                      <a:pt x="747" y="364"/>
                    </a:cubicBezTo>
                    <a:cubicBezTo>
                      <a:pt x="745" y="366"/>
                      <a:pt x="745" y="366"/>
                      <a:pt x="745" y="366"/>
                    </a:cubicBezTo>
                    <a:cubicBezTo>
                      <a:pt x="743" y="367"/>
                      <a:pt x="743" y="367"/>
                      <a:pt x="743" y="367"/>
                    </a:cubicBezTo>
                    <a:cubicBezTo>
                      <a:pt x="742" y="366"/>
                      <a:pt x="742" y="366"/>
                      <a:pt x="742" y="366"/>
                    </a:cubicBezTo>
                    <a:cubicBezTo>
                      <a:pt x="740" y="366"/>
                      <a:pt x="740" y="366"/>
                      <a:pt x="740" y="366"/>
                    </a:cubicBezTo>
                    <a:cubicBezTo>
                      <a:pt x="739" y="367"/>
                      <a:pt x="739" y="367"/>
                      <a:pt x="739" y="367"/>
                    </a:cubicBezTo>
                    <a:cubicBezTo>
                      <a:pt x="741" y="367"/>
                      <a:pt x="741" y="367"/>
                      <a:pt x="741" y="367"/>
                    </a:cubicBezTo>
                    <a:cubicBezTo>
                      <a:pt x="742" y="369"/>
                      <a:pt x="742" y="369"/>
                      <a:pt x="742" y="369"/>
                    </a:cubicBezTo>
                    <a:cubicBezTo>
                      <a:pt x="738" y="371"/>
                      <a:pt x="738" y="371"/>
                      <a:pt x="738" y="371"/>
                    </a:cubicBezTo>
                    <a:cubicBezTo>
                      <a:pt x="739" y="371"/>
                      <a:pt x="739" y="371"/>
                      <a:pt x="739" y="371"/>
                    </a:cubicBezTo>
                    <a:cubicBezTo>
                      <a:pt x="740" y="370"/>
                      <a:pt x="740" y="370"/>
                      <a:pt x="740" y="370"/>
                    </a:cubicBezTo>
                    <a:cubicBezTo>
                      <a:pt x="743" y="369"/>
                      <a:pt x="743" y="369"/>
                      <a:pt x="743" y="369"/>
                    </a:cubicBezTo>
                    <a:cubicBezTo>
                      <a:pt x="744" y="368"/>
                      <a:pt x="744" y="368"/>
                      <a:pt x="744" y="368"/>
                    </a:cubicBezTo>
                    <a:cubicBezTo>
                      <a:pt x="744" y="369"/>
                      <a:pt x="744" y="369"/>
                      <a:pt x="744" y="369"/>
                    </a:cubicBezTo>
                    <a:cubicBezTo>
                      <a:pt x="744" y="370"/>
                      <a:pt x="744" y="370"/>
                      <a:pt x="744" y="370"/>
                    </a:cubicBezTo>
                    <a:cubicBezTo>
                      <a:pt x="741" y="371"/>
                      <a:pt x="741" y="371"/>
                      <a:pt x="741" y="371"/>
                    </a:cubicBezTo>
                    <a:cubicBezTo>
                      <a:pt x="739" y="373"/>
                      <a:pt x="739" y="373"/>
                      <a:pt x="739" y="373"/>
                    </a:cubicBezTo>
                    <a:cubicBezTo>
                      <a:pt x="741" y="372"/>
                      <a:pt x="741" y="372"/>
                      <a:pt x="741" y="372"/>
                    </a:cubicBezTo>
                    <a:cubicBezTo>
                      <a:pt x="741" y="373"/>
                      <a:pt x="741" y="373"/>
                      <a:pt x="741" y="373"/>
                    </a:cubicBezTo>
                    <a:cubicBezTo>
                      <a:pt x="740" y="375"/>
                      <a:pt x="740" y="375"/>
                      <a:pt x="740" y="375"/>
                    </a:cubicBezTo>
                    <a:cubicBezTo>
                      <a:pt x="738" y="377"/>
                      <a:pt x="738" y="377"/>
                      <a:pt x="738" y="377"/>
                    </a:cubicBezTo>
                    <a:cubicBezTo>
                      <a:pt x="736" y="378"/>
                      <a:pt x="736" y="378"/>
                      <a:pt x="736" y="378"/>
                    </a:cubicBezTo>
                    <a:cubicBezTo>
                      <a:pt x="738" y="379"/>
                      <a:pt x="738" y="379"/>
                      <a:pt x="738" y="379"/>
                    </a:cubicBezTo>
                    <a:cubicBezTo>
                      <a:pt x="740" y="377"/>
                      <a:pt x="740" y="377"/>
                      <a:pt x="740" y="377"/>
                    </a:cubicBezTo>
                    <a:cubicBezTo>
                      <a:pt x="742" y="373"/>
                      <a:pt x="742" y="373"/>
                      <a:pt x="742" y="373"/>
                    </a:cubicBezTo>
                    <a:cubicBezTo>
                      <a:pt x="743" y="372"/>
                      <a:pt x="743" y="372"/>
                      <a:pt x="743" y="372"/>
                    </a:cubicBezTo>
                    <a:cubicBezTo>
                      <a:pt x="747" y="369"/>
                      <a:pt x="747" y="369"/>
                      <a:pt x="747" y="369"/>
                    </a:cubicBezTo>
                    <a:cubicBezTo>
                      <a:pt x="747" y="370"/>
                      <a:pt x="747" y="370"/>
                      <a:pt x="747" y="370"/>
                    </a:cubicBezTo>
                    <a:cubicBezTo>
                      <a:pt x="747" y="371"/>
                      <a:pt x="747" y="371"/>
                      <a:pt x="747" y="371"/>
                    </a:cubicBezTo>
                    <a:cubicBezTo>
                      <a:pt x="749" y="370"/>
                      <a:pt x="749" y="370"/>
                      <a:pt x="749" y="370"/>
                    </a:cubicBezTo>
                    <a:cubicBezTo>
                      <a:pt x="750" y="369"/>
                      <a:pt x="750" y="369"/>
                      <a:pt x="750" y="369"/>
                    </a:cubicBezTo>
                    <a:cubicBezTo>
                      <a:pt x="752" y="367"/>
                      <a:pt x="752" y="367"/>
                      <a:pt x="752" y="367"/>
                    </a:cubicBezTo>
                    <a:cubicBezTo>
                      <a:pt x="754" y="367"/>
                      <a:pt x="754" y="367"/>
                      <a:pt x="754" y="367"/>
                    </a:cubicBezTo>
                    <a:cubicBezTo>
                      <a:pt x="754" y="368"/>
                      <a:pt x="754" y="368"/>
                      <a:pt x="754" y="368"/>
                    </a:cubicBezTo>
                    <a:cubicBezTo>
                      <a:pt x="750" y="371"/>
                      <a:pt x="750" y="371"/>
                      <a:pt x="750" y="371"/>
                    </a:cubicBezTo>
                    <a:cubicBezTo>
                      <a:pt x="747" y="374"/>
                      <a:pt x="747" y="374"/>
                      <a:pt x="747" y="374"/>
                    </a:cubicBezTo>
                    <a:cubicBezTo>
                      <a:pt x="745" y="374"/>
                      <a:pt x="745" y="374"/>
                      <a:pt x="745" y="374"/>
                    </a:cubicBezTo>
                    <a:cubicBezTo>
                      <a:pt x="745" y="375"/>
                      <a:pt x="745" y="375"/>
                      <a:pt x="745" y="375"/>
                    </a:cubicBezTo>
                    <a:cubicBezTo>
                      <a:pt x="746" y="376"/>
                      <a:pt x="746" y="376"/>
                      <a:pt x="746" y="376"/>
                    </a:cubicBezTo>
                    <a:cubicBezTo>
                      <a:pt x="745" y="378"/>
                      <a:pt x="745" y="378"/>
                      <a:pt x="745" y="378"/>
                    </a:cubicBezTo>
                    <a:cubicBezTo>
                      <a:pt x="744" y="380"/>
                      <a:pt x="744" y="380"/>
                      <a:pt x="744" y="380"/>
                    </a:cubicBezTo>
                    <a:cubicBezTo>
                      <a:pt x="745" y="380"/>
                      <a:pt x="745" y="380"/>
                      <a:pt x="745" y="380"/>
                    </a:cubicBezTo>
                    <a:cubicBezTo>
                      <a:pt x="746" y="378"/>
                      <a:pt x="746" y="378"/>
                      <a:pt x="746" y="378"/>
                    </a:cubicBezTo>
                    <a:cubicBezTo>
                      <a:pt x="747" y="376"/>
                      <a:pt x="747" y="376"/>
                      <a:pt x="747" y="376"/>
                    </a:cubicBezTo>
                    <a:cubicBezTo>
                      <a:pt x="750" y="374"/>
                      <a:pt x="750" y="374"/>
                      <a:pt x="750" y="374"/>
                    </a:cubicBezTo>
                    <a:cubicBezTo>
                      <a:pt x="752" y="372"/>
                      <a:pt x="752" y="372"/>
                      <a:pt x="752" y="372"/>
                    </a:cubicBezTo>
                    <a:cubicBezTo>
                      <a:pt x="752" y="374"/>
                      <a:pt x="752" y="374"/>
                      <a:pt x="752" y="374"/>
                    </a:cubicBezTo>
                    <a:cubicBezTo>
                      <a:pt x="752" y="375"/>
                      <a:pt x="752" y="375"/>
                      <a:pt x="752" y="375"/>
                    </a:cubicBezTo>
                    <a:cubicBezTo>
                      <a:pt x="751" y="376"/>
                      <a:pt x="751" y="376"/>
                      <a:pt x="751" y="376"/>
                    </a:cubicBezTo>
                    <a:cubicBezTo>
                      <a:pt x="749" y="379"/>
                      <a:pt x="749" y="379"/>
                      <a:pt x="749" y="379"/>
                    </a:cubicBezTo>
                    <a:cubicBezTo>
                      <a:pt x="748" y="380"/>
                      <a:pt x="748" y="380"/>
                      <a:pt x="748" y="380"/>
                    </a:cubicBezTo>
                    <a:cubicBezTo>
                      <a:pt x="747" y="383"/>
                      <a:pt x="747" y="383"/>
                      <a:pt x="747" y="383"/>
                    </a:cubicBezTo>
                    <a:cubicBezTo>
                      <a:pt x="745" y="384"/>
                      <a:pt x="745" y="384"/>
                      <a:pt x="745" y="384"/>
                    </a:cubicBezTo>
                    <a:cubicBezTo>
                      <a:pt x="745" y="385"/>
                      <a:pt x="745" y="385"/>
                      <a:pt x="745" y="385"/>
                    </a:cubicBezTo>
                    <a:cubicBezTo>
                      <a:pt x="748" y="384"/>
                      <a:pt x="748" y="384"/>
                      <a:pt x="748" y="384"/>
                    </a:cubicBezTo>
                    <a:cubicBezTo>
                      <a:pt x="748" y="383"/>
                      <a:pt x="748" y="383"/>
                      <a:pt x="748" y="383"/>
                    </a:cubicBezTo>
                    <a:cubicBezTo>
                      <a:pt x="751" y="379"/>
                      <a:pt x="751" y="379"/>
                      <a:pt x="751" y="379"/>
                    </a:cubicBezTo>
                    <a:cubicBezTo>
                      <a:pt x="753" y="378"/>
                      <a:pt x="753" y="378"/>
                      <a:pt x="753" y="378"/>
                    </a:cubicBezTo>
                    <a:cubicBezTo>
                      <a:pt x="754" y="380"/>
                      <a:pt x="754" y="380"/>
                      <a:pt x="754" y="380"/>
                    </a:cubicBezTo>
                    <a:cubicBezTo>
                      <a:pt x="754" y="380"/>
                      <a:pt x="754" y="380"/>
                      <a:pt x="754" y="380"/>
                    </a:cubicBezTo>
                    <a:cubicBezTo>
                      <a:pt x="754" y="381"/>
                      <a:pt x="754" y="381"/>
                      <a:pt x="754" y="381"/>
                    </a:cubicBezTo>
                    <a:cubicBezTo>
                      <a:pt x="753" y="382"/>
                      <a:pt x="753" y="382"/>
                      <a:pt x="753" y="382"/>
                    </a:cubicBezTo>
                    <a:cubicBezTo>
                      <a:pt x="751" y="385"/>
                      <a:pt x="751" y="385"/>
                      <a:pt x="751" y="385"/>
                    </a:cubicBezTo>
                    <a:cubicBezTo>
                      <a:pt x="750" y="388"/>
                      <a:pt x="750" y="388"/>
                      <a:pt x="750" y="388"/>
                    </a:cubicBezTo>
                    <a:cubicBezTo>
                      <a:pt x="751" y="388"/>
                      <a:pt x="751" y="388"/>
                      <a:pt x="751" y="388"/>
                    </a:cubicBezTo>
                    <a:cubicBezTo>
                      <a:pt x="752" y="386"/>
                      <a:pt x="752" y="386"/>
                      <a:pt x="752" y="386"/>
                    </a:cubicBezTo>
                    <a:cubicBezTo>
                      <a:pt x="752" y="385"/>
                      <a:pt x="752" y="385"/>
                      <a:pt x="752" y="385"/>
                    </a:cubicBezTo>
                    <a:cubicBezTo>
                      <a:pt x="754" y="382"/>
                      <a:pt x="754" y="382"/>
                      <a:pt x="754" y="382"/>
                    </a:cubicBezTo>
                    <a:cubicBezTo>
                      <a:pt x="756" y="381"/>
                      <a:pt x="756" y="381"/>
                      <a:pt x="756" y="381"/>
                    </a:cubicBezTo>
                    <a:cubicBezTo>
                      <a:pt x="756" y="379"/>
                      <a:pt x="756" y="379"/>
                      <a:pt x="756" y="379"/>
                    </a:cubicBezTo>
                    <a:cubicBezTo>
                      <a:pt x="757" y="377"/>
                      <a:pt x="757" y="377"/>
                      <a:pt x="757" y="377"/>
                    </a:cubicBezTo>
                    <a:cubicBezTo>
                      <a:pt x="759" y="377"/>
                      <a:pt x="759" y="377"/>
                      <a:pt x="759" y="377"/>
                    </a:cubicBezTo>
                    <a:cubicBezTo>
                      <a:pt x="759" y="375"/>
                      <a:pt x="759" y="375"/>
                      <a:pt x="759" y="375"/>
                    </a:cubicBezTo>
                    <a:cubicBezTo>
                      <a:pt x="760" y="374"/>
                      <a:pt x="760" y="374"/>
                      <a:pt x="760" y="374"/>
                    </a:cubicBezTo>
                    <a:cubicBezTo>
                      <a:pt x="761" y="373"/>
                      <a:pt x="761" y="373"/>
                      <a:pt x="761" y="373"/>
                    </a:cubicBezTo>
                    <a:cubicBezTo>
                      <a:pt x="762" y="372"/>
                      <a:pt x="762" y="372"/>
                      <a:pt x="762" y="372"/>
                    </a:cubicBezTo>
                    <a:cubicBezTo>
                      <a:pt x="762" y="370"/>
                      <a:pt x="762" y="370"/>
                      <a:pt x="762" y="370"/>
                    </a:cubicBezTo>
                    <a:cubicBezTo>
                      <a:pt x="763" y="370"/>
                      <a:pt x="763" y="370"/>
                      <a:pt x="763" y="370"/>
                    </a:cubicBezTo>
                    <a:cubicBezTo>
                      <a:pt x="765" y="373"/>
                      <a:pt x="765" y="373"/>
                      <a:pt x="765" y="373"/>
                    </a:cubicBezTo>
                    <a:cubicBezTo>
                      <a:pt x="766" y="374"/>
                      <a:pt x="766" y="374"/>
                      <a:pt x="766" y="374"/>
                    </a:cubicBezTo>
                    <a:cubicBezTo>
                      <a:pt x="768" y="376"/>
                      <a:pt x="768" y="376"/>
                      <a:pt x="768" y="376"/>
                    </a:cubicBezTo>
                    <a:cubicBezTo>
                      <a:pt x="769" y="378"/>
                      <a:pt x="769" y="378"/>
                      <a:pt x="769" y="378"/>
                    </a:cubicBezTo>
                    <a:cubicBezTo>
                      <a:pt x="769" y="380"/>
                      <a:pt x="769" y="380"/>
                      <a:pt x="769" y="380"/>
                    </a:cubicBezTo>
                    <a:cubicBezTo>
                      <a:pt x="771" y="383"/>
                      <a:pt x="771" y="383"/>
                      <a:pt x="771" y="383"/>
                    </a:cubicBezTo>
                    <a:cubicBezTo>
                      <a:pt x="771" y="384"/>
                      <a:pt x="771" y="384"/>
                      <a:pt x="771" y="384"/>
                    </a:cubicBezTo>
                    <a:cubicBezTo>
                      <a:pt x="770" y="385"/>
                      <a:pt x="770" y="385"/>
                      <a:pt x="770" y="385"/>
                    </a:cubicBezTo>
                    <a:cubicBezTo>
                      <a:pt x="768" y="388"/>
                      <a:pt x="768" y="388"/>
                      <a:pt x="768" y="388"/>
                    </a:cubicBezTo>
                    <a:cubicBezTo>
                      <a:pt x="766" y="388"/>
                      <a:pt x="766" y="388"/>
                      <a:pt x="766" y="388"/>
                    </a:cubicBezTo>
                    <a:cubicBezTo>
                      <a:pt x="765" y="387"/>
                      <a:pt x="765" y="387"/>
                      <a:pt x="765" y="387"/>
                    </a:cubicBezTo>
                    <a:cubicBezTo>
                      <a:pt x="763" y="385"/>
                      <a:pt x="763" y="385"/>
                      <a:pt x="763" y="385"/>
                    </a:cubicBezTo>
                    <a:cubicBezTo>
                      <a:pt x="762" y="385"/>
                      <a:pt x="762" y="385"/>
                      <a:pt x="762" y="385"/>
                    </a:cubicBezTo>
                    <a:cubicBezTo>
                      <a:pt x="761" y="386"/>
                      <a:pt x="761" y="386"/>
                      <a:pt x="761" y="386"/>
                    </a:cubicBezTo>
                    <a:cubicBezTo>
                      <a:pt x="759" y="386"/>
                      <a:pt x="759" y="386"/>
                      <a:pt x="759" y="386"/>
                    </a:cubicBezTo>
                    <a:cubicBezTo>
                      <a:pt x="758" y="389"/>
                      <a:pt x="758" y="389"/>
                      <a:pt x="758" y="389"/>
                    </a:cubicBezTo>
                    <a:cubicBezTo>
                      <a:pt x="757" y="389"/>
                      <a:pt x="757" y="389"/>
                      <a:pt x="757" y="389"/>
                    </a:cubicBezTo>
                    <a:cubicBezTo>
                      <a:pt x="755" y="389"/>
                      <a:pt x="755" y="389"/>
                      <a:pt x="755" y="389"/>
                    </a:cubicBezTo>
                    <a:cubicBezTo>
                      <a:pt x="754" y="391"/>
                      <a:pt x="754" y="391"/>
                      <a:pt x="754" y="391"/>
                    </a:cubicBezTo>
                    <a:cubicBezTo>
                      <a:pt x="757" y="391"/>
                      <a:pt x="757" y="391"/>
                      <a:pt x="757" y="391"/>
                    </a:cubicBezTo>
                    <a:cubicBezTo>
                      <a:pt x="758" y="391"/>
                      <a:pt x="758" y="391"/>
                      <a:pt x="758" y="391"/>
                    </a:cubicBezTo>
                    <a:cubicBezTo>
                      <a:pt x="758" y="392"/>
                      <a:pt x="758" y="392"/>
                      <a:pt x="758" y="392"/>
                    </a:cubicBezTo>
                    <a:cubicBezTo>
                      <a:pt x="757" y="394"/>
                      <a:pt x="757" y="394"/>
                      <a:pt x="757" y="394"/>
                    </a:cubicBezTo>
                    <a:cubicBezTo>
                      <a:pt x="755" y="395"/>
                      <a:pt x="755" y="395"/>
                      <a:pt x="755" y="395"/>
                    </a:cubicBezTo>
                    <a:cubicBezTo>
                      <a:pt x="753" y="396"/>
                      <a:pt x="753" y="396"/>
                      <a:pt x="753" y="396"/>
                    </a:cubicBezTo>
                    <a:cubicBezTo>
                      <a:pt x="756" y="396"/>
                      <a:pt x="756" y="396"/>
                      <a:pt x="756" y="396"/>
                    </a:cubicBezTo>
                    <a:cubicBezTo>
                      <a:pt x="757" y="395"/>
                      <a:pt x="757" y="395"/>
                      <a:pt x="757" y="395"/>
                    </a:cubicBezTo>
                    <a:cubicBezTo>
                      <a:pt x="760" y="394"/>
                      <a:pt x="760" y="394"/>
                      <a:pt x="760" y="394"/>
                    </a:cubicBezTo>
                    <a:cubicBezTo>
                      <a:pt x="762" y="395"/>
                      <a:pt x="762" y="395"/>
                      <a:pt x="762" y="395"/>
                    </a:cubicBezTo>
                    <a:cubicBezTo>
                      <a:pt x="764" y="393"/>
                      <a:pt x="764" y="393"/>
                      <a:pt x="764" y="393"/>
                    </a:cubicBezTo>
                    <a:cubicBezTo>
                      <a:pt x="766" y="393"/>
                      <a:pt x="766" y="393"/>
                      <a:pt x="766" y="393"/>
                    </a:cubicBezTo>
                    <a:cubicBezTo>
                      <a:pt x="767" y="394"/>
                      <a:pt x="767" y="394"/>
                      <a:pt x="767" y="394"/>
                    </a:cubicBezTo>
                    <a:cubicBezTo>
                      <a:pt x="767" y="395"/>
                      <a:pt x="767" y="395"/>
                      <a:pt x="767" y="395"/>
                    </a:cubicBezTo>
                    <a:cubicBezTo>
                      <a:pt x="767" y="396"/>
                      <a:pt x="767" y="396"/>
                      <a:pt x="767" y="396"/>
                    </a:cubicBezTo>
                    <a:cubicBezTo>
                      <a:pt x="768" y="395"/>
                      <a:pt x="768" y="395"/>
                      <a:pt x="768" y="395"/>
                    </a:cubicBezTo>
                    <a:cubicBezTo>
                      <a:pt x="768" y="393"/>
                      <a:pt x="768" y="393"/>
                      <a:pt x="768" y="393"/>
                    </a:cubicBezTo>
                    <a:cubicBezTo>
                      <a:pt x="768" y="391"/>
                      <a:pt x="768" y="391"/>
                      <a:pt x="768" y="391"/>
                    </a:cubicBezTo>
                    <a:cubicBezTo>
                      <a:pt x="769" y="389"/>
                      <a:pt x="769" y="389"/>
                      <a:pt x="769" y="389"/>
                    </a:cubicBezTo>
                    <a:cubicBezTo>
                      <a:pt x="773" y="388"/>
                      <a:pt x="773" y="388"/>
                      <a:pt x="773" y="388"/>
                    </a:cubicBezTo>
                    <a:cubicBezTo>
                      <a:pt x="773" y="388"/>
                      <a:pt x="773" y="388"/>
                      <a:pt x="773" y="388"/>
                    </a:cubicBezTo>
                    <a:cubicBezTo>
                      <a:pt x="773" y="390"/>
                      <a:pt x="773" y="390"/>
                      <a:pt x="773" y="390"/>
                    </a:cubicBezTo>
                    <a:cubicBezTo>
                      <a:pt x="774" y="392"/>
                      <a:pt x="774" y="392"/>
                      <a:pt x="774" y="392"/>
                    </a:cubicBezTo>
                    <a:cubicBezTo>
                      <a:pt x="772" y="394"/>
                      <a:pt x="772" y="394"/>
                      <a:pt x="772" y="394"/>
                    </a:cubicBezTo>
                    <a:cubicBezTo>
                      <a:pt x="770" y="396"/>
                      <a:pt x="770" y="396"/>
                      <a:pt x="770" y="396"/>
                    </a:cubicBezTo>
                    <a:cubicBezTo>
                      <a:pt x="768" y="397"/>
                      <a:pt x="768" y="397"/>
                      <a:pt x="768" y="397"/>
                    </a:cubicBezTo>
                    <a:cubicBezTo>
                      <a:pt x="767" y="399"/>
                      <a:pt x="767" y="399"/>
                      <a:pt x="767" y="399"/>
                    </a:cubicBezTo>
                    <a:cubicBezTo>
                      <a:pt x="766" y="400"/>
                      <a:pt x="766" y="400"/>
                      <a:pt x="766" y="400"/>
                    </a:cubicBezTo>
                    <a:cubicBezTo>
                      <a:pt x="764" y="399"/>
                      <a:pt x="764" y="399"/>
                      <a:pt x="764" y="399"/>
                    </a:cubicBezTo>
                    <a:cubicBezTo>
                      <a:pt x="763" y="399"/>
                      <a:pt x="763" y="399"/>
                      <a:pt x="763" y="399"/>
                    </a:cubicBezTo>
                    <a:cubicBezTo>
                      <a:pt x="762" y="399"/>
                      <a:pt x="762" y="399"/>
                      <a:pt x="762" y="399"/>
                    </a:cubicBezTo>
                    <a:cubicBezTo>
                      <a:pt x="760" y="400"/>
                      <a:pt x="760" y="400"/>
                      <a:pt x="760" y="400"/>
                    </a:cubicBezTo>
                    <a:cubicBezTo>
                      <a:pt x="760" y="402"/>
                      <a:pt x="760" y="402"/>
                      <a:pt x="760" y="402"/>
                    </a:cubicBezTo>
                    <a:cubicBezTo>
                      <a:pt x="758" y="404"/>
                      <a:pt x="758" y="404"/>
                      <a:pt x="758" y="404"/>
                    </a:cubicBezTo>
                    <a:cubicBezTo>
                      <a:pt x="758" y="405"/>
                      <a:pt x="758" y="405"/>
                      <a:pt x="758" y="405"/>
                    </a:cubicBezTo>
                    <a:cubicBezTo>
                      <a:pt x="757" y="407"/>
                      <a:pt x="757" y="407"/>
                      <a:pt x="757" y="407"/>
                    </a:cubicBezTo>
                    <a:cubicBezTo>
                      <a:pt x="758" y="406"/>
                      <a:pt x="758" y="406"/>
                      <a:pt x="758" y="406"/>
                    </a:cubicBezTo>
                    <a:cubicBezTo>
                      <a:pt x="761" y="404"/>
                      <a:pt x="761" y="404"/>
                      <a:pt x="761" y="404"/>
                    </a:cubicBezTo>
                    <a:cubicBezTo>
                      <a:pt x="762" y="401"/>
                      <a:pt x="762" y="401"/>
                      <a:pt x="762" y="401"/>
                    </a:cubicBezTo>
                    <a:cubicBezTo>
                      <a:pt x="764" y="400"/>
                      <a:pt x="764" y="400"/>
                      <a:pt x="764" y="400"/>
                    </a:cubicBezTo>
                    <a:cubicBezTo>
                      <a:pt x="764" y="401"/>
                      <a:pt x="764" y="401"/>
                      <a:pt x="764" y="401"/>
                    </a:cubicBezTo>
                    <a:cubicBezTo>
                      <a:pt x="765" y="401"/>
                      <a:pt x="765" y="401"/>
                      <a:pt x="765" y="401"/>
                    </a:cubicBezTo>
                    <a:cubicBezTo>
                      <a:pt x="765" y="402"/>
                      <a:pt x="765" y="402"/>
                      <a:pt x="765" y="402"/>
                    </a:cubicBezTo>
                    <a:cubicBezTo>
                      <a:pt x="764" y="403"/>
                      <a:pt x="764" y="403"/>
                      <a:pt x="764" y="403"/>
                    </a:cubicBezTo>
                    <a:cubicBezTo>
                      <a:pt x="763" y="405"/>
                      <a:pt x="763" y="405"/>
                      <a:pt x="763" y="405"/>
                    </a:cubicBezTo>
                    <a:cubicBezTo>
                      <a:pt x="760" y="408"/>
                      <a:pt x="760" y="408"/>
                      <a:pt x="760" y="408"/>
                    </a:cubicBezTo>
                    <a:cubicBezTo>
                      <a:pt x="758" y="410"/>
                      <a:pt x="758" y="410"/>
                      <a:pt x="758" y="410"/>
                    </a:cubicBezTo>
                    <a:cubicBezTo>
                      <a:pt x="759" y="410"/>
                      <a:pt x="759" y="410"/>
                      <a:pt x="759" y="410"/>
                    </a:cubicBezTo>
                    <a:cubicBezTo>
                      <a:pt x="762" y="409"/>
                      <a:pt x="762" y="409"/>
                      <a:pt x="762" y="409"/>
                    </a:cubicBezTo>
                    <a:cubicBezTo>
                      <a:pt x="766" y="404"/>
                      <a:pt x="766" y="404"/>
                      <a:pt x="766" y="404"/>
                    </a:cubicBezTo>
                    <a:cubicBezTo>
                      <a:pt x="767" y="401"/>
                      <a:pt x="767" y="401"/>
                      <a:pt x="767" y="401"/>
                    </a:cubicBezTo>
                    <a:cubicBezTo>
                      <a:pt x="768" y="399"/>
                      <a:pt x="768" y="399"/>
                      <a:pt x="768" y="399"/>
                    </a:cubicBezTo>
                    <a:cubicBezTo>
                      <a:pt x="769" y="398"/>
                      <a:pt x="769" y="398"/>
                      <a:pt x="769" y="398"/>
                    </a:cubicBezTo>
                    <a:cubicBezTo>
                      <a:pt x="770" y="398"/>
                      <a:pt x="770" y="398"/>
                      <a:pt x="770" y="398"/>
                    </a:cubicBezTo>
                    <a:cubicBezTo>
                      <a:pt x="773" y="396"/>
                      <a:pt x="773" y="396"/>
                      <a:pt x="773" y="396"/>
                    </a:cubicBezTo>
                    <a:cubicBezTo>
                      <a:pt x="776" y="395"/>
                      <a:pt x="776" y="395"/>
                      <a:pt x="776" y="395"/>
                    </a:cubicBezTo>
                    <a:cubicBezTo>
                      <a:pt x="778" y="394"/>
                      <a:pt x="778" y="394"/>
                      <a:pt x="778" y="394"/>
                    </a:cubicBezTo>
                    <a:cubicBezTo>
                      <a:pt x="778" y="395"/>
                      <a:pt x="778" y="395"/>
                      <a:pt x="778" y="395"/>
                    </a:cubicBezTo>
                    <a:cubicBezTo>
                      <a:pt x="777" y="396"/>
                      <a:pt x="777" y="396"/>
                      <a:pt x="777" y="396"/>
                    </a:cubicBezTo>
                    <a:cubicBezTo>
                      <a:pt x="775" y="399"/>
                      <a:pt x="775" y="399"/>
                      <a:pt x="775" y="399"/>
                    </a:cubicBezTo>
                    <a:cubicBezTo>
                      <a:pt x="772" y="399"/>
                      <a:pt x="772" y="399"/>
                      <a:pt x="772" y="399"/>
                    </a:cubicBezTo>
                    <a:cubicBezTo>
                      <a:pt x="771" y="400"/>
                      <a:pt x="771" y="400"/>
                      <a:pt x="771" y="400"/>
                    </a:cubicBezTo>
                    <a:cubicBezTo>
                      <a:pt x="771" y="402"/>
                      <a:pt x="771" y="402"/>
                      <a:pt x="771" y="402"/>
                    </a:cubicBezTo>
                    <a:cubicBezTo>
                      <a:pt x="771" y="402"/>
                      <a:pt x="771" y="402"/>
                      <a:pt x="771" y="402"/>
                    </a:cubicBezTo>
                    <a:cubicBezTo>
                      <a:pt x="773" y="401"/>
                      <a:pt x="773" y="401"/>
                      <a:pt x="773" y="401"/>
                    </a:cubicBezTo>
                    <a:cubicBezTo>
                      <a:pt x="775" y="400"/>
                      <a:pt x="775" y="400"/>
                      <a:pt x="775" y="400"/>
                    </a:cubicBezTo>
                    <a:cubicBezTo>
                      <a:pt x="777" y="399"/>
                      <a:pt x="777" y="399"/>
                      <a:pt x="777" y="399"/>
                    </a:cubicBezTo>
                    <a:cubicBezTo>
                      <a:pt x="779" y="398"/>
                      <a:pt x="779" y="398"/>
                      <a:pt x="779" y="398"/>
                    </a:cubicBezTo>
                    <a:cubicBezTo>
                      <a:pt x="780" y="397"/>
                      <a:pt x="780" y="397"/>
                      <a:pt x="780" y="397"/>
                    </a:cubicBezTo>
                    <a:cubicBezTo>
                      <a:pt x="781" y="396"/>
                      <a:pt x="781" y="396"/>
                      <a:pt x="781" y="396"/>
                    </a:cubicBezTo>
                    <a:cubicBezTo>
                      <a:pt x="783" y="396"/>
                      <a:pt x="783" y="396"/>
                      <a:pt x="783" y="396"/>
                    </a:cubicBezTo>
                    <a:cubicBezTo>
                      <a:pt x="784" y="398"/>
                      <a:pt x="784" y="398"/>
                      <a:pt x="784" y="398"/>
                    </a:cubicBezTo>
                    <a:cubicBezTo>
                      <a:pt x="786" y="401"/>
                      <a:pt x="786" y="401"/>
                      <a:pt x="786" y="401"/>
                    </a:cubicBezTo>
                    <a:cubicBezTo>
                      <a:pt x="788" y="403"/>
                      <a:pt x="788" y="403"/>
                      <a:pt x="788" y="403"/>
                    </a:cubicBezTo>
                    <a:cubicBezTo>
                      <a:pt x="789" y="404"/>
                      <a:pt x="789" y="404"/>
                      <a:pt x="789" y="404"/>
                    </a:cubicBezTo>
                    <a:cubicBezTo>
                      <a:pt x="790" y="405"/>
                      <a:pt x="790" y="405"/>
                      <a:pt x="790" y="405"/>
                    </a:cubicBezTo>
                    <a:cubicBezTo>
                      <a:pt x="789" y="407"/>
                      <a:pt x="789" y="407"/>
                      <a:pt x="789" y="407"/>
                    </a:cubicBezTo>
                    <a:cubicBezTo>
                      <a:pt x="787" y="409"/>
                      <a:pt x="787" y="409"/>
                      <a:pt x="787" y="409"/>
                    </a:cubicBezTo>
                    <a:cubicBezTo>
                      <a:pt x="786" y="409"/>
                      <a:pt x="786" y="409"/>
                      <a:pt x="786" y="409"/>
                    </a:cubicBezTo>
                    <a:cubicBezTo>
                      <a:pt x="786" y="406"/>
                      <a:pt x="786" y="406"/>
                      <a:pt x="786" y="406"/>
                    </a:cubicBezTo>
                    <a:cubicBezTo>
                      <a:pt x="785" y="407"/>
                      <a:pt x="785" y="407"/>
                      <a:pt x="785" y="407"/>
                    </a:cubicBezTo>
                    <a:cubicBezTo>
                      <a:pt x="785" y="408"/>
                      <a:pt x="785" y="408"/>
                      <a:pt x="785" y="408"/>
                    </a:cubicBezTo>
                    <a:cubicBezTo>
                      <a:pt x="784" y="409"/>
                      <a:pt x="784" y="409"/>
                      <a:pt x="784" y="409"/>
                    </a:cubicBezTo>
                    <a:cubicBezTo>
                      <a:pt x="782" y="410"/>
                      <a:pt x="782" y="410"/>
                      <a:pt x="782" y="410"/>
                    </a:cubicBezTo>
                    <a:cubicBezTo>
                      <a:pt x="779" y="411"/>
                      <a:pt x="779" y="411"/>
                      <a:pt x="779" y="411"/>
                    </a:cubicBezTo>
                    <a:cubicBezTo>
                      <a:pt x="777" y="411"/>
                      <a:pt x="777" y="411"/>
                      <a:pt x="777" y="411"/>
                    </a:cubicBezTo>
                    <a:cubicBezTo>
                      <a:pt x="775" y="411"/>
                      <a:pt x="775" y="411"/>
                      <a:pt x="775" y="411"/>
                    </a:cubicBezTo>
                    <a:cubicBezTo>
                      <a:pt x="772" y="413"/>
                      <a:pt x="772" y="413"/>
                      <a:pt x="772" y="413"/>
                    </a:cubicBezTo>
                    <a:cubicBezTo>
                      <a:pt x="770" y="414"/>
                      <a:pt x="770" y="414"/>
                      <a:pt x="770" y="414"/>
                    </a:cubicBezTo>
                    <a:cubicBezTo>
                      <a:pt x="767" y="415"/>
                      <a:pt x="767" y="415"/>
                      <a:pt x="767" y="415"/>
                    </a:cubicBezTo>
                    <a:cubicBezTo>
                      <a:pt x="769" y="415"/>
                      <a:pt x="769" y="415"/>
                      <a:pt x="769" y="415"/>
                    </a:cubicBezTo>
                    <a:cubicBezTo>
                      <a:pt x="770" y="416"/>
                      <a:pt x="770" y="416"/>
                      <a:pt x="770" y="416"/>
                    </a:cubicBezTo>
                    <a:cubicBezTo>
                      <a:pt x="769" y="417"/>
                      <a:pt x="769" y="417"/>
                      <a:pt x="769" y="417"/>
                    </a:cubicBezTo>
                    <a:cubicBezTo>
                      <a:pt x="766" y="418"/>
                      <a:pt x="766" y="418"/>
                      <a:pt x="766" y="418"/>
                    </a:cubicBezTo>
                    <a:cubicBezTo>
                      <a:pt x="766" y="419"/>
                      <a:pt x="766" y="419"/>
                      <a:pt x="766" y="419"/>
                    </a:cubicBezTo>
                    <a:cubicBezTo>
                      <a:pt x="769" y="418"/>
                      <a:pt x="769" y="418"/>
                      <a:pt x="769" y="418"/>
                    </a:cubicBezTo>
                    <a:cubicBezTo>
                      <a:pt x="772" y="416"/>
                      <a:pt x="772" y="416"/>
                      <a:pt x="772" y="416"/>
                    </a:cubicBezTo>
                    <a:cubicBezTo>
                      <a:pt x="775" y="413"/>
                      <a:pt x="775" y="413"/>
                      <a:pt x="775" y="413"/>
                    </a:cubicBezTo>
                    <a:cubicBezTo>
                      <a:pt x="777" y="413"/>
                      <a:pt x="777" y="413"/>
                      <a:pt x="777" y="413"/>
                    </a:cubicBezTo>
                    <a:cubicBezTo>
                      <a:pt x="779" y="413"/>
                      <a:pt x="779" y="413"/>
                      <a:pt x="779" y="413"/>
                    </a:cubicBezTo>
                    <a:cubicBezTo>
                      <a:pt x="781" y="413"/>
                      <a:pt x="781" y="413"/>
                      <a:pt x="781" y="413"/>
                    </a:cubicBezTo>
                    <a:cubicBezTo>
                      <a:pt x="782" y="413"/>
                      <a:pt x="782" y="413"/>
                      <a:pt x="782" y="413"/>
                    </a:cubicBezTo>
                    <a:cubicBezTo>
                      <a:pt x="782" y="414"/>
                      <a:pt x="782" y="414"/>
                      <a:pt x="782" y="414"/>
                    </a:cubicBezTo>
                    <a:cubicBezTo>
                      <a:pt x="782" y="416"/>
                      <a:pt x="782" y="416"/>
                      <a:pt x="782" y="416"/>
                    </a:cubicBezTo>
                    <a:cubicBezTo>
                      <a:pt x="780" y="417"/>
                      <a:pt x="780" y="417"/>
                      <a:pt x="780" y="417"/>
                    </a:cubicBezTo>
                    <a:cubicBezTo>
                      <a:pt x="778" y="418"/>
                      <a:pt x="778" y="418"/>
                      <a:pt x="778" y="418"/>
                    </a:cubicBezTo>
                    <a:cubicBezTo>
                      <a:pt x="777" y="418"/>
                      <a:pt x="777" y="418"/>
                      <a:pt x="777" y="418"/>
                    </a:cubicBezTo>
                    <a:cubicBezTo>
                      <a:pt x="775" y="419"/>
                      <a:pt x="775" y="419"/>
                      <a:pt x="775" y="419"/>
                    </a:cubicBezTo>
                    <a:cubicBezTo>
                      <a:pt x="774" y="421"/>
                      <a:pt x="774" y="421"/>
                      <a:pt x="774" y="421"/>
                    </a:cubicBezTo>
                    <a:cubicBezTo>
                      <a:pt x="772" y="422"/>
                      <a:pt x="772" y="422"/>
                      <a:pt x="772" y="422"/>
                    </a:cubicBezTo>
                    <a:cubicBezTo>
                      <a:pt x="771" y="421"/>
                      <a:pt x="771" y="421"/>
                      <a:pt x="771" y="421"/>
                    </a:cubicBezTo>
                    <a:cubicBezTo>
                      <a:pt x="769" y="421"/>
                      <a:pt x="769" y="421"/>
                      <a:pt x="769" y="421"/>
                    </a:cubicBezTo>
                    <a:cubicBezTo>
                      <a:pt x="767" y="423"/>
                      <a:pt x="767" y="423"/>
                      <a:pt x="767" y="423"/>
                    </a:cubicBezTo>
                    <a:cubicBezTo>
                      <a:pt x="769" y="423"/>
                      <a:pt x="769" y="423"/>
                      <a:pt x="769" y="423"/>
                    </a:cubicBezTo>
                    <a:cubicBezTo>
                      <a:pt x="771" y="422"/>
                      <a:pt x="771" y="422"/>
                      <a:pt x="771" y="422"/>
                    </a:cubicBezTo>
                    <a:cubicBezTo>
                      <a:pt x="772" y="422"/>
                      <a:pt x="772" y="422"/>
                      <a:pt x="772" y="422"/>
                    </a:cubicBezTo>
                    <a:cubicBezTo>
                      <a:pt x="773" y="423"/>
                      <a:pt x="773" y="423"/>
                      <a:pt x="773" y="423"/>
                    </a:cubicBezTo>
                    <a:cubicBezTo>
                      <a:pt x="775" y="421"/>
                      <a:pt x="775" y="421"/>
                      <a:pt x="775" y="421"/>
                    </a:cubicBezTo>
                    <a:cubicBezTo>
                      <a:pt x="777" y="419"/>
                      <a:pt x="777" y="419"/>
                      <a:pt x="777" y="419"/>
                    </a:cubicBezTo>
                    <a:cubicBezTo>
                      <a:pt x="779" y="419"/>
                      <a:pt x="779" y="419"/>
                      <a:pt x="779" y="419"/>
                    </a:cubicBezTo>
                    <a:cubicBezTo>
                      <a:pt x="780" y="419"/>
                      <a:pt x="780" y="419"/>
                      <a:pt x="780" y="419"/>
                    </a:cubicBezTo>
                    <a:cubicBezTo>
                      <a:pt x="782" y="420"/>
                      <a:pt x="782" y="420"/>
                      <a:pt x="782" y="420"/>
                    </a:cubicBezTo>
                    <a:cubicBezTo>
                      <a:pt x="784" y="418"/>
                      <a:pt x="784" y="418"/>
                      <a:pt x="784" y="418"/>
                    </a:cubicBezTo>
                    <a:cubicBezTo>
                      <a:pt x="786" y="417"/>
                      <a:pt x="786" y="417"/>
                      <a:pt x="786" y="417"/>
                    </a:cubicBezTo>
                    <a:cubicBezTo>
                      <a:pt x="787" y="416"/>
                      <a:pt x="787" y="416"/>
                      <a:pt x="787" y="416"/>
                    </a:cubicBezTo>
                    <a:cubicBezTo>
                      <a:pt x="787" y="415"/>
                      <a:pt x="787" y="415"/>
                      <a:pt x="787" y="415"/>
                    </a:cubicBezTo>
                    <a:cubicBezTo>
                      <a:pt x="786" y="414"/>
                      <a:pt x="786" y="414"/>
                      <a:pt x="786" y="414"/>
                    </a:cubicBezTo>
                    <a:cubicBezTo>
                      <a:pt x="787" y="412"/>
                      <a:pt x="787" y="412"/>
                      <a:pt x="787" y="412"/>
                    </a:cubicBezTo>
                    <a:cubicBezTo>
                      <a:pt x="787" y="411"/>
                      <a:pt x="787" y="411"/>
                      <a:pt x="787" y="411"/>
                    </a:cubicBezTo>
                    <a:cubicBezTo>
                      <a:pt x="789" y="411"/>
                      <a:pt x="789" y="411"/>
                      <a:pt x="789" y="411"/>
                    </a:cubicBezTo>
                    <a:cubicBezTo>
                      <a:pt x="789" y="411"/>
                      <a:pt x="789" y="411"/>
                      <a:pt x="789" y="411"/>
                    </a:cubicBezTo>
                    <a:cubicBezTo>
                      <a:pt x="790" y="411"/>
                      <a:pt x="790" y="411"/>
                      <a:pt x="790" y="411"/>
                    </a:cubicBezTo>
                    <a:cubicBezTo>
                      <a:pt x="791" y="413"/>
                      <a:pt x="791" y="413"/>
                      <a:pt x="791" y="413"/>
                    </a:cubicBezTo>
                    <a:cubicBezTo>
                      <a:pt x="793" y="418"/>
                      <a:pt x="793" y="418"/>
                      <a:pt x="793" y="418"/>
                    </a:cubicBezTo>
                    <a:cubicBezTo>
                      <a:pt x="793" y="421"/>
                      <a:pt x="793" y="421"/>
                      <a:pt x="793" y="421"/>
                    </a:cubicBezTo>
                    <a:cubicBezTo>
                      <a:pt x="795" y="422"/>
                      <a:pt x="795" y="422"/>
                      <a:pt x="795" y="422"/>
                    </a:cubicBezTo>
                    <a:cubicBezTo>
                      <a:pt x="794" y="424"/>
                      <a:pt x="794" y="424"/>
                      <a:pt x="794" y="424"/>
                    </a:cubicBezTo>
                    <a:cubicBezTo>
                      <a:pt x="793" y="425"/>
                      <a:pt x="793" y="425"/>
                      <a:pt x="793" y="425"/>
                    </a:cubicBezTo>
                    <a:cubicBezTo>
                      <a:pt x="791" y="425"/>
                      <a:pt x="791" y="425"/>
                      <a:pt x="791" y="425"/>
                    </a:cubicBezTo>
                    <a:cubicBezTo>
                      <a:pt x="789" y="424"/>
                      <a:pt x="789" y="424"/>
                      <a:pt x="789" y="424"/>
                    </a:cubicBezTo>
                    <a:cubicBezTo>
                      <a:pt x="786" y="424"/>
                      <a:pt x="786" y="424"/>
                      <a:pt x="786" y="424"/>
                    </a:cubicBezTo>
                    <a:cubicBezTo>
                      <a:pt x="785" y="425"/>
                      <a:pt x="785" y="425"/>
                      <a:pt x="785" y="425"/>
                    </a:cubicBezTo>
                    <a:cubicBezTo>
                      <a:pt x="783" y="426"/>
                      <a:pt x="783" y="426"/>
                      <a:pt x="783" y="426"/>
                    </a:cubicBezTo>
                    <a:cubicBezTo>
                      <a:pt x="781" y="426"/>
                      <a:pt x="781" y="426"/>
                      <a:pt x="781" y="426"/>
                    </a:cubicBezTo>
                    <a:cubicBezTo>
                      <a:pt x="781" y="426"/>
                      <a:pt x="781" y="426"/>
                      <a:pt x="781" y="426"/>
                    </a:cubicBezTo>
                    <a:cubicBezTo>
                      <a:pt x="779" y="426"/>
                      <a:pt x="779" y="426"/>
                      <a:pt x="779" y="426"/>
                    </a:cubicBezTo>
                    <a:cubicBezTo>
                      <a:pt x="778" y="427"/>
                      <a:pt x="778" y="427"/>
                      <a:pt x="778" y="427"/>
                    </a:cubicBezTo>
                    <a:cubicBezTo>
                      <a:pt x="774" y="427"/>
                      <a:pt x="774" y="427"/>
                      <a:pt x="774" y="427"/>
                    </a:cubicBezTo>
                    <a:cubicBezTo>
                      <a:pt x="776" y="428"/>
                      <a:pt x="776" y="428"/>
                      <a:pt x="776" y="428"/>
                    </a:cubicBezTo>
                    <a:cubicBezTo>
                      <a:pt x="780" y="427"/>
                      <a:pt x="780" y="427"/>
                      <a:pt x="780" y="427"/>
                    </a:cubicBezTo>
                    <a:cubicBezTo>
                      <a:pt x="782" y="428"/>
                      <a:pt x="782" y="428"/>
                      <a:pt x="782" y="428"/>
                    </a:cubicBezTo>
                    <a:cubicBezTo>
                      <a:pt x="785" y="431"/>
                      <a:pt x="785" y="431"/>
                      <a:pt x="785" y="431"/>
                    </a:cubicBezTo>
                    <a:cubicBezTo>
                      <a:pt x="786" y="432"/>
                      <a:pt x="786" y="432"/>
                      <a:pt x="786" y="432"/>
                    </a:cubicBezTo>
                    <a:cubicBezTo>
                      <a:pt x="787" y="431"/>
                      <a:pt x="787" y="431"/>
                      <a:pt x="787" y="431"/>
                    </a:cubicBezTo>
                    <a:cubicBezTo>
                      <a:pt x="789" y="431"/>
                      <a:pt x="789" y="431"/>
                      <a:pt x="789" y="431"/>
                    </a:cubicBezTo>
                    <a:cubicBezTo>
                      <a:pt x="790" y="432"/>
                      <a:pt x="790" y="432"/>
                      <a:pt x="790" y="432"/>
                    </a:cubicBezTo>
                    <a:cubicBezTo>
                      <a:pt x="792" y="433"/>
                      <a:pt x="792" y="433"/>
                      <a:pt x="792" y="433"/>
                    </a:cubicBezTo>
                    <a:cubicBezTo>
                      <a:pt x="794" y="434"/>
                      <a:pt x="794" y="434"/>
                      <a:pt x="794" y="434"/>
                    </a:cubicBezTo>
                    <a:cubicBezTo>
                      <a:pt x="794" y="435"/>
                      <a:pt x="794" y="435"/>
                      <a:pt x="794" y="435"/>
                    </a:cubicBezTo>
                    <a:cubicBezTo>
                      <a:pt x="795" y="437"/>
                      <a:pt x="795" y="437"/>
                      <a:pt x="795" y="437"/>
                    </a:cubicBezTo>
                    <a:cubicBezTo>
                      <a:pt x="795" y="439"/>
                      <a:pt x="795" y="439"/>
                      <a:pt x="795" y="439"/>
                    </a:cubicBezTo>
                    <a:cubicBezTo>
                      <a:pt x="794" y="440"/>
                      <a:pt x="794" y="440"/>
                      <a:pt x="794" y="440"/>
                    </a:cubicBezTo>
                    <a:cubicBezTo>
                      <a:pt x="793" y="440"/>
                      <a:pt x="793" y="440"/>
                      <a:pt x="793" y="440"/>
                    </a:cubicBezTo>
                    <a:cubicBezTo>
                      <a:pt x="792" y="438"/>
                      <a:pt x="792" y="438"/>
                      <a:pt x="792" y="438"/>
                    </a:cubicBezTo>
                    <a:cubicBezTo>
                      <a:pt x="791" y="438"/>
                      <a:pt x="791" y="438"/>
                      <a:pt x="791" y="438"/>
                    </a:cubicBezTo>
                    <a:cubicBezTo>
                      <a:pt x="790" y="440"/>
                      <a:pt x="790" y="440"/>
                      <a:pt x="790" y="440"/>
                    </a:cubicBezTo>
                    <a:cubicBezTo>
                      <a:pt x="789" y="439"/>
                      <a:pt x="789" y="439"/>
                      <a:pt x="789" y="439"/>
                    </a:cubicBezTo>
                    <a:cubicBezTo>
                      <a:pt x="788" y="438"/>
                      <a:pt x="788" y="438"/>
                      <a:pt x="788" y="438"/>
                    </a:cubicBezTo>
                    <a:cubicBezTo>
                      <a:pt x="787" y="439"/>
                      <a:pt x="787" y="439"/>
                      <a:pt x="787" y="439"/>
                    </a:cubicBezTo>
                    <a:cubicBezTo>
                      <a:pt x="786" y="438"/>
                      <a:pt x="786" y="438"/>
                      <a:pt x="786" y="438"/>
                    </a:cubicBezTo>
                    <a:cubicBezTo>
                      <a:pt x="783" y="435"/>
                      <a:pt x="783" y="435"/>
                      <a:pt x="783" y="435"/>
                    </a:cubicBezTo>
                    <a:cubicBezTo>
                      <a:pt x="782" y="435"/>
                      <a:pt x="782" y="435"/>
                      <a:pt x="782" y="435"/>
                    </a:cubicBezTo>
                    <a:cubicBezTo>
                      <a:pt x="781" y="435"/>
                      <a:pt x="781" y="435"/>
                      <a:pt x="781" y="435"/>
                    </a:cubicBezTo>
                    <a:cubicBezTo>
                      <a:pt x="779" y="435"/>
                      <a:pt x="779" y="435"/>
                      <a:pt x="779" y="435"/>
                    </a:cubicBezTo>
                    <a:cubicBezTo>
                      <a:pt x="777" y="435"/>
                      <a:pt x="777" y="435"/>
                      <a:pt x="777" y="435"/>
                    </a:cubicBezTo>
                    <a:cubicBezTo>
                      <a:pt x="778" y="435"/>
                      <a:pt x="778" y="435"/>
                      <a:pt x="778" y="435"/>
                    </a:cubicBezTo>
                    <a:cubicBezTo>
                      <a:pt x="780" y="436"/>
                      <a:pt x="780" y="436"/>
                      <a:pt x="780" y="436"/>
                    </a:cubicBezTo>
                    <a:cubicBezTo>
                      <a:pt x="782" y="437"/>
                      <a:pt x="782" y="437"/>
                      <a:pt x="782" y="437"/>
                    </a:cubicBezTo>
                    <a:cubicBezTo>
                      <a:pt x="781" y="437"/>
                      <a:pt x="781" y="437"/>
                      <a:pt x="781" y="437"/>
                    </a:cubicBezTo>
                    <a:cubicBezTo>
                      <a:pt x="778" y="438"/>
                      <a:pt x="778" y="438"/>
                      <a:pt x="778" y="438"/>
                    </a:cubicBezTo>
                    <a:cubicBezTo>
                      <a:pt x="777" y="438"/>
                      <a:pt x="777" y="438"/>
                      <a:pt x="777" y="438"/>
                    </a:cubicBezTo>
                    <a:cubicBezTo>
                      <a:pt x="775" y="438"/>
                      <a:pt x="775" y="438"/>
                      <a:pt x="775" y="438"/>
                    </a:cubicBezTo>
                    <a:cubicBezTo>
                      <a:pt x="773" y="439"/>
                      <a:pt x="773" y="439"/>
                      <a:pt x="773" y="439"/>
                    </a:cubicBezTo>
                    <a:cubicBezTo>
                      <a:pt x="773" y="441"/>
                      <a:pt x="773" y="441"/>
                      <a:pt x="773" y="441"/>
                    </a:cubicBezTo>
                    <a:cubicBezTo>
                      <a:pt x="774" y="441"/>
                      <a:pt x="774" y="441"/>
                      <a:pt x="774" y="441"/>
                    </a:cubicBezTo>
                    <a:cubicBezTo>
                      <a:pt x="775" y="440"/>
                      <a:pt x="775" y="440"/>
                      <a:pt x="775" y="440"/>
                    </a:cubicBezTo>
                    <a:cubicBezTo>
                      <a:pt x="778" y="440"/>
                      <a:pt x="778" y="440"/>
                      <a:pt x="778" y="440"/>
                    </a:cubicBezTo>
                    <a:cubicBezTo>
                      <a:pt x="779" y="439"/>
                      <a:pt x="779" y="439"/>
                      <a:pt x="779" y="439"/>
                    </a:cubicBezTo>
                    <a:cubicBezTo>
                      <a:pt x="781" y="438"/>
                      <a:pt x="781" y="438"/>
                      <a:pt x="781" y="438"/>
                    </a:cubicBezTo>
                    <a:cubicBezTo>
                      <a:pt x="782" y="440"/>
                      <a:pt x="782" y="440"/>
                      <a:pt x="782" y="440"/>
                    </a:cubicBezTo>
                    <a:cubicBezTo>
                      <a:pt x="782" y="441"/>
                      <a:pt x="782" y="441"/>
                      <a:pt x="782" y="441"/>
                    </a:cubicBezTo>
                    <a:cubicBezTo>
                      <a:pt x="784" y="441"/>
                      <a:pt x="784" y="441"/>
                      <a:pt x="784" y="441"/>
                    </a:cubicBezTo>
                    <a:cubicBezTo>
                      <a:pt x="784" y="442"/>
                      <a:pt x="784" y="442"/>
                      <a:pt x="784" y="442"/>
                    </a:cubicBezTo>
                    <a:cubicBezTo>
                      <a:pt x="783" y="443"/>
                      <a:pt x="783" y="443"/>
                      <a:pt x="783" y="443"/>
                    </a:cubicBezTo>
                    <a:cubicBezTo>
                      <a:pt x="781" y="443"/>
                      <a:pt x="781" y="443"/>
                      <a:pt x="781" y="443"/>
                    </a:cubicBezTo>
                    <a:cubicBezTo>
                      <a:pt x="780" y="443"/>
                      <a:pt x="780" y="443"/>
                      <a:pt x="780" y="443"/>
                    </a:cubicBezTo>
                    <a:cubicBezTo>
                      <a:pt x="779" y="443"/>
                      <a:pt x="779" y="443"/>
                      <a:pt x="779" y="443"/>
                    </a:cubicBezTo>
                    <a:cubicBezTo>
                      <a:pt x="779" y="442"/>
                      <a:pt x="779" y="442"/>
                      <a:pt x="779" y="442"/>
                    </a:cubicBezTo>
                    <a:cubicBezTo>
                      <a:pt x="777" y="442"/>
                      <a:pt x="777" y="442"/>
                      <a:pt x="777" y="442"/>
                    </a:cubicBezTo>
                    <a:cubicBezTo>
                      <a:pt x="777" y="442"/>
                      <a:pt x="777" y="442"/>
                      <a:pt x="777" y="442"/>
                    </a:cubicBezTo>
                    <a:cubicBezTo>
                      <a:pt x="778" y="444"/>
                      <a:pt x="778" y="444"/>
                      <a:pt x="778" y="444"/>
                    </a:cubicBezTo>
                    <a:cubicBezTo>
                      <a:pt x="780" y="444"/>
                      <a:pt x="780" y="444"/>
                      <a:pt x="780" y="444"/>
                    </a:cubicBezTo>
                    <a:cubicBezTo>
                      <a:pt x="781" y="445"/>
                      <a:pt x="781" y="445"/>
                      <a:pt x="781" y="445"/>
                    </a:cubicBezTo>
                    <a:cubicBezTo>
                      <a:pt x="781" y="447"/>
                      <a:pt x="781" y="447"/>
                      <a:pt x="781" y="447"/>
                    </a:cubicBezTo>
                    <a:cubicBezTo>
                      <a:pt x="782" y="448"/>
                      <a:pt x="782" y="448"/>
                      <a:pt x="782" y="448"/>
                    </a:cubicBezTo>
                    <a:cubicBezTo>
                      <a:pt x="780" y="448"/>
                      <a:pt x="780" y="448"/>
                      <a:pt x="780" y="448"/>
                    </a:cubicBezTo>
                    <a:cubicBezTo>
                      <a:pt x="776" y="447"/>
                      <a:pt x="776" y="447"/>
                      <a:pt x="776" y="447"/>
                    </a:cubicBezTo>
                    <a:cubicBezTo>
                      <a:pt x="773" y="447"/>
                      <a:pt x="773" y="447"/>
                      <a:pt x="773" y="447"/>
                    </a:cubicBezTo>
                    <a:cubicBezTo>
                      <a:pt x="769" y="445"/>
                      <a:pt x="769" y="445"/>
                      <a:pt x="769" y="445"/>
                    </a:cubicBezTo>
                    <a:cubicBezTo>
                      <a:pt x="768" y="445"/>
                      <a:pt x="768" y="445"/>
                      <a:pt x="768" y="445"/>
                    </a:cubicBezTo>
                    <a:cubicBezTo>
                      <a:pt x="768" y="446"/>
                      <a:pt x="768" y="446"/>
                      <a:pt x="768" y="446"/>
                    </a:cubicBezTo>
                    <a:cubicBezTo>
                      <a:pt x="771" y="447"/>
                      <a:pt x="771" y="447"/>
                      <a:pt x="771" y="447"/>
                    </a:cubicBezTo>
                    <a:cubicBezTo>
                      <a:pt x="776" y="449"/>
                      <a:pt x="776" y="449"/>
                      <a:pt x="776" y="449"/>
                    </a:cubicBezTo>
                    <a:cubicBezTo>
                      <a:pt x="777" y="451"/>
                      <a:pt x="777" y="451"/>
                      <a:pt x="777" y="451"/>
                    </a:cubicBezTo>
                    <a:cubicBezTo>
                      <a:pt x="776" y="451"/>
                      <a:pt x="776" y="451"/>
                      <a:pt x="776" y="451"/>
                    </a:cubicBezTo>
                    <a:cubicBezTo>
                      <a:pt x="772" y="449"/>
                      <a:pt x="772" y="449"/>
                      <a:pt x="772" y="449"/>
                    </a:cubicBezTo>
                    <a:cubicBezTo>
                      <a:pt x="772" y="449"/>
                      <a:pt x="772" y="449"/>
                      <a:pt x="772" y="449"/>
                    </a:cubicBezTo>
                    <a:cubicBezTo>
                      <a:pt x="770" y="451"/>
                      <a:pt x="770" y="451"/>
                      <a:pt x="770" y="451"/>
                    </a:cubicBezTo>
                    <a:cubicBezTo>
                      <a:pt x="771" y="451"/>
                      <a:pt x="771" y="451"/>
                      <a:pt x="771" y="451"/>
                    </a:cubicBezTo>
                    <a:cubicBezTo>
                      <a:pt x="772" y="451"/>
                      <a:pt x="772" y="451"/>
                      <a:pt x="772" y="451"/>
                    </a:cubicBezTo>
                    <a:cubicBezTo>
                      <a:pt x="774" y="452"/>
                      <a:pt x="774" y="452"/>
                      <a:pt x="774" y="452"/>
                    </a:cubicBezTo>
                    <a:cubicBezTo>
                      <a:pt x="774" y="452"/>
                      <a:pt x="774" y="452"/>
                      <a:pt x="774" y="452"/>
                    </a:cubicBezTo>
                    <a:cubicBezTo>
                      <a:pt x="775" y="453"/>
                      <a:pt x="775" y="453"/>
                      <a:pt x="775" y="453"/>
                    </a:cubicBezTo>
                    <a:cubicBezTo>
                      <a:pt x="776" y="454"/>
                      <a:pt x="776" y="454"/>
                      <a:pt x="776" y="454"/>
                    </a:cubicBezTo>
                    <a:cubicBezTo>
                      <a:pt x="776" y="455"/>
                      <a:pt x="776" y="455"/>
                      <a:pt x="776" y="455"/>
                    </a:cubicBezTo>
                    <a:cubicBezTo>
                      <a:pt x="777" y="455"/>
                      <a:pt x="777" y="455"/>
                      <a:pt x="777" y="455"/>
                    </a:cubicBezTo>
                    <a:cubicBezTo>
                      <a:pt x="777" y="453"/>
                      <a:pt x="777" y="453"/>
                      <a:pt x="777" y="453"/>
                    </a:cubicBezTo>
                    <a:cubicBezTo>
                      <a:pt x="779" y="453"/>
                      <a:pt x="779" y="453"/>
                      <a:pt x="779" y="453"/>
                    </a:cubicBezTo>
                    <a:cubicBezTo>
                      <a:pt x="779" y="455"/>
                      <a:pt x="779" y="455"/>
                      <a:pt x="779" y="455"/>
                    </a:cubicBezTo>
                    <a:cubicBezTo>
                      <a:pt x="778" y="455"/>
                      <a:pt x="778" y="455"/>
                      <a:pt x="778" y="455"/>
                    </a:cubicBezTo>
                    <a:cubicBezTo>
                      <a:pt x="778" y="456"/>
                      <a:pt x="778" y="456"/>
                      <a:pt x="778" y="456"/>
                    </a:cubicBezTo>
                    <a:cubicBezTo>
                      <a:pt x="780" y="456"/>
                      <a:pt x="780" y="456"/>
                      <a:pt x="780" y="456"/>
                    </a:cubicBezTo>
                    <a:cubicBezTo>
                      <a:pt x="780" y="454"/>
                      <a:pt x="780" y="454"/>
                      <a:pt x="780" y="454"/>
                    </a:cubicBezTo>
                    <a:cubicBezTo>
                      <a:pt x="781" y="454"/>
                      <a:pt x="781" y="454"/>
                      <a:pt x="781" y="454"/>
                    </a:cubicBezTo>
                    <a:cubicBezTo>
                      <a:pt x="783" y="455"/>
                      <a:pt x="783" y="455"/>
                      <a:pt x="783" y="455"/>
                    </a:cubicBezTo>
                    <a:cubicBezTo>
                      <a:pt x="785" y="456"/>
                      <a:pt x="785" y="456"/>
                      <a:pt x="785" y="456"/>
                    </a:cubicBezTo>
                    <a:cubicBezTo>
                      <a:pt x="787" y="456"/>
                      <a:pt x="787" y="456"/>
                      <a:pt x="787" y="456"/>
                    </a:cubicBezTo>
                    <a:cubicBezTo>
                      <a:pt x="786" y="458"/>
                      <a:pt x="786" y="458"/>
                      <a:pt x="786" y="458"/>
                    </a:cubicBezTo>
                    <a:cubicBezTo>
                      <a:pt x="786" y="459"/>
                      <a:pt x="786" y="459"/>
                      <a:pt x="786" y="459"/>
                    </a:cubicBezTo>
                    <a:cubicBezTo>
                      <a:pt x="784" y="458"/>
                      <a:pt x="784" y="458"/>
                      <a:pt x="784" y="458"/>
                    </a:cubicBezTo>
                    <a:cubicBezTo>
                      <a:pt x="783" y="457"/>
                      <a:pt x="783" y="457"/>
                      <a:pt x="783" y="457"/>
                    </a:cubicBezTo>
                    <a:cubicBezTo>
                      <a:pt x="780" y="458"/>
                      <a:pt x="780" y="458"/>
                      <a:pt x="780" y="458"/>
                    </a:cubicBezTo>
                    <a:cubicBezTo>
                      <a:pt x="777" y="459"/>
                      <a:pt x="777" y="459"/>
                      <a:pt x="777" y="459"/>
                    </a:cubicBezTo>
                    <a:cubicBezTo>
                      <a:pt x="777" y="461"/>
                      <a:pt x="777" y="461"/>
                      <a:pt x="777" y="461"/>
                    </a:cubicBezTo>
                    <a:cubicBezTo>
                      <a:pt x="778" y="459"/>
                      <a:pt x="778" y="459"/>
                      <a:pt x="778" y="459"/>
                    </a:cubicBezTo>
                    <a:cubicBezTo>
                      <a:pt x="781" y="459"/>
                      <a:pt x="781" y="459"/>
                      <a:pt x="781" y="459"/>
                    </a:cubicBezTo>
                    <a:cubicBezTo>
                      <a:pt x="783" y="460"/>
                      <a:pt x="783" y="460"/>
                      <a:pt x="783" y="460"/>
                    </a:cubicBezTo>
                    <a:cubicBezTo>
                      <a:pt x="781" y="460"/>
                      <a:pt x="781" y="460"/>
                      <a:pt x="781" y="460"/>
                    </a:cubicBezTo>
                    <a:cubicBezTo>
                      <a:pt x="780" y="462"/>
                      <a:pt x="780" y="462"/>
                      <a:pt x="780" y="462"/>
                    </a:cubicBezTo>
                    <a:cubicBezTo>
                      <a:pt x="782" y="461"/>
                      <a:pt x="782" y="461"/>
                      <a:pt x="782" y="461"/>
                    </a:cubicBezTo>
                    <a:cubicBezTo>
                      <a:pt x="785" y="461"/>
                      <a:pt x="785" y="461"/>
                      <a:pt x="785" y="461"/>
                    </a:cubicBezTo>
                    <a:cubicBezTo>
                      <a:pt x="786" y="462"/>
                      <a:pt x="786" y="462"/>
                      <a:pt x="786" y="462"/>
                    </a:cubicBezTo>
                    <a:cubicBezTo>
                      <a:pt x="785" y="463"/>
                      <a:pt x="785" y="463"/>
                      <a:pt x="785" y="463"/>
                    </a:cubicBezTo>
                    <a:cubicBezTo>
                      <a:pt x="787" y="463"/>
                      <a:pt x="787" y="463"/>
                      <a:pt x="787" y="463"/>
                    </a:cubicBezTo>
                    <a:cubicBezTo>
                      <a:pt x="788" y="465"/>
                      <a:pt x="788" y="465"/>
                      <a:pt x="788" y="465"/>
                    </a:cubicBezTo>
                    <a:cubicBezTo>
                      <a:pt x="787" y="466"/>
                      <a:pt x="787" y="466"/>
                      <a:pt x="787" y="466"/>
                    </a:cubicBezTo>
                    <a:cubicBezTo>
                      <a:pt x="786" y="469"/>
                      <a:pt x="786" y="469"/>
                      <a:pt x="786" y="469"/>
                    </a:cubicBezTo>
                    <a:cubicBezTo>
                      <a:pt x="786" y="470"/>
                      <a:pt x="786" y="470"/>
                      <a:pt x="786" y="470"/>
                    </a:cubicBezTo>
                    <a:cubicBezTo>
                      <a:pt x="787" y="469"/>
                      <a:pt x="787" y="469"/>
                      <a:pt x="787" y="469"/>
                    </a:cubicBezTo>
                    <a:cubicBezTo>
                      <a:pt x="787" y="468"/>
                      <a:pt x="787" y="468"/>
                      <a:pt x="787" y="468"/>
                    </a:cubicBezTo>
                    <a:cubicBezTo>
                      <a:pt x="789" y="466"/>
                      <a:pt x="789" y="466"/>
                      <a:pt x="789" y="466"/>
                    </a:cubicBezTo>
                    <a:cubicBezTo>
                      <a:pt x="790" y="466"/>
                      <a:pt x="790" y="466"/>
                      <a:pt x="790" y="466"/>
                    </a:cubicBezTo>
                    <a:cubicBezTo>
                      <a:pt x="791" y="468"/>
                      <a:pt x="791" y="468"/>
                      <a:pt x="791" y="468"/>
                    </a:cubicBezTo>
                    <a:cubicBezTo>
                      <a:pt x="790" y="469"/>
                      <a:pt x="790" y="469"/>
                      <a:pt x="790" y="469"/>
                    </a:cubicBezTo>
                    <a:cubicBezTo>
                      <a:pt x="788" y="473"/>
                      <a:pt x="788" y="473"/>
                      <a:pt x="788" y="473"/>
                    </a:cubicBezTo>
                    <a:cubicBezTo>
                      <a:pt x="787" y="475"/>
                      <a:pt x="787" y="475"/>
                      <a:pt x="787" y="475"/>
                    </a:cubicBezTo>
                    <a:cubicBezTo>
                      <a:pt x="787" y="476"/>
                      <a:pt x="787" y="476"/>
                      <a:pt x="787" y="476"/>
                    </a:cubicBezTo>
                    <a:cubicBezTo>
                      <a:pt x="788" y="476"/>
                      <a:pt x="788" y="476"/>
                      <a:pt x="788" y="476"/>
                    </a:cubicBezTo>
                    <a:cubicBezTo>
                      <a:pt x="789" y="473"/>
                      <a:pt x="789" y="473"/>
                      <a:pt x="789" y="473"/>
                    </a:cubicBezTo>
                    <a:cubicBezTo>
                      <a:pt x="789" y="472"/>
                      <a:pt x="789" y="472"/>
                      <a:pt x="789" y="472"/>
                    </a:cubicBezTo>
                    <a:cubicBezTo>
                      <a:pt x="790" y="470"/>
                      <a:pt x="790" y="470"/>
                      <a:pt x="790" y="470"/>
                    </a:cubicBezTo>
                    <a:cubicBezTo>
                      <a:pt x="793" y="469"/>
                      <a:pt x="793" y="469"/>
                      <a:pt x="793" y="469"/>
                    </a:cubicBezTo>
                    <a:cubicBezTo>
                      <a:pt x="792" y="469"/>
                      <a:pt x="792" y="469"/>
                      <a:pt x="792" y="469"/>
                    </a:cubicBezTo>
                    <a:cubicBezTo>
                      <a:pt x="793" y="467"/>
                      <a:pt x="793" y="467"/>
                      <a:pt x="793" y="467"/>
                    </a:cubicBezTo>
                    <a:cubicBezTo>
                      <a:pt x="795" y="466"/>
                      <a:pt x="795" y="466"/>
                      <a:pt x="795" y="466"/>
                    </a:cubicBezTo>
                    <a:cubicBezTo>
                      <a:pt x="795" y="466"/>
                      <a:pt x="795" y="466"/>
                      <a:pt x="795" y="466"/>
                    </a:cubicBezTo>
                    <a:cubicBezTo>
                      <a:pt x="795" y="468"/>
                      <a:pt x="795" y="468"/>
                      <a:pt x="795" y="468"/>
                    </a:cubicBezTo>
                    <a:cubicBezTo>
                      <a:pt x="793" y="471"/>
                      <a:pt x="793" y="471"/>
                      <a:pt x="793" y="471"/>
                    </a:cubicBezTo>
                    <a:cubicBezTo>
                      <a:pt x="792" y="472"/>
                      <a:pt x="792" y="472"/>
                      <a:pt x="792" y="472"/>
                    </a:cubicBezTo>
                    <a:cubicBezTo>
                      <a:pt x="792" y="474"/>
                      <a:pt x="792" y="474"/>
                      <a:pt x="792" y="474"/>
                    </a:cubicBezTo>
                    <a:cubicBezTo>
                      <a:pt x="792" y="476"/>
                      <a:pt x="792" y="476"/>
                      <a:pt x="792" y="476"/>
                    </a:cubicBezTo>
                    <a:cubicBezTo>
                      <a:pt x="793" y="476"/>
                      <a:pt x="793" y="476"/>
                      <a:pt x="793" y="476"/>
                    </a:cubicBezTo>
                    <a:cubicBezTo>
                      <a:pt x="793" y="474"/>
                      <a:pt x="793" y="474"/>
                      <a:pt x="793" y="474"/>
                    </a:cubicBezTo>
                    <a:cubicBezTo>
                      <a:pt x="793" y="472"/>
                      <a:pt x="793" y="472"/>
                      <a:pt x="793" y="472"/>
                    </a:cubicBezTo>
                    <a:cubicBezTo>
                      <a:pt x="794" y="471"/>
                      <a:pt x="794" y="471"/>
                      <a:pt x="794" y="471"/>
                    </a:cubicBezTo>
                    <a:cubicBezTo>
                      <a:pt x="795" y="470"/>
                      <a:pt x="795" y="470"/>
                      <a:pt x="795" y="470"/>
                    </a:cubicBezTo>
                    <a:cubicBezTo>
                      <a:pt x="798" y="467"/>
                      <a:pt x="798" y="467"/>
                      <a:pt x="798" y="467"/>
                    </a:cubicBezTo>
                    <a:cubicBezTo>
                      <a:pt x="800" y="466"/>
                      <a:pt x="800" y="466"/>
                      <a:pt x="800" y="466"/>
                    </a:cubicBezTo>
                    <a:cubicBezTo>
                      <a:pt x="800" y="467"/>
                      <a:pt x="800" y="467"/>
                      <a:pt x="800" y="467"/>
                    </a:cubicBezTo>
                    <a:cubicBezTo>
                      <a:pt x="800" y="469"/>
                      <a:pt x="800" y="469"/>
                      <a:pt x="800" y="469"/>
                    </a:cubicBezTo>
                    <a:cubicBezTo>
                      <a:pt x="799" y="470"/>
                      <a:pt x="799" y="470"/>
                      <a:pt x="799" y="470"/>
                    </a:cubicBezTo>
                    <a:cubicBezTo>
                      <a:pt x="797" y="471"/>
                      <a:pt x="797" y="471"/>
                      <a:pt x="797" y="471"/>
                    </a:cubicBezTo>
                    <a:cubicBezTo>
                      <a:pt x="796" y="473"/>
                      <a:pt x="796" y="473"/>
                      <a:pt x="796" y="473"/>
                    </a:cubicBezTo>
                    <a:cubicBezTo>
                      <a:pt x="796" y="475"/>
                      <a:pt x="796" y="475"/>
                      <a:pt x="796" y="475"/>
                    </a:cubicBezTo>
                    <a:cubicBezTo>
                      <a:pt x="796" y="475"/>
                      <a:pt x="796" y="475"/>
                      <a:pt x="796" y="475"/>
                    </a:cubicBezTo>
                    <a:cubicBezTo>
                      <a:pt x="797" y="474"/>
                      <a:pt x="797" y="474"/>
                      <a:pt x="797" y="474"/>
                    </a:cubicBezTo>
                    <a:cubicBezTo>
                      <a:pt x="798" y="475"/>
                      <a:pt x="798" y="475"/>
                      <a:pt x="798" y="475"/>
                    </a:cubicBezTo>
                    <a:cubicBezTo>
                      <a:pt x="799" y="474"/>
                      <a:pt x="799" y="474"/>
                      <a:pt x="799" y="474"/>
                    </a:cubicBezTo>
                    <a:cubicBezTo>
                      <a:pt x="802" y="473"/>
                      <a:pt x="802" y="473"/>
                      <a:pt x="802" y="473"/>
                    </a:cubicBezTo>
                    <a:cubicBezTo>
                      <a:pt x="802" y="474"/>
                      <a:pt x="802" y="474"/>
                      <a:pt x="802" y="474"/>
                    </a:cubicBezTo>
                    <a:cubicBezTo>
                      <a:pt x="803" y="477"/>
                      <a:pt x="803" y="477"/>
                      <a:pt x="803" y="477"/>
                    </a:cubicBezTo>
                    <a:cubicBezTo>
                      <a:pt x="803" y="478"/>
                      <a:pt x="803" y="478"/>
                      <a:pt x="803" y="478"/>
                    </a:cubicBezTo>
                    <a:cubicBezTo>
                      <a:pt x="801" y="479"/>
                      <a:pt x="801" y="479"/>
                      <a:pt x="801" y="479"/>
                    </a:cubicBezTo>
                    <a:cubicBezTo>
                      <a:pt x="801" y="480"/>
                      <a:pt x="801" y="480"/>
                      <a:pt x="801" y="480"/>
                    </a:cubicBezTo>
                    <a:cubicBezTo>
                      <a:pt x="803" y="480"/>
                      <a:pt x="803" y="480"/>
                      <a:pt x="803" y="480"/>
                    </a:cubicBezTo>
                    <a:cubicBezTo>
                      <a:pt x="804" y="482"/>
                      <a:pt x="804" y="482"/>
                      <a:pt x="804" y="482"/>
                    </a:cubicBezTo>
                    <a:cubicBezTo>
                      <a:pt x="802" y="482"/>
                      <a:pt x="802" y="482"/>
                      <a:pt x="802" y="482"/>
                    </a:cubicBezTo>
                    <a:cubicBezTo>
                      <a:pt x="801" y="482"/>
                      <a:pt x="801" y="482"/>
                      <a:pt x="801" y="482"/>
                    </a:cubicBezTo>
                    <a:cubicBezTo>
                      <a:pt x="802" y="483"/>
                      <a:pt x="802" y="483"/>
                      <a:pt x="802" y="483"/>
                    </a:cubicBezTo>
                    <a:cubicBezTo>
                      <a:pt x="804" y="484"/>
                      <a:pt x="804" y="484"/>
                      <a:pt x="804" y="484"/>
                    </a:cubicBezTo>
                    <a:cubicBezTo>
                      <a:pt x="800" y="485"/>
                      <a:pt x="800" y="485"/>
                      <a:pt x="800" y="485"/>
                    </a:cubicBezTo>
                    <a:cubicBezTo>
                      <a:pt x="797" y="485"/>
                      <a:pt x="797" y="485"/>
                      <a:pt x="797" y="485"/>
                    </a:cubicBezTo>
                    <a:cubicBezTo>
                      <a:pt x="798" y="486"/>
                      <a:pt x="798" y="486"/>
                      <a:pt x="798" y="486"/>
                    </a:cubicBezTo>
                    <a:cubicBezTo>
                      <a:pt x="801" y="486"/>
                      <a:pt x="801" y="486"/>
                      <a:pt x="801" y="486"/>
                    </a:cubicBezTo>
                    <a:cubicBezTo>
                      <a:pt x="804" y="486"/>
                      <a:pt x="804" y="486"/>
                      <a:pt x="804" y="486"/>
                    </a:cubicBezTo>
                    <a:cubicBezTo>
                      <a:pt x="804" y="485"/>
                      <a:pt x="804" y="485"/>
                      <a:pt x="804" y="485"/>
                    </a:cubicBezTo>
                    <a:cubicBezTo>
                      <a:pt x="806" y="485"/>
                      <a:pt x="806" y="485"/>
                      <a:pt x="806" y="485"/>
                    </a:cubicBezTo>
                    <a:cubicBezTo>
                      <a:pt x="807" y="485"/>
                      <a:pt x="807" y="485"/>
                      <a:pt x="807" y="485"/>
                    </a:cubicBezTo>
                    <a:cubicBezTo>
                      <a:pt x="805" y="487"/>
                      <a:pt x="805" y="487"/>
                      <a:pt x="805" y="487"/>
                    </a:cubicBezTo>
                    <a:cubicBezTo>
                      <a:pt x="804" y="490"/>
                      <a:pt x="804" y="490"/>
                      <a:pt x="804" y="490"/>
                    </a:cubicBezTo>
                    <a:cubicBezTo>
                      <a:pt x="806" y="488"/>
                      <a:pt x="806" y="488"/>
                      <a:pt x="806" y="488"/>
                    </a:cubicBezTo>
                    <a:cubicBezTo>
                      <a:pt x="808" y="487"/>
                      <a:pt x="808" y="487"/>
                      <a:pt x="808" y="487"/>
                    </a:cubicBezTo>
                    <a:cubicBezTo>
                      <a:pt x="809" y="485"/>
                      <a:pt x="809" y="485"/>
                      <a:pt x="809" y="485"/>
                    </a:cubicBezTo>
                    <a:cubicBezTo>
                      <a:pt x="812" y="484"/>
                      <a:pt x="812" y="484"/>
                      <a:pt x="812" y="484"/>
                    </a:cubicBezTo>
                    <a:cubicBezTo>
                      <a:pt x="813" y="484"/>
                      <a:pt x="813" y="484"/>
                      <a:pt x="813" y="484"/>
                    </a:cubicBezTo>
                    <a:cubicBezTo>
                      <a:pt x="813" y="485"/>
                      <a:pt x="813" y="485"/>
                      <a:pt x="813" y="485"/>
                    </a:cubicBezTo>
                    <a:cubicBezTo>
                      <a:pt x="811" y="487"/>
                      <a:pt x="811" y="487"/>
                      <a:pt x="811" y="487"/>
                    </a:cubicBezTo>
                    <a:cubicBezTo>
                      <a:pt x="811" y="487"/>
                      <a:pt x="811" y="487"/>
                      <a:pt x="811" y="487"/>
                    </a:cubicBezTo>
                    <a:cubicBezTo>
                      <a:pt x="810" y="489"/>
                      <a:pt x="810" y="489"/>
                      <a:pt x="810" y="489"/>
                    </a:cubicBezTo>
                    <a:cubicBezTo>
                      <a:pt x="809" y="491"/>
                      <a:pt x="809" y="491"/>
                      <a:pt x="809" y="491"/>
                    </a:cubicBezTo>
                    <a:cubicBezTo>
                      <a:pt x="806" y="492"/>
                      <a:pt x="806" y="492"/>
                      <a:pt x="806" y="492"/>
                    </a:cubicBezTo>
                    <a:cubicBezTo>
                      <a:pt x="805" y="494"/>
                      <a:pt x="805" y="494"/>
                      <a:pt x="805" y="494"/>
                    </a:cubicBezTo>
                    <a:cubicBezTo>
                      <a:pt x="805" y="495"/>
                      <a:pt x="805" y="495"/>
                      <a:pt x="805" y="495"/>
                    </a:cubicBezTo>
                    <a:cubicBezTo>
                      <a:pt x="806" y="496"/>
                      <a:pt x="806" y="496"/>
                      <a:pt x="806" y="496"/>
                    </a:cubicBezTo>
                    <a:cubicBezTo>
                      <a:pt x="808" y="494"/>
                      <a:pt x="808" y="494"/>
                      <a:pt x="808" y="494"/>
                    </a:cubicBezTo>
                    <a:cubicBezTo>
                      <a:pt x="808" y="493"/>
                      <a:pt x="808" y="493"/>
                      <a:pt x="808" y="493"/>
                    </a:cubicBezTo>
                    <a:cubicBezTo>
                      <a:pt x="810" y="490"/>
                      <a:pt x="810" y="490"/>
                      <a:pt x="810" y="490"/>
                    </a:cubicBezTo>
                    <a:cubicBezTo>
                      <a:pt x="812" y="490"/>
                      <a:pt x="812" y="490"/>
                      <a:pt x="812" y="490"/>
                    </a:cubicBezTo>
                    <a:cubicBezTo>
                      <a:pt x="812" y="491"/>
                      <a:pt x="812" y="491"/>
                      <a:pt x="812" y="491"/>
                    </a:cubicBezTo>
                    <a:cubicBezTo>
                      <a:pt x="811" y="494"/>
                      <a:pt x="811" y="494"/>
                      <a:pt x="811" y="494"/>
                    </a:cubicBezTo>
                    <a:cubicBezTo>
                      <a:pt x="810" y="496"/>
                      <a:pt x="810" y="496"/>
                      <a:pt x="810" y="496"/>
                    </a:cubicBezTo>
                    <a:cubicBezTo>
                      <a:pt x="810" y="497"/>
                      <a:pt x="810" y="497"/>
                      <a:pt x="810" y="497"/>
                    </a:cubicBezTo>
                    <a:cubicBezTo>
                      <a:pt x="811" y="496"/>
                      <a:pt x="811" y="496"/>
                      <a:pt x="811" y="496"/>
                    </a:cubicBezTo>
                    <a:cubicBezTo>
                      <a:pt x="812" y="494"/>
                      <a:pt x="812" y="494"/>
                      <a:pt x="812" y="494"/>
                    </a:cubicBezTo>
                    <a:cubicBezTo>
                      <a:pt x="813" y="492"/>
                      <a:pt x="813" y="492"/>
                      <a:pt x="813" y="492"/>
                    </a:cubicBezTo>
                    <a:cubicBezTo>
                      <a:pt x="813" y="492"/>
                      <a:pt x="813" y="492"/>
                      <a:pt x="813" y="492"/>
                    </a:cubicBezTo>
                    <a:cubicBezTo>
                      <a:pt x="814" y="492"/>
                      <a:pt x="814" y="492"/>
                      <a:pt x="814" y="492"/>
                    </a:cubicBezTo>
                    <a:cubicBezTo>
                      <a:pt x="814" y="495"/>
                      <a:pt x="814" y="495"/>
                      <a:pt x="814" y="495"/>
                    </a:cubicBezTo>
                    <a:cubicBezTo>
                      <a:pt x="815" y="496"/>
                      <a:pt x="815" y="496"/>
                      <a:pt x="815" y="496"/>
                    </a:cubicBezTo>
                    <a:cubicBezTo>
                      <a:pt x="816" y="496"/>
                      <a:pt x="816" y="496"/>
                      <a:pt x="816" y="496"/>
                    </a:cubicBezTo>
                    <a:cubicBezTo>
                      <a:pt x="816" y="494"/>
                      <a:pt x="816" y="494"/>
                      <a:pt x="816" y="494"/>
                    </a:cubicBezTo>
                    <a:cubicBezTo>
                      <a:pt x="817" y="493"/>
                      <a:pt x="817" y="493"/>
                      <a:pt x="817" y="493"/>
                    </a:cubicBezTo>
                    <a:cubicBezTo>
                      <a:pt x="819" y="491"/>
                      <a:pt x="819" y="491"/>
                      <a:pt x="819" y="491"/>
                    </a:cubicBezTo>
                    <a:cubicBezTo>
                      <a:pt x="820" y="492"/>
                      <a:pt x="820" y="492"/>
                      <a:pt x="820" y="492"/>
                    </a:cubicBezTo>
                    <a:cubicBezTo>
                      <a:pt x="819" y="493"/>
                      <a:pt x="819" y="493"/>
                      <a:pt x="819" y="493"/>
                    </a:cubicBezTo>
                    <a:cubicBezTo>
                      <a:pt x="820" y="493"/>
                      <a:pt x="820" y="493"/>
                      <a:pt x="820" y="493"/>
                    </a:cubicBezTo>
                    <a:cubicBezTo>
                      <a:pt x="821" y="493"/>
                      <a:pt x="821" y="493"/>
                      <a:pt x="821" y="493"/>
                    </a:cubicBezTo>
                    <a:cubicBezTo>
                      <a:pt x="822" y="495"/>
                      <a:pt x="822" y="495"/>
                      <a:pt x="822" y="495"/>
                    </a:cubicBezTo>
                    <a:cubicBezTo>
                      <a:pt x="822" y="497"/>
                      <a:pt x="822" y="497"/>
                      <a:pt x="822" y="497"/>
                    </a:cubicBezTo>
                    <a:cubicBezTo>
                      <a:pt x="824" y="497"/>
                      <a:pt x="824" y="497"/>
                      <a:pt x="824" y="497"/>
                    </a:cubicBezTo>
                    <a:cubicBezTo>
                      <a:pt x="824" y="498"/>
                      <a:pt x="824" y="498"/>
                      <a:pt x="824" y="498"/>
                    </a:cubicBezTo>
                    <a:cubicBezTo>
                      <a:pt x="824" y="499"/>
                      <a:pt x="824" y="499"/>
                      <a:pt x="824" y="499"/>
                    </a:cubicBezTo>
                    <a:cubicBezTo>
                      <a:pt x="826" y="500"/>
                      <a:pt x="826" y="500"/>
                      <a:pt x="826" y="500"/>
                    </a:cubicBezTo>
                    <a:cubicBezTo>
                      <a:pt x="826" y="502"/>
                      <a:pt x="826" y="502"/>
                      <a:pt x="826" y="502"/>
                    </a:cubicBezTo>
                    <a:cubicBezTo>
                      <a:pt x="825" y="502"/>
                      <a:pt x="825" y="502"/>
                      <a:pt x="825" y="502"/>
                    </a:cubicBezTo>
                    <a:cubicBezTo>
                      <a:pt x="825" y="503"/>
                      <a:pt x="825" y="503"/>
                      <a:pt x="825" y="503"/>
                    </a:cubicBezTo>
                    <a:cubicBezTo>
                      <a:pt x="822" y="503"/>
                      <a:pt x="822" y="503"/>
                      <a:pt x="822" y="503"/>
                    </a:cubicBezTo>
                    <a:cubicBezTo>
                      <a:pt x="822" y="502"/>
                      <a:pt x="822" y="502"/>
                      <a:pt x="822" y="502"/>
                    </a:cubicBezTo>
                    <a:cubicBezTo>
                      <a:pt x="821" y="500"/>
                      <a:pt x="821" y="500"/>
                      <a:pt x="821" y="500"/>
                    </a:cubicBezTo>
                    <a:cubicBezTo>
                      <a:pt x="820" y="500"/>
                      <a:pt x="820" y="500"/>
                      <a:pt x="820" y="500"/>
                    </a:cubicBezTo>
                    <a:cubicBezTo>
                      <a:pt x="820" y="499"/>
                      <a:pt x="820" y="499"/>
                      <a:pt x="820" y="499"/>
                    </a:cubicBezTo>
                    <a:cubicBezTo>
                      <a:pt x="818" y="500"/>
                      <a:pt x="818" y="500"/>
                      <a:pt x="818" y="500"/>
                    </a:cubicBezTo>
                    <a:cubicBezTo>
                      <a:pt x="817" y="502"/>
                      <a:pt x="817" y="502"/>
                      <a:pt x="817" y="502"/>
                    </a:cubicBezTo>
                    <a:cubicBezTo>
                      <a:pt x="819" y="501"/>
                      <a:pt x="819" y="501"/>
                      <a:pt x="819" y="501"/>
                    </a:cubicBezTo>
                    <a:cubicBezTo>
                      <a:pt x="820" y="501"/>
                      <a:pt x="820" y="501"/>
                      <a:pt x="820" y="501"/>
                    </a:cubicBezTo>
                    <a:cubicBezTo>
                      <a:pt x="821" y="502"/>
                      <a:pt x="821" y="502"/>
                      <a:pt x="821" y="502"/>
                    </a:cubicBezTo>
                    <a:cubicBezTo>
                      <a:pt x="820" y="503"/>
                      <a:pt x="820" y="503"/>
                      <a:pt x="820" y="503"/>
                    </a:cubicBezTo>
                    <a:cubicBezTo>
                      <a:pt x="821" y="503"/>
                      <a:pt x="821" y="503"/>
                      <a:pt x="821" y="503"/>
                    </a:cubicBezTo>
                    <a:cubicBezTo>
                      <a:pt x="821" y="504"/>
                      <a:pt x="821" y="504"/>
                      <a:pt x="821" y="504"/>
                    </a:cubicBezTo>
                    <a:cubicBezTo>
                      <a:pt x="820" y="505"/>
                      <a:pt x="820" y="505"/>
                      <a:pt x="820" y="505"/>
                    </a:cubicBezTo>
                    <a:cubicBezTo>
                      <a:pt x="819" y="504"/>
                      <a:pt x="819" y="504"/>
                      <a:pt x="819" y="504"/>
                    </a:cubicBezTo>
                    <a:cubicBezTo>
                      <a:pt x="818" y="505"/>
                      <a:pt x="818" y="505"/>
                      <a:pt x="818" y="505"/>
                    </a:cubicBezTo>
                    <a:cubicBezTo>
                      <a:pt x="818" y="506"/>
                      <a:pt x="818" y="506"/>
                      <a:pt x="818" y="506"/>
                    </a:cubicBezTo>
                    <a:cubicBezTo>
                      <a:pt x="821" y="506"/>
                      <a:pt x="821" y="506"/>
                      <a:pt x="821" y="506"/>
                    </a:cubicBezTo>
                    <a:cubicBezTo>
                      <a:pt x="822" y="506"/>
                      <a:pt x="822" y="506"/>
                      <a:pt x="822" y="506"/>
                    </a:cubicBezTo>
                    <a:cubicBezTo>
                      <a:pt x="822" y="507"/>
                      <a:pt x="822" y="507"/>
                      <a:pt x="822" y="507"/>
                    </a:cubicBezTo>
                    <a:cubicBezTo>
                      <a:pt x="821" y="508"/>
                      <a:pt x="821" y="508"/>
                      <a:pt x="821" y="508"/>
                    </a:cubicBezTo>
                    <a:cubicBezTo>
                      <a:pt x="819" y="508"/>
                      <a:pt x="819" y="508"/>
                      <a:pt x="819" y="508"/>
                    </a:cubicBezTo>
                    <a:cubicBezTo>
                      <a:pt x="818" y="508"/>
                      <a:pt x="818" y="508"/>
                      <a:pt x="818" y="508"/>
                    </a:cubicBezTo>
                    <a:cubicBezTo>
                      <a:pt x="816" y="508"/>
                      <a:pt x="816" y="508"/>
                      <a:pt x="816" y="508"/>
                    </a:cubicBezTo>
                    <a:cubicBezTo>
                      <a:pt x="814" y="508"/>
                      <a:pt x="814" y="508"/>
                      <a:pt x="814" y="508"/>
                    </a:cubicBezTo>
                    <a:cubicBezTo>
                      <a:pt x="814" y="506"/>
                      <a:pt x="814" y="506"/>
                      <a:pt x="814" y="506"/>
                    </a:cubicBezTo>
                    <a:cubicBezTo>
                      <a:pt x="814" y="505"/>
                      <a:pt x="814" y="505"/>
                      <a:pt x="814" y="505"/>
                    </a:cubicBezTo>
                    <a:cubicBezTo>
                      <a:pt x="813" y="504"/>
                      <a:pt x="813" y="504"/>
                      <a:pt x="813" y="504"/>
                    </a:cubicBezTo>
                    <a:cubicBezTo>
                      <a:pt x="812" y="503"/>
                      <a:pt x="812" y="503"/>
                      <a:pt x="812" y="503"/>
                    </a:cubicBezTo>
                    <a:cubicBezTo>
                      <a:pt x="811" y="504"/>
                      <a:pt x="811" y="504"/>
                      <a:pt x="811" y="504"/>
                    </a:cubicBezTo>
                    <a:cubicBezTo>
                      <a:pt x="811" y="505"/>
                      <a:pt x="811" y="505"/>
                      <a:pt x="811" y="505"/>
                    </a:cubicBezTo>
                    <a:cubicBezTo>
                      <a:pt x="812" y="506"/>
                      <a:pt x="812" y="506"/>
                      <a:pt x="812" y="506"/>
                    </a:cubicBezTo>
                    <a:cubicBezTo>
                      <a:pt x="813" y="507"/>
                      <a:pt x="813" y="507"/>
                      <a:pt x="813" y="507"/>
                    </a:cubicBezTo>
                    <a:cubicBezTo>
                      <a:pt x="813" y="508"/>
                      <a:pt x="813" y="508"/>
                      <a:pt x="813" y="508"/>
                    </a:cubicBezTo>
                    <a:cubicBezTo>
                      <a:pt x="811" y="508"/>
                      <a:pt x="811" y="508"/>
                      <a:pt x="811" y="508"/>
                    </a:cubicBezTo>
                    <a:cubicBezTo>
                      <a:pt x="809" y="507"/>
                      <a:pt x="809" y="507"/>
                      <a:pt x="809" y="507"/>
                    </a:cubicBezTo>
                    <a:cubicBezTo>
                      <a:pt x="809" y="506"/>
                      <a:pt x="809" y="506"/>
                      <a:pt x="809" y="506"/>
                    </a:cubicBezTo>
                    <a:cubicBezTo>
                      <a:pt x="809" y="508"/>
                      <a:pt x="809" y="508"/>
                      <a:pt x="809" y="508"/>
                    </a:cubicBezTo>
                    <a:cubicBezTo>
                      <a:pt x="810" y="509"/>
                      <a:pt x="810" y="509"/>
                      <a:pt x="810" y="509"/>
                    </a:cubicBezTo>
                    <a:cubicBezTo>
                      <a:pt x="812" y="509"/>
                      <a:pt x="812" y="509"/>
                      <a:pt x="812" y="509"/>
                    </a:cubicBezTo>
                    <a:cubicBezTo>
                      <a:pt x="813" y="510"/>
                      <a:pt x="813" y="510"/>
                      <a:pt x="813" y="510"/>
                    </a:cubicBezTo>
                    <a:cubicBezTo>
                      <a:pt x="815" y="511"/>
                      <a:pt x="815" y="511"/>
                      <a:pt x="815" y="511"/>
                    </a:cubicBezTo>
                    <a:cubicBezTo>
                      <a:pt x="815" y="512"/>
                      <a:pt x="815" y="512"/>
                      <a:pt x="815" y="512"/>
                    </a:cubicBezTo>
                    <a:cubicBezTo>
                      <a:pt x="814" y="514"/>
                      <a:pt x="814" y="514"/>
                      <a:pt x="814" y="514"/>
                    </a:cubicBezTo>
                    <a:cubicBezTo>
                      <a:pt x="811" y="514"/>
                      <a:pt x="811" y="514"/>
                      <a:pt x="811" y="514"/>
                    </a:cubicBezTo>
                    <a:cubicBezTo>
                      <a:pt x="810" y="512"/>
                      <a:pt x="810" y="512"/>
                      <a:pt x="810" y="512"/>
                    </a:cubicBezTo>
                    <a:cubicBezTo>
                      <a:pt x="808" y="511"/>
                      <a:pt x="808" y="511"/>
                      <a:pt x="808" y="511"/>
                    </a:cubicBezTo>
                    <a:cubicBezTo>
                      <a:pt x="807" y="510"/>
                      <a:pt x="807" y="510"/>
                      <a:pt x="807" y="510"/>
                    </a:cubicBezTo>
                    <a:cubicBezTo>
                      <a:pt x="807" y="510"/>
                      <a:pt x="807" y="510"/>
                      <a:pt x="807" y="510"/>
                    </a:cubicBezTo>
                    <a:cubicBezTo>
                      <a:pt x="807" y="511"/>
                      <a:pt x="807" y="511"/>
                      <a:pt x="807" y="511"/>
                    </a:cubicBezTo>
                    <a:cubicBezTo>
                      <a:pt x="809" y="513"/>
                      <a:pt x="809" y="513"/>
                      <a:pt x="809" y="513"/>
                    </a:cubicBezTo>
                    <a:cubicBezTo>
                      <a:pt x="810" y="514"/>
                      <a:pt x="810" y="514"/>
                      <a:pt x="810" y="514"/>
                    </a:cubicBezTo>
                    <a:cubicBezTo>
                      <a:pt x="810" y="517"/>
                      <a:pt x="810" y="517"/>
                      <a:pt x="810" y="517"/>
                    </a:cubicBezTo>
                    <a:cubicBezTo>
                      <a:pt x="810" y="518"/>
                      <a:pt x="810" y="518"/>
                      <a:pt x="810" y="518"/>
                    </a:cubicBezTo>
                    <a:cubicBezTo>
                      <a:pt x="809" y="518"/>
                      <a:pt x="809" y="518"/>
                      <a:pt x="809" y="518"/>
                    </a:cubicBezTo>
                    <a:cubicBezTo>
                      <a:pt x="808" y="516"/>
                      <a:pt x="808" y="516"/>
                      <a:pt x="808" y="516"/>
                    </a:cubicBezTo>
                    <a:cubicBezTo>
                      <a:pt x="807" y="515"/>
                      <a:pt x="807" y="515"/>
                      <a:pt x="807" y="515"/>
                    </a:cubicBezTo>
                    <a:cubicBezTo>
                      <a:pt x="805" y="515"/>
                      <a:pt x="805" y="515"/>
                      <a:pt x="805" y="515"/>
                    </a:cubicBezTo>
                    <a:cubicBezTo>
                      <a:pt x="805" y="515"/>
                      <a:pt x="805" y="515"/>
                      <a:pt x="805" y="515"/>
                    </a:cubicBezTo>
                    <a:cubicBezTo>
                      <a:pt x="806" y="516"/>
                      <a:pt x="806" y="516"/>
                      <a:pt x="806" y="516"/>
                    </a:cubicBezTo>
                    <a:cubicBezTo>
                      <a:pt x="806" y="518"/>
                      <a:pt x="806" y="518"/>
                      <a:pt x="806" y="518"/>
                    </a:cubicBezTo>
                    <a:cubicBezTo>
                      <a:pt x="806" y="521"/>
                      <a:pt x="806" y="521"/>
                      <a:pt x="806" y="521"/>
                    </a:cubicBezTo>
                    <a:cubicBezTo>
                      <a:pt x="806" y="521"/>
                      <a:pt x="806" y="521"/>
                      <a:pt x="806" y="521"/>
                    </a:cubicBezTo>
                    <a:cubicBezTo>
                      <a:pt x="804" y="521"/>
                      <a:pt x="804" y="521"/>
                      <a:pt x="804" y="521"/>
                    </a:cubicBezTo>
                    <a:cubicBezTo>
                      <a:pt x="804" y="520"/>
                      <a:pt x="804" y="520"/>
                      <a:pt x="804" y="520"/>
                    </a:cubicBezTo>
                    <a:cubicBezTo>
                      <a:pt x="804" y="518"/>
                      <a:pt x="804" y="518"/>
                      <a:pt x="804" y="518"/>
                    </a:cubicBezTo>
                    <a:cubicBezTo>
                      <a:pt x="803" y="519"/>
                      <a:pt x="803" y="519"/>
                      <a:pt x="803" y="519"/>
                    </a:cubicBezTo>
                    <a:cubicBezTo>
                      <a:pt x="803" y="520"/>
                      <a:pt x="803" y="520"/>
                      <a:pt x="803" y="520"/>
                    </a:cubicBezTo>
                    <a:cubicBezTo>
                      <a:pt x="801" y="520"/>
                      <a:pt x="801" y="520"/>
                      <a:pt x="801" y="520"/>
                    </a:cubicBezTo>
                    <a:cubicBezTo>
                      <a:pt x="800" y="520"/>
                      <a:pt x="800" y="520"/>
                      <a:pt x="800" y="520"/>
                    </a:cubicBezTo>
                    <a:cubicBezTo>
                      <a:pt x="800" y="518"/>
                      <a:pt x="800" y="518"/>
                      <a:pt x="800" y="518"/>
                    </a:cubicBezTo>
                    <a:cubicBezTo>
                      <a:pt x="800" y="517"/>
                      <a:pt x="800" y="517"/>
                      <a:pt x="800" y="517"/>
                    </a:cubicBezTo>
                    <a:cubicBezTo>
                      <a:pt x="800" y="515"/>
                      <a:pt x="800" y="515"/>
                      <a:pt x="800" y="515"/>
                    </a:cubicBezTo>
                    <a:cubicBezTo>
                      <a:pt x="799" y="514"/>
                      <a:pt x="799" y="514"/>
                      <a:pt x="799" y="514"/>
                    </a:cubicBezTo>
                    <a:cubicBezTo>
                      <a:pt x="799" y="515"/>
                      <a:pt x="799" y="515"/>
                      <a:pt x="799" y="515"/>
                    </a:cubicBezTo>
                    <a:cubicBezTo>
                      <a:pt x="799" y="518"/>
                      <a:pt x="799" y="518"/>
                      <a:pt x="799" y="518"/>
                    </a:cubicBezTo>
                    <a:cubicBezTo>
                      <a:pt x="798" y="519"/>
                      <a:pt x="798" y="519"/>
                      <a:pt x="798" y="519"/>
                    </a:cubicBezTo>
                    <a:cubicBezTo>
                      <a:pt x="796" y="519"/>
                      <a:pt x="796" y="519"/>
                      <a:pt x="796" y="519"/>
                    </a:cubicBezTo>
                    <a:cubicBezTo>
                      <a:pt x="797" y="520"/>
                      <a:pt x="797" y="520"/>
                      <a:pt x="797" y="520"/>
                    </a:cubicBezTo>
                    <a:cubicBezTo>
                      <a:pt x="798" y="520"/>
                      <a:pt x="798" y="520"/>
                      <a:pt x="798" y="520"/>
                    </a:cubicBezTo>
                    <a:cubicBezTo>
                      <a:pt x="798" y="521"/>
                      <a:pt x="798" y="521"/>
                      <a:pt x="798" y="521"/>
                    </a:cubicBezTo>
                    <a:cubicBezTo>
                      <a:pt x="797" y="522"/>
                      <a:pt x="797" y="522"/>
                      <a:pt x="797" y="522"/>
                    </a:cubicBezTo>
                    <a:cubicBezTo>
                      <a:pt x="796" y="522"/>
                      <a:pt x="796" y="522"/>
                      <a:pt x="796" y="522"/>
                    </a:cubicBezTo>
                    <a:cubicBezTo>
                      <a:pt x="796" y="522"/>
                      <a:pt x="796" y="522"/>
                      <a:pt x="796" y="522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7" y="523"/>
                      <a:pt x="797" y="523"/>
                      <a:pt x="797" y="523"/>
                    </a:cubicBezTo>
                    <a:cubicBezTo>
                      <a:pt x="798" y="523"/>
                      <a:pt x="798" y="523"/>
                      <a:pt x="798" y="523"/>
                    </a:cubicBezTo>
                    <a:cubicBezTo>
                      <a:pt x="798" y="524"/>
                      <a:pt x="798" y="524"/>
                      <a:pt x="798" y="524"/>
                    </a:cubicBezTo>
                    <a:cubicBezTo>
                      <a:pt x="798" y="525"/>
                      <a:pt x="798" y="525"/>
                      <a:pt x="798" y="525"/>
                    </a:cubicBezTo>
                    <a:cubicBezTo>
                      <a:pt x="797" y="526"/>
                      <a:pt x="797" y="526"/>
                      <a:pt x="797" y="526"/>
                    </a:cubicBezTo>
                    <a:cubicBezTo>
                      <a:pt x="796" y="527"/>
                      <a:pt x="796" y="527"/>
                      <a:pt x="796" y="527"/>
                    </a:cubicBezTo>
                    <a:cubicBezTo>
                      <a:pt x="797" y="528"/>
                      <a:pt x="797" y="528"/>
                      <a:pt x="797" y="528"/>
                    </a:cubicBezTo>
                    <a:cubicBezTo>
                      <a:pt x="797" y="530"/>
                      <a:pt x="797" y="530"/>
                      <a:pt x="797" y="530"/>
                    </a:cubicBezTo>
                    <a:cubicBezTo>
                      <a:pt x="796" y="530"/>
                      <a:pt x="796" y="530"/>
                      <a:pt x="796" y="530"/>
                    </a:cubicBezTo>
                    <a:cubicBezTo>
                      <a:pt x="796" y="529"/>
                      <a:pt x="796" y="529"/>
                      <a:pt x="796" y="529"/>
                    </a:cubicBezTo>
                    <a:cubicBezTo>
                      <a:pt x="795" y="529"/>
                      <a:pt x="795" y="529"/>
                      <a:pt x="795" y="529"/>
                    </a:cubicBezTo>
                    <a:cubicBezTo>
                      <a:pt x="796" y="531"/>
                      <a:pt x="796" y="531"/>
                      <a:pt x="796" y="531"/>
                    </a:cubicBezTo>
                    <a:cubicBezTo>
                      <a:pt x="797" y="532"/>
                      <a:pt x="797" y="532"/>
                      <a:pt x="797" y="532"/>
                    </a:cubicBezTo>
                    <a:cubicBezTo>
                      <a:pt x="796" y="534"/>
                      <a:pt x="796" y="534"/>
                      <a:pt x="796" y="534"/>
                    </a:cubicBezTo>
                    <a:cubicBezTo>
                      <a:pt x="794" y="534"/>
                      <a:pt x="794" y="534"/>
                      <a:pt x="794" y="534"/>
                    </a:cubicBezTo>
                    <a:cubicBezTo>
                      <a:pt x="794" y="535"/>
                      <a:pt x="794" y="535"/>
                      <a:pt x="794" y="535"/>
                    </a:cubicBezTo>
                    <a:cubicBezTo>
                      <a:pt x="793" y="535"/>
                      <a:pt x="793" y="535"/>
                      <a:pt x="793" y="535"/>
                    </a:cubicBezTo>
                    <a:cubicBezTo>
                      <a:pt x="793" y="534"/>
                      <a:pt x="793" y="534"/>
                      <a:pt x="793" y="534"/>
                    </a:cubicBezTo>
                    <a:cubicBezTo>
                      <a:pt x="792" y="533"/>
                      <a:pt x="792" y="533"/>
                      <a:pt x="792" y="533"/>
                    </a:cubicBezTo>
                    <a:cubicBezTo>
                      <a:pt x="792" y="533"/>
                      <a:pt x="792" y="533"/>
                      <a:pt x="792" y="533"/>
                    </a:cubicBezTo>
                    <a:cubicBezTo>
                      <a:pt x="791" y="532"/>
                      <a:pt x="791" y="532"/>
                      <a:pt x="791" y="532"/>
                    </a:cubicBezTo>
                    <a:cubicBezTo>
                      <a:pt x="791" y="531"/>
                      <a:pt x="791" y="531"/>
                      <a:pt x="791" y="531"/>
                    </a:cubicBezTo>
                    <a:cubicBezTo>
                      <a:pt x="792" y="530"/>
                      <a:pt x="792" y="530"/>
                      <a:pt x="792" y="530"/>
                    </a:cubicBezTo>
                    <a:cubicBezTo>
                      <a:pt x="792" y="529"/>
                      <a:pt x="792" y="529"/>
                      <a:pt x="792" y="529"/>
                    </a:cubicBezTo>
                    <a:cubicBezTo>
                      <a:pt x="791" y="529"/>
                      <a:pt x="791" y="529"/>
                      <a:pt x="791" y="529"/>
                    </a:cubicBezTo>
                    <a:cubicBezTo>
                      <a:pt x="789" y="530"/>
                      <a:pt x="789" y="530"/>
                      <a:pt x="789" y="530"/>
                    </a:cubicBezTo>
                    <a:cubicBezTo>
                      <a:pt x="789" y="531"/>
                      <a:pt x="789" y="531"/>
                      <a:pt x="789" y="531"/>
                    </a:cubicBezTo>
                    <a:cubicBezTo>
                      <a:pt x="788" y="531"/>
                      <a:pt x="788" y="531"/>
                      <a:pt x="788" y="531"/>
                    </a:cubicBezTo>
                    <a:cubicBezTo>
                      <a:pt x="787" y="530"/>
                      <a:pt x="787" y="530"/>
                      <a:pt x="787" y="530"/>
                    </a:cubicBezTo>
                    <a:cubicBezTo>
                      <a:pt x="788" y="529"/>
                      <a:pt x="788" y="529"/>
                      <a:pt x="788" y="529"/>
                    </a:cubicBezTo>
                    <a:cubicBezTo>
                      <a:pt x="787" y="528"/>
                      <a:pt x="787" y="528"/>
                      <a:pt x="787" y="528"/>
                    </a:cubicBezTo>
                    <a:cubicBezTo>
                      <a:pt x="787" y="527"/>
                      <a:pt x="787" y="527"/>
                      <a:pt x="787" y="527"/>
                    </a:cubicBezTo>
                    <a:cubicBezTo>
                      <a:pt x="788" y="526"/>
                      <a:pt x="788" y="526"/>
                      <a:pt x="788" y="526"/>
                    </a:cubicBezTo>
                    <a:cubicBezTo>
                      <a:pt x="788" y="526"/>
                      <a:pt x="788" y="526"/>
                      <a:pt x="788" y="526"/>
                    </a:cubicBezTo>
                    <a:cubicBezTo>
                      <a:pt x="788" y="525"/>
                      <a:pt x="788" y="525"/>
                      <a:pt x="788" y="525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87" y="526"/>
                      <a:pt x="787" y="526"/>
                      <a:pt x="787" y="526"/>
                    </a:cubicBezTo>
                    <a:cubicBezTo>
                      <a:pt x="786" y="528"/>
                      <a:pt x="786" y="528"/>
                      <a:pt x="786" y="528"/>
                    </a:cubicBezTo>
                    <a:cubicBezTo>
                      <a:pt x="785" y="529"/>
                      <a:pt x="785" y="529"/>
                      <a:pt x="785" y="529"/>
                    </a:cubicBezTo>
                    <a:cubicBezTo>
                      <a:pt x="784" y="529"/>
                      <a:pt x="784" y="529"/>
                      <a:pt x="784" y="529"/>
                    </a:cubicBezTo>
                    <a:cubicBezTo>
                      <a:pt x="784" y="527"/>
                      <a:pt x="784" y="527"/>
                      <a:pt x="784" y="527"/>
                    </a:cubicBezTo>
                    <a:cubicBezTo>
                      <a:pt x="783" y="526"/>
                      <a:pt x="783" y="526"/>
                      <a:pt x="783" y="526"/>
                    </a:cubicBezTo>
                    <a:cubicBezTo>
                      <a:pt x="783" y="525"/>
                      <a:pt x="783" y="525"/>
                      <a:pt x="783" y="525"/>
                    </a:cubicBezTo>
                    <a:cubicBezTo>
                      <a:pt x="784" y="524"/>
                      <a:pt x="784" y="524"/>
                      <a:pt x="784" y="524"/>
                    </a:cubicBezTo>
                    <a:cubicBezTo>
                      <a:pt x="786" y="523"/>
                      <a:pt x="786" y="523"/>
                      <a:pt x="786" y="523"/>
                    </a:cubicBezTo>
                    <a:cubicBezTo>
                      <a:pt x="786" y="522"/>
                      <a:pt x="786" y="522"/>
                      <a:pt x="786" y="522"/>
                    </a:cubicBezTo>
                    <a:cubicBezTo>
                      <a:pt x="787" y="522"/>
                      <a:pt x="787" y="522"/>
                      <a:pt x="787" y="522"/>
                    </a:cubicBezTo>
                    <a:cubicBezTo>
                      <a:pt x="786" y="521"/>
                      <a:pt x="786" y="521"/>
                      <a:pt x="786" y="521"/>
                    </a:cubicBezTo>
                    <a:cubicBezTo>
                      <a:pt x="785" y="521"/>
                      <a:pt x="785" y="521"/>
                      <a:pt x="785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2" y="521"/>
                      <a:pt x="782" y="521"/>
                      <a:pt x="782" y="521"/>
                    </a:cubicBezTo>
                    <a:cubicBezTo>
                      <a:pt x="782" y="520"/>
                      <a:pt x="782" y="520"/>
                      <a:pt x="782" y="520"/>
                    </a:cubicBezTo>
                    <a:cubicBezTo>
                      <a:pt x="782" y="520"/>
                      <a:pt x="782" y="520"/>
                      <a:pt x="782" y="520"/>
                    </a:cubicBezTo>
                    <a:cubicBezTo>
                      <a:pt x="784" y="519"/>
                      <a:pt x="784" y="519"/>
                      <a:pt x="784" y="519"/>
                    </a:cubicBezTo>
                    <a:cubicBezTo>
                      <a:pt x="785" y="517"/>
                      <a:pt x="785" y="517"/>
                      <a:pt x="785" y="517"/>
                    </a:cubicBezTo>
                    <a:cubicBezTo>
                      <a:pt x="784" y="517"/>
                      <a:pt x="784" y="517"/>
                      <a:pt x="784" y="517"/>
                    </a:cubicBezTo>
                    <a:cubicBezTo>
                      <a:pt x="783" y="518"/>
                      <a:pt x="783" y="518"/>
                      <a:pt x="783" y="518"/>
                    </a:cubicBezTo>
                    <a:cubicBezTo>
                      <a:pt x="782" y="518"/>
                      <a:pt x="782" y="518"/>
                      <a:pt x="782" y="518"/>
                    </a:cubicBezTo>
                    <a:cubicBezTo>
                      <a:pt x="782" y="517"/>
                      <a:pt x="782" y="517"/>
                      <a:pt x="782" y="517"/>
                    </a:cubicBezTo>
                    <a:cubicBezTo>
                      <a:pt x="783" y="516"/>
                      <a:pt x="783" y="516"/>
                      <a:pt x="783" y="516"/>
                    </a:cubicBezTo>
                    <a:cubicBezTo>
                      <a:pt x="784" y="515"/>
                      <a:pt x="784" y="515"/>
                      <a:pt x="784" y="515"/>
                    </a:cubicBezTo>
                    <a:cubicBezTo>
                      <a:pt x="786" y="515"/>
                      <a:pt x="786" y="515"/>
                      <a:pt x="786" y="515"/>
                    </a:cubicBezTo>
                    <a:cubicBezTo>
                      <a:pt x="785" y="514"/>
                      <a:pt x="785" y="514"/>
                      <a:pt x="785" y="514"/>
                    </a:cubicBezTo>
                    <a:cubicBezTo>
                      <a:pt x="783" y="514"/>
                      <a:pt x="783" y="514"/>
                      <a:pt x="783" y="514"/>
                    </a:cubicBezTo>
                    <a:cubicBezTo>
                      <a:pt x="782" y="515"/>
                      <a:pt x="782" y="515"/>
                      <a:pt x="782" y="515"/>
                    </a:cubicBezTo>
                    <a:cubicBezTo>
                      <a:pt x="781" y="515"/>
                      <a:pt x="781" y="515"/>
                      <a:pt x="781" y="515"/>
                    </a:cubicBezTo>
                    <a:cubicBezTo>
                      <a:pt x="781" y="514"/>
                      <a:pt x="781" y="514"/>
                      <a:pt x="781" y="514"/>
                    </a:cubicBezTo>
                    <a:cubicBezTo>
                      <a:pt x="783" y="511"/>
                      <a:pt x="783" y="511"/>
                      <a:pt x="783" y="511"/>
                    </a:cubicBezTo>
                    <a:cubicBezTo>
                      <a:pt x="784" y="511"/>
                      <a:pt x="784" y="511"/>
                      <a:pt x="784" y="511"/>
                    </a:cubicBezTo>
                    <a:cubicBezTo>
                      <a:pt x="786" y="510"/>
                      <a:pt x="786" y="510"/>
                      <a:pt x="786" y="510"/>
                    </a:cubicBezTo>
                    <a:cubicBezTo>
                      <a:pt x="788" y="509"/>
                      <a:pt x="788" y="509"/>
                      <a:pt x="788" y="509"/>
                    </a:cubicBezTo>
                    <a:cubicBezTo>
                      <a:pt x="790" y="508"/>
                      <a:pt x="790" y="508"/>
                      <a:pt x="790" y="508"/>
                    </a:cubicBezTo>
                    <a:cubicBezTo>
                      <a:pt x="790" y="506"/>
                      <a:pt x="790" y="506"/>
                      <a:pt x="790" y="506"/>
                    </a:cubicBezTo>
                    <a:cubicBezTo>
                      <a:pt x="792" y="504"/>
                      <a:pt x="792" y="504"/>
                      <a:pt x="792" y="504"/>
                    </a:cubicBezTo>
                    <a:cubicBezTo>
                      <a:pt x="793" y="504"/>
                      <a:pt x="793" y="504"/>
                      <a:pt x="793" y="504"/>
                    </a:cubicBezTo>
                    <a:cubicBezTo>
                      <a:pt x="793" y="503"/>
                      <a:pt x="793" y="503"/>
                      <a:pt x="793" y="503"/>
                    </a:cubicBezTo>
                    <a:cubicBezTo>
                      <a:pt x="792" y="503"/>
                      <a:pt x="792" y="503"/>
                      <a:pt x="792" y="503"/>
                    </a:cubicBezTo>
                    <a:cubicBezTo>
                      <a:pt x="790" y="505"/>
                      <a:pt x="790" y="505"/>
                      <a:pt x="790" y="505"/>
                    </a:cubicBezTo>
                    <a:cubicBezTo>
                      <a:pt x="789" y="505"/>
                      <a:pt x="789" y="505"/>
                      <a:pt x="789" y="505"/>
                    </a:cubicBezTo>
                    <a:cubicBezTo>
                      <a:pt x="788" y="507"/>
                      <a:pt x="788" y="507"/>
                      <a:pt x="788" y="507"/>
                    </a:cubicBezTo>
                    <a:cubicBezTo>
                      <a:pt x="785" y="508"/>
                      <a:pt x="785" y="508"/>
                      <a:pt x="785" y="508"/>
                    </a:cubicBezTo>
                    <a:cubicBezTo>
                      <a:pt x="784" y="508"/>
                      <a:pt x="784" y="508"/>
                      <a:pt x="784" y="508"/>
                    </a:cubicBezTo>
                    <a:cubicBezTo>
                      <a:pt x="781" y="510"/>
                      <a:pt x="781" y="510"/>
                      <a:pt x="781" y="510"/>
                    </a:cubicBezTo>
                    <a:cubicBezTo>
                      <a:pt x="779" y="511"/>
                      <a:pt x="779" y="511"/>
                      <a:pt x="779" y="511"/>
                    </a:cubicBezTo>
                    <a:cubicBezTo>
                      <a:pt x="777" y="510"/>
                      <a:pt x="777" y="510"/>
                      <a:pt x="777" y="510"/>
                    </a:cubicBezTo>
                    <a:cubicBezTo>
                      <a:pt x="777" y="509"/>
                      <a:pt x="777" y="509"/>
                      <a:pt x="777" y="509"/>
                    </a:cubicBezTo>
                    <a:cubicBezTo>
                      <a:pt x="780" y="506"/>
                      <a:pt x="780" y="506"/>
                      <a:pt x="780" y="506"/>
                    </a:cubicBezTo>
                    <a:cubicBezTo>
                      <a:pt x="783" y="505"/>
                      <a:pt x="783" y="505"/>
                      <a:pt x="783" y="505"/>
                    </a:cubicBezTo>
                    <a:cubicBezTo>
                      <a:pt x="783" y="504"/>
                      <a:pt x="783" y="504"/>
                      <a:pt x="783" y="504"/>
                    </a:cubicBezTo>
                    <a:cubicBezTo>
                      <a:pt x="784" y="503"/>
                      <a:pt x="784" y="503"/>
                      <a:pt x="784" y="503"/>
                    </a:cubicBezTo>
                    <a:cubicBezTo>
                      <a:pt x="784" y="501"/>
                      <a:pt x="784" y="501"/>
                      <a:pt x="784" y="501"/>
                    </a:cubicBezTo>
                    <a:cubicBezTo>
                      <a:pt x="782" y="504"/>
                      <a:pt x="782" y="504"/>
                      <a:pt x="782" y="504"/>
                    </a:cubicBezTo>
                    <a:cubicBezTo>
                      <a:pt x="778" y="506"/>
                      <a:pt x="778" y="506"/>
                      <a:pt x="778" y="506"/>
                    </a:cubicBezTo>
                    <a:cubicBezTo>
                      <a:pt x="777" y="507"/>
                      <a:pt x="777" y="507"/>
                      <a:pt x="777" y="507"/>
                    </a:cubicBezTo>
                    <a:cubicBezTo>
                      <a:pt x="776" y="507"/>
                      <a:pt x="776" y="507"/>
                      <a:pt x="776" y="507"/>
                    </a:cubicBezTo>
                    <a:cubicBezTo>
                      <a:pt x="775" y="506"/>
                      <a:pt x="775" y="506"/>
                      <a:pt x="775" y="506"/>
                    </a:cubicBezTo>
                    <a:cubicBezTo>
                      <a:pt x="775" y="504"/>
                      <a:pt x="775" y="504"/>
                      <a:pt x="775" y="504"/>
                    </a:cubicBezTo>
                    <a:cubicBezTo>
                      <a:pt x="775" y="504"/>
                      <a:pt x="775" y="504"/>
                      <a:pt x="775" y="504"/>
                    </a:cubicBezTo>
                    <a:cubicBezTo>
                      <a:pt x="774" y="504"/>
                      <a:pt x="774" y="504"/>
                      <a:pt x="774" y="504"/>
                    </a:cubicBezTo>
                    <a:cubicBezTo>
                      <a:pt x="772" y="503"/>
                      <a:pt x="772" y="503"/>
                      <a:pt x="772" y="503"/>
                    </a:cubicBezTo>
                    <a:cubicBezTo>
                      <a:pt x="773" y="502"/>
                      <a:pt x="773" y="502"/>
                      <a:pt x="773" y="502"/>
                    </a:cubicBezTo>
                    <a:cubicBezTo>
                      <a:pt x="774" y="502"/>
                      <a:pt x="774" y="502"/>
                      <a:pt x="774" y="502"/>
                    </a:cubicBezTo>
                    <a:cubicBezTo>
                      <a:pt x="774" y="501"/>
                      <a:pt x="774" y="501"/>
                      <a:pt x="774" y="501"/>
                    </a:cubicBezTo>
                    <a:cubicBezTo>
                      <a:pt x="773" y="500"/>
                      <a:pt x="773" y="500"/>
                      <a:pt x="773" y="500"/>
                    </a:cubicBezTo>
                    <a:cubicBezTo>
                      <a:pt x="772" y="500"/>
                      <a:pt x="772" y="500"/>
                      <a:pt x="772" y="500"/>
                    </a:cubicBezTo>
                    <a:cubicBezTo>
                      <a:pt x="772" y="500"/>
                      <a:pt x="772" y="500"/>
                      <a:pt x="772" y="500"/>
                    </a:cubicBezTo>
                    <a:cubicBezTo>
                      <a:pt x="772" y="498"/>
                      <a:pt x="772" y="498"/>
                      <a:pt x="772" y="498"/>
                    </a:cubicBezTo>
                    <a:cubicBezTo>
                      <a:pt x="773" y="497"/>
                      <a:pt x="773" y="497"/>
                      <a:pt x="773" y="497"/>
                    </a:cubicBezTo>
                    <a:cubicBezTo>
                      <a:pt x="773" y="496"/>
                      <a:pt x="773" y="496"/>
                      <a:pt x="773" y="496"/>
                    </a:cubicBezTo>
                    <a:cubicBezTo>
                      <a:pt x="772" y="495"/>
                      <a:pt x="772" y="495"/>
                      <a:pt x="772" y="495"/>
                    </a:cubicBezTo>
                    <a:cubicBezTo>
                      <a:pt x="771" y="494"/>
                      <a:pt x="771" y="494"/>
                      <a:pt x="771" y="494"/>
                    </a:cubicBezTo>
                    <a:cubicBezTo>
                      <a:pt x="771" y="494"/>
                      <a:pt x="771" y="494"/>
                      <a:pt x="771" y="494"/>
                    </a:cubicBezTo>
                    <a:cubicBezTo>
                      <a:pt x="771" y="496"/>
                      <a:pt x="771" y="496"/>
                      <a:pt x="771" y="496"/>
                    </a:cubicBezTo>
                    <a:cubicBezTo>
                      <a:pt x="771" y="497"/>
                      <a:pt x="771" y="497"/>
                      <a:pt x="771" y="497"/>
                    </a:cubicBezTo>
                    <a:cubicBezTo>
                      <a:pt x="769" y="498"/>
                      <a:pt x="769" y="498"/>
                      <a:pt x="769" y="498"/>
                    </a:cubicBezTo>
                    <a:cubicBezTo>
                      <a:pt x="768" y="497"/>
                      <a:pt x="768" y="497"/>
                      <a:pt x="768" y="497"/>
                    </a:cubicBezTo>
                    <a:cubicBezTo>
                      <a:pt x="767" y="496"/>
                      <a:pt x="767" y="496"/>
                      <a:pt x="767" y="496"/>
                    </a:cubicBezTo>
                    <a:cubicBezTo>
                      <a:pt x="765" y="496"/>
                      <a:pt x="765" y="496"/>
                      <a:pt x="765" y="496"/>
                    </a:cubicBezTo>
                    <a:cubicBezTo>
                      <a:pt x="767" y="497"/>
                      <a:pt x="767" y="497"/>
                      <a:pt x="767" y="497"/>
                    </a:cubicBezTo>
                    <a:cubicBezTo>
                      <a:pt x="768" y="499"/>
                      <a:pt x="768" y="499"/>
                      <a:pt x="768" y="499"/>
                    </a:cubicBezTo>
                    <a:cubicBezTo>
                      <a:pt x="769" y="501"/>
                      <a:pt x="769" y="501"/>
                      <a:pt x="769" y="501"/>
                    </a:cubicBezTo>
                    <a:cubicBezTo>
                      <a:pt x="767" y="501"/>
                      <a:pt x="767" y="501"/>
                      <a:pt x="767" y="501"/>
                    </a:cubicBezTo>
                    <a:cubicBezTo>
                      <a:pt x="767" y="501"/>
                      <a:pt x="767" y="501"/>
                      <a:pt x="767" y="501"/>
                    </a:cubicBezTo>
                    <a:cubicBezTo>
                      <a:pt x="767" y="502"/>
                      <a:pt x="767" y="502"/>
                      <a:pt x="767" y="502"/>
                    </a:cubicBezTo>
                    <a:cubicBezTo>
                      <a:pt x="766" y="502"/>
                      <a:pt x="766" y="502"/>
                      <a:pt x="766" y="502"/>
                    </a:cubicBezTo>
                    <a:cubicBezTo>
                      <a:pt x="765" y="501"/>
                      <a:pt x="765" y="501"/>
                      <a:pt x="765" y="501"/>
                    </a:cubicBezTo>
                    <a:cubicBezTo>
                      <a:pt x="764" y="499"/>
                      <a:pt x="764" y="499"/>
                      <a:pt x="764" y="499"/>
                    </a:cubicBezTo>
                    <a:cubicBezTo>
                      <a:pt x="763" y="498"/>
                      <a:pt x="763" y="498"/>
                      <a:pt x="763" y="498"/>
                    </a:cubicBezTo>
                    <a:cubicBezTo>
                      <a:pt x="762" y="499"/>
                      <a:pt x="762" y="499"/>
                      <a:pt x="762" y="499"/>
                    </a:cubicBezTo>
                    <a:cubicBezTo>
                      <a:pt x="764" y="500"/>
                      <a:pt x="764" y="500"/>
                      <a:pt x="764" y="500"/>
                    </a:cubicBezTo>
                    <a:cubicBezTo>
                      <a:pt x="764" y="501"/>
                      <a:pt x="764" y="501"/>
                      <a:pt x="764" y="501"/>
                    </a:cubicBezTo>
                    <a:cubicBezTo>
                      <a:pt x="763" y="503"/>
                      <a:pt x="763" y="503"/>
                      <a:pt x="763" y="503"/>
                    </a:cubicBezTo>
                    <a:cubicBezTo>
                      <a:pt x="765" y="503"/>
                      <a:pt x="765" y="503"/>
                      <a:pt x="765" y="503"/>
                    </a:cubicBezTo>
                    <a:cubicBezTo>
                      <a:pt x="766" y="505"/>
                      <a:pt x="766" y="505"/>
                      <a:pt x="766" y="505"/>
                    </a:cubicBezTo>
                    <a:cubicBezTo>
                      <a:pt x="767" y="507"/>
                      <a:pt x="767" y="507"/>
                      <a:pt x="767" y="507"/>
                    </a:cubicBezTo>
                    <a:cubicBezTo>
                      <a:pt x="767" y="508"/>
                      <a:pt x="767" y="508"/>
                      <a:pt x="767" y="508"/>
                    </a:cubicBezTo>
                    <a:cubicBezTo>
                      <a:pt x="767" y="508"/>
                      <a:pt x="767" y="508"/>
                      <a:pt x="767" y="508"/>
                    </a:cubicBezTo>
                    <a:cubicBezTo>
                      <a:pt x="767" y="509"/>
                      <a:pt x="767" y="509"/>
                      <a:pt x="767" y="509"/>
                    </a:cubicBezTo>
                    <a:cubicBezTo>
                      <a:pt x="766" y="510"/>
                      <a:pt x="766" y="510"/>
                      <a:pt x="766" y="510"/>
                    </a:cubicBezTo>
                    <a:cubicBezTo>
                      <a:pt x="764" y="510"/>
                      <a:pt x="764" y="510"/>
                      <a:pt x="764" y="510"/>
                    </a:cubicBezTo>
                    <a:cubicBezTo>
                      <a:pt x="763" y="508"/>
                      <a:pt x="763" y="508"/>
                      <a:pt x="763" y="508"/>
                    </a:cubicBezTo>
                    <a:cubicBezTo>
                      <a:pt x="762" y="510"/>
                      <a:pt x="762" y="510"/>
                      <a:pt x="762" y="510"/>
                    </a:cubicBezTo>
                    <a:cubicBezTo>
                      <a:pt x="761" y="510"/>
                      <a:pt x="761" y="510"/>
                      <a:pt x="761" y="510"/>
                    </a:cubicBezTo>
                    <a:cubicBezTo>
                      <a:pt x="759" y="508"/>
                      <a:pt x="759" y="508"/>
                      <a:pt x="759" y="508"/>
                    </a:cubicBezTo>
                    <a:cubicBezTo>
                      <a:pt x="759" y="506"/>
                      <a:pt x="759" y="506"/>
                      <a:pt x="759" y="506"/>
                    </a:cubicBezTo>
                    <a:cubicBezTo>
                      <a:pt x="760" y="505"/>
                      <a:pt x="760" y="505"/>
                      <a:pt x="760" y="505"/>
                    </a:cubicBezTo>
                    <a:cubicBezTo>
                      <a:pt x="759" y="504"/>
                      <a:pt x="759" y="504"/>
                      <a:pt x="759" y="504"/>
                    </a:cubicBezTo>
                    <a:cubicBezTo>
                      <a:pt x="757" y="503"/>
                      <a:pt x="757" y="503"/>
                      <a:pt x="757" y="503"/>
                    </a:cubicBezTo>
                    <a:cubicBezTo>
                      <a:pt x="756" y="503"/>
                      <a:pt x="756" y="503"/>
                      <a:pt x="756" y="503"/>
                    </a:cubicBezTo>
                    <a:cubicBezTo>
                      <a:pt x="755" y="502"/>
                      <a:pt x="755" y="502"/>
                      <a:pt x="755" y="502"/>
                    </a:cubicBezTo>
                    <a:cubicBezTo>
                      <a:pt x="754" y="500"/>
                      <a:pt x="754" y="500"/>
                      <a:pt x="754" y="500"/>
                    </a:cubicBezTo>
                    <a:cubicBezTo>
                      <a:pt x="753" y="501"/>
                      <a:pt x="753" y="501"/>
                      <a:pt x="753" y="501"/>
                    </a:cubicBezTo>
                    <a:cubicBezTo>
                      <a:pt x="751" y="501"/>
                      <a:pt x="751" y="501"/>
                      <a:pt x="751" y="501"/>
                    </a:cubicBezTo>
                    <a:cubicBezTo>
                      <a:pt x="749" y="501"/>
                      <a:pt x="749" y="501"/>
                      <a:pt x="749" y="501"/>
                    </a:cubicBezTo>
                    <a:cubicBezTo>
                      <a:pt x="750" y="502"/>
                      <a:pt x="750" y="502"/>
                      <a:pt x="750" y="502"/>
                    </a:cubicBezTo>
                    <a:cubicBezTo>
                      <a:pt x="753" y="502"/>
                      <a:pt x="753" y="502"/>
                      <a:pt x="753" y="502"/>
                    </a:cubicBezTo>
                    <a:cubicBezTo>
                      <a:pt x="754" y="503"/>
                      <a:pt x="754" y="503"/>
                      <a:pt x="754" y="503"/>
                    </a:cubicBezTo>
                    <a:cubicBezTo>
                      <a:pt x="757" y="504"/>
                      <a:pt x="757" y="504"/>
                      <a:pt x="757" y="504"/>
                    </a:cubicBezTo>
                    <a:cubicBezTo>
                      <a:pt x="757" y="506"/>
                      <a:pt x="757" y="506"/>
                      <a:pt x="757" y="506"/>
                    </a:cubicBezTo>
                    <a:cubicBezTo>
                      <a:pt x="755" y="508"/>
                      <a:pt x="755" y="508"/>
                      <a:pt x="755" y="508"/>
                    </a:cubicBezTo>
                    <a:cubicBezTo>
                      <a:pt x="756" y="509"/>
                      <a:pt x="756" y="509"/>
                      <a:pt x="756" y="509"/>
                    </a:cubicBezTo>
                    <a:cubicBezTo>
                      <a:pt x="757" y="509"/>
                      <a:pt x="757" y="509"/>
                      <a:pt x="757" y="509"/>
                    </a:cubicBezTo>
                    <a:cubicBezTo>
                      <a:pt x="757" y="510"/>
                      <a:pt x="757" y="510"/>
                      <a:pt x="757" y="510"/>
                    </a:cubicBezTo>
                    <a:cubicBezTo>
                      <a:pt x="757" y="511"/>
                      <a:pt x="757" y="511"/>
                      <a:pt x="757" y="511"/>
                    </a:cubicBezTo>
                    <a:cubicBezTo>
                      <a:pt x="758" y="511"/>
                      <a:pt x="758" y="511"/>
                      <a:pt x="758" y="511"/>
                    </a:cubicBezTo>
                    <a:cubicBezTo>
                      <a:pt x="759" y="511"/>
                      <a:pt x="759" y="511"/>
                      <a:pt x="759" y="511"/>
                    </a:cubicBezTo>
                    <a:cubicBezTo>
                      <a:pt x="760" y="512"/>
                      <a:pt x="760" y="512"/>
                      <a:pt x="760" y="512"/>
                    </a:cubicBezTo>
                    <a:cubicBezTo>
                      <a:pt x="758" y="514"/>
                      <a:pt x="758" y="514"/>
                      <a:pt x="758" y="514"/>
                    </a:cubicBezTo>
                    <a:cubicBezTo>
                      <a:pt x="755" y="517"/>
                      <a:pt x="755" y="517"/>
                      <a:pt x="755" y="517"/>
                    </a:cubicBezTo>
                    <a:cubicBezTo>
                      <a:pt x="753" y="518"/>
                      <a:pt x="753" y="518"/>
                      <a:pt x="753" y="518"/>
                    </a:cubicBezTo>
                    <a:cubicBezTo>
                      <a:pt x="757" y="517"/>
                      <a:pt x="757" y="517"/>
                      <a:pt x="757" y="517"/>
                    </a:cubicBezTo>
                    <a:cubicBezTo>
                      <a:pt x="759" y="516"/>
                      <a:pt x="759" y="516"/>
                      <a:pt x="759" y="516"/>
                    </a:cubicBezTo>
                    <a:cubicBezTo>
                      <a:pt x="759" y="515"/>
                      <a:pt x="759" y="515"/>
                      <a:pt x="759" y="515"/>
                    </a:cubicBezTo>
                    <a:cubicBezTo>
                      <a:pt x="762" y="515"/>
                      <a:pt x="762" y="515"/>
                      <a:pt x="762" y="515"/>
                    </a:cubicBezTo>
                    <a:cubicBezTo>
                      <a:pt x="763" y="516"/>
                      <a:pt x="763" y="516"/>
                      <a:pt x="763" y="516"/>
                    </a:cubicBezTo>
                    <a:cubicBezTo>
                      <a:pt x="763" y="517"/>
                      <a:pt x="763" y="517"/>
                      <a:pt x="763" y="517"/>
                    </a:cubicBezTo>
                    <a:cubicBezTo>
                      <a:pt x="761" y="518"/>
                      <a:pt x="761" y="518"/>
                      <a:pt x="761" y="518"/>
                    </a:cubicBezTo>
                    <a:cubicBezTo>
                      <a:pt x="760" y="519"/>
                      <a:pt x="760" y="519"/>
                      <a:pt x="760" y="519"/>
                    </a:cubicBezTo>
                    <a:cubicBezTo>
                      <a:pt x="761" y="520"/>
                      <a:pt x="761" y="520"/>
                      <a:pt x="761" y="520"/>
                    </a:cubicBezTo>
                    <a:cubicBezTo>
                      <a:pt x="763" y="520"/>
                      <a:pt x="763" y="520"/>
                      <a:pt x="763" y="520"/>
                    </a:cubicBezTo>
                    <a:cubicBezTo>
                      <a:pt x="764" y="521"/>
                      <a:pt x="764" y="521"/>
                      <a:pt x="764" y="521"/>
                    </a:cubicBezTo>
                    <a:cubicBezTo>
                      <a:pt x="763" y="522"/>
                      <a:pt x="763" y="522"/>
                      <a:pt x="763" y="522"/>
                    </a:cubicBezTo>
                    <a:cubicBezTo>
                      <a:pt x="761" y="522"/>
                      <a:pt x="761" y="522"/>
                      <a:pt x="761" y="522"/>
                    </a:cubicBezTo>
                    <a:cubicBezTo>
                      <a:pt x="760" y="523"/>
                      <a:pt x="760" y="523"/>
                      <a:pt x="760" y="523"/>
                    </a:cubicBezTo>
                    <a:cubicBezTo>
                      <a:pt x="762" y="524"/>
                      <a:pt x="762" y="524"/>
                      <a:pt x="762" y="524"/>
                    </a:cubicBezTo>
                    <a:cubicBezTo>
                      <a:pt x="762" y="525"/>
                      <a:pt x="762" y="525"/>
                      <a:pt x="762" y="525"/>
                    </a:cubicBezTo>
                    <a:cubicBezTo>
                      <a:pt x="762" y="525"/>
                      <a:pt x="762" y="525"/>
                      <a:pt x="762" y="525"/>
                    </a:cubicBezTo>
                    <a:cubicBezTo>
                      <a:pt x="762" y="526"/>
                      <a:pt x="762" y="526"/>
                      <a:pt x="762" y="526"/>
                    </a:cubicBezTo>
                    <a:cubicBezTo>
                      <a:pt x="763" y="526"/>
                      <a:pt x="763" y="526"/>
                      <a:pt x="763" y="526"/>
                    </a:cubicBezTo>
                    <a:cubicBezTo>
                      <a:pt x="762" y="528"/>
                      <a:pt x="762" y="528"/>
                      <a:pt x="762" y="528"/>
                    </a:cubicBezTo>
                    <a:cubicBezTo>
                      <a:pt x="763" y="528"/>
                      <a:pt x="763" y="528"/>
                      <a:pt x="763" y="528"/>
                    </a:cubicBezTo>
                    <a:cubicBezTo>
                      <a:pt x="764" y="530"/>
                      <a:pt x="764" y="530"/>
                      <a:pt x="764" y="530"/>
                    </a:cubicBezTo>
                    <a:cubicBezTo>
                      <a:pt x="764" y="532"/>
                      <a:pt x="764" y="532"/>
                      <a:pt x="764" y="532"/>
                    </a:cubicBezTo>
                    <a:cubicBezTo>
                      <a:pt x="764" y="533"/>
                      <a:pt x="764" y="533"/>
                      <a:pt x="764" y="533"/>
                    </a:cubicBezTo>
                    <a:cubicBezTo>
                      <a:pt x="765" y="531"/>
                      <a:pt x="765" y="531"/>
                      <a:pt x="765" y="531"/>
                    </a:cubicBezTo>
                    <a:cubicBezTo>
                      <a:pt x="765" y="529"/>
                      <a:pt x="765" y="529"/>
                      <a:pt x="765" y="529"/>
                    </a:cubicBezTo>
                    <a:cubicBezTo>
                      <a:pt x="766" y="529"/>
                      <a:pt x="766" y="529"/>
                      <a:pt x="766" y="529"/>
                    </a:cubicBezTo>
                    <a:cubicBezTo>
                      <a:pt x="768" y="530"/>
                      <a:pt x="768" y="530"/>
                      <a:pt x="768" y="530"/>
                    </a:cubicBezTo>
                    <a:cubicBezTo>
                      <a:pt x="768" y="532"/>
                      <a:pt x="768" y="532"/>
                      <a:pt x="768" y="532"/>
                    </a:cubicBezTo>
                    <a:cubicBezTo>
                      <a:pt x="769" y="533"/>
                      <a:pt x="769" y="533"/>
                      <a:pt x="769" y="533"/>
                    </a:cubicBezTo>
                    <a:cubicBezTo>
                      <a:pt x="768" y="534"/>
                      <a:pt x="768" y="534"/>
                      <a:pt x="768" y="534"/>
                    </a:cubicBezTo>
                    <a:cubicBezTo>
                      <a:pt x="767" y="535"/>
                      <a:pt x="767" y="535"/>
                      <a:pt x="767" y="535"/>
                    </a:cubicBezTo>
                    <a:cubicBezTo>
                      <a:pt x="767" y="536"/>
                      <a:pt x="767" y="536"/>
                      <a:pt x="767" y="536"/>
                    </a:cubicBezTo>
                    <a:cubicBezTo>
                      <a:pt x="770" y="535"/>
                      <a:pt x="770" y="535"/>
                      <a:pt x="770" y="535"/>
                    </a:cubicBezTo>
                    <a:cubicBezTo>
                      <a:pt x="770" y="535"/>
                      <a:pt x="770" y="535"/>
                      <a:pt x="770" y="535"/>
                    </a:cubicBezTo>
                    <a:cubicBezTo>
                      <a:pt x="770" y="536"/>
                      <a:pt x="770" y="536"/>
                      <a:pt x="770" y="536"/>
                    </a:cubicBezTo>
                    <a:cubicBezTo>
                      <a:pt x="771" y="535"/>
                      <a:pt x="771" y="535"/>
                      <a:pt x="771" y="535"/>
                    </a:cubicBezTo>
                    <a:cubicBezTo>
                      <a:pt x="772" y="534"/>
                      <a:pt x="772" y="534"/>
                      <a:pt x="772" y="534"/>
                    </a:cubicBezTo>
                    <a:cubicBezTo>
                      <a:pt x="773" y="534"/>
                      <a:pt x="773" y="534"/>
                      <a:pt x="773" y="534"/>
                    </a:cubicBezTo>
                    <a:cubicBezTo>
                      <a:pt x="774" y="535"/>
                      <a:pt x="774" y="535"/>
                      <a:pt x="774" y="535"/>
                    </a:cubicBezTo>
                    <a:cubicBezTo>
                      <a:pt x="773" y="537"/>
                      <a:pt x="773" y="537"/>
                      <a:pt x="773" y="537"/>
                    </a:cubicBezTo>
                    <a:cubicBezTo>
                      <a:pt x="772" y="539"/>
                      <a:pt x="772" y="539"/>
                      <a:pt x="772" y="539"/>
                    </a:cubicBezTo>
                    <a:cubicBezTo>
                      <a:pt x="772" y="540"/>
                      <a:pt x="772" y="540"/>
                      <a:pt x="772" y="540"/>
                    </a:cubicBezTo>
                    <a:cubicBezTo>
                      <a:pt x="771" y="541"/>
                      <a:pt x="771" y="541"/>
                      <a:pt x="771" y="541"/>
                    </a:cubicBezTo>
                    <a:cubicBezTo>
                      <a:pt x="772" y="542"/>
                      <a:pt x="772" y="542"/>
                      <a:pt x="772" y="542"/>
                    </a:cubicBezTo>
                    <a:cubicBezTo>
                      <a:pt x="775" y="541"/>
                      <a:pt x="775" y="541"/>
                      <a:pt x="775" y="541"/>
                    </a:cubicBezTo>
                    <a:cubicBezTo>
                      <a:pt x="776" y="541"/>
                      <a:pt x="776" y="541"/>
                      <a:pt x="776" y="541"/>
                    </a:cubicBezTo>
                    <a:cubicBezTo>
                      <a:pt x="777" y="542"/>
                      <a:pt x="777" y="542"/>
                      <a:pt x="777" y="542"/>
                    </a:cubicBezTo>
                    <a:cubicBezTo>
                      <a:pt x="775" y="543"/>
                      <a:pt x="775" y="543"/>
                      <a:pt x="775" y="543"/>
                    </a:cubicBezTo>
                    <a:cubicBezTo>
                      <a:pt x="775" y="544"/>
                      <a:pt x="775" y="544"/>
                      <a:pt x="775" y="544"/>
                    </a:cubicBezTo>
                    <a:cubicBezTo>
                      <a:pt x="772" y="544"/>
                      <a:pt x="772" y="544"/>
                      <a:pt x="772" y="544"/>
                    </a:cubicBezTo>
                    <a:cubicBezTo>
                      <a:pt x="774" y="546"/>
                      <a:pt x="774" y="546"/>
                      <a:pt x="774" y="546"/>
                    </a:cubicBezTo>
                    <a:cubicBezTo>
                      <a:pt x="775" y="548"/>
                      <a:pt x="775" y="548"/>
                      <a:pt x="775" y="548"/>
                    </a:cubicBezTo>
                    <a:cubicBezTo>
                      <a:pt x="775" y="550"/>
                      <a:pt x="775" y="550"/>
                      <a:pt x="775" y="550"/>
                    </a:cubicBezTo>
                    <a:cubicBezTo>
                      <a:pt x="776" y="550"/>
                      <a:pt x="776" y="550"/>
                      <a:pt x="776" y="550"/>
                    </a:cubicBezTo>
                    <a:cubicBezTo>
                      <a:pt x="776" y="553"/>
                      <a:pt x="776" y="553"/>
                      <a:pt x="776" y="553"/>
                    </a:cubicBezTo>
                    <a:cubicBezTo>
                      <a:pt x="779" y="557"/>
                      <a:pt x="779" y="557"/>
                      <a:pt x="779" y="557"/>
                    </a:cubicBezTo>
                    <a:cubicBezTo>
                      <a:pt x="779" y="557"/>
                      <a:pt x="779" y="557"/>
                      <a:pt x="779" y="557"/>
                    </a:cubicBezTo>
                    <a:cubicBezTo>
                      <a:pt x="778" y="558"/>
                      <a:pt x="778" y="558"/>
                      <a:pt x="778" y="558"/>
                    </a:cubicBezTo>
                    <a:cubicBezTo>
                      <a:pt x="778" y="561"/>
                      <a:pt x="778" y="561"/>
                      <a:pt x="778" y="561"/>
                    </a:cubicBezTo>
                    <a:cubicBezTo>
                      <a:pt x="776" y="563"/>
                      <a:pt x="776" y="563"/>
                      <a:pt x="776" y="563"/>
                    </a:cubicBezTo>
                    <a:cubicBezTo>
                      <a:pt x="777" y="566"/>
                      <a:pt x="777" y="566"/>
                      <a:pt x="777" y="566"/>
                    </a:cubicBezTo>
                    <a:cubicBezTo>
                      <a:pt x="776" y="567"/>
                      <a:pt x="776" y="567"/>
                      <a:pt x="776" y="567"/>
                    </a:cubicBezTo>
                    <a:cubicBezTo>
                      <a:pt x="773" y="563"/>
                      <a:pt x="773" y="563"/>
                      <a:pt x="773" y="563"/>
                    </a:cubicBezTo>
                    <a:cubicBezTo>
                      <a:pt x="773" y="561"/>
                      <a:pt x="773" y="561"/>
                      <a:pt x="773" y="561"/>
                    </a:cubicBezTo>
                    <a:cubicBezTo>
                      <a:pt x="773" y="559"/>
                      <a:pt x="773" y="559"/>
                      <a:pt x="773" y="559"/>
                    </a:cubicBezTo>
                    <a:cubicBezTo>
                      <a:pt x="772" y="555"/>
                      <a:pt x="772" y="555"/>
                      <a:pt x="772" y="555"/>
                    </a:cubicBezTo>
                    <a:cubicBezTo>
                      <a:pt x="772" y="558"/>
                      <a:pt x="772" y="558"/>
                      <a:pt x="772" y="558"/>
                    </a:cubicBezTo>
                    <a:cubicBezTo>
                      <a:pt x="772" y="561"/>
                      <a:pt x="772" y="561"/>
                      <a:pt x="772" y="561"/>
                    </a:cubicBezTo>
                    <a:cubicBezTo>
                      <a:pt x="773" y="565"/>
                      <a:pt x="773" y="565"/>
                      <a:pt x="773" y="565"/>
                    </a:cubicBezTo>
                    <a:cubicBezTo>
                      <a:pt x="773" y="569"/>
                      <a:pt x="773" y="569"/>
                      <a:pt x="773" y="569"/>
                    </a:cubicBezTo>
                    <a:cubicBezTo>
                      <a:pt x="772" y="570"/>
                      <a:pt x="772" y="570"/>
                      <a:pt x="772" y="570"/>
                    </a:cubicBezTo>
                    <a:cubicBezTo>
                      <a:pt x="773" y="573"/>
                      <a:pt x="773" y="573"/>
                      <a:pt x="773" y="573"/>
                    </a:cubicBezTo>
                    <a:cubicBezTo>
                      <a:pt x="773" y="573"/>
                      <a:pt x="773" y="573"/>
                      <a:pt x="773" y="573"/>
                    </a:cubicBezTo>
                    <a:cubicBezTo>
                      <a:pt x="771" y="573"/>
                      <a:pt x="771" y="573"/>
                      <a:pt x="771" y="573"/>
                    </a:cubicBezTo>
                    <a:cubicBezTo>
                      <a:pt x="770" y="571"/>
                      <a:pt x="770" y="571"/>
                      <a:pt x="770" y="571"/>
                    </a:cubicBezTo>
                    <a:cubicBezTo>
                      <a:pt x="768" y="571"/>
                      <a:pt x="768" y="571"/>
                      <a:pt x="768" y="571"/>
                    </a:cubicBezTo>
                    <a:cubicBezTo>
                      <a:pt x="769" y="575"/>
                      <a:pt x="769" y="575"/>
                      <a:pt x="769" y="575"/>
                    </a:cubicBezTo>
                    <a:cubicBezTo>
                      <a:pt x="769" y="578"/>
                      <a:pt x="769" y="578"/>
                      <a:pt x="769" y="578"/>
                    </a:cubicBezTo>
                    <a:cubicBezTo>
                      <a:pt x="770" y="579"/>
                      <a:pt x="770" y="579"/>
                      <a:pt x="770" y="579"/>
                    </a:cubicBezTo>
                    <a:cubicBezTo>
                      <a:pt x="770" y="580"/>
                      <a:pt x="770" y="580"/>
                      <a:pt x="770" y="580"/>
                    </a:cubicBezTo>
                    <a:cubicBezTo>
                      <a:pt x="768" y="580"/>
                      <a:pt x="768" y="580"/>
                      <a:pt x="768" y="580"/>
                    </a:cubicBezTo>
                    <a:cubicBezTo>
                      <a:pt x="766" y="579"/>
                      <a:pt x="766" y="579"/>
                      <a:pt x="766" y="579"/>
                    </a:cubicBezTo>
                    <a:cubicBezTo>
                      <a:pt x="766" y="575"/>
                      <a:pt x="766" y="575"/>
                      <a:pt x="766" y="575"/>
                    </a:cubicBezTo>
                    <a:cubicBezTo>
                      <a:pt x="766" y="574"/>
                      <a:pt x="766" y="574"/>
                      <a:pt x="766" y="574"/>
                    </a:cubicBezTo>
                    <a:cubicBezTo>
                      <a:pt x="766" y="572"/>
                      <a:pt x="766" y="572"/>
                      <a:pt x="766" y="572"/>
                    </a:cubicBezTo>
                    <a:cubicBezTo>
                      <a:pt x="765" y="573"/>
                      <a:pt x="765" y="573"/>
                      <a:pt x="765" y="573"/>
                    </a:cubicBezTo>
                    <a:cubicBezTo>
                      <a:pt x="764" y="573"/>
                      <a:pt x="764" y="573"/>
                      <a:pt x="764" y="573"/>
                    </a:cubicBezTo>
                    <a:cubicBezTo>
                      <a:pt x="763" y="572"/>
                      <a:pt x="763" y="572"/>
                      <a:pt x="763" y="572"/>
                    </a:cubicBezTo>
                    <a:cubicBezTo>
                      <a:pt x="763" y="569"/>
                      <a:pt x="763" y="569"/>
                      <a:pt x="763" y="569"/>
                    </a:cubicBezTo>
                    <a:cubicBezTo>
                      <a:pt x="762" y="569"/>
                      <a:pt x="762" y="569"/>
                      <a:pt x="762" y="569"/>
                    </a:cubicBezTo>
                    <a:cubicBezTo>
                      <a:pt x="762" y="571"/>
                      <a:pt x="762" y="571"/>
                      <a:pt x="762" y="571"/>
                    </a:cubicBezTo>
                    <a:cubicBezTo>
                      <a:pt x="761" y="570"/>
                      <a:pt x="761" y="570"/>
                      <a:pt x="761" y="570"/>
                    </a:cubicBezTo>
                    <a:cubicBezTo>
                      <a:pt x="761" y="569"/>
                      <a:pt x="761" y="569"/>
                      <a:pt x="761" y="569"/>
                    </a:cubicBezTo>
                    <a:cubicBezTo>
                      <a:pt x="760" y="567"/>
                      <a:pt x="760" y="567"/>
                      <a:pt x="760" y="567"/>
                    </a:cubicBezTo>
                    <a:cubicBezTo>
                      <a:pt x="759" y="567"/>
                      <a:pt x="759" y="567"/>
                      <a:pt x="759" y="567"/>
                    </a:cubicBezTo>
                    <a:cubicBezTo>
                      <a:pt x="759" y="568"/>
                      <a:pt x="759" y="568"/>
                      <a:pt x="759" y="568"/>
                    </a:cubicBezTo>
                    <a:cubicBezTo>
                      <a:pt x="760" y="569"/>
                      <a:pt x="760" y="569"/>
                      <a:pt x="760" y="569"/>
                    </a:cubicBezTo>
                    <a:cubicBezTo>
                      <a:pt x="759" y="570"/>
                      <a:pt x="759" y="570"/>
                      <a:pt x="759" y="570"/>
                    </a:cubicBezTo>
                    <a:cubicBezTo>
                      <a:pt x="758" y="569"/>
                      <a:pt x="758" y="569"/>
                      <a:pt x="758" y="569"/>
                    </a:cubicBezTo>
                    <a:cubicBezTo>
                      <a:pt x="757" y="569"/>
                      <a:pt x="757" y="569"/>
                      <a:pt x="757" y="569"/>
                    </a:cubicBezTo>
                    <a:cubicBezTo>
                      <a:pt x="756" y="567"/>
                      <a:pt x="756" y="567"/>
                      <a:pt x="756" y="567"/>
                    </a:cubicBezTo>
                    <a:cubicBezTo>
                      <a:pt x="757" y="565"/>
                      <a:pt x="757" y="565"/>
                      <a:pt x="757" y="565"/>
                    </a:cubicBezTo>
                    <a:cubicBezTo>
                      <a:pt x="755" y="561"/>
                      <a:pt x="755" y="561"/>
                      <a:pt x="755" y="561"/>
                    </a:cubicBezTo>
                    <a:cubicBezTo>
                      <a:pt x="755" y="560"/>
                      <a:pt x="755" y="560"/>
                      <a:pt x="755" y="560"/>
                    </a:cubicBezTo>
                    <a:cubicBezTo>
                      <a:pt x="755" y="562"/>
                      <a:pt x="755" y="562"/>
                      <a:pt x="755" y="562"/>
                    </a:cubicBezTo>
                    <a:cubicBezTo>
                      <a:pt x="755" y="565"/>
                      <a:pt x="755" y="565"/>
                      <a:pt x="755" y="565"/>
                    </a:cubicBezTo>
                    <a:cubicBezTo>
                      <a:pt x="756" y="567"/>
                      <a:pt x="756" y="567"/>
                      <a:pt x="756" y="567"/>
                    </a:cubicBezTo>
                    <a:cubicBezTo>
                      <a:pt x="754" y="569"/>
                      <a:pt x="754" y="569"/>
                      <a:pt x="754" y="569"/>
                    </a:cubicBezTo>
                    <a:cubicBezTo>
                      <a:pt x="753" y="565"/>
                      <a:pt x="753" y="565"/>
                      <a:pt x="753" y="565"/>
                    </a:cubicBezTo>
                    <a:cubicBezTo>
                      <a:pt x="751" y="564"/>
                      <a:pt x="751" y="564"/>
                      <a:pt x="751" y="564"/>
                    </a:cubicBezTo>
                    <a:cubicBezTo>
                      <a:pt x="751" y="562"/>
                      <a:pt x="751" y="562"/>
                      <a:pt x="751" y="562"/>
                    </a:cubicBezTo>
                    <a:cubicBezTo>
                      <a:pt x="750" y="562"/>
                      <a:pt x="750" y="562"/>
                      <a:pt x="750" y="562"/>
                    </a:cubicBezTo>
                    <a:cubicBezTo>
                      <a:pt x="749" y="559"/>
                      <a:pt x="749" y="559"/>
                      <a:pt x="749" y="559"/>
                    </a:cubicBezTo>
                    <a:cubicBezTo>
                      <a:pt x="748" y="558"/>
                      <a:pt x="748" y="558"/>
                      <a:pt x="748" y="558"/>
                    </a:cubicBezTo>
                    <a:cubicBezTo>
                      <a:pt x="748" y="557"/>
                      <a:pt x="748" y="557"/>
                      <a:pt x="748" y="557"/>
                    </a:cubicBezTo>
                    <a:cubicBezTo>
                      <a:pt x="747" y="555"/>
                      <a:pt x="747" y="555"/>
                      <a:pt x="747" y="555"/>
                    </a:cubicBezTo>
                    <a:cubicBezTo>
                      <a:pt x="746" y="556"/>
                      <a:pt x="746" y="556"/>
                      <a:pt x="746" y="556"/>
                    </a:cubicBezTo>
                    <a:cubicBezTo>
                      <a:pt x="745" y="557"/>
                      <a:pt x="745" y="557"/>
                      <a:pt x="745" y="557"/>
                    </a:cubicBezTo>
                    <a:cubicBezTo>
                      <a:pt x="747" y="559"/>
                      <a:pt x="747" y="559"/>
                      <a:pt x="747" y="559"/>
                    </a:cubicBezTo>
                    <a:cubicBezTo>
                      <a:pt x="747" y="561"/>
                      <a:pt x="747" y="561"/>
                      <a:pt x="747" y="561"/>
                    </a:cubicBezTo>
                    <a:cubicBezTo>
                      <a:pt x="746" y="560"/>
                      <a:pt x="746" y="560"/>
                      <a:pt x="746" y="560"/>
                    </a:cubicBezTo>
                    <a:cubicBezTo>
                      <a:pt x="746" y="559"/>
                      <a:pt x="746" y="559"/>
                      <a:pt x="746" y="559"/>
                    </a:cubicBezTo>
                    <a:cubicBezTo>
                      <a:pt x="744" y="558"/>
                      <a:pt x="744" y="558"/>
                      <a:pt x="744" y="558"/>
                    </a:cubicBezTo>
                    <a:cubicBezTo>
                      <a:pt x="742" y="556"/>
                      <a:pt x="742" y="556"/>
                      <a:pt x="742" y="556"/>
                    </a:cubicBezTo>
                    <a:cubicBezTo>
                      <a:pt x="740" y="553"/>
                      <a:pt x="740" y="553"/>
                      <a:pt x="740" y="553"/>
                    </a:cubicBezTo>
                    <a:cubicBezTo>
                      <a:pt x="740" y="551"/>
                      <a:pt x="740" y="551"/>
                      <a:pt x="740" y="551"/>
                    </a:cubicBezTo>
                    <a:cubicBezTo>
                      <a:pt x="738" y="551"/>
                      <a:pt x="738" y="551"/>
                      <a:pt x="738" y="551"/>
                    </a:cubicBezTo>
                    <a:cubicBezTo>
                      <a:pt x="737" y="552"/>
                      <a:pt x="737" y="552"/>
                      <a:pt x="737" y="552"/>
                    </a:cubicBezTo>
                    <a:cubicBezTo>
                      <a:pt x="736" y="551"/>
                      <a:pt x="736" y="551"/>
                      <a:pt x="736" y="551"/>
                    </a:cubicBezTo>
                    <a:cubicBezTo>
                      <a:pt x="735" y="553"/>
                      <a:pt x="735" y="553"/>
                      <a:pt x="735" y="553"/>
                    </a:cubicBezTo>
                    <a:cubicBezTo>
                      <a:pt x="736" y="556"/>
                      <a:pt x="736" y="556"/>
                      <a:pt x="736" y="556"/>
                    </a:cubicBezTo>
                    <a:cubicBezTo>
                      <a:pt x="739" y="559"/>
                      <a:pt x="739" y="559"/>
                      <a:pt x="739" y="559"/>
                    </a:cubicBezTo>
                    <a:cubicBezTo>
                      <a:pt x="739" y="560"/>
                      <a:pt x="739" y="560"/>
                      <a:pt x="739" y="560"/>
                    </a:cubicBezTo>
                    <a:cubicBezTo>
                      <a:pt x="739" y="561"/>
                      <a:pt x="739" y="561"/>
                      <a:pt x="739" y="561"/>
                    </a:cubicBezTo>
                    <a:cubicBezTo>
                      <a:pt x="740" y="564"/>
                      <a:pt x="740" y="564"/>
                      <a:pt x="740" y="564"/>
                    </a:cubicBezTo>
                    <a:cubicBezTo>
                      <a:pt x="741" y="564"/>
                      <a:pt x="741" y="564"/>
                      <a:pt x="741" y="564"/>
                    </a:cubicBezTo>
                    <a:cubicBezTo>
                      <a:pt x="743" y="564"/>
                      <a:pt x="743" y="564"/>
                      <a:pt x="743" y="564"/>
                    </a:cubicBezTo>
                    <a:cubicBezTo>
                      <a:pt x="745" y="566"/>
                      <a:pt x="745" y="566"/>
                      <a:pt x="745" y="566"/>
                    </a:cubicBezTo>
                    <a:cubicBezTo>
                      <a:pt x="744" y="568"/>
                      <a:pt x="744" y="568"/>
                      <a:pt x="744" y="568"/>
                    </a:cubicBezTo>
                    <a:cubicBezTo>
                      <a:pt x="745" y="567"/>
                      <a:pt x="745" y="567"/>
                      <a:pt x="745" y="567"/>
                    </a:cubicBezTo>
                    <a:cubicBezTo>
                      <a:pt x="746" y="568"/>
                      <a:pt x="746" y="568"/>
                      <a:pt x="746" y="568"/>
                    </a:cubicBezTo>
                    <a:cubicBezTo>
                      <a:pt x="745" y="569"/>
                      <a:pt x="745" y="569"/>
                      <a:pt x="745" y="569"/>
                    </a:cubicBezTo>
                    <a:cubicBezTo>
                      <a:pt x="747" y="569"/>
                      <a:pt x="747" y="569"/>
                      <a:pt x="747" y="569"/>
                    </a:cubicBezTo>
                    <a:cubicBezTo>
                      <a:pt x="748" y="571"/>
                      <a:pt x="748" y="571"/>
                      <a:pt x="748" y="571"/>
                    </a:cubicBezTo>
                    <a:cubicBezTo>
                      <a:pt x="749" y="573"/>
                      <a:pt x="749" y="573"/>
                      <a:pt x="749" y="573"/>
                    </a:cubicBezTo>
                    <a:cubicBezTo>
                      <a:pt x="749" y="575"/>
                      <a:pt x="749" y="575"/>
                      <a:pt x="749" y="575"/>
                    </a:cubicBezTo>
                    <a:cubicBezTo>
                      <a:pt x="751" y="575"/>
                      <a:pt x="751" y="575"/>
                      <a:pt x="751" y="575"/>
                    </a:cubicBezTo>
                    <a:cubicBezTo>
                      <a:pt x="752" y="575"/>
                      <a:pt x="752" y="575"/>
                      <a:pt x="752" y="575"/>
                    </a:cubicBezTo>
                    <a:cubicBezTo>
                      <a:pt x="752" y="578"/>
                      <a:pt x="752" y="578"/>
                      <a:pt x="752" y="578"/>
                    </a:cubicBezTo>
                    <a:cubicBezTo>
                      <a:pt x="750" y="580"/>
                      <a:pt x="750" y="580"/>
                      <a:pt x="750" y="580"/>
                    </a:cubicBezTo>
                    <a:cubicBezTo>
                      <a:pt x="752" y="580"/>
                      <a:pt x="752" y="580"/>
                      <a:pt x="752" y="580"/>
                    </a:cubicBezTo>
                    <a:cubicBezTo>
                      <a:pt x="752" y="581"/>
                      <a:pt x="752" y="581"/>
                      <a:pt x="752" y="581"/>
                    </a:cubicBezTo>
                    <a:cubicBezTo>
                      <a:pt x="752" y="582"/>
                      <a:pt x="752" y="582"/>
                      <a:pt x="752" y="582"/>
                    </a:cubicBezTo>
                    <a:cubicBezTo>
                      <a:pt x="754" y="580"/>
                      <a:pt x="754" y="580"/>
                      <a:pt x="754" y="580"/>
                    </a:cubicBezTo>
                    <a:cubicBezTo>
                      <a:pt x="755" y="581"/>
                      <a:pt x="755" y="581"/>
                      <a:pt x="755" y="581"/>
                    </a:cubicBezTo>
                    <a:cubicBezTo>
                      <a:pt x="754" y="583"/>
                      <a:pt x="754" y="583"/>
                      <a:pt x="754" y="583"/>
                    </a:cubicBezTo>
                    <a:cubicBezTo>
                      <a:pt x="755" y="584"/>
                      <a:pt x="755" y="584"/>
                      <a:pt x="755" y="584"/>
                    </a:cubicBezTo>
                    <a:cubicBezTo>
                      <a:pt x="756" y="584"/>
                      <a:pt x="756" y="584"/>
                      <a:pt x="756" y="584"/>
                    </a:cubicBezTo>
                    <a:cubicBezTo>
                      <a:pt x="757" y="585"/>
                      <a:pt x="757" y="585"/>
                      <a:pt x="757" y="585"/>
                    </a:cubicBezTo>
                    <a:cubicBezTo>
                      <a:pt x="756" y="586"/>
                      <a:pt x="756" y="586"/>
                      <a:pt x="756" y="586"/>
                    </a:cubicBezTo>
                    <a:cubicBezTo>
                      <a:pt x="754" y="586"/>
                      <a:pt x="754" y="586"/>
                      <a:pt x="754" y="586"/>
                    </a:cubicBezTo>
                    <a:cubicBezTo>
                      <a:pt x="753" y="587"/>
                      <a:pt x="753" y="587"/>
                      <a:pt x="753" y="587"/>
                    </a:cubicBezTo>
                    <a:cubicBezTo>
                      <a:pt x="754" y="588"/>
                      <a:pt x="754" y="588"/>
                      <a:pt x="754" y="588"/>
                    </a:cubicBezTo>
                    <a:cubicBezTo>
                      <a:pt x="756" y="590"/>
                      <a:pt x="756" y="590"/>
                      <a:pt x="756" y="590"/>
                    </a:cubicBezTo>
                    <a:cubicBezTo>
                      <a:pt x="756" y="591"/>
                      <a:pt x="756" y="591"/>
                      <a:pt x="756" y="591"/>
                    </a:cubicBezTo>
                    <a:lnTo>
                      <a:pt x="755" y="592"/>
                    </a:lnTo>
                    <a:close/>
                    <a:moveTo>
                      <a:pt x="566" y="536"/>
                    </a:moveTo>
                    <a:cubicBezTo>
                      <a:pt x="566" y="536"/>
                      <a:pt x="567" y="536"/>
                      <a:pt x="567" y="536"/>
                    </a:cubicBezTo>
                    <a:cubicBezTo>
                      <a:pt x="567" y="534"/>
                      <a:pt x="567" y="534"/>
                      <a:pt x="567" y="534"/>
                    </a:cubicBezTo>
                    <a:cubicBezTo>
                      <a:pt x="568" y="533"/>
                      <a:pt x="568" y="533"/>
                      <a:pt x="568" y="533"/>
                    </a:cubicBezTo>
                    <a:cubicBezTo>
                      <a:pt x="569" y="534"/>
                      <a:pt x="569" y="534"/>
                      <a:pt x="569" y="534"/>
                    </a:cubicBezTo>
                    <a:cubicBezTo>
                      <a:pt x="570" y="535"/>
                      <a:pt x="570" y="535"/>
                      <a:pt x="570" y="535"/>
                    </a:cubicBezTo>
                    <a:cubicBezTo>
                      <a:pt x="572" y="535"/>
                      <a:pt x="572" y="535"/>
                      <a:pt x="572" y="535"/>
                    </a:cubicBezTo>
                    <a:cubicBezTo>
                      <a:pt x="573" y="534"/>
                      <a:pt x="573" y="534"/>
                      <a:pt x="573" y="534"/>
                    </a:cubicBezTo>
                    <a:cubicBezTo>
                      <a:pt x="574" y="534"/>
                      <a:pt x="574" y="534"/>
                      <a:pt x="574" y="534"/>
                    </a:cubicBezTo>
                    <a:cubicBezTo>
                      <a:pt x="575" y="535"/>
                      <a:pt x="575" y="535"/>
                      <a:pt x="575" y="535"/>
                    </a:cubicBezTo>
                    <a:cubicBezTo>
                      <a:pt x="576" y="536"/>
                      <a:pt x="576" y="536"/>
                      <a:pt x="576" y="536"/>
                    </a:cubicBezTo>
                    <a:cubicBezTo>
                      <a:pt x="574" y="538"/>
                      <a:pt x="574" y="538"/>
                      <a:pt x="574" y="538"/>
                    </a:cubicBezTo>
                    <a:cubicBezTo>
                      <a:pt x="574" y="540"/>
                      <a:pt x="574" y="540"/>
                      <a:pt x="574" y="540"/>
                    </a:cubicBezTo>
                    <a:cubicBezTo>
                      <a:pt x="573" y="542"/>
                      <a:pt x="573" y="542"/>
                      <a:pt x="573" y="542"/>
                    </a:cubicBezTo>
                    <a:cubicBezTo>
                      <a:pt x="573" y="545"/>
                      <a:pt x="573" y="545"/>
                      <a:pt x="573" y="545"/>
                    </a:cubicBezTo>
                    <a:cubicBezTo>
                      <a:pt x="574" y="546"/>
                      <a:pt x="574" y="546"/>
                      <a:pt x="574" y="546"/>
                    </a:cubicBezTo>
                    <a:cubicBezTo>
                      <a:pt x="575" y="545"/>
                      <a:pt x="575" y="545"/>
                      <a:pt x="575" y="545"/>
                    </a:cubicBezTo>
                    <a:cubicBezTo>
                      <a:pt x="576" y="546"/>
                      <a:pt x="576" y="546"/>
                      <a:pt x="576" y="546"/>
                    </a:cubicBezTo>
                    <a:cubicBezTo>
                      <a:pt x="577" y="546"/>
                      <a:pt x="577" y="546"/>
                      <a:pt x="577" y="546"/>
                    </a:cubicBezTo>
                    <a:cubicBezTo>
                      <a:pt x="578" y="545"/>
                      <a:pt x="578" y="545"/>
                      <a:pt x="578" y="545"/>
                    </a:cubicBezTo>
                    <a:cubicBezTo>
                      <a:pt x="580" y="545"/>
                      <a:pt x="580" y="545"/>
                      <a:pt x="580" y="545"/>
                    </a:cubicBezTo>
                    <a:cubicBezTo>
                      <a:pt x="581" y="544"/>
                      <a:pt x="581" y="544"/>
                      <a:pt x="581" y="544"/>
                    </a:cubicBezTo>
                    <a:cubicBezTo>
                      <a:pt x="582" y="543"/>
                      <a:pt x="582" y="543"/>
                      <a:pt x="582" y="543"/>
                    </a:cubicBezTo>
                    <a:cubicBezTo>
                      <a:pt x="584" y="544"/>
                      <a:pt x="584" y="544"/>
                      <a:pt x="584" y="544"/>
                    </a:cubicBezTo>
                    <a:cubicBezTo>
                      <a:pt x="586" y="542"/>
                      <a:pt x="586" y="542"/>
                      <a:pt x="586" y="542"/>
                    </a:cubicBezTo>
                    <a:cubicBezTo>
                      <a:pt x="586" y="539"/>
                      <a:pt x="586" y="539"/>
                      <a:pt x="586" y="539"/>
                    </a:cubicBezTo>
                    <a:cubicBezTo>
                      <a:pt x="588" y="538"/>
                      <a:pt x="588" y="538"/>
                      <a:pt x="588" y="538"/>
                    </a:cubicBezTo>
                    <a:cubicBezTo>
                      <a:pt x="589" y="536"/>
                      <a:pt x="589" y="536"/>
                      <a:pt x="589" y="536"/>
                    </a:cubicBezTo>
                    <a:cubicBezTo>
                      <a:pt x="590" y="536"/>
                      <a:pt x="590" y="536"/>
                      <a:pt x="590" y="536"/>
                    </a:cubicBezTo>
                    <a:cubicBezTo>
                      <a:pt x="591" y="537"/>
                      <a:pt x="591" y="537"/>
                      <a:pt x="591" y="537"/>
                    </a:cubicBezTo>
                    <a:cubicBezTo>
                      <a:pt x="593" y="536"/>
                      <a:pt x="593" y="536"/>
                      <a:pt x="593" y="536"/>
                    </a:cubicBezTo>
                    <a:cubicBezTo>
                      <a:pt x="594" y="535"/>
                      <a:pt x="594" y="535"/>
                      <a:pt x="594" y="535"/>
                    </a:cubicBezTo>
                    <a:cubicBezTo>
                      <a:pt x="595" y="536"/>
                      <a:pt x="595" y="536"/>
                      <a:pt x="595" y="536"/>
                    </a:cubicBezTo>
                    <a:cubicBezTo>
                      <a:pt x="596" y="533"/>
                      <a:pt x="596" y="533"/>
                      <a:pt x="596" y="533"/>
                    </a:cubicBezTo>
                    <a:cubicBezTo>
                      <a:pt x="596" y="530"/>
                      <a:pt x="596" y="530"/>
                      <a:pt x="596" y="530"/>
                    </a:cubicBezTo>
                    <a:cubicBezTo>
                      <a:pt x="598" y="529"/>
                      <a:pt x="598" y="529"/>
                      <a:pt x="598" y="529"/>
                    </a:cubicBezTo>
                    <a:cubicBezTo>
                      <a:pt x="598" y="527"/>
                      <a:pt x="598" y="527"/>
                      <a:pt x="598" y="527"/>
                    </a:cubicBezTo>
                    <a:cubicBezTo>
                      <a:pt x="600" y="527"/>
                      <a:pt x="600" y="527"/>
                      <a:pt x="600" y="527"/>
                    </a:cubicBezTo>
                    <a:cubicBezTo>
                      <a:pt x="601" y="528"/>
                      <a:pt x="601" y="528"/>
                      <a:pt x="601" y="528"/>
                    </a:cubicBezTo>
                    <a:cubicBezTo>
                      <a:pt x="602" y="527"/>
                      <a:pt x="602" y="527"/>
                      <a:pt x="602" y="527"/>
                    </a:cubicBezTo>
                    <a:cubicBezTo>
                      <a:pt x="603" y="526"/>
                      <a:pt x="603" y="526"/>
                      <a:pt x="603" y="526"/>
                    </a:cubicBezTo>
                    <a:cubicBezTo>
                      <a:pt x="604" y="527"/>
                      <a:pt x="604" y="527"/>
                      <a:pt x="604" y="527"/>
                    </a:cubicBezTo>
                    <a:cubicBezTo>
                      <a:pt x="605" y="529"/>
                      <a:pt x="605" y="529"/>
                      <a:pt x="605" y="529"/>
                    </a:cubicBezTo>
                    <a:cubicBezTo>
                      <a:pt x="603" y="530"/>
                      <a:pt x="603" y="530"/>
                      <a:pt x="603" y="530"/>
                    </a:cubicBezTo>
                    <a:cubicBezTo>
                      <a:pt x="602" y="531"/>
                      <a:pt x="602" y="531"/>
                      <a:pt x="602" y="531"/>
                    </a:cubicBezTo>
                    <a:cubicBezTo>
                      <a:pt x="604" y="532"/>
                      <a:pt x="604" y="532"/>
                      <a:pt x="604" y="532"/>
                    </a:cubicBezTo>
                    <a:cubicBezTo>
                      <a:pt x="607" y="532"/>
                      <a:pt x="607" y="532"/>
                      <a:pt x="607" y="532"/>
                    </a:cubicBezTo>
                    <a:cubicBezTo>
                      <a:pt x="609" y="533"/>
                      <a:pt x="609" y="533"/>
                      <a:pt x="609" y="533"/>
                    </a:cubicBezTo>
                    <a:cubicBezTo>
                      <a:pt x="609" y="535"/>
                      <a:pt x="609" y="535"/>
                      <a:pt x="609" y="535"/>
                    </a:cubicBezTo>
                    <a:cubicBezTo>
                      <a:pt x="608" y="537"/>
                      <a:pt x="608" y="537"/>
                      <a:pt x="608" y="537"/>
                    </a:cubicBezTo>
                    <a:cubicBezTo>
                      <a:pt x="606" y="537"/>
                      <a:pt x="606" y="537"/>
                      <a:pt x="606" y="537"/>
                    </a:cubicBezTo>
                    <a:cubicBezTo>
                      <a:pt x="606" y="540"/>
                      <a:pt x="606" y="540"/>
                      <a:pt x="606" y="540"/>
                    </a:cubicBezTo>
                    <a:cubicBezTo>
                      <a:pt x="608" y="540"/>
                      <a:pt x="608" y="540"/>
                      <a:pt x="608" y="540"/>
                    </a:cubicBezTo>
                    <a:cubicBezTo>
                      <a:pt x="609" y="540"/>
                      <a:pt x="609" y="540"/>
                      <a:pt x="609" y="540"/>
                    </a:cubicBezTo>
                    <a:cubicBezTo>
                      <a:pt x="610" y="540"/>
                      <a:pt x="610" y="540"/>
                      <a:pt x="610" y="540"/>
                    </a:cubicBezTo>
                    <a:cubicBezTo>
                      <a:pt x="611" y="540"/>
                      <a:pt x="611" y="540"/>
                      <a:pt x="611" y="540"/>
                    </a:cubicBezTo>
                    <a:cubicBezTo>
                      <a:pt x="612" y="540"/>
                      <a:pt x="612" y="540"/>
                      <a:pt x="612" y="540"/>
                    </a:cubicBezTo>
                    <a:cubicBezTo>
                      <a:pt x="613" y="542"/>
                      <a:pt x="613" y="542"/>
                      <a:pt x="613" y="542"/>
                    </a:cubicBezTo>
                    <a:cubicBezTo>
                      <a:pt x="615" y="542"/>
                      <a:pt x="615" y="542"/>
                      <a:pt x="615" y="542"/>
                    </a:cubicBezTo>
                    <a:cubicBezTo>
                      <a:pt x="616" y="543"/>
                      <a:pt x="616" y="543"/>
                      <a:pt x="616" y="543"/>
                    </a:cubicBezTo>
                    <a:cubicBezTo>
                      <a:pt x="617" y="543"/>
                      <a:pt x="617" y="543"/>
                      <a:pt x="617" y="543"/>
                    </a:cubicBezTo>
                    <a:cubicBezTo>
                      <a:pt x="620" y="544"/>
                      <a:pt x="620" y="544"/>
                      <a:pt x="620" y="544"/>
                    </a:cubicBezTo>
                    <a:cubicBezTo>
                      <a:pt x="621" y="544"/>
                      <a:pt x="621" y="544"/>
                      <a:pt x="621" y="544"/>
                    </a:cubicBezTo>
                    <a:cubicBezTo>
                      <a:pt x="622" y="541"/>
                      <a:pt x="622" y="541"/>
                      <a:pt x="622" y="541"/>
                    </a:cubicBezTo>
                    <a:cubicBezTo>
                      <a:pt x="624" y="541"/>
                      <a:pt x="624" y="541"/>
                      <a:pt x="624" y="541"/>
                    </a:cubicBezTo>
                    <a:cubicBezTo>
                      <a:pt x="625" y="539"/>
                      <a:pt x="625" y="539"/>
                      <a:pt x="625" y="539"/>
                    </a:cubicBezTo>
                    <a:cubicBezTo>
                      <a:pt x="627" y="539"/>
                      <a:pt x="627" y="539"/>
                      <a:pt x="627" y="539"/>
                    </a:cubicBezTo>
                    <a:cubicBezTo>
                      <a:pt x="628" y="538"/>
                      <a:pt x="628" y="538"/>
                      <a:pt x="628" y="538"/>
                    </a:cubicBezTo>
                    <a:cubicBezTo>
                      <a:pt x="626" y="537"/>
                      <a:pt x="626" y="537"/>
                      <a:pt x="626" y="537"/>
                    </a:cubicBezTo>
                    <a:cubicBezTo>
                      <a:pt x="625" y="536"/>
                      <a:pt x="625" y="536"/>
                      <a:pt x="625" y="536"/>
                    </a:cubicBezTo>
                    <a:cubicBezTo>
                      <a:pt x="626" y="535"/>
                      <a:pt x="626" y="535"/>
                      <a:pt x="626" y="535"/>
                    </a:cubicBezTo>
                    <a:cubicBezTo>
                      <a:pt x="627" y="534"/>
                      <a:pt x="627" y="534"/>
                      <a:pt x="627" y="534"/>
                    </a:cubicBezTo>
                    <a:cubicBezTo>
                      <a:pt x="626" y="533"/>
                      <a:pt x="626" y="533"/>
                      <a:pt x="626" y="533"/>
                    </a:cubicBezTo>
                    <a:cubicBezTo>
                      <a:pt x="625" y="532"/>
                      <a:pt x="625" y="532"/>
                      <a:pt x="625" y="532"/>
                    </a:cubicBezTo>
                    <a:cubicBezTo>
                      <a:pt x="624" y="532"/>
                      <a:pt x="624" y="532"/>
                      <a:pt x="624" y="532"/>
                    </a:cubicBezTo>
                    <a:cubicBezTo>
                      <a:pt x="624" y="533"/>
                      <a:pt x="624" y="533"/>
                      <a:pt x="624" y="533"/>
                    </a:cubicBezTo>
                    <a:cubicBezTo>
                      <a:pt x="623" y="534"/>
                      <a:pt x="623" y="534"/>
                      <a:pt x="623" y="534"/>
                    </a:cubicBezTo>
                    <a:cubicBezTo>
                      <a:pt x="622" y="533"/>
                      <a:pt x="622" y="533"/>
                      <a:pt x="622" y="533"/>
                    </a:cubicBezTo>
                    <a:cubicBezTo>
                      <a:pt x="621" y="533"/>
                      <a:pt x="621" y="533"/>
                      <a:pt x="621" y="533"/>
                    </a:cubicBezTo>
                    <a:cubicBezTo>
                      <a:pt x="620" y="531"/>
                      <a:pt x="620" y="531"/>
                      <a:pt x="620" y="531"/>
                    </a:cubicBezTo>
                    <a:cubicBezTo>
                      <a:pt x="620" y="531"/>
                      <a:pt x="620" y="531"/>
                      <a:pt x="620" y="531"/>
                    </a:cubicBezTo>
                    <a:cubicBezTo>
                      <a:pt x="618" y="533"/>
                      <a:pt x="618" y="533"/>
                      <a:pt x="618" y="533"/>
                    </a:cubicBezTo>
                    <a:cubicBezTo>
                      <a:pt x="615" y="533"/>
                      <a:pt x="615" y="533"/>
                      <a:pt x="615" y="533"/>
                    </a:cubicBezTo>
                    <a:cubicBezTo>
                      <a:pt x="613" y="532"/>
                      <a:pt x="613" y="532"/>
                      <a:pt x="613" y="532"/>
                    </a:cubicBezTo>
                    <a:cubicBezTo>
                      <a:pt x="615" y="531"/>
                      <a:pt x="615" y="531"/>
                      <a:pt x="615" y="531"/>
                    </a:cubicBezTo>
                    <a:cubicBezTo>
                      <a:pt x="617" y="531"/>
                      <a:pt x="617" y="531"/>
                      <a:pt x="617" y="531"/>
                    </a:cubicBezTo>
                    <a:cubicBezTo>
                      <a:pt x="618" y="529"/>
                      <a:pt x="618" y="529"/>
                      <a:pt x="618" y="529"/>
                    </a:cubicBezTo>
                    <a:cubicBezTo>
                      <a:pt x="618" y="528"/>
                      <a:pt x="618" y="528"/>
                      <a:pt x="618" y="528"/>
                    </a:cubicBezTo>
                    <a:cubicBezTo>
                      <a:pt x="618" y="527"/>
                      <a:pt x="618" y="527"/>
                      <a:pt x="618" y="527"/>
                    </a:cubicBezTo>
                    <a:cubicBezTo>
                      <a:pt x="617" y="525"/>
                      <a:pt x="617" y="525"/>
                      <a:pt x="617" y="525"/>
                    </a:cubicBezTo>
                    <a:cubicBezTo>
                      <a:pt x="618" y="523"/>
                      <a:pt x="618" y="523"/>
                      <a:pt x="618" y="523"/>
                    </a:cubicBezTo>
                    <a:cubicBezTo>
                      <a:pt x="618" y="522"/>
                      <a:pt x="618" y="522"/>
                      <a:pt x="618" y="522"/>
                    </a:cubicBezTo>
                    <a:cubicBezTo>
                      <a:pt x="617" y="521"/>
                      <a:pt x="617" y="521"/>
                      <a:pt x="617" y="521"/>
                    </a:cubicBezTo>
                    <a:cubicBezTo>
                      <a:pt x="617" y="520"/>
                      <a:pt x="617" y="520"/>
                      <a:pt x="617" y="520"/>
                    </a:cubicBezTo>
                    <a:cubicBezTo>
                      <a:pt x="614" y="516"/>
                      <a:pt x="614" y="516"/>
                      <a:pt x="614" y="516"/>
                    </a:cubicBezTo>
                    <a:cubicBezTo>
                      <a:pt x="611" y="515"/>
                      <a:pt x="611" y="515"/>
                      <a:pt x="611" y="515"/>
                    </a:cubicBezTo>
                    <a:cubicBezTo>
                      <a:pt x="611" y="514"/>
                      <a:pt x="611" y="514"/>
                      <a:pt x="611" y="514"/>
                    </a:cubicBezTo>
                    <a:cubicBezTo>
                      <a:pt x="610" y="512"/>
                      <a:pt x="610" y="512"/>
                      <a:pt x="610" y="512"/>
                    </a:cubicBezTo>
                    <a:cubicBezTo>
                      <a:pt x="609" y="512"/>
                      <a:pt x="609" y="512"/>
                      <a:pt x="609" y="512"/>
                    </a:cubicBezTo>
                    <a:cubicBezTo>
                      <a:pt x="608" y="510"/>
                      <a:pt x="608" y="510"/>
                      <a:pt x="608" y="510"/>
                    </a:cubicBezTo>
                    <a:cubicBezTo>
                      <a:pt x="608" y="508"/>
                      <a:pt x="608" y="508"/>
                      <a:pt x="608" y="508"/>
                    </a:cubicBezTo>
                    <a:cubicBezTo>
                      <a:pt x="608" y="506"/>
                      <a:pt x="608" y="506"/>
                      <a:pt x="608" y="506"/>
                    </a:cubicBezTo>
                    <a:cubicBezTo>
                      <a:pt x="605" y="506"/>
                      <a:pt x="605" y="506"/>
                      <a:pt x="605" y="506"/>
                    </a:cubicBezTo>
                    <a:cubicBezTo>
                      <a:pt x="601" y="504"/>
                      <a:pt x="601" y="504"/>
                      <a:pt x="601" y="504"/>
                    </a:cubicBezTo>
                    <a:cubicBezTo>
                      <a:pt x="600" y="502"/>
                      <a:pt x="600" y="502"/>
                      <a:pt x="600" y="502"/>
                    </a:cubicBezTo>
                    <a:cubicBezTo>
                      <a:pt x="601" y="501"/>
                      <a:pt x="601" y="501"/>
                      <a:pt x="601" y="501"/>
                    </a:cubicBezTo>
                    <a:cubicBezTo>
                      <a:pt x="601" y="500"/>
                      <a:pt x="601" y="500"/>
                      <a:pt x="601" y="500"/>
                    </a:cubicBezTo>
                    <a:cubicBezTo>
                      <a:pt x="599" y="499"/>
                      <a:pt x="599" y="499"/>
                      <a:pt x="599" y="499"/>
                    </a:cubicBezTo>
                    <a:cubicBezTo>
                      <a:pt x="599" y="497"/>
                      <a:pt x="599" y="497"/>
                      <a:pt x="599" y="497"/>
                    </a:cubicBezTo>
                    <a:cubicBezTo>
                      <a:pt x="598" y="497"/>
                      <a:pt x="598" y="497"/>
                      <a:pt x="598" y="497"/>
                    </a:cubicBezTo>
                    <a:cubicBezTo>
                      <a:pt x="596" y="499"/>
                      <a:pt x="596" y="499"/>
                      <a:pt x="596" y="499"/>
                    </a:cubicBezTo>
                    <a:cubicBezTo>
                      <a:pt x="596" y="501"/>
                      <a:pt x="596" y="501"/>
                      <a:pt x="596" y="501"/>
                    </a:cubicBezTo>
                    <a:cubicBezTo>
                      <a:pt x="595" y="502"/>
                      <a:pt x="595" y="502"/>
                      <a:pt x="595" y="502"/>
                    </a:cubicBezTo>
                    <a:cubicBezTo>
                      <a:pt x="594" y="502"/>
                      <a:pt x="594" y="502"/>
                      <a:pt x="594" y="502"/>
                    </a:cubicBezTo>
                    <a:cubicBezTo>
                      <a:pt x="594" y="499"/>
                      <a:pt x="594" y="499"/>
                      <a:pt x="594" y="499"/>
                    </a:cubicBezTo>
                    <a:cubicBezTo>
                      <a:pt x="593" y="497"/>
                      <a:pt x="593" y="497"/>
                      <a:pt x="593" y="497"/>
                    </a:cubicBezTo>
                    <a:cubicBezTo>
                      <a:pt x="593" y="495"/>
                      <a:pt x="593" y="495"/>
                      <a:pt x="593" y="495"/>
                    </a:cubicBezTo>
                    <a:cubicBezTo>
                      <a:pt x="594" y="496"/>
                      <a:pt x="594" y="496"/>
                      <a:pt x="594" y="496"/>
                    </a:cubicBezTo>
                    <a:cubicBezTo>
                      <a:pt x="596" y="496"/>
                      <a:pt x="596" y="496"/>
                      <a:pt x="596" y="496"/>
                    </a:cubicBezTo>
                    <a:cubicBezTo>
                      <a:pt x="595" y="494"/>
                      <a:pt x="595" y="494"/>
                      <a:pt x="595" y="494"/>
                    </a:cubicBezTo>
                    <a:cubicBezTo>
                      <a:pt x="596" y="492"/>
                      <a:pt x="596" y="492"/>
                      <a:pt x="596" y="492"/>
                    </a:cubicBezTo>
                    <a:cubicBezTo>
                      <a:pt x="595" y="490"/>
                      <a:pt x="595" y="490"/>
                      <a:pt x="595" y="490"/>
                    </a:cubicBezTo>
                    <a:cubicBezTo>
                      <a:pt x="593" y="491"/>
                      <a:pt x="593" y="491"/>
                      <a:pt x="593" y="491"/>
                    </a:cubicBezTo>
                    <a:cubicBezTo>
                      <a:pt x="593" y="489"/>
                      <a:pt x="593" y="489"/>
                      <a:pt x="593" y="489"/>
                    </a:cubicBezTo>
                    <a:cubicBezTo>
                      <a:pt x="595" y="487"/>
                      <a:pt x="595" y="487"/>
                      <a:pt x="595" y="487"/>
                    </a:cubicBezTo>
                    <a:cubicBezTo>
                      <a:pt x="594" y="487"/>
                      <a:pt x="594" y="487"/>
                      <a:pt x="594" y="487"/>
                    </a:cubicBezTo>
                    <a:cubicBezTo>
                      <a:pt x="589" y="488"/>
                      <a:pt x="589" y="488"/>
                      <a:pt x="589" y="488"/>
                    </a:cubicBezTo>
                    <a:cubicBezTo>
                      <a:pt x="587" y="490"/>
                      <a:pt x="587" y="490"/>
                      <a:pt x="587" y="490"/>
                    </a:cubicBezTo>
                    <a:cubicBezTo>
                      <a:pt x="586" y="495"/>
                      <a:pt x="586" y="495"/>
                      <a:pt x="586" y="495"/>
                    </a:cubicBezTo>
                    <a:cubicBezTo>
                      <a:pt x="583" y="498"/>
                      <a:pt x="583" y="498"/>
                      <a:pt x="583" y="498"/>
                    </a:cubicBezTo>
                    <a:cubicBezTo>
                      <a:pt x="583" y="499"/>
                      <a:pt x="583" y="499"/>
                      <a:pt x="583" y="499"/>
                    </a:cubicBezTo>
                    <a:cubicBezTo>
                      <a:pt x="582" y="501"/>
                      <a:pt x="582" y="501"/>
                      <a:pt x="582" y="501"/>
                    </a:cubicBezTo>
                    <a:cubicBezTo>
                      <a:pt x="582" y="503"/>
                      <a:pt x="582" y="503"/>
                      <a:pt x="582" y="503"/>
                    </a:cubicBezTo>
                    <a:cubicBezTo>
                      <a:pt x="580" y="506"/>
                      <a:pt x="580" y="506"/>
                      <a:pt x="580" y="506"/>
                    </a:cubicBezTo>
                    <a:cubicBezTo>
                      <a:pt x="580" y="508"/>
                      <a:pt x="580" y="508"/>
                      <a:pt x="580" y="508"/>
                    </a:cubicBezTo>
                    <a:cubicBezTo>
                      <a:pt x="579" y="508"/>
                      <a:pt x="579" y="508"/>
                      <a:pt x="579" y="508"/>
                    </a:cubicBezTo>
                    <a:cubicBezTo>
                      <a:pt x="579" y="510"/>
                      <a:pt x="579" y="510"/>
                      <a:pt x="579" y="510"/>
                    </a:cubicBezTo>
                    <a:cubicBezTo>
                      <a:pt x="578" y="512"/>
                      <a:pt x="578" y="512"/>
                      <a:pt x="578" y="512"/>
                    </a:cubicBezTo>
                    <a:cubicBezTo>
                      <a:pt x="576" y="515"/>
                      <a:pt x="576" y="515"/>
                      <a:pt x="576" y="515"/>
                    </a:cubicBezTo>
                    <a:cubicBezTo>
                      <a:pt x="575" y="517"/>
                      <a:pt x="575" y="517"/>
                      <a:pt x="575" y="517"/>
                    </a:cubicBezTo>
                    <a:cubicBezTo>
                      <a:pt x="575" y="520"/>
                      <a:pt x="575" y="520"/>
                      <a:pt x="575" y="520"/>
                    </a:cubicBezTo>
                    <a:cubicBezTo>
                      <a:pt x="574" y="521"/>
                      <a:pt x="574" y="521"/>
                      <a:pt x="574" y="521"/>
                    </a:cubicBezTo>
                    <a:cubicBezTo>
                      <a:pt x="574" y="524"/>
                      <a:pt x="574" y="524"/>
                      <a:pt x="574" y="524"/>
                    </a:cubicBezTo>
                    <a:cubicBezTo>
                      <a:pt x="573" y="526"/>
                      <a:pt x="573" y="526"/>
                      <a:pt x="573" y="526"/>
                    </a:cubicBezTo>
                    <a:cubicBezTo>
                      <a:pt x="570" y="526"/>
                      <a:pt x="570" y="526"/>
                      <a:pt x="570" y="526"/>
                    </a:cubicBezTo>
                    <a:cubicBezTo>
                      <a:pt x="566" y="527"/>
                      <a:pt x="566" y="527"/>
                      <a:pt x="566" y="527"/>
                    </a:cubicBezTo>
                    <a:cubicBezTo>
                      <a:pt x="566" y="529"/>
                      <a:pt x="566" y="529"/>
                      <a:pt x="566" y="529"/>
                    </a:cubicBezTo>
                    <a:cubicBezTo>
                      <a:pt x="565" y="533"/>
                      <a:pt x="565" y="533"/>
                      <a:pt x="565" y="533"/>
                    </a:cubicBezTo>
                    <a:lnTo>
                      <a:pt x="566" y="536"/>
                    </a:lnTo>
                    <a:close/>
                    <a:moveTo>
                      <a:pt x="584" y="569"/>
                    </a:moveTo>
                    <a:cubicBezTo>
                      <a:pt x="584" y="569"/>
                      <a:pt x="585" y="569"/>
                      <a:pt x="585" y="569"/>
                    </a:cubicBezTo>
                    <a:cubicBezTo>
                      <a:pt x="585" y="569"/>
                      <a:pt x="585" y="569"/>
                      <a:pt x="585" y="569"/>
                    </a:cubicBezTo>
                    <a:cubicBezTo>
                      <a:pt x="587" y="566"/>
                      <a:pt x="587" y="566"/>
                      <a:pt x="587" y="566"/>
                    </a:cubicBezTo>
                    <a:cubicBezTo>
                      <a:pt x="589" y="566"/>
                      <a:pt x="589" y="566"/>
                      <a:pt x="589" y="566"/>
                    </a:cubicBezTo>
                    <a:cubicBezTo>
                      <a:pt x="590" y="566"/>
                      <a:pt x="590" y="566"/>
                      <a:pt x="590" y="566"/>
                    </a:cubicBezTo>
                    <a:cubicBezTo>
                      <a:pt x="590" y="568"/>
                      <a:pt x="590" y="568"/>
                      <a:pt x="590" y="568"/>
                    </a:cubicBezTo>
                    <a:cubicBezTo>
                      <a:pt x="592" y="568"/>
                      <a:pt x="592" y="568"/>
                      <a:pt x="592" y="568"/>
                    </a:cubicBezTo>
                    <a:cubicBezTo>
                      <a:pt x="595" y="565"/>
                      <a:pt x="595" y="565"/>
                      <a:pt x="595" y="565"/>
                    </a:cubicBezTo>
                    <a:cubicBezTo>
                      <a:pt x="597" y="565"/>
                      <a:pt x="597" y="565"/>
                      <a:pt x="597" y="565"/>
                    </a:cubicBezTo>
                    <a:cubicBezTo>
                      <a:pt x="599" y="563"/>
                      <a:pt x="599" y="563"/>
                      <a:pt x="599" y="563"/>
                    </a:cubicBezTo>
                    <a:cubicBezTo>
                      <a:pt x="600" y="561"/>
                      <a:pt x="600" y="561"/>
                      <a:pt x="600" y="561"/>
                    </a:cubicBezTo>
                    <a:cubicBezTo>
                      <a:pt x="602" y="561"/>
                      <a:pt x="602" y="561"/>
                      <a:pt x="602" y="561"/>
                    </a:cubicBezTo>
                    <a:cubicBezTo>
                      <a:pt x="605" y="559"/>
                      <a:pt x="605" y="559"/>
                      <a:pt x="605" y="559"/>
                    </a:cubicBezTo>
                    <a:cubicBezTo>
                      <a:pt x="605" y="557"/>
                      <a:pt x="605" y="557"/>
                      <a:pt x="605" y="557"/>
                    </a:cubicBezTo>
                    <a:cubicBezTo>
                      <a:pt x="607" y="555"/>
                      <a:pt x="607" y="555"/>
                      <a:pt x="607" y="555"/>
                    </a:cubicBezTo>
                    <a:cubicBezTo>
                      <a:pt x="606" y="554"/>
                      <a:pt x="606" y="554"/>
                      <a:pt x="606" y="554"/>
                    </a:cubicBezTo>
                    <a:cubicBezTo>
                      <a:pt x="604" y="555"/>
                      <a:pt x="604" y="555"/>
                      <a:pt x="604" y="555"/>
                    </a:cubicBezTo>
                    <a:cubicBezTo>
                      <a:pt x="603" y="554"/>
                      <a:pt x="603" y="554"/>
                      <a:pt x="603" y="554"/>
                    </a:cubicBezTo>
                    <a:cubicBezTo>
                      <a:pt x="601" y="554"/>
                      <a:pt x="601" y="554"/>
                      <a:pt x="601" y="554"/>
                    </a:cubicBezTo>
                    <a:cubicBezTo>
                      <a:pt x="600" y="555"/>
                      <a:pt x="600" y="555"/>
                      <a:pt x="600" y="555"/>
                    </a:cubicBezTo>
                    <a:cubicBezTo>
                      <a:pt x="599" y="554"/>
                      <a:pt x="599" y="554"/>
                      <a:pt x="599" y="554"/>
                    </a:cubicBezTo>
                    <a:cubicBezTo>
                      <a:pt x="598" y="554"/>
                      <a:pt x="598" y="554"/>
                      <a:pt x="598" y="554"/>
                    </a:cubicBezTo>
                    <a:cubicBezTo>
                      <a:pt x="596" y="556"/>
                      <a:pt x="596" y="556"/>
                      <a:pt x="596" y="556"/>
                    </a:cubicBezTo>
                    <a:cubicBezTo>
                      <a:pt x="594" y="555"/>
                      <a:pt x="594" y="555"/>
                      <a:pt x="594" y="555"/>
                    </a:cubicBezTo>
                    <a:cubicBezTo>
                      <a:pt x="594" y="553"/>
                      <a:pt x="594" y="553"/>
                      <a:pt x="594" y="553"/>
                    </a:cubicBezTo>
                    <a:cubicBezTo>
                      <a:pt x="593" y="554"/>
                      <a:pt x="593" y="554"/>
                      <a:pt x="593" y="554"/>
                    </a:cubicBezTo>
                    <a:cubicBezTo>
                      <a:pt x="591" y="554"/>
                      <a:pt x="591" y="554"/>
                      <a:pt x="591" y="554"/>
                    </a:cubicBezTo>
                    <a:cubicBezTo>
                      <a:pt x="589" y="557"/>
                      <a:pt x="589" y="557"/>
                      <a:pt x="589" y="557"/>
                    </a:cubicBezTo>
                    <a:cubicBezTo>
                      <a:pt x="588" y="558"/>
                      <a:pt x="588" y="558"/>
                      <a:pt x="588" y="558"/>
                    </a:cubicBezTo>
                    <a:cubicBezTo>
                      <a:pt x="587" y="559"/>
                      <a:pt x="587" y="559"/>
                      <a:pt x="587" y="559"/>
                    </a:cubicBezTo>
                    <a:cubicBezTo>
                      <a:pt x="583" y="560"/>
                      <a:pt x="583" y="560"/>
                      <a:pt x="583" y="560"/>
                    </a:cubicBezTo>
                    <a:cubicBezTo>
                      <a:pt x="583" y="562"/>
                      <a:pt x="583" y="562"/>
                      <a:pt x="583" y="562"/>
                    </a:cubicBezTo>
                    <a:cubicBezTo>
                      <a:pt x="584" y="563"/>
                      <a:pt x="584" y="563"/>
                      <a:pt x="584" y="563"/>
                    </a:cubicBezTo>
                    <a:cubicBezTo>
                      <a:pt x="585" y="565"/>
                      <a:pt x="585" y="565"/>
                      <a:pt x="585" y="565"/>
                    </a:cubicBezTo>
                    <a:cubicBezTo>
                      <a:pt x="584" y="567"/>
                      <a:pt x="584" y="567"/>
                      <a:pt x="584" y="567"/>
                    </a:cubicBezTo>
                    <a:lnTo>
                      <a:pt x="584" y="569"/>
                    </a:lnTo>
                    <a:close/>
                    <a:moveTo>
                      <a:pt x="767" y="583"/>
                    </a:moveTo>
                    <a:cubicBezTo>
                      <a:pt x="767" y="584"/>
                      <a:pt x="767" y="584"/>
                      <a:pt x="767" y="584"/>
                    </a:cubicBezTo>
                    <a:cubicBezTo>
                      <a:pt x="769" y="584"/>
                      <a:pt x="769" y="584"/>
                      <a:pt x="769" y="584"/>
                    </a:cubicBezTo>
                    <a:cubicBezTo>
                      <a:pt x="771" y="586"/>
                      <a:pt x="771" y="586"/>
                      <a:pt x="771" y="586"/>
                    </a:cubicBezTo>
                    <a:cubicBezTo>
                      <a:pt x="772" y="585"/>
                      <a:pt x="772" y="585"/>
                      <a:pt x="772" y="585"/>
                    </a:cubicBezTo>
                    <a:cubicBezTo>
                      <a:pt x="773" y="583"/>
                      <a:pt x="773" y="583"/>
                      <a:pt x="773" y="583"/>
                    </a:cubicBezTo>
                    <a:cubicBezTo>
                      <a:pt x="773" y="583"/>
                      <a:pt x="773" y="583"/>
                      <a:pt x="773" y="583"/>
                    </a:cubicBezTo>
                    <a:cubicBezTo>
                      <a:pt x="773" y="582"/>
                      <a:pt x="773" y="582"/>
                      <a:pt x="773" y="582"/>
                    </a:cubicBezTo>
                    <a:cubicBezTo>
                      <a:pt x="772" y="581"/>
                      <a:pt x="772" y="581"/>
                      <a:pt x="772" y="581"/>
                    </a:cubicBezTo>
                    <a:cubicBezTo>
                      <a:pt x="771" y="582"/>
                      <a:pt x="771" y="582"/>
                      <a:pt x="771" y="582"/>
                    </a:cubicBezTo>
                    <a:cubicBezTo>
                      <a:pt x="769" y="582"/>
                      <a:pt x="769" y="582"/>
                      <a:pt x="769" y="582"/>
                    </a:cubicBezTo>
                    <a:lnTo>
                      <a:pt x="767" y="583"/>
                    </a:lnTo>
                    <a:close/>
                    <a:moveTo>
                      <a:pt x="710" y="568"/>
                    </a:moveTo>
                    <a:cubicBezTo>
                      <a:pt x="710" y="569"/>
                      <a:pt x="710" y="569"/>
                      <a:pt x="710" y="569"/>
                    </a:cubicBezTo>
                    <a:cubicBezTo>
                      <a:pt x="713" y="569"/>
                      <a:pt x="713" y="569"/>
                      <a:pt x="713" y="569"/>
                    </a:cubicBezTo>
                    <a:cubicBezTo>
                      <a:pt x="713" y="571"/>
                      <a:pt x="713" y="571"/>
                      <a:pt x="713" y="571"/>
                    </a:cubicBezTo>
                    <a:cubicBezTo>
                      <a:pt x="713" y="571"/>
                      <a:pt x="713" y="571"/>
                      <a:pt x="713" y="571"/>
                    </a:cubicBezTo>
                    <a:cubicBezTo>
                      <a:pt x="713" y="573"/>
                      <a:pt x="713" y="573"/>
                      <a:pt x="713" y="573"/>
                    </a:cubicBezTo>
                    <a:cubicBezTo>
                      <a:pt x="714" y="573"/>
                      <a:pt x="714" y="573"/>
                      <a:pt x="714" y="573"/>
                    </a:cubicBezTo>
                    <a:cubicBezTo>
                      <a:pt x="715" y="574"/>
                      <a:pt x="715" y="574"/>
                      <a:pt x="715" y="574"/>
                    </a:cubicBezTo>
                    <a:cubicBezTo>
                      <a:pt x="717" y="574"/>
                      <a:pt x="717" y="574"/>
                      <a:pt x="717" y="574"/>
                    </a:cubicBezTo>
                    <a:cubicBezTo>
                      <a:pt x="717" y="573"/>
                      <a:pt x="717" y="573"/>
                      <a:pt x="717" y="573"/>
                    </a:cubicBezTo>
                    <a:cubicBezTo>
                      <a:pt x="717" y="573"/>
                      <a:pt x="717" y="573"/>
                      <a:pt x="717" y="573"/>
                    </a:cubicBezTo>
                    <a:cubicBezTo>
                      <a:pt x="717" y="572"/>
                      <a:pt x="717" y="572"/>
                      <a:pt x="717" y="572"/>
                    </a:cubicBezTo>
                    <a:cubicBezTo>
                      <a:pt x="716" y="570"/>
                      <a:pt x="716" y="570"/>
                      <a:pt x="716" y="570"/>
                    </a:cubicBezTo>
                    <a:cubicBezTo>
                      <a:pt x="714" y="570"/>
                      <a:pt x="714" y="570"/>
                      <a:pt x="714" y="570"/>
                    </a:cubicBezTo>
                    <a:cubicBezTo>
                      <a:pt x="714" y="569"/>
                      <a:pt x="714" y="569"/>
                      <a:pt x="714" y="569"/>
                    </a:cubicBezTo>
                    <a:cubicBezTo>
                      <a:pt x="712" y="568"/>
                      <a:pt x="712" y="568"/>
                      <a:pt x="712" y="568"/>
                    </a:cubicBezTo>
                    <a:cubicBezTo>
                      <a:pt x="710" y="568"/>
                      <a:pt x="710" y="568"/>
                      <a:pt x="710" y="568"/>
                    </a:cubicBezTo>
                    <a:close/>
                    <a:moveTo>
                      <a:pt x="765" y="598"/>
                    </a:moveTo>
                    <a:cubicBezTo>
                      <a:pt x="763" y="596"/>
                      <a:pt x="763" y="596"/>
                      <a:pt x="763" y="596"/>
                    </a:cubicBezTo>
                    <a:cubicBezTo>
                      <a:pt x="763" y="595"/>
                      <a:pt x="763" y="595"/>
                      <a:pt x="763" y="595"/>
                    </a:cubicBezTo>
                    <a:cubicBezTo>
                      <a:pt x="762" y="594"/>
                      <a:pt x="762" y="594"/>
                      <a:pt x="762" y="594"/>
                    </a:cubicBezTo>
                    <a:cubicBezTo>
                      <a:pt x="762" y="593"/>
                      <a:pt x="762" y="593"/>
                      <a:pt x="762" y="593"/>
                    </a:cubicBezTo>
                    <a:cubicBezTo>
                      <a:pt x="763" y="592"/>
                      <a:pt x="763" y="592"/>
                      <a:pt x="763" y="592"/>
                    </a:cubicBezTo>
                    <a:cubicBezTo>
                      <a:pt x="764" y="594"/>
                      <a:pt x="764" y="594"/>
                      <a:pt x="764" y="594"/>
                    </a:cubicBezTo>
                    <a:cubicBezTo>
                      <a:pt x="764" y="595"/>
                      <a:pt x="764" y="595"/>
                      <a:pt x="764" y="595"/>
                    </a:cubicBezTo>
                    <a:cubicBezTo>
                      <a:pt x="765" y="596"/>
                      <a:pt x="765" y="596"/>
                      <a:pt x="765" y="596"/>
                    </a:cubicBezTo>
                    <a:cubicBezTo>
                      <a:pt x="765" y="597"/>
                      <a:pt x="765" y="597"/>
                      <a:pt x="765" y="597"/>
                    </a:cubicBezTo>
                    <a:lnTo>
                      <a:pt x="765" y="598"/>
                    </a:lnTo>
                    <a:close/>
                    <a:moveTo>
                      <a:pt x="763" y="605"/>
                    </a:moveTo>
                    <a:cubicBezTo>
                      <a:pt x="762" y="604"/>
                      <a:pt x="762" y="604"/>
                      <a:pt x="762" y="604"/>
                    </a:cubicBezTo>
                    <a:cubicBezTo>
                      <a:pt x="762" y="603"/>
                      <a:pt x="762" y="603"/>
                      <a:pt x="762" y="603"/>
                    </a:cubicBezTo>
                    <a:cubicBezTo>
                      <a:pt x="761" y="602"/>
                      <a:pt x="761" y="602"/>
                      <a:pt x="761" y="602"/>
                    </a:cubicBezTo>
                    <a:cubicBezTo>
                      <a:pt x="759" y="602"/>
                      <a:pt x="759" y="602"/>
                      <a:pt x="759" y="602"/>
                    </a:cubicBezTo>
                    <a:cubicBezTo>
                      <a:pt x="758" y="600"/>
                      <a:pt x="758" y="600"/>
                      <a:pt x="758" y="600"/>
                    </a:cubicBezTo>
                    <a:cubicBezTo>
                      <a:pt x="758" y="599"/>
                      <a:pt x="758" y="599"/>
                      <a:pt x="758" y="599"/>
                    </a:cubicBezTo>
                    <a:cubicBezTo>
                      <a:pt x="759" y="599"/>
                      <a:pt x="759" y="599"/>
                      <a:pt x="759" y="599"/>
                    </a:cubicBezTo>
                    <a:cubicBezTo>
                      <a:pt x="760" y="598"/>
                      <a:pt x="760" y="598"/>
                      <a:pt x="760" y="598"/>
                    </a:cubicBezTo>
                    <a:cubicBezTo>
                      <a:pt x="763" y="598"/>
                      <a:pt x="763" y="598"/>
                      <a:pt x="763" y="598"/>
                    </a:cubicBezTo>
                    <a:cubicBezTo>
                      <a:pt x="765" y="600"/>
                      <a:pt x="765" y="600"/>
                      <a:pt x="765" y="600"/>
                    </a:cubicBezTo>
                    <a:cubicBezTo>
                      <a:pt x="766" y="601"/>
                      <a:pt x="766" y="601"/>
                      <a:pt x="766" y="601"/>
                    </a:cubicBezTo>
                    <a:cubicBezTo>
                      <a:pt x="765" y="601"/>
                      <a:pt x="765" y="601"/>
                      <a:pt x="765" y="601"/>
                    </a:cubicBezTo>
                    <a:cubicBezTo>
                      <a:pt x="764" y="603"/>
                      <a:pt x="764" y="603"/>
                      <a:pt x="764" y="603"/>
                    </a:cubicBezTo>
                    <a:cubicBezTo>
                      <a:pt x="764" y="603"/>
                      <a:pt x="764" y="603"/>
                      <a:pt x="764" y="603"/>
                    </a:cubicBezTo>
                    <a:cubicBezTo>
                      <a:pt x="763" y="605"/>
                      <a:pt x="763" y="605"/>
                      <a:pt x="763" y="605"/>
                    </a:cubicBezTo>
                    <a:close/>
                    <a:moveTo>
                      <a:pt x="706" y="639"/>
                    </a:moveTo>
                    <a:cubicBezTo>
                      <a:pt x="706" y="640"/>
                      <a:pt x="706" y="640"/>
                      <a:pt x="706" y="640"/>
                    </a:cubicBezTo>
                    <a:cubicBezTo>
                      <a:pt x="706" y="639"/>
                      <a:pt x="706" y="639"/>
                      <a:pt x="706" y="639"/>
                    </a:cubicBezTo>
                    <a:close/>
                    <a:moveTo>
                      <a:pt x="707" y="639"/>
                    </a:moveTo>
                    <a:cubicBezTo>
                      <a:pt x="707" y="640"/>
                      <a:pt x="707" y="640"/>
                      <a:pt x="707" y="640"/>
                    </a:cubicBezTo>
                    <a:cubicBezTo>
                      <a:pt x="707" y="640"/>
                      <a:pt x="707" y="640"/>
                      <a:pt x="707" y="640"/>
                    </a:cubicBezTo>
                    <a:lnTo>
                      <a:pt x="707" y="639"/>
                    </a:lnTo>
                    <a:close/>
                    <a:moveTo>
                      <a:pt x="709" y="639"/>
                    </a:moveTo>
                    <a:cubicBezTo>
                      <a:pt x="708" y="640"/>
                      <a:pt x="708" y="640"/>
                      <a:pt x="708" y="640"/>
                    </a:cubicBezTo>
                    <a:cubicBezTo>
                      <a:pt x="708" y="642"/>
                      <a:pt x="708" y="642"/>
                      <a:pt x="708" y="642"/>
                    </a:cubicBezTo>
                    <a:cubicBezTo>
                      <a:pt x="708" y="643"/>
                      <a:pt x="708" y="643"/>
                      <a:pt x="708" y="643"/>
                    </a:cubicBezTo>
                    <a:cubicBezTo>
                      <a:pt x="709" y="643"/>
                      <a:pt x="709" y="643"/>
                      <a:pt x="709" y="643"/>
                    </a:cubicBezTo>
                    <a:cubicBezTo>
                      <a:pt x="709" y="641"/>
                      <a:pt x="709" y="641"/>
                      <a:pt x="709" y="641"/>
                    </a:cubicBezTo>
                    <a:lnTo>
                      <a:pt x="709" y="639"/>
                    </a:lnTo>
                    <a:close/>
                    <a:moveTo>
                      <a:pt x="724" y="622"/>
                    </a:moveTo>
                    <a:cubicBezTo>
                      <a:pt x="723" y="621"/>
                      <a:pt x="723" y="621"/>
                      <a:pt x="723" y="621"/>
                    </a:cubicBezTo>
                    <a:cubicBezTo>
                      <a:pt x="724" y="619"/>
                      <a:pt x="724" y="619"/>
                      <a:pt x="724" y="619"/>
                    </a:cubicBezTo>
                    <a:cubicBezTo>
                      <a:pt x="725" y="618"/>
                      <a:pt x="725" y="618"/>
                      <a:pt x="725" y="618"/>
                    </a:cubicBezTo>
                    <a:cubicBezTo>
                      <a:pt x="725" y="617"/>
                      <a:pt x="725" y="617"/>
                      <a:pt x="725" y="617"/>
                    </a:cubicBezTo>
                    <a:cubicBezTo>
                      <a:pt x="727" y="615"/>
                      <a:pt x="727" y="615"/>
                      <a:pt x="727" y="615"/>
                    </a:cubicBezTo>
                    <a:cubicBezTo>
                      <a:pt x="730" y="614"/>
                      <a:pt x="730" y="614"/>
                      <a:pt x="730" y="614"/>
                    </a:cubicBezTo>
                    <a:cubicBezTo>
                      <a:pt x="730" y="615"/>
                      <a:pt x="730" y="615"/>
                      <a:pt x="730" y="615"/>
                    </a:cubicBezTo>
                    <a:cubicBezTo>
                      <a:pt x="730" y="616"/>
                      <a:pt x="730" y="616"/>
                      <a:pt x="730" y="616"/>
                    </a:cubicBezTo>
                    <a:cubicBezTo>
                      <a:pt x="731" y="617"/>
                      <a:pt x="731" y="617"/>
                      <a:pt x="731" y="617"/>
                    </a:cubicBezTo>
                    <a:cubicBezTo>
                      <a:pt x="731" y="618"/>
                      <a:pt x="731" y="618"/>
                      <a:pt x="731" y="618"/>
                    </a:cubicBezTo>
                    <a:cubicBezTo>
                      <a:pt x="729" y="619"/>
                      <a:pt x="729" y="619"/>
                      <a:pt x="729" y="619"/>
                    </a:cubicBezTo>
                    <a:cubicBezTo>
                      <a:pt x="728" y="620"/>
                      <a:pt x="728" y="620"/>
                      <a:pt x="728" y="620"/>
                    </a:cubicBezTo>
                    <a:cubicBezTo>
                      <a:pt x="727" y="620"/>
                      <a:pt x="727" y="620"/>
                      <a:pt x="727" y="620"/>
                    </a:cubicBezTo>
                    <a:cubicBezTo>
                      <a:pt x="724" y="622"/>
                      <a:pt x="724" y="622"/>
                      <a:pt x="724" y="622"/>
                    </a:cubicBezTo>
                    <a:close/>
                    <a:moveTo>
                      <a:pt x="674" y="566"/>
                    </a:moveTo>
                    <a:cubicBezTo>
                      <a:pt x="676" y="567"/>
                      <a:pt x="676" y="567"/>
                      <a:pt x="676" y="567"/>
                    </a:cubicBezTo>
                    <a:cubicBezTo>
                      <a:pt x="678" y="569"/>
                      <a:pt x="678" y="569"/>
                      <a:pt x="678" y="569"/>
                    </a:cubicBezTo>
                    <a:cubicBezTo>
                      <a:pt x="679" y="569"/>
                      <a:pt x="679" y="569"/>
                      <a:pt x="679" y="569"/>
                    </a:cubicBezTo>
                    <a:cubicBezTo>
                      <a:pt x="681" y="570"/>
                      <a:pt x="681" y="570"/>
                      <a:pt x="681" y="570"/>
                    </a:cubicBezTo>
                    <a:cubicBezTo>
                      <a:pt x="681" y="569"/>
                      <a:pt x="681" y="569"/>
                      <a:pt x="681" y="569"/>
                    </a:cubicBezTo>
                    <a:cubicBezTo>
                      <a:pt x="679" y="568"/>
                      <a:pt x="679" y="568"/>
                      <a:pt x="679" y="568"/>
                    </a:cubicBezTo>
                    <a:cubicBezTo>
                      <a:pt x="676" y="566"/>
                      <a:pt x="676" y="566"/>
                      <a:pt x="676" y="566"/>
                    </a:cubicBezTo>
                    <a:cubicBezTo>
                      <a:pt x="675" y="566"/>
                      <a:pt x="675" y="566"/>
                      <a:pt x="675" y="566"/>
                    </a:cubicBezTo>
                    <a:lnTo>
                      <a:pt x="674" y="566"/>
                    </a:lnTo>
                    <a:close/>
                    <a:moveTo>
                      <a:pt x="657" y="551"/>
                    </a:moveTo>
                    <a:cubicBezTo>
                      <a:pt x="658" y="551"/>
                      <a:pt x="658" y="551"/>
                      <a:pt x="658" y="551"/>
                    </a:cubicBezTo>
                    <a:cubicBezTo>
                      <a:pt x="659" y="551"/>
                      <a:pt x="659" y="551"/>
                      <a:pt x="659" y="551"/>
                    </a:cubicBezTo>
                    <a:cubicBezTo>
                      <a:pt x="660" y="552"/>
                      <a:pt x="660" y="552"/>
                      <a:pt x="660" y="552"/>
                    </a:cubicBezTo>
                    <a:cubicBezTo>
                      <a:pt x="661" y="551"/>
                      <a:pt x="661" y="551"/>
                      <a:pt x="661" y="551"/>
                    </a:cubicBezTo>
                    <a:cubicBezTo>
                      <a:pt x="661" y="551"/>
                      <a:pt x="661" y="551"/>
                      <a:pt x="661" y="551"/>
                    </a:cubicBezTo>
                    <a:cubicBezTo>
                      <a:pt x="662" y="550"/>
                      <a:pt x="662" y="550"/>
                      <a:pt x="662" y="550"/>
                    </a:cubicBezTo>
                    <a:cubicBezTo>
                      <a:pt x="662" y="549"/>
                      <a:pt x="662" y="549"/>
                      <a:pt x="662" y="549"/>
                    </a:cubicBezTo>
                    <a:cubicBezTo>
                      <a:pt x="661" y="549"/>
                      <a:pt x="661" y="549"/>
                      <a:pt x="661" y="549"/>
                    </a:cubicBezTo>
                    <a:cubicBezTo>
                      <a:pt x="662" y="548"/>
                      <a:pt x="662" y="548"/>
                      <a:pt x="662" y="548"/>
                    </a:cubicBezTo>
                    <a:cubicBezTo>
                      <a:pt x="662" y="547"/>
                      <a:pt x="662" y="547"/>
                      <a:pt x="662" y="547"/>
                    </a:cubicBezTo>
                    <a:cubicBezTo>
                      <a:pt x="660" y="546"/>
                      <a:pt x="660" y="546"/>
                      <a:pt x="660" y="546"/>
                    </a:cubicBezTo>
                    <a:cubicBezTo>
                      <a:pt x="658" y="546"/>
                      <a:pt x="658" y="546"/>
                      <a:pt x="658" y="546"/>
                    </a:cubicBezTo>
                    <a:cubicBezTo>
                      <a:pt x="658" y="545"/>
                      <a:pt x="658" y="545"/>
                      <a:pt x="658" y="545"/>
                    </a:cubicBezTo>
                    <a:cubicBezTo>
                      <a:pt x="657" y="544"/>
                      <a:pt x="657" y="544"/>
                      <a:pt x="657" y="544"/>
                    </a:cubicBezTo>
                    <a:cubicBezTo>
                      <a:pt x="656" y="544"/>
                      <a:pt x="656" y="544"/>
                      <a:pt x="656" y="544"/>
                    </a:cubicBezTo>
                    <a:cubicBezTo>
                      <a:pt x="655" y="544"/>
                      <a:pt x="655" y="544"/>
                      <a:pt x="655" y="544"/>
                    </a:cubicBezTo>
                    <a:cubicBezTo>
                      <a:pt x="654" y="544"/>
                      <a:pt x="654" y="544"/>
                      <a:pt x="654" y="544"/>
                    </a:cubicBezTo>
                    <a:cubicBezTo>
                      <a:pt x="653" y="545"/>
                      <a:pt x="653" y="545"/>
                      <a:pt x="653" y="545"/>
                    </a:cubicBezTo>
                    <a:cubicBezTo>
                      <a:pt x="654" y="546"/>
                      <a:pt x="654" y="546"/>
                      <a:pt x="654" y="546"/>
                    </a:cubicBezTo>
                    <a:cubicBezTo>
                      <a:pt x="655" y="546"/>
                      <a:pt x="655" y="546"/>
                      <a:pt x="655" y="546"/>
                    </a:cubicBezTo>
                    <a:cubicBezTo>
                      <a:pt x="655" y="547"/>
                      <a:pt x="655" y="547"/>
                      <a:pt x="655" y="547"/>
                    </a:cubicBezTo>
                    <a:cubicBezTo>
                      <a:pt x="656" y="548"/>
                      <a:pt x="656" y="548"/>
                      <a:pt x="656" y="548"/>
                    </a:cubicBezTo>
                    <a:cubicBezTo>
                      <a:pt x="657" y="549"/>
                      <a:pt x="657" y="549"/>
                      <a:pt x="657" y="549"/>
                    </a:cubicBezTo>
                    <a:lnTo>
                      <a:pt x="657" y="551"/>
                    </a:lnTo>
                    <a:close/>
                    <a:moveTo>
                      <a:pt x="646" y="556"/>
                    </a:moveTo>
                    <a:cubicBezTo>
                      <a:pt x="647" y="556"/>
                      <a:pt x="647" y="556"/>
                      <a:pt x="647" y="556"/>
                    </a:cubicBezTo>
                    <a:cubicBezTo>
                      <a:pt x="648" y="555"/>
                      <a:pt x="648" y="555"/>
                      <a:pt x="648" y="555"/>
                    </a:cubicBezTo>
                    <a:cubicBezTo>
                      <a:pt x="650" y="555"/>
                      <a:pt x="650" y="555"/>
                      <a:pt x="650" y="555"/>
                    </a:cubicBezTo>
                    <a:cubicBezTo>
                      <a:pt x="651" y="554"/>
                      <a:pt x="651" y="554"/>
                      <a:pt x="651" y="554"/>
                    </a:cubicBezTo>
                    <a:cubicBezTo>
                      <a:pt x="650" y="553"/>
                      <a:pt x="650" y="553"/>
                      <a:pt x="650" y="553"/>
                    </a:cubicBezTo>
                    <a:cubicBezTo>
                      <a:pt x="651" y="552"/>
                      <a:pt x="651" y="552"/>
                      <a:pt x="651" y="552"/>
                    </a:cubicBezTo>
                    <a:cubicBezTo>
                      <a:pt x="651" y="549"/>
                      <a:pt x="651" y="549"/>
                      <a:pt x="651" y="549"/>
                    </a:cubicBezTo>
                    <a:cubicBezTo>
                      <a:pt x="649" y="549"/>
                      <a:pt x="649" y="549"/>
                      <a:pt x="649" y="549"/>
                    </a:cubicBezTo>
                    <a:cubicBezTo>
                      <a:pt x="647" y="549"/>
                      <a:pt x="647" y="549"/>
                      <a:pt x="647" y="549"/>
                    </a:cubicBezTo>
                    <a:cubicBezTo>
                      <a:pt x="646" y="548"/>
                      <a:pt x="646" y="548"/>
                      <a:pt x="646" y="548"/>
                    </a:cubicBezTo>
                    <a:cubicBezTo>
                      <a:pt x="645" y="546"/>
                      <a:pt x="645" y="546"/>
                      <a:pt x="645" y="546"/>
                    </a:cubicBezTo>
                    <a:cubicBezTo>
                      <a:pt x="644" y="547"/>
                      <a:pt x="644" y="547"/>
                      <a:pt x="644" y="547"/>
                    </a:cubicBezTo>
                    <a:cubicBezTo>
                      <a:pt x="642" y="547"/>
                      <a:pt x="642" y="547"/>
                      <a:pt x="642" y="547"/>
                    </a:cubicBezTo>
                    <a:cubicBezTo>
                      <a:pt x="641" y="546"/>
                      <a:pt x="641" y="546"/>
                      <a:pt x="641" y="546"/>
                    </a:cubicBezTo>
                    <a:cubicBezTo>
                      <a:pt x="640" y="547"/>
                      <a:pt x="640" y="547"/>
                      <a:pt x="640" y="547"/>
                    </a:cubicBezTo>
                    <a:cubicBezTo>
                      <a:pt x="641" y="549"/>
                      <a:pt x="641" y="549"/>
                      <a:pt x="641" y="549"/>
                    </a:cubicBezTo>
                    <a:cubicBezTo>
                      <a:pt x="643" y="551"/>
                      <a:pt x="643" y="551"/>
                      <a:pt x="643" y="551"/>
                    </a:cubicBezTo>
                    <a:cubicBezTo>
                      <a:pt x="643" y="553"/>
                      <a:pt x="643" y="553"/>
                      <a:pt x="643" y="553"/>
                    </a:cubicBezTo>
                    <a:cubicBezTo>
                      <a:pt x="644" y="554"/>
                      <a:pt x="644" y="554"/>
                      <a:pt x="644" y="554"/>
                    </a:cubicBezTo>
                    <a:cubicBezTo>
                      <a:pt x="645" y="555"/>
                      <a:pt x="645" y="555"/>
                      <a:pt x="645" y="555"/>
                    </a:cubicBezTo>
                    <a:lnTo>
                      <a:pt x="646" y="556"/>
                    </a:lnTo>
                    <a:close/>
                    <a:moveTo>
                      <a:pt x="644" y="566"/>
                    </a:moveTo>
                    <a:cubicBezTo>
                      <a:pt x="644" y="566"/>
                      <a:pt x="644" y="565"/>
                      <a:pt x="644" y="565"/>
                    </a:cubicBezTo>
                    <a:cubicBezTo>
                      <a:pt x="642" y="565"/>
                      <a:pt x="642" y="565"/>
                      <a:pt x="642" y="565"/>
                    </a:cubicBezTo>
                    <a:cubicBezTo>
                      <a:pt x="641" y="565"/>
                      <a:pt x="641" y="565"/>
                      <a:pt x="641" y="565"/>
                    </a:cubicBezTo>
                    <a:cubicBezTo>
                      <a:pt x="642" y="566"/>
                      <a:pt x="642" y="566"/>
                      <a:pt x="642" y="566"/>
                    </a:cubicBezTo>
                    <a:lnTo>
                      <a:pt x="644" y="566"/>
                    </a:lnTo>
                    <a:close/>
                    <a:moveTo>
                      <a:pt x="618" y="583"/>
                    </a:moveTo>
                    <a:cubicBezTo>
                      <a:pt x="619" y="583"/>
                      <a:pt x="619" y="583"/>
                      <a:pt x="619" y="583"/>
                    </a:cubicBezTo>
                    <a:cubicBezTo>
                      <a:pt x="620" y="583"/>
                      <a:pt x="620" y="583"/>
                      <a:pt x="620" y="583"/>
                    </a:cubicBezTo>
                    <a:cubicBezTo>
                      <a:pt x="620" y="582"/>
                      <a:pt x="620" y="582"/>
                      <a:pt x="620" y="582"/>
                    </a:cubicBezTo>
                    <a:cubicBezTo>
                      <a:pt x="621" y="581"/>
                      <a:pt x="621" y="581"/>
                      <a:pt x="621" y="581"/>
                    </a:cubicBezTo>
                    <a:cubicBezTo>
                      <a:pt x="621" y="580"/>
                      <a:pt x="621" y="580"/>
                      <a:pt x="621" y="580"/>
                    </a:cubicBezTo>
                    <a:cubicBezTo>
                      <a:pt x="620" y="579"/>
                      <a:pt x="620" y="579"/>
                      <a:pt x="620" y="579"/>
                    </a:cubicBezTo>
                    <a:cubicBezTo>
                      <a:pt x="621" y="578"/>
                      <a:pt x="621" y="578"/>
                      <a:pt x="621" y="578"/>
                    </a:cubicBezTo>
                    <a:cubicBezTo>
                      <a:pt x="623" y="577"/>
                      <a:pt x="623" y="577"/>
                      <a:pt x="623" y="577"/>
                    </a:cubicBezTo>
                    <a:cubicBezTo>
                      <a:pt x="624" y="575"/>
                      <a:pt x="624" y="575"/>
                      <a:pt x="624" y="575"/>
                    </a:cubicBezTo>
                    <a:cubicBezTo>
                      <a:pt x="625" y="574"/>
                      <a:pt x="625" y="574"/>
                      <a:pt x="625" y="574"/>
                    </a:cubicBezTo>
                    <a:cubicBezTo>
                      <a:pt x="626" y="574"/>
                      <a:pt x="626" y="574"/>
                      <a:pt x="626" y="574"/>
                    </a:cubicBezTo>
                    <a:cubicBezTo>
                      <a:pt x="626" y="573"/>
                      <a:pt x="626" y="573"/>
                      <a:pt x="626" y="573"/>
                    </a:cubicBezTo>
                    <a:cubicBezTo>
                      <a:pt x="625" y="572"/>
                      <a:pt x="625" y="572"/>
                      <a:pt x="625" y="572"/>
                    </a:cubicBezTo>
                    <a:cubicBezTo>
                      <a:pt x="626" y="571"/>
                      <a:pt x="626" y="571"/>
                      <a:pt x="626" y="571"/>
                    </a:cubicBezTo>
                    <a:cubicBezTo>
                      <a:pt x="627" y="569"/>
                      <a:pt x="627" y="569"/>
                      <a:pt x="627" y="569"/>
                    </a:cubicBezTo>
                    <a:cubicBezTo>
                      <a:pt x="627" y="568"/>
                      <a:pt x="627" y="568"/>
                      <a:pt x="627" y="568"/>
                    </a:cubicBezTo>
                    <a:cubicBezTo>
                      <a:pt x="627" y="567"/>
                      <a:pt x="627" y="567"/>
                      <a:pt x="627" y="567"/>
                    </a:cubicBezTo>
                    <a:cubicBezTo>
                      <a:pt x="626" y="566"/>
                      <a:pt x="626" y="566"/>
                      <a:pt x="626" y="566"/>
                    </a:cubicBezTo>
                    <a:cubicBezTo>
                      <a:pt x="625" y="566"/>
                      <a:pt x="625" y="566"/>
                      <a:pt x="625" y="566"/>
                    </a:cubicBezTo>
                    <a:cubicBezTo>
                      <a:pt x="624" y="566"/>
                      <a:pt x="624" y="566"/>
                      <a:pt x="624" y="566"/>
                    </a:cubicBezTo>
                    <a:cubicBezTo>
                      <a:pt x="623" y="565"/>
                      <a:pt x="623" y="565"/>
                      <a:pt x="623" y="565"/>
                    </a:cubicBezTo>
                    <a:cubicBezTo>
                      <a:pt x="622" y="565"/>
                      <a:pt x="622" y="565"/>
                      <a:pt x="622" y="565"/>
                    </a:cubicBezTo>
                    <a:cubicBezTo>
                      <a:pt x="621" y="566"/>
                      <a:pt x="621" y="566"/>
                      <a:pt x="621" y="566"/>
                    </a:cubicBezTo>
                    <a:cubicBezTo>
                      <a:pt x="619" y="568"/>
                      <a:pt x="619" y="568"/>
                      <a:pt x="619" y="568"/>
                    </a:cubicBezTo>
                    <a:cubicBezTo>
                      <a:pt x="618" y="568"/>
                      <a:pt x="618" y="568"/>
                      <a:pt x="618" y="568"/>
                    </a:cubicBezTo>
                    <a:cubicBezTo>
                      <a:pt x="617" y="570"/>
                      <a:pt x="617" y="570"/>
                      <a:pt x="617" y="570"/>
                    </a:cubicBezTo>
                    <a:cubicBezTo>
                      <a:pt x="617" y="572"/>
                      <a:pt x="617" y="572"/>
                      <a:pt x="617" y="572"/>
                    </a:cubicBezTo>
                    <a:cubicBezTo>
                      <a:pt x="617" y="573"/>
                      <a:pt x="617" y="573"/>
                      <a:pt x="617" y="573"/>
                    </a:cubicBezTo>
                    <a:cubicBezTo>
                      <a:pt x="616" y="574"/>
                      <a:pt x="616" y="574"/>
                      <a:pt x="616" y="574"/>
                    </a:cubicBezTo>
                    <a:cubicBezTo>
                      <a:pt x="615" y="575"/>
                      <a:pt x="615" y="575"/>
                      <a:pt x="615" y="575"/>
                    </a:cubicBezTo>
                    <a:cubicBezTo>
                      <a:pt x="615" y="577"/>
                      <a:pt x="615" y="577"/>
                      <a:pt x="615" y="577"/>
                    </a:cubicBezTo>
                    <a:cubicBezTo>
                      <a:pt x="614" y="579"/>
                      <a:pt x="614" y="579"/>
                      <a:pt x="614" y="579"/>
                    </a:cubicBezTo>
                    <a:cubicBezTo>
                      <a:pt x="615" y="580"/>
                      <a:pt x="615" y="580"/>
                      <a:pt x="615" y="580"/>
                    </a:cubicBezTo>
                    <a:cubicBezTo>
                      <a:pt x="617" y="580"/>
                      <a:pt x="617" y="580"/>
                      <a:pt x="617" y="580"/>
                    </a:cubicBezTo>
                    <a:cubicBezTo>
                      <a:pt x="617" y="581"/>
                      <a:pt x="617" y="581"/>
                      <a:pt x="617" y="581"/>
                    </a:cubicBezTo>
                    <a:cubicBezTo>
                      <a:pt x="618" y="582"/>
                      <a:pt x="618" y="582"/>
                      <a:pt x="618" y="582"/>
                    </a:cubicBezTo>
                    <a:lnTo>
                      <a:pt x="618" y="583"/>
                    </a:lnTo>
                    <a:close/>
                    <a:moveTo>
                      <a:pt x="596" y="678"/>
                    </a:moveTo>
                    <a:cubicBezTo>
                      <a:pt x="596" y="679"/>
                      <a:pt x="596" y="679"/>
                      <a:pt x="596" y="679"/>
                    </a:cubicBezTo>
                    <a:cubicBezTo>
                      <a:pt x="597" y="679"/>
                      <a:pt x="597" y="679"/>
                      <a:pt x="597" y="679"/>
                    </a:cubicBezTo>
                    <a:cubicBezTo>
                      <a:pt x="596" y="678"/>
                      <a:pt x="596" y="678"/>
                      <a:pt x="596" y="678"/>
                    </a:cubicBezTo>
                    <a:close/>
                    <a:moveTo>
                      <a:pt x="597" y="688"/>
                    </a:moveTo>
                    <a:cubicBezTo>
                      <a:pt x="599" y="686"/>
                      <a:pt x="599" y="686"/>
                      <a:pt x="599" y="686"/>
                    </a:cubicBezTo>
                    <a:cubicBezTo>
                      <a:pt x="599" y="684"/>
                      <a:pt x="599" y="684"/>
                      <a:pt x="599" y="684"/>
                    </a:cubicBezTo>
                    <a:cubicBezTo>
                      <a:pt x="600" y="684"/>
                      <a:pt x="600" y="684"/>
                      <a:pt x="600" y="684"/>
                    </a:cubicBezTo>
                    <a:cubicBezTo>
                      <a:pt x="600" y="687"/>
                      <a:pt x="600" y="687"/>
                      <a:pt x="600" y="687"/>
                    </a:cubicBezTo>
                    <a:cubicBezTo>
                      <a:pt x="598" y="688"/>
                      <a:pt x="598" y="688"/>
                      <a:pt x="598" y="688"/>
                    </a:cubicBezTo>
                    <a:cubicBezTo>
                      <a:pt x="598" y="688"/>
                      <a:pt x="597" y="688"/>
                      <a:pt x="597" y="688"/>
                    </a:cubicBezTo>
                    <a:moveTo>
                      <a:pt x="584" y="685"/>
                    </a:moveTo>
                    <a:cubicBezTo>
                      <a:pt x="585" y="683"/>
                      <a:pt x="585" y="683"/>
                      <a:pt x="585" y="683"/>
                    </a:cubicBezTo>
                    <a:cubicBezTo>
                      <a:pt x="586" y="683"/>
                      <a:pt x="586" y="683"/>
                      <a:pt x="586" y="683"/>
                    </a:cubicBezTo>
                    <a:cubicBezTo>
                      <a:pt x="587" y="682"/>
                      <a:pt x="587" y="682"/>
                      <a:pt x="587" y="682"/>
                    </a:cubicBezTo>
                    <a:cubicBezTo>
                      <a:pt x="588" y="682"/>
                      <a:pt x="588" y="682"/>
                      <a:pt x="588" y="682"/>
                    </a:cubicBezTo>
                    <a:cubicBezTo>
                      <a:pt x="589" y="681"/>
                      <a:pt x="589" y="681"/>
                      <a:pt x="589" y="681"/>
                    </a:cubicBezTo>
                    <a:cubicBezTo>
                      <a:pt x="590" y="680"/>
                      <a:pt x="590" y="680"/>
                      <a:pt x="590" y="680"/>
                    </a:cubicBezTo>
                    <a:cubicBezTo>
                      <a:pt x="589" y="683"/>
                      <a:pt x="589" y="683"/>
                      <a:pt x="589" y="683"/>
                    </a:cubicBezTo>
                    <a:cubicBezTo>
                      <a:pt x="586" y="685"/>
                      <a:pt x="586" y="685"/>
                      <a:pt x="586" y="685"/>
                    </a:cubicBezTo>
                    <a:cubicBezTo>
                      <a:pt x="584" y="685"/>
                      <a:pt x="584" y="685"/>
                      <a:pt x="584" y="685"/>
                    </a:cubicBezTo>
                    <a:close/>
                    <a:moveTo>
                      <a:pt x="593" y="689"/>
                    </a:moveTo>
                    <a:cubicBezTo>
                      <a:pt x="596" y="685"/>
                      <a:pt x="596" y="685"/>
                      <a:pt x="596" y="685"/>
                    </a:cubicBezTo>
                    <a:cubicBezTo>
                      <a:pt x="596" y="684"/>
                      <a:pt x="596" y="684"/>
                      <a:pt x="596" y="684"/>
                    </a:cubicBezTo>
                    <a:cubicBezTo>
                      <a:pt x="597" y="684"/>
                      <a:pt x="597" y="684"/>
                      <a:pt x="597" y="684"/>
                    </a:cubicBezTo>
                    <a:cubicBezTo>
                      <a:pt x="597" y="685"/>
                      <a:pt x="597" y="685"/>
                      <a:pt x="597" y="685"/>
                    </a:cubicBezTo>
                    <a:cubicBezTo>
                      <a:pt x="594" y="689"/>
                      <a:pt x="594" y="689"/>
                      <a:pt x="594" y="689"/>
                    </a:cubicBezTo>
                    <a:cubicBezTo>
                      <a:pt x="593" y="690"/>
                      <a:pt x="593" y="690"/>
                      <a:pt x="593" y="690"/>
                    </a:cubicBezTo>
                    <a:cubicBezTo>
                      <a:pt x="594" y="689"/>
                      <a:pt x="594" y="689"/>
                      <a:pt x="594" y="689"/>
                    </a:cubicBezTo>
                    <a:cubicBezTo>
                      <a:pt x="597" y="686"/>
                      <a:pt x="597" y="686"/>
                      <a:pt x="597" y="686"/>
                    </a:cubicBezTo>
                    <a:cubicBezTo>
                      <a:pt x="598" y="686"/>
                      <a:pt x="598" y="686"/>
                      <a:pt x="598" y="686"/>
                    </a:cubicBezTo>
                    <a:cubicBezTo>
                      <a:pt x="598" y="683"/>
                      <a:pt x="598" y="683"/>
                      <a:pt x="598" y="683"/>
                    </a:cubicBezTo>
                    <a:cubicBezTo>
                      <a:pt x="597" y="682"/>
                      <a:pt x="597" y="682"/>
                      <a:pt x="597" y="682"/>
                    </a:cubicBezTo>
                    <a:cubicBezTo>
                      <a:pt x="597" y="682"/>
                      <a:pt x="597" y="682"/>
                      <a:pt x="597" y="682"/>
                    </a:cubicBezTo>
                    <a:cubicBezTo>
                      <a:pt x="597" y="680"/>
                      <a:pt x="597" y="680"/>
                      <a:pt x="597" y="680"/>
                    </a:cubicBezTo>
                    <a:cubicBezTo>
                      <a:pt x="595" y="680"/>
                      <a:pt x="595" y="680"/>
                      <a:pt x="595" y="680"/>
                    </a:cubicBezTo>
                    <a:cubicBezTo>
                      <a:pt x="594" y="681"/>
                      <a:pt x="594" y="681"/>
                      <a:pt x="594" y="681"/>
                    </a:cubicBezTo>
                    <a:cubicBezTo>
                      <a:pt x="593" y="684"/>
                      <a:pt x="593" y="684"/>
                      <a:pt x="593" y="684"/>
                    </a:cubicBezTo>
                    <a:cubicBezTo>
                      <a:pt x="592" y="685"/>
                      <a:pt x="592" y="685"/>
                      <a:pt x="592" y="685"/>
                    </a:cubicBezTo>
                    <a:cubicBezTo>
                      <a:pt x="590" y="687"/>
                      <a:pt x="590" y="687"/>
                      <a:pt x="590" y="687"/>
                    </a:cubicBezTo>
                    <a:cubicBezTo>
                      <a:pt x="590" y="685"/>
                      <a:pt x="590" y="685"/>
                      <a:pt x="590" y="685"/>
                    </a:cubicBezTo>
                    <a:cubicBezTo>
                      <a:pt x="592" y="683"/>
                      <a:pt x="592" y="683"/>
                      <a:pt x="592" y="683"/>
                    </a:cubicBezTo>
                    <a:cubicBezTo>
                      <a:pt x="593" y="681"/>
                      <a:pt x="593" y="681"/>
                      <a:pt x="593" y="681"/>
                    </a:cubicBezTo>
                    <a:cubicBezTo>
                      <a:pt x="592" y="681"/>
                      <a:pt x="592" y="681"/>
                      <a:pt x="592" y="681"/>
                    </a:cubicBezTo>
                    <a:cubicBezTo>
                      <a:pt x="591" y="682"/>
                      <a:pt x="591" y="682"/>
                      <a:pt x="591" y="682"/>
                    </a:cubicBezTo>
                    <a:cubicBezTo>
                      <a:pt x="590" y="685"/>
                      <a:pt x="590" y="685"/>
                      <a:pt x="590" y="685"/>
                    </a:cubicBezTo>
                    <a:cubicBezTo>
                      <a:pt x="587" y="687"/>
                      <a:pt x="587" y="687"/>
                      <a:pt x="587" y="687"/>
                    </a:cubicBezTo>
                    <a:cubicBezTo>
                      <a:pt x="587" y="688"/>
                      <a:pt x="587" y="688"/>
                      <a:pt x="587" y="688"/>
                    </a:cubicBezTo>
                    <a:cubicBezTo>
                      <a:pt x="585" y="690"/>
                      <a:pt x="585" y="690"/>
                      <a:pt x="585" y="690"/>
                    </a:cubicBezTo>
                    <a:cubicBezTo>
                      <a:pt x="586" y="692"/>
                      <a:pt x="586" y="692"/>
                      <a:pt x="586" y="692"/>
                    </a:cubicBezTo>
                    <a:cubicBezTo>
                      <a:pt x="586" y="691"/>
                      <a:pt x="586" y="691"/>
                      <a:pt x="586" y="691"/>
                    </a:cubicBezTo>
                    <a:cubicBezTo>
                      <a:pt x="589" y="688"/>
                      <a:pt x="589" y="688"/>
                      <a:pt x="589" y="688"/>
                    </a:cubicBezTo>
                    <a:cubicBezTo>
                      <a:pt x="590" y="688"/>
                      <a:pt x="590" y="688"/>
                      <a:pt x="590" y="688"/>
                    </a:cubicBezTo>
                    <a:cubicBezTo>
                      <a:pt x="589" y="690"/>
                      <a:pt x="589" y="690"/>
                      <a:pt x="589" y="690"/>
                    </a:cubicBezTo>
                    <a:cubicBezTo>
                      <a:pt x="588" y="692"/>
                      <a:pt x="588" y="692"/>
                      <a:pt x="588" y="692"/>
                    </a:cubicBezTo>
                    <a:cubicBezTo>
                      <a:pt x="589" y="692"/>
                      <a:pt x="589" y="692"/>
                      <a:pt x="589" y="692"/>
                    </a:cubicBezTo>
                    <a:cubicBezTo>
                      <a:pt x="590" y="691"/>
                      <a:pt x="590" y="691"/>
                      <a:pt x="590" y="691"/>
                    </a:cubicBezTo>
                    <a:cubicBezTo>
                      <a:pt x="591" y="691"/>
                      <a:pt x="591" y="691"/>
                      <a:pt x="591" y="691"/>
                    </a:cubicBezTo>
                    <a:cubicBezTo>
                      <a:pt x="591" y="691"/>
                      <a:pt x="593" y="689"/>
                      <a:pt x="593" y="689"/>
                    </a:cubicBezTo>
                    <a:moveTo>
                      <a:pt x="591" y="689"/>
                    </a:moveTo>
                    <a:cubicBezTo>
                      <a:pt x="591" y="687"/>
                      <a:pt x="591" y="687"/>
                      <a:pt x="591" y="687"/>
                    </a:cubicBezTo>
                    <a:cubicBezTo>
                      <a:pt x="594" y="684"/>
                      <a:pt x="594" y="684"/>
                      <a:pt x="594" y="684"/>
                    </a:cubicBezTo>
                    <a:cubicBezTo>
                      <a:pt x="593" y="687"/>
                      <a:pt x="593" y="687"/>
                      <a:pt x="593" y="687"/>
                    </a:cubicBezTo>
                    <a:cubicBezTo>
                      <a:pt x="592" y="689"/>
                      <a:pt x="592" y="689"/>
                      <a:pt x="592" y="689"/>
                    </a:cubicBezTo>
                    <a:lnTo>
                      <a:pt x="591" y="689"/>
                    </a:lnTo>
                    <a:close/>
                    <a:moveTo>
                      <a:pt x="744" y="844"/>
                    </a:moveTo>
                    <a:cubicBezTo>
                      <a:pt x="743" y="844"/>
                      <a:pt x="743" y="844"/>
                      <a:pt x="743" y="844"/>
                    </a:cubicBezTo>
                    <a:cubicBezTo>
                      <a:pt x="742" y="844"/>
                      <a:pt x="742" y="844"/>
                      <a:pt x="742" y="844"/>
                    </a:cubicBezTo>
                    <a:cubicBezTo>
                      <a:pt x="743" y="843"/>
                      <a:pt x="743" y="843"/>
                      <a:pt x="743" y="843"/>
                    </a:cubicBezTo>
                    <a:cubicBezTo>
                      <a:pt x="744" y="842"/>
                      <a:pt x="744" y="842"/>
                      <a:pt x="744" y="842"/>
                    </a:cubicBezTo>
                    <a:cubicBezTo>
                      <a:pt x="745" y="840"/>
                      <a:pt x="745" y="840"/>
                      <a:pt x="745" y="840"/>
                    </a:cubicBezTo>
                    <a:cubicBezTo>
                      <a:pt x="745" y="841"/>
                      <a:pt x="745" y="841"/>
                      <a:pt x="745" y="841"/>
                    </a:cubicBezTo>
                    <a:cubicBezTo>
                      <a:pt x="745" y="840"/>
                      <a:pt x="745" y="840"/>
                      <a:pt x="745" y="840"/>
                    </a:cubicBezTo>
                    <a:cubicBezTo>
                      <a:pt x="745" y="840"/>
                      <a:pt x="745" y="840"/>
                      <a:pt x="745" y="840"/>
                    </a:cubicBezTo>
                    <a:cubicBezTo>
                      <a:pt x="743" y="842"/>
                      <a:pt x="743" y="842"/>
                      <a:pt x="743" y="842"/>
                    </a:cubicBezTo>
                    <a:cubicBezTo>
                      <a:pt x="742" y="843"/>
                      <a:pt x="742" y="843"/>
                      <a:pt x="742" y="843"/>
                    </a:cubicBezTo>
                    <a:cubicBezTo>
                      <a:pt x="742" y="845"/>
                      <a:pt x="742" y="845"/>
                      <a:pt x="742" y="845"/>
                    </a:cubicBezTo>
                    <a:cubicBezTo>
                      <a:pt x="743" y="845"/>
                      <a:pt x="743" y="845"/>
                      <a:pt x="743" y="845"/>
                    </a:cubicBezTo>
                    <a:lnTo>
                      <a:pt x="744" y="844"/>
                    </a:lnTo>
                    <a:close/>
                    <a:moveTo>
                      <a:pt x="800" y="855"/>
                    </a:moveTo>
                    <a:cubicBezTo>
                      <a:pt x="799" y="853"/>
                      <a:pt x="799" y="853"/>
                      <a:pt x="799" y="853"/>
                    </a:cubicBezTo>
                    <a:cubicBezTo>
                      <a:pt x="799" y="852"/>
                      <a:pt x="799" y="852"/>
                      <a:pt x="799" y="852"/>
                    </a:cubicBezTo>
                    <a:cubicBezTo>
                      <a:pt x="799" y="850"/>
                      <a:pt x="799" y="850"/>
                      <a:pt x="799" y="850"/>
                    </a:cubicBezTo>
                    <a:cubicBezTo>
                      <a:pt x="798" y="849"/>
                      <a:pt x="798" y="849"/>
                      <a:pt x="798" y="849"/>
                    </a:cubicBezTo>
                    <a:cubicBezTo>
                      <a:pt x="799" y="848"/>
                      <a:pt x="799" y="848"/>
                      <a:pt x="799" y="848"/>
                    </a:cubicBezTo>
                    <a:cubicBezTo>
                      <a:pt x="800" y="847"/>
                      <a:pt x="800" y="847"/>
                      <a:pt x="800" y="847"/>
                    </a:cubicBezTo>
                    <a:cubicBezTo>
                      <a:pt x="800" y="848"/>
                      <a:pt x="800" y="848"/>
                      <a:pt x="800" y="848"/>
                    </a:cubicBezTo>
                    <a:cubicBezTo>
                      <a:pt x="801" y="848"/>
                      <a:pt x="801" y="848"/>
                      <a:pt x="801" y="848"/>
                    </a:cubicBezTo>
                    <a:cubicBezTo>
                      <a:pt x="800" y="850"/>
                      <a:pt x="800" y="850"/>
                      <a:pt x="800" y="850"/>
                    </a:cubicBezTo>
                    <a:cubicBezTo>
                      <a:pt x="800" y="850"/>
                      <a:pt x="800" y="850"/>
                      <a:pt x="800" y="850"/>
                    </a:cubicBezTo>
                    <a:cubicBezTo>
                      <a:pt x="800" y="852"/>
                      <a:pt x="800" y="852"/>
                      <a:pt x="800" y="852"/>
                    </a:cubicBezTo>
                    <a:cubicBezTo>
                      <a:pt x="800" y="852"/>
                      <a:pt x="800" y="852"/>
                      <a:pt x="800" y="852"/>
                    </a:cubicBezTo>
                    <a:cubicBezTo>
                      <a:pt x="801" y="853"/>
                      <a:pt x="801" y="853"/>
                      <a:pt x="801" y="853"/>
                    </a:cubicBezTo>
                    <a:cubicBezTo>
                      <a:pt x="800" y="855"/>
                      <a:pt x="800" y="855"/>
                      <a:pt x="800" y="855"/>
                    </a:cubicBezTo>
                    <a:close/>
                    <a:moveTo>
                      <a:pt x="802" y="856"/>
                    </a:moveTo>
                    <a:cubicBezTo>
                      <a:pt x="802" y="854"/>
                      <a:pt x="802" y="854"/>
                      <a:pt x="802" y="854"/>
                    </a:cubicBezTo>
                    <a:cubicBezTo>
                      <a:pt x="803" y="854"/>
                      <a:pt x="803" y="854"/>
                      <a:pt x="803" y="854"/>
                    </a:cubicBezTo>
                    <a:cubicBezTo>
                      <a:pt x="803" y="855"/>
                      <a:pt x="803" y="855"/>
                      <a:pt x="803" y="855"/>
                    </a:cubicBezTo>
                    <a:cubicBezTo>
                      <a:pt x="802" y="856"/>
                      <a:pt x="802" y="856"/>
                      <a:pt x="802" y="856"/>
                    </a:cubicBezTo>
                    <a:close/>
                    <a:moveTo>
                      <a:pt x="824" y="776"/>
                    </a:moveTo>
                    <a:cubicBezTo>
                      <a:pt x="824" y="774"/>
                      <a:pt x="824" y="774"/>
                      <a:pt x="824" y="774"/>
                    </a:cubicBezTo>
                    <a:cubicBezTo>
                      <a:pt x="826" y="773"/>
                      <a:pt x="826" y="773"/>
                      <a:pt x="826" y="773"/>
                    </a:cubicBezTo>
                    <a:cubicBezTo>
                      <a:pt x="826" y="774"/>
                      <a:pt x="826" y="774"/>
                      <a:pt x="826" y="774"/>
                    </a:cubicBezTo>
                    <a:cubicBezTo>
                      <a:pt x="825" y="776"/>
                      <a:pt x="825" y="776"/>
                      <a:pt x="825" y="776"/>
                    </a:cubicBezTo>
                    <a:cubicBezTo>
                      <a:pt x="824" y="776"/>
                      <a:pt x="824" y="776"/>
                      <a:pt x="824" y="776"/>
                    </a:cubicBezTo>
                    <a:cubicBezTo>
                      <a:pt x="824" y="776"/>
                      <a:pt x="824" y="776"/>
                      <a:pt x="824" y="776"/>
                    </a:cubicBezTo>
                    <a:moveTo>
                      <a:pt x="817" y="793"/>
                    </a:moveTo>
                    <a:cubicBezTo>
                      <a:pt x="817" y="794"/>
                      <a:pt x="817" y="794"/>
                      <a:pt x="817" y="794"/>
                    </a:cubicBezTo>
                    <a:cubicBezTo>
                      <a:pt x="818" y="794"/>
                      <a:pt x="818" y="794"/>
                      <a:pt x="818" y="794"/>
                    </a:cubicBezTo>
                    <a:cubicBezTo>
                      <a:pt x="818" y="794"/>
                      <a:pt x="818" y="794"/>
                      <a:pt x="818" y="794"/>
                    </a:cubicBezTo>
                    <a:cubicBezTo>
                      <a:pt x="819" y="794"/>
                      <a:pt x="819" y="794"/>
                      <a:pt x="819" y="794"/>
                    </a:cubicBezTo>
                    <a:cubicBezTo>
                      <a:pt x="819" y="792"/>
                      <a:pt x="819" y="792"/>
                      <a:pt x="819" y="792"/>
                    </a:cubicBezTo>
                    <a:cubicBezTo>
                      <a:pt x="818" y="792"/>
                      <a:pt x="818" y="792"/>
                      <a:pt x="818" y="792"/>
                    </a:cubicBezTo>
                    <a:lnTo>
                      <a:pt x="817" y="793"/>
                    </a:lnTo>
                    <a:close/>
                    <a:moveTo>
                      <a:pt x="828" y="812"/>
                    </a:moveTo>
                    <a:cubicBezTo>
                      <a:pt x="828" y="809"/>
                      <a:pt x="828" y="809"/>
                      <a:pt x="828" y="809"/>
                    </a:cubicBezTo>
                    <a:cubicBezTo>
                      <a:pt x="828" y="809"/>
                      <a:pt x="828" y="809"/>
                      <a:pt x="828" y="809"/>
                    </a:cubicBezTo>
                    <a:cubicBezTo>
                      <a:pt x="829" y="809"/>
                      <a:pt x="829" y="809"/>
                      <a:pt x="829" y="809"/>
                    </a:cubicBezTo>
                    <a:cubicBezTo>
                      <a:pt x="829" y="809"/>
                      <a:pt x="829" y="809"/>
                      <a:pt x="829" y="809"/>
                    </a:cubicBezTo>
                    <a:cubicBezTo>
                      <a:pt x="830" y="809"/>
                      <a:pt x="830" y="809"/>
                      <a:pt x="830" y="809"/>
                    </a:cubicBezTo>
                    <a:cubicBezTo>
                      <a:pt x="831" y="810"/>
                      <a:pt x="831" y="810"/>
                      <a:pt x="831" y="810"/>
                    </a:cubicBezTo>
                    <a:cubicBezTo>
                      <a:pt x="831" y="811"/>
                      <a:pt x="831" y="811"/>
                      <a:pt x="831" y="811"/>
                    </a:cubicBezTo>
                    <a:cubicBezTo>
                      <a:pt x="830" y="812"/>
                      <a:pt x="830" y="812"/>
                      <a:pt x="830" y="812"/>
                    </a:cubicBezTo>
                    <a:cubicBezTo>
                      <a:pt x="830" y="812"/>
                      <a:pt x="828" y="812"/>
                      <a:pt x="828" y="812"/>
                    </a:cubicBezTo>
                    <a:moveTo>
                      <a:pt x="823" y="811"/>
                    </a:moveTo>
                    <a:cubicBezTo>
                      <a:pt x="824" y="812"/>
                      <a:pt x="824" y="812"/>
                      <a:pt x="824" y="812"/>
                    </a:cubicBezTo>
                    <a:cubicBezTo>
                      <a:pt x="825" y="811"/>
                      <a:pt x="825" y="811"/>
                      <a:pt x="825" y="811"/>
                    </a:cubicBezTo>
                    <a:cubicBezTo>
                      <a:pt x="826" y="810"/>
                      <a:pt x="826" y="810"/>
                      <a:pt x="826" y="810"/>
                    </a:cubicBezTo>
                    <a:cubicBezTo>
                      <a:pt x="825" y="810"/>
                      <a:pt x="825" y="810"/>
                      <a:pt x="825" y="810"/>
                    </a:cubicBezTo>
                    <a:cubicBezTo>
                      <a:pt x="826" y="810"/>
                      <a:pt x="826" y="810"/>
                      <a:pt x="826" y="810"/>
                    </a:cubicBezTo>
                    <a:cubicBezTo>
                      <a:pt x="826" y="811"/>
                      <a:pt x="826" y="811"/>
                      <a:pt x="826" y="811"/>
                    </a:cubicBezTo>
                    <a:cubicBezTo>
                      <a:pt x="825" y="812"/>
                      <a:pt x="825" y="812"/>
                      <a:pt x="825" y="812"/>
                    </a:cubicBezTo>
                    <a:cubicBezTo>
                      <a:pt x="823" y="813"/>
                      <a:pt x="823" y="813"/>
                      <a:pt x="823" y="813"/>
                    </a:cubicBezTo>
                    <a:cubicBezTo>
                      <a:pt x="823" y="813"/>
                      <a:pt x="823" y="813"/>
                      <a:pt x="823" y="813"/>
                    </a:cubicBezTo>
                    <a:cubicBezTo>
                      <a:pt x="823" y="812"/>
                      <a:pt x="823" y="812"/>
                      <a:pt x="823" y="812"/>
                    </a:cubicBezTo>
                    <a:lnTo>
                      <a:pt x="823" y="811"/>
                    </a:lnTo>
                    <a:close/>
                    <a:moveTo>
                      <a:pt x="805" y="840"/>
                    </a:moveTo>
                    <a:cubicBezTo>
                      <a:pt x="805" y="839"/>
                      <a:pt x="805" y="839"/>
                      <a:pt x="805" y="839"/>
                    </a:cubicBezTo>
                    <a:cubicBezTo>
                      <a:pt x="806" y="840"/>
                      <a:pt x="806" y="840"/>
                      <a:pt x="806" y="840"/>
                    </a:cubicBezTo>
                    <a:cubicBezTo>
                      <a:pt x="806" y="841"/>
                      <a:pt x="806" y="841"/>
                      <a:pt x="806" y="841"/>
                    </a:cubicBezTo>
                    <a:lnTo>
                      <a:pt x="805" y="840"/>
                    </a:lnTo>
                    <a:close/>
                    <a:moveTo>
                      <a:pt x="829" y="834"/>
                    </a:moveTo>
                    <a:cubicBezTo>
                      <a:pt x="829" y="835"/>
                      <a:pt x="829" y="835"/>
                      <a:pt x="829" y="835"/>
                    </a:cubicBezTo>
                    <a:cubicBezTo>
                      <a:pt x="830" y="835"/>
                      <a:pt x="830" y="835"/>
                      <a:pt x="830" y="835"/>
                    </a:cubicBezTo>
                    <a:cubicBezTo>
                      <a:pt x="832" y="835"/>
                      <a:pt x="832" y="835"/>
                      <a:pt x="832" y="835"/>
                    </a:cubicBezTo>
                    <a:cubicBezTo>
                      <a:pt x="832" y="834"/>
                      <a:pt x="832" y="834"/>
                      <a:pt x="832" y="834"/>
                    </a:cubicBezTo>
                    <a:cubicBezTo>
                      <a:pt x="830" y="834"/>
                      <a:pt x="830" y="834"/>
                      <a:pt x="830" y="834"/>
                    </a:cubicBezTo>
                    <a:lnTo>
                      <a:pt x="829" y="834"/>
                    </a:lnTo>
                    <a:close/>
                    <a:moveTo>
                      <a:pt x="803" y="790"/>
                    </a:moveTo>
                    <a:cubicBezTo>
                      <a:pt x="802" y="792"/>
                      <a:pt x="802" y="792"/>
                      <a:pt x="802" y="792"/>
                    </a:cubicBezTo>
                    <a:cubicBezTo>
                      <a:pt x="800" y="793"/>
                      <a:pt x="800" y="793"/>
                      <a:pt x="800" y="793"/>
                    </a:cubicBezTo>
                    <a:cubicBezTo>
                      <a:pt x="799" y="794"/>
                      <a:pt x="799" y="794"/>
                      <a:pt x="799" y="794"/>
                    </a:cubicBezTo>
                    <a:cubicBezTo>
                      <a:pt x="799" y="794"/>
                      <a:pt x="799" y="794"/>
                      <a:pt x="799" y="794"/>
                    </a:cubicBezTo>
                    <a:cubicBezTo>
                      <a:pt x="799" y="795"/>
                      <a:pt x="799" y="795"/>
                      <a:pt x="799" y="795"/>
                    </a:cubicBezTo>
                    <a:cubicBezTo>
                      <a:pt x="798" y="795"/>
                      <a:pt x="798" y="795"/>
                      <a:pt x="798" y="795"/>
                    </a:cubicBezTo>
                    <a:cubicBezTo>
                      <a:pt x="798" y="797"/>
                      <a:pt x="798" y="797"/>
                      <a:pt x="798" y="797"/>
                    </a:cubicBezTo>
                    <a:cubicBezTo>
                      <a:pt x="799" y="797"/>
                      <a:pt x="799" y="797"/>
                      <a:pt x="799" y="797"/>
                    </a:cubicBezTo>
                    <a:cubicBezTo>
                      <a:pt x="798" y="798"/>
                      <a:pt x="798" y="798"/>
                      <a:pt x="798" y="798"/>
                    </a:cubicBezTo>
                    <a:cubicBezTo>
                      <a:pt x="797" y="798"/>
                      <a:pt x="797" y="798"/>
                      <a:pt x="797" y="798"/>
                    </a:cubicBezTo>
                    <a:cubicBezTo>
                      <a:pt x="796" y="800"/>
                      <a:pt x="796" y="800"/>
                      <a:pt x="796" y="800"/>
                    </a:cubicBezTo>
                    <a:cubicBezTo>
                      <a:pt x="795" y="800"/>
                      <a:pt x="795" y="800"/>
                      <a:pt x="795" y="800"/>
                    </a:cubicBezTo>
                    <a:cubicBezTo>
                      <a:pt x="796" y="800"/>
                      <a:pt x="796" y="800"/>
                      <a:pt x="796" y="800"/>
                    </a:cubicBezTo>
                    <a:cubicBezTo>
                      <a:pt x="797" y="801"/>
                      <a:pt x="797" y="801"/>
                      <a:pt x="797" y="801"/>
                    </a:cubicBezTo>
                    <a:cubicBezTo>
                      <a:pt x="796" y="801"/>
                      <a:pt x="796" y="801"/>
                      <a:pt x="796" y="801"/>
                    </a:cubicBezTo>
                    <a:cubicBezTo>
                      <a:pt x="794" y="802"/>
                      <a:pt x="794" y="802"/>
                      <a:pt x="794" y="802"/>
                    </a:cubicBezTo>
                    <a:cubicBezTo>
                      <a:pt x="793" y="804"/>
                      <a:pt x="793" y="804"/>
                      <a:pt x="793" y="804"/>
                    </a:cubicBezTo>
                    <a:cubicBezTo>
                      <a:pt x="793" y="805"/>
                      <a:pt x="793" y="805"/>
                      <a:pt x="793" y="805"/>
                    </a:cubicBezTo>
                    <a:cubicBezTo>
                      <a:pt x="790" y="808"/>
                      <a:pt x="790" y="808"/>
                      <a:pt x="790" y="808"/>
                    </a:cubicBezTo>
                    <a:cubicBezTo>
                      <a:pt x="790" y="809"/>
                      <a:pt x="790" y="809"/>
                      <a:pt x="790" y="809"/>
                    </a:cubicBezTo>
                    <a:cubicBezTo>
                      <a:pt x="791" y="810"/>
                      <a:pt x="791" y="810"/>
                      <a:pt x="791" y="810"/>
                    </a:cubicBezTo>
                    <a:cubicBezTo>
                      <a:pt x="791" y="811"/>
                      <a:pt x="791" y="811"/>
                      <a:pt x="791" y="811"/>
                    </a:cubicBezTo>
                    <a:cubicBezTo>
                      <a:pt x="790" y="812"/>
                      <a:pt x="790" y="812"/>
                      <a:pt x="790" y="812"/>
                    </a:cubicBezTo>
                    <a:cubicBezTo>
                      <a:pt x="790" y="811"/>
                      <a:pt x="790" y="811"/>
                      <a:pt x="790" y="811"/>
                    </a:cubicBezTo>
                    <a:cubicBezTo>
                      <a:pt x="789" y="811"/>
                      <a:pt x="789" y="811"/>
                      <a:pt x="789" y="811"/>
                    </a:cubicBezTo>
                    <a:cubicBezTo>
                      <a:pt x="787" y="812"/>
                      <a:pt x="787" y="812"/>
                      <a:pt x="787" y="812"/>
                    </a:cubicBezTo>
                    <a:cubicBezTo>
                      <a:pt x="786" y="814"/>
                      <a:pt x="786" y="814"/>
                      <a:pt x="786" y="814"/>
                    </a:cubicBezTo>
                    <a:cubicBezTo>
                      <a:pt x="787" y="814"/>
                      <a:pt x="787" y="814"/>
                      <a:pt x="787" y="814"/>
                    </a:cubicBezTo>
                    <a:cubicBezTo>
                      <a:pt x="788" y="815"/>
                      <a:pt x="788" y="815"/>
                      <a:pt x="788" y="815"/>
                    </a:cubicBezTo>
                    <a:cubicBezTo>
                      <a:pt x="789" y="815"/>
                      <a:pt x="789" y="815"/>
                      <a:pt x="789" y="815"/>
                    </a:cubicBezTo>
                    <a:cubicBezTo>
                      <a:pt x="788" y="816"/>
                      <a:pt x="788" y="816"/>
                      <a:pt x="788" y="816"/>
                    </a:cubicBezTo>
                    <a:cubicBezTo>
                      <a:pt x="788" y="817"/>
                      <a:pt x="788" y="817"/>
                      <a:pt x="788" y="817"/>
                    </a:cubicBezTo>
                    <a:cubicBezTo>
                      <a:pt x="786" y="818"/>
                      <a:pt x="786" y="818"/>
                      <a:pt x="786" y="818"/>
                    </a:cubicBezTo>
                    <a:cubicBezTo>
                      <a:pt x="784" y="818"/>
                      <a:pt x="784" y="818"/>
                      <a:pt x="784" y="818"/>
                    </a:cubicBezTo>
                    <a:cubicBezTo>
                      <a:pt x="783" y="818"/>
                      <a:pt x="783" y="818"/>
                      <a:pt x="783" y="818"/>
                    </a:cubicBezTo>
                    <a:cubicBezTo>
                      <a:pt x="783" y="819"/>
                      <a:pt x="783" y="819"/>
                      <a:pt x="783" y="819"/>
                    </a:cubicBezTo>
                    <a:cubicBezTo>
                      <a:pt x="782" y="821"/>
                      <a:pt x="782" y="821"/>
                      <a:pt x="782" y="821"/>
                    </a:cubicBezTo>
                    <a:cubicBezTo>
                      <a:pt x="781" y="823"/>
                      <a:pt x="781" y="823"/>
                      <a:pt x="781" y="823"/>
                    </a:cubicBezTo>
                    <a:cubicBezTo>
                      <a:pt x="780" y="824"/>
                      <a:pt x="780" y="824"/>
                      <a:pt x="780" y="824"/>
                    </a:cubicBezTo>
                    <a:cubicBezTo>
                      <a:pt x="779" y="824"/>
                      <a:pt x="779" y="824"/>
                      <a:pt x="779" y="824"/>
                    </a:cubicBezTo>
                    <a:cubicBezTo>
                      <a:pt x="779" y="823"/>
                      <a:pt x="779" y="823"/>
                      <a:pt x="779" y="823"/>
                    </a:cubicBezTo>
                    <a:cubicBezTo>
                      <a:pt x="778" y="824"/>
                      <a:pt x="778" y="824"/>
                      <a:pt x="778" y="824"/>
                    </a:cubicBezTo>
                    <a:cubicBezTo>
                      <a:pt x="777" y="823"/>
                      <a:pt x="777" y="823"/>
                      <a:pt x="777" y="823"/>
                    </a:cubicBezTo>
                    <a:cubicBezTo>
                      <a:pt x="778" y="822"/>
                      <a:pt x="778" y="822"/>
                      <a:pt x="778" y="822"/>
                    </a:cubicBezTo>
                    <a:cubicBezTo>
                      <a:pt x="779" y="821"/>
                      <a:pt x="779" y="821"/>
                      <a:pt x="779" y="821"/>
                    </a:cubicBezTo>
                    <a:cubicBezTo>
                      <a:pt x="779" y="820"/>
                      <a:pt x="779" y="820"/>
                      <a:pt x="779" y="820"/>
                    </a:cubicBezTo>
                    <a:cubicBezTo>
                      <a:pt x="779" y="820"/>
                      <a:pt x="779" y="820"/>
                      <a:pt x="779" y="820"/>
                    </a:cubicBezTo>
                    <a:cubicBezTo>
                      <a:pt x="777" y="822"/>
                      <a:pt x="777" y="822"/>
                      <a:pt x="777" y="822"/>
                    </a:cubicBezTo>
                    <a:cubicBezTo>
                      <a:pt x="775" y="823"/>
                      <a:pt x="775" y="823"/>
                      <a:pt x="775" y="823"/>
                    </a:cubicBezTo>
                    <a:cubicBezTo>
                      <a:pt x="774" y="826"/>
                      <a:pt x="774" y="826"/>
                      <a:pt x="774" y="826"/>
                    </a:cubicBezTo>
                    <a:cubicBezTo>
                      <a:pt x="774" y="826"/>
                      <a:pt x="774" y="826"/>
                      <a:pt x="774" y="826"/>
                    </a:cubicBezTo>
                    <a:cubicBezTo>
                      <a:pt x="776" y="825"/>
                      <a:pt x="776" y="825"/>
                      <a:pt x="776" y="825"/>
                    </a:cubicBezTo>
                    <a:cubicBezTo>
                      <a:pt x="779" y="825"/>
                      <a:pt x="779" y="825"/>
                      <a:pt x="779" y="825"/>
                    </a:cubicBezTo>
                    <a:cubicBezTo>
                      <a:pt x="782" y="825"/>
                      <a:pt x="782" y="825"/>
                      <a:pt x="782" y="825"/>
                    </a:cubicBezTo>
                    <a:cubicBezTo>
                      <a:pt x="780" y="826"/>
                      <a:pt x="780" y="826"/>
                      <a:pt x="780" y="826"/>
                    </a:cubicBezTo>
                    <a:cubicBezTo>
                      <a:pt x="778" y="829"/>
                      <a:pt x="778" y="829"/>
                      <a:pt x="778" y="829"/>
                    </a:cubicBezTo>
                    <a:cubicBezTo>
                      <a:pt x="777" y="831"/>
                      <a:pt x="777" y="831"/>
                      <a:pt x="777" y="831"/>
                    </a:cubicBezTo>
                    <a:cubicBezTo>
                      <a:pt x="774" y="833"/>
                      <a:pt x="774" y="833"/>
                      <a:pt x="774" y="833"/>
                    </a:cubicBezTo>
                    <a:cubicBezTo>
                      <a:pt x="772" y="834"/>
                      <a:pt x="772" y="834"/>
                      <a:pt x="772" y="834"/>
                    </a:cubicBezTo>
                    <a:cubicBezTo>
                      <a:pt x="771" y="835"/>
                      <a:pt x="771" y="835"/>
                      <a:pt x="771" y="835"/>
                    </a:cubicBezTo>
                    <a:cubicBezTo>
                      <a:pt x="770" y="836"/>
                      <a:pt x="770" y="836"/>
                      <a:pt x="770" y="836"/>
                    </a:cubicBezTo>
                    <a:cubicBezTo>
                      <a:pt x="771" y="837"/>
                      <a:pt x="771" y="837"/>
                      <a:pt x="771" y="837"/>
                    </a:cubicBezTo>
                    <a:cubicBezTo>
                      <a:pt x="770" y="839"/>
                      <a:pt x="770" y="839"/>
                      <a:pt x="770" y="839"/>
                    </a:cubicBezTo>
                    <a:cubicBezTo>
                      <a:pt x="771" y="839"/>
                      <a:pt x="771" y="839"/>
                      <a:pt x="771" y="839"/>
                    </a:cubicBezTo>
                    <a:cubicBezTo>
                      <a:pt x="772" y="840"/>
                      <a:pt x="772" y="840"/>
                      <a:pt x="772" y="840"/>
                    </a:cubicBezTo>
                    <a:cubicBezTo>
                      <a:pt x="774" y="840"/>
                      <a:pt x="774" y="840"/>
                      <a:pt x="774" y="840"/>
                    </a:cubicBezTo>
                    <a:cubicBezTo>
                      <a:pt x="777" y="840"/>
                      <a:pt x="777" y="840"/>
                      <a:pt x="777" y="840"/>
                    </a:cubicBezTo>
                    <a:cubicBezTo>
                      <a:pt x="778" y="839"/>
                      <a:pt x="778" y="839"/>
                      <a:pt x="778" y="839"/>
                    </a:cubicBezTo>
                    <a:cubicBezTo>
                      <a:pt x="780" y="838"/>
                      <a:pt x="780" y="838"/>
                      <a:pt x="780" y="838"/>
                    </a:cubicBezTo>
                    <a:cubicBezTo>
                      <a:pt x="781" y="837"/>
                      <a:pt x="781" y="837"/>
                      <a:pt x="781" y="837"/>
                    </a:cubicBezTo>
                    <a:cubicBezTo>
                      <a:pt x="782" y="836"/>
                      <a:pt x="782" y="836"/>
                      <a:pt x="782" y="836"/>
                    </a:cubicBezTo>
                    <a:cubicBezTo>
                      <a:pt x="782" y="837"/>
                      <a:pt x="782" y="837"/>
                      <a:pt x="782" y="837"/>
                    </a:cubicBezTo>
                    <a:cubicBezTo>
                      <a:pt x="781" y="838"/>
                      <a:pt x="781" y="838"/>
                      <a:pt x="781" y="838"/>
                    </a:cubicBezTo>
                    <a:cubicBezTo>
                      <a:pt x="783" y="839"/>
                      <a:pt x="783" y="839"/>
                      <a:pt x="783" y="839"/>
                    </a:cubicBezTo>
                    <a:cubicBezTo>
                      <a:pt x="785" y="838"/>
                      <a:pt x="785" y="838"/>
                      <a:pt x="785" y="838"/>
                    </a:cubicBezTo>
                    <a:cubicBezTo>
                      <a:pt x="786" y="839"/>
                      <a:pt x="786" y="839"/>
                      <a:pt x="786" y="839"/>
                    </a:cubicBezTo>
                    <a:cubicBezTo>
                      <a:pt x="789" y="840"/>
                      <a:pt x="789" y="840"/>
                      <a:pt x="789" y="840"/>
                    </a:cubicBezTo>
                    <a:cubicBezTo>
                      <a:pt x="791" y="839"/>
                      <a:pt x="791" y="839"/>
                      <a:pt x="791" y="839"/>
                    </a:cubicBezTo>
                    <a:cubicBezTo>
                      <a:pt x="791" y="840"/>
                      <a:pt x="791" y="840"/>
                      <a:pt x="791" y="840"/>
                    </a:cubicBezTo>
                    <a:cubicBezTo>
                      <a:pt x="792" y="841"/>
                      <a:pt x="792" y="841"/>
                      <a:pt x="792" y="841"/>
                    </a:cubicBezTo>
                    <a:cubicBezTo>
                      <a:pt x="794" y="841"/>
                      <a:pt x="794" y="841"/>
                      <a:pt x="794" y="841"/>
                    </a:cubicBezTo>
                    <a:cubicBezTo>
                      <a:pt x="794" y="841"/>
                      <a:pt x="794" y="841"/>
                      <a:pt x="794" y="841"/>
                    </a:cubicBezTo>
                    <a:cubicBezTo>
                      <a:pt x="795" y="841"/>
                      <a:pt x="795" y="841"/>
                      <a:pt x="795" y="841"/>
                    </a:cubicBezTo>
                    <a:cubicBezTo>
                      <a:pt x="796" y="841"/>
                      <a:pt x="796" y="841"/>
                      <a:pt x="796" y="841"/>
                    </a:cubicBezTo>
                    <a:cubicBezTo>
                      <a:pt x="797" y="841"/>
                      <a:pt x="797" y="841"/>
                      <a:pt x="797" y="841"/>
                    </a:cubicBezTo>
                    <a:cubicBezTo>
                      <a:pt x="797" y="840"/>
                      <a:pt x="797" y="840"/>
                      <a:pt x="797" y="840"/>
                    </a:cubicBezTo>
                    <a:cubicBezTo>
                      <a:pt x="799" y="840"/>
                      <a:pt x="799" y="840"/>
                      <a:pt x="799" y="840"/>
                    </a:cubicBezTo>
                    <a:cubicBezTo>
                      <a:pt x="799" y="841"/>
                      <a:pt x="799" y="841"/>
                      <a:pt x="799" y="841"/>
                    </a:cubicBezTo>
                    <a:cubicBezTo>
                      <a:pt x="800" y="840"/>
                      <a:pt x="800" y="840"/>
                      <a:pt x="800" y="840"/>
                    </a:cubicBezTo>
                    <a:cubicBezTo>
                      <a:pt x="801" y="840"/>
                      <a:pt x="801" y="840"/>
                      <a:pt x="801" y="840"/>
                    </a:cubicBezTo>
                    <a:cubicBezTo>
                      <a:pt x="802" y="840"/>
                      <a:pt x="802" y="840"/>
                      <a:pt x="802" y="840"/>
                    </a:cubicBezTo>
                    <a:cubicBezTo>
                      <a:pt x="803" y="840"/>
                      <a:pt x="803" y="840"/>
                      <a:pt x="803" y="840"/>
                    </a:cubicBezTo>
                    <a:cubicBezTo>
                      <a:pt x="804" y="839"/>
                      <a:pt x="804" y="839"/>
                      <a:pt x="804" y="839"/>
                    </a:cubicBezTo>
                    <a:cubicBezTo>
                      <a:pt x="803" y="838"/>
                      <a:pt x="803" y="838"/>
                      <a:pt x="803" y="838"/>
                    </a:cubicBezTo>
                    <a:cubicBezTo>
                      <a:pt x="804" y="837"/>
                      <a:pt x="804" y="837"/>
                      <a:pt x="804" y="837"/>
                    </a:cubicBezTo>
                    <a:cubicBezTo>
                      <a:pt x="804" y="837"/>
                      <a:pt x="804" y="837"/>
                      <a:pt x="804" y="837"/>
                    </a:cubicBezTo>
                    <a:cubicBezTo>
                      <a:pt x="805" y="836"/>
                      <a:pt x="805" y="836"/>
                      <a:pt x="805" y="836"/>
                    </a:cubicBezTo>
                    <a:cubicBezTo>
                      <a:pt x="806" y="836"/>
                      <a:pt x="806" y="836"/>
                      <a:pt x="806" y="836"/>
                    </a:cubicBezTo>
                    <a:cubicBezTo>
                      <a:pt x="805" y="836"/>
                      <a:pt x="805" y="836"/>
                      <a:pt x="805" y="836"/>
                    </a:cubicBezTo>
                    <a:cubicBezTo>
                      <a:pt x="805" y="838"/>
                      <a:pt x="805" y="838"/>
                      <a:pt x="805" y="838"/>
                    </a:cubicBezTo>
                    <a:cubicBezTo>
                      <a:pt x="805" y="839"/>
                      <a:pt x="805" y="839"/>
                      <a:pt x="805" y="839"/>
                    </a:cubicBezTo>
                    <a:cubicBezTo>
                      <a:pt x="805" y="838"/>
                      <a:pt x="805" y="838"/>
                      <a:pt x="805" y="838"/>
                    </a:cubicBezTo>
                    <a:cubicBezTo>
                      <a:pt x="807" y="836"/>
                      <a:pt x="807" y="836"/>
                      <a:pt x="807" y="836"/>
                    </a:cubicBezTo>
                    <a:cubicBezTo>
                      <a:pt x="807" y="836"/>
                      <a:pt x="807" y="836"/>
                      <a:pt x="807" y="836"/>
                    </a:cubicBezTo>
                    <a:cubicBezTo>
                      <a:pt x="807" y="838"/>
                      <a:pt x="807" y="838"/>
                      <a:pt x="807" y="838"/>
                    </a:cubicBezTo>
                    <a:cubicBezTo>
                      <a:pt x="806" y="839"/>
                      <a:pt x="806" y="839"/>
                      <a:pt x="806" y="839"/>
                    </a:cubicBezTo>
                    <a:cubicBezTo>
                      <a:pt x="807" y="840"/>
                      <a:pt x="807" y="840"/>
                      <a:pt x="807" y="840"/>
                    </a:cubicBezTo>
                    <a:cubicBezTo>
                      <a:pt x="808" y="839"/>
                      <a:pt x="808" y="839"/>
                      <a:pt x="808" y="839"/>
                    </a:cubicBezTo>
                    <a:cubicBezTo>
                      <a:pt x="809" y="839"/>
                      <a:pt x="809" y="839"/>
                      <a:pt x="809" y="839"/>
                    </a:cubicBezTo>
                    <a:cubicBezTo>
                      <a:pt x="808" y="840"/>
                      <a:pt x="808" y="840"/>
                      <a:pt x="808" y="840"/>
                    </a:cubicBezTo>
                    <a:cubicBezTo>
                      <a:pt x="806" y="841"/>
                      <a:pt x="806" y="841"/>
                      <a:pt x="806" y="841"/>
                    </a:cubicBezTo>
                    <a:cubicBezTo>
                      <a:pt x="804" y="842"/>
                      <a:pt x="804" y="842"/>
                      <a:pt x="804" y="842"/>
                    </a:cubicBezTo>
                    <a:cubicBezTo>
                      <a:pt x="805" y="842"/>
                      <a:pt x="805" y="842"/>
                      <a:pt x="805" y="842"/>
                    </a:cubicBezTo>
                    <a:cubicBezTo>
                      <a:pt x="805" y="842"/>
                      <a:pt x="805" y="842"/>
                      <a:pt x="805" y="842"/>
                    </a:cubicBezTo>
                    <a:cubicBezTo>
                      <a:pt x="807" y="842"/>
                      <a:pt x="807" y="842"/>
                      <a:pt x="807" y="842"/>
                    </a:cubicBezTo>
                    <a:cubicBezTo>
                      <a:pt x="807" y="843"/>
                      <a:pt x="807" y="843"/>
                      <a:pt x="807" y="843"/>
                    </a:cubicBezTo>
                    <a:cubicBezTo>
                      <a:pt x="808" y="843"/>
                      <a:pt x="808" y="843"/>
                      <a:pt x="808" y="843"/>
                    </a:cubicBezTo>
                    <a:cubicBezTo>
                      <a:pt x="809" y="843"/>
                      <a:pt x="809" y="843"/>
                      <a:pt x="809" y="843"/>
                    </a:cubicBezTo>
                    <a:cubicBezTo>
                      <a:pt x="810" y="843"/>
                      <a:pt x="810" y="843"/>
                      <a:pt x="810" y="843"/>
                    </a:cubicBezTo>
                    <a:cubicBezTo>
                      <a:pt x="811" y="842"/>
                      <a:pt x="811" y="842"/>
                      <a:pt x="811" y="842"/>
                    </a:cubicBezTo>
                    <a:cubicBezTo>
                      <a:pt x="812" y="841"/>
                      <a:pt x="812" y="841"/>
                      <a:pt x="812" y="841"/>
                    </a:cubicBezTo>
                    <a:cubicBezTo>
                      <a:pt x="811" y="840"/>
                      <a:pt x="811" y="840"/>
                      <a:pt x="811" y="840"/>
                    </a:cubicBezTo>
                    <a:cubicBezTo>
                      <a:pt x="812" y="840"/>
                      <a:pt x="812" y="840"/>
                      <a:pt x="812" y="840"/>
                    </a:cubicBezTo>
                    <a:cubicBezTo>
                      <a:pt x="814" y="841"/>
                      <a:pt x="814" y="841"/>
                      <a:pt x="814" y="841"/>
                    </a:cubicBezTo>
                    <a:cubicBezTo>
                      <a:pt x="815" y="842"/>
                      <a:pt x="815" y="842"/>
                      <a:pt x="815" y="842"/>
                    </a:cubicBezTo>
                    <a:cubicBezTo>
                      <a:pt x="816" y="841"/>
                      <a:pt x="816" y="841"/>
                      <a:pt x="816" y="841"/>
                    </a:cubicBezTo>
                    <a:cubicBezTo>
                      <a:pt x="817" y="841"/>
                      <a:pt x="817" y="841"/>
                      <a:pt x="817" y="841"/>
                    </a:cubicBezTo>
                    <a:cubicBezTo>
                      <a:pt x="819" y="841"/>
                      <a:pt x="819" y="841"/>
                      <a:pt x="819" y="841"/>
                    </a:cubicBezTo>
                    <a:cubicBezTo>
                      <a:pt x="818" y="842"/>
                      <a:pt x="818" y="842"/>
                      <a:pt x="818" y="842"/>
                    </a:cubicBezTo>
                    <a:cubicBezTo>
                      <a:pt x="817" y="842"/>
                      <a:pt x="817" y="842"/>
                      <a:pt x="817" y="842"/>
                    </a:cubicBezTo>
                    <a:cubicBezTo>
                      <a:pt x="815" y="843"/>
                      <a:pt x="815" y="843"/>
                      <a:pt x="815" y="843"/>
                    </a:cubicBezTo>
                    <a:cubicBezTo>
                      <a:pt x="814" y="843"/>
                      <a:pt x="814" y="843"/>
                      <a:pt x="814" y="843"/>
                    </a:cubicBezTo>
                    <a:cubicBezTo>
                      <a:pt x="813" y="845"/>
                      <a:pt x="813" y="845"/>
                      <a:pt x="813" y="845"/>
                    </a:cubicBezTo>
                    <a:cubicBezTo>
                      <a:pt x="812" y="845"/>
                      <a:pt x="812" y="845"/>
                      <a:pt x="812" y="845"/>
                    </a:cubicBezTo>
                    <a:cubicBezTo>
                      <a:pt x="812" y="846"/>
                      <a:pt x="812" y="846"/>
                      <a:pt x="812" y="846"/>
                    </a:cubicBezTo>
                    <a:cubicBezTo>
                      <a:pt x="811" y="847"/>
                      <a:pt x="811" y="847"/>
                      <a:pt x="811" y="847"/>
                    </a:cubicBezTo>
                    <a:cubicBezTo>
                      <a:pt x="810" y="847"/>
                      <a:pt x="810" y="847"/>
                      <a:pt x="810" y="847"/>
                    </a:cubicBezTo>
                    <a:cubicBezTo>
                      <a:pt x="809" y="847"/>
                      <a:pt x="809" y="847"/>
                      <a:pt x="809" y="847"/>
                    </a:cubicBezTo>
                    <a:cubicBezTo>
                      <a:pt x="809" y="848"/>
                      <a:pt x="809" y="848"/>
                      <a:pt x="809" y="848"/>
                    </a:cubicBezTo>
                    <a:cubicBezTo>
                      <a:pt x="808" y="848"/>
                      <a:pt x="808" y="848"/>
                      <a:pt x="808" y="848"/>
                    </a:cubicBezTo>
                    <a:cubicBezTo>
                      <a:pt x="806" y="849"/>
                      <a:pt x="806" y="849"/>
                      <a:pt x="806" y="849"/>
                    </a:cubicBezTo>
                    <a:cubicBezTo>
                      <a:pt x="804" y="850"/>
                      <a:pt x="804" y="850"/>
                      <a:pt x="804" y="850"/>
                    </a:cubicBezTo>
                    <a:cubicBezTo>
                      <a:pt x="804" y="851"/>
                      <a:pt x="804" y="851"/>
                      <a:pt x="804" y="851"/>
                    </a:cubicBezTo>
                    <a:cubicBezTo>
                      <a:pt x="805" y="852"/>
                      <a:pt x="805" y="852"/>
                      <a:pt x="805" y="852"/>
                    </a:cubicBezTo>
                    <a:cubicBezTo>
                      <a:pt x="805" y="852"/>
                      <a:pt x="805" y="852"/>
                      <a:pt x="805" y="852"/>
                    </a:cubicBezTo>
                    <a:cubicBezTo>
                      <a:pt x="807" y="852"/>
                      <a:pt x="807" y="852"/>
                      <a:pt x="807" y="852"/>
                    </a:cubicBezTo>
                    <a:cubicBezTo>
                      <a:pt x="807" y="851"/>
                      <a:pt x="807" y="851"/>
                      <a:pt x="807" y="851"/>
                    </a:cubicBezTo>
                    <a:cubicBezTo>
                      <a:pt x="808" y="851"/>
                      <a:pt x="808" y="851"/>
                      <a:pt x="808" y="851"/>
                    </a:cubicBezTo>
                    <a:cubicBezTo>
                      <a:pt x="809" y="851"/>
                      <a:pt x="809" y="851"/>
                      <a:pt x="809" y="851"/>
                    </a:cubicBezTo>
                    <a:cubicBezTo>
                      <a:pt x="809" y="852"/>
                      <a:pt x="809" y="852"/>
                      <a:pt x="809" y="852"/>
                    </a:cubicBezTo>
                    <a:cubicBezTo>
                      <a:pt x="809" y="853"/>
                      <a:pt x="809" y="853"/>
                      <a:pt x="809" y="853"/>
                    </a:cubicBezTo>
                    <a:cubicBezTo>
                      <a:pt x="811" y="852"/>
                      <a:pt x="811" y="852"/>
                      <a:pt x="811" y="852"/>
                    </a:cubicBezTo>
                    <a:cubicBezTo>
                      <a:pt x="812" y="851"/>
                      <a:pt x="812" y="851"/>
                      <a:pt x="812" y="851"/>
                    </a:cubicBezTo>
                    <a:cubicBezTo>
                      <a:pt x="813" y="850"/>
                      <a:pt x="813" y="850"/>
                      <a:pt x="813" y="850"/>
                    </a:cubicBezTo>
                    <a:cubicBezTo>
                      <a:pt x="813" y="850"/>
                      <a:pt x="813" y="850"/>
                      <a:pt x="813" y="850"/>
                    </a:cubicBezTo>
                    <a:cubicBezTo>
                      <a:pt x="814" y="848"/>
                      <a:pt x="814" y="848"/>
                      <a:pt x="814" y="848"/>
                    </a:cubicBezTo>
                    <a:cubicBezTo>
                      <a:pt x="814" y="847"/>
                      <a:pt x="814" y="847"/>
                      <a:pt x="814" y="847"/>
                    </a:cubicBezTo>
                    <a:cubicBezTo>
                      <a:pt x="815" y="847"/>
                      <a:pt x="815" y="847"/>
                      <a:pt x="815" y="847"/>
                    </a:cubicBezTo>
                    <a:cubicBezTo>
                      <a:pt x="817" y="845"/>
                      <a:pt x="817" y="845"/>
                      <a:pt x="817" y="845"/>
                    </a:cubicBezTo>
                    <a:cubicBezTo>
                      <a:pt x="818" y="844"/>
                      <a:pt x="818" y="844"/>
                      <a:pt x="818" y="844"/>
                    </a:cubicBezTo>
                    <a:cubicBezTo>
                      <a:pt x="819" y="845"/>
                      <a:pt x="819" y="845"/>
                      <a:pt x="819" y="845"/>
                    </a:cubicBezTo>
                    <a:cubicBezTo>
                      <a:pt x="820" y="845"/>
                      <a:pt x="820" y="845"/>
                      <a:pt x="820" y="845"/>
                    </a:cubicBezTo>
                    <a:cubicBezTo>
                      <a:pt x="819" y="845"/>
                      <a:pt x="819" y="845"/>
                      <a:pt x="819" y="845"/>
                    </a:cubicBezTo>
                    <a:cubicBezTo>
                      <a:pt x="820" y="845"/>
                      <a:pt x="820" y="845"/>
                      <a:pt x="820" y="845"/>
                    </a:cubicBezTo>
                    <a:cubicBezTo>
                      <a:pt x="821" y="844"/>
                      <a:pt x="821" y="844"/>
                      <a:pt x="821" y="844"/>
                    </a:cubicBezTo>
                    <a:cubicBezTo>
                      <a:pt x="822" y="842"/>
                      <a:pt x="822" y="842"/>
                      <a:pt x="822" y="842"/>
                    </a:cubicBezTo>
                    <a:cubicBezTo>
                      <a:pt x="823" y="840"/>
                      <a:pt x="823" y="840"/>
                      <a:pt x="823" y="840"/>
                    </a:cubicBezTo>
                    <a:cubicBezTo>
                      <a:pt x="823" y="838"/>
                      <a:pt x="823" y="838"/>
                      <a:pt x="823" y="838"/>
                    </a:cubicBezTo>
                    <a:cubicBezTo>
                      <a:pt x="823" y="837"/>
                      <a:pt x="823" y="837"/>
                      <a:pt x="823" y="837"/>
                    </a:cubicBezTo>
                    <a:cubicBezTo>
                      <a:pt x="824" y="837"/>
                      <a:pt x="824" y="837"/>
                      <a:pt x="824" y="837"/>
                    </a:cubicBezTo>
                    <a:cubicBezTo>
                      <a:pt x="825" y="838"/>
                      <a:pt x="825" y="838"/>
                      <a:pt x="825" y="838"/>
                    </a:cubicBezTo>
                    <a:cubicBezTo>
                      <a:pt x="826" y="838"/>
                      <a:pt x="826" y="838"/>
                      <a:pt x="826" y="838"/>
                    </a:cubicBezTo>
                    <a:cubicBezTo>
                      <a:pt x="826" y="839"/>
                      <a:pt x="826" y="839"/>
                      <a:pt x="826" y="839"/>
                    </a:cubicBezTo>
                    <a:cubicBezTo>
                      <a:pt x="827" y="841"/>
                      <a:pt x="827" y="841"/>
                      <a:pt x="827" y="841"/>
                    </a:cubicBezTo>
                    <a:cubicBezTo>
                      <a:pt x="826" y="842"/>
                      <a:pt x="826" y="842"/>
                      <a:pt x="826" y="842"/>
                    </a:cubicBezTo>
                    <a:cubicBezTo>
                      <a:pt x="826" y="844"/>
                      <a:pt x="826" y="844"/>
                      <a:pt x="826" y="844"/>
                    </a:cubicBezTo>
                    <a:cubicBezTo>
                      <a:pt x="827" y="845"/>
                      <a:pt x="827" y="845"/>
                      <a:pt x="827" y="845"/>
                    </a:cubicBezTo>
                    <a:cubicBezTo>
                      <a:pt x="826" y="846"/>
                      <a:pt x="826" y="846"/>
                      <a:pt x="826" y="846"/>
                    </a:cubicBezTo>
                    <a:cubicBezTo>
                      <a:pt x="824" y="847"/>
                      <a:pt x="824" y="847"/>
                      <a:pt x="824" y="847"/>
                    </a:cubicBezTo>
                    <a:cubicBezTo>
                      <a:pt x="823" y="851"/>
                      <a:pt x="823" y="851"/>
                      <a:pt x="823" y="851"/>
                    </a:cubicBezTo>
                    <a:cubicBezTo>
                      <a:pt x="823" y="852"/>
                      <a:pt x="823" y="852"/>
                      <a:pt x="823" y="852"/>
                    </a:cubicBezTo>
                    <a:cubicBezTo>
                      <a:pt x="822" y="853"/>
                      <a:pt x="822" y="853"/>
                      <a:pt x="822" y="853"/>
                    </a:cubicBezTo>
                    <a:cubicBezTo>
                      <a:pt x="822" y="854"/>
                      <a:pt x="822" y="854"/>
                      <a:pt x="822" y="854"/>
                    </a:cubicBezTo>
                    <a:cubicBezTo>
                      <a:pt x="824" y="854"/>
                      <a:pt x="824" y="854"/>
                      <a:pt x="824" y="854"/>
                    </a:cubicBezTo>
                    <a:cubicBezTo>
                      <a:pt x="825" y="853"/>
                      <a:pt x="825" y="853"/>
                      <a:pt x="825" y="853"/>
                    </a:cubicBezTo>
                    <a:cubicBezTo>
                      <a:pt x="827" y="851"/>
                      <a:pt x="827" y="851"/>
                      <a:pt x="827" y="851"/>
                    </a:cubicBezTo>
                    <a:cubicBezTo>
                      <a:pt x="827" y="850"/>
                      <a:pt x="827" y="850"/>
                      <a:pt x="827" y="850"/>
                    </a:cubicBezTo>
                    <a:cubicBezTo>
                      <a:pt x="829" y="849"/>
                      <a:pt x="829" y="849"/>
                      <a:pt x="829" y="849"/>
                    </a:cubicBezTo>
                    <a:cubicBezTo>
                      <a:pt x="830" y="847"/>
                      <a:pt x="830" y="847"/>
                      <a:pt x="830" y="847"/>
                    </a:cubicBezTo>
                    <a:cubicBezTo>
                      <a:pt x="830" y="848"/>
                      <a:pt x="830" y="848"/>
                      <a:pt x="830" y="848"/>
                    </a:cubicBezTo>
                    <a:cubicBezTo>
                      <a:pt x="832" y="848"/>
                      <a:pt x="832" y="848"/>
                      <a:pt x="832" y="848"/>
                    </a:cubicBezTo>
                    <a:cubicBezTo>
                      <a:pt x="832" y="849"/>
                      <a:pt x="832" y="849"/>
                      <a:pt x="832" y="849"/>
                    </a:cubicBezTo>
                    <a:cubicBezTo>
                      <a:pt x="831" y="849"/>
                      <a:pt x="831" y="849"/>
                      <a:pt x="831" y="849"/>
                    </a:cubicBezTo>
                    <a:cubicBezTo>
                      <a:pt x="829" y="851"/>
                      <a:pt x="829" y="851"/>
                      <a:pt x="829" y="851"/>
                    </a:cubicBezTo>
                    <a:cubicBezTo>
                      <a:pt x="829" y="852"/>
                      <a:pt x="829" y="852"/>
                      <a:pt x="829" y="852"/>
                    </a:cubicBezTo>
                    <a:cubicBezTo>
                      <a:pt x="828" y="854"/>
                      <a:pt x="828" y="854"/>
                      <a:pt x="828" y="854"/>
                    </a:cubicBezTo>
                    <a:cubicBezTo>
                      <a:pt x="829" y="855"/>
                      <a:pt x="829" y="855"/>
                      <a:pt x="829" y="855"/>
                    </a:cubicBezTo>
                    <a:cubicBezTo>
                      <a:pt x="829" y="857"/>
                      <a:pt x="829" y="857"/>
                      <a:pt x="829" y="857"/>
                    </a:cubicBezTo>
                    <a:cubicBezTo>
                      <a:pt x="830" y="858"/>
                      <a:pt x="830" y="858"/>
                      <a:pt x="830" y="858"/>
                    </a:cubicBezTo>
                    <a:cubicBezTo>
                      <a:pt x="830" y="856"/>
                      <a:pt x="830" y="856"/>
                      <a:pt x="830" y="856"/>
                    </a:cubicBezTo>
                    <a:cubicBezTo>
                      <a:pt x="831" y="855"/>
                      <a:pt x="831" y="855"/>
                      <a:pt x="831" y="855"/>
                    </a:cubicBezTo>
                    <a:cubicBezTo>
                      <a:pt x="831" y="855"/>
                      <a:pt x="832" y="855"/>
                      <a:pt x="832" y="855"/>
                    </a:cubicBezTo>
                    <a:cubicBezTo>
                      <a:pt x="833" y="855"/>
                      <a:pt x="833" y="857"/>
                      <a:pt x="833" y="857"/>
                    </a:cubicBezTo>
                    <a:cubicBezTo>
                      <a:pt x="834" y="857"/>
                      <a:pt x="834" y="857"/>
                      <a:pt x="834" y="857"/>
                    </a:cubicBezTo>
                    <a:cubicBezTo>
                      <a:pt x="836" y="856"/>
                      <a:pt x="836" y="856"/>
                      <a:pt x="836" y="856"/>
                    </a:cubicBezTo>
                    <a:cubicBezTo>
                      <a:pt x="836" y="855"/>
                      <a:pt x="836" y="855"/>
                      <a:pt x="836" y="855"/>
                    </a:cubicBezTo>
                    <a:cubicBezTo>
                      <a:pt x="837" y="855"/>
                      <a:pt x="837" y="855"/>
                      <a:pt x="837" y="855"/>
                    </a:cubicBezTo>
                    <a:cubicBezTo>
                      <a:pt x="837" y="854"/>
                      <a:pt x="837" y="854"/>
                      <a:pt x="837" y="854"/>
                    </a:cubicBezTo>
                    <a:cubicBezTo>
                      <a:pt x="837" y="852"/>
                      <a:pt x="837" y="852"/>
                      <a:pt x="837" y="852"/>
                    </a:cubicBezTo>
                    <a:cubicBezTo>
                      <a:pt x="837" y="852"/>
                      <a:pt x="837" y="852"/>
                      <a:pt x="837" y="852"/>
                    </a:cubicBezTo>
                    <a:cubicBezTo>
                      <a:pt x="838" y="851"/>
                      <a:pt x="838" y="851"/>
                      <a:pt x="838" y="851"/>
                    </a:cubicBezTo>
                    <a:cubicBezTo>
                      <a:pt x="837" y="850"/>
                      <a:pt x="837" y="850"/>
                      <a:pt x="837" y="850"/>
                    </a:cubicBezTo>
                    <a:cubicBezTo>
                      <a:pt x="838" y="848"/>
                      <a:pt x="838" y="848"/>
                      <a:pt x="838" y="848"/>
                    </a:cubicBezTo>
                    <a:cubicBezTo>
                      <a:pt x="840" y="845"/>
                      <a:pt x="840" y="845"/>
                      <a:pt x="840" y="845"/>
                    </a:cubicBezTo>
                    <a:cubicBezTo>
                      <a:pt x="841" y="844"/>
                      <a:pt x="841" y="844"/>
                      <a:pt x="841" y="844"/>
                    </a:cubicBezTo>
                    <a:cubicBezTo>
                      <a:pt x="841" y="840"/>
                      <a:pt x="841" y="840"/>
                      <a:pt x="841" y="840"/>
                    </a:cubicBezTo>
                    <a:cubicBezTo>
                      <a:pt x="840" y="839"/>
                      <a:pt x="840" y="839"/>
                      <a:pt x="840" y="839"/>
                    </a:cubicBezTo>
                    <a:cubicBezTo>
                      <a:pt x="840" y="839"/>
                      <a:pt x="840" y="839"/>
                      <a:pt x="840" y="839"/>
                    </a:cubicBezTo>
                    <a:cubicBezTo>
                      <a:pt x="840" y="840"/>
                      <a:pt x="840" y="840"/>
                      <a:pt x="840" y="840"/>
                    </a:cubicBezTo>
                    <a:cubicBezTo>
                      <a:pt x="839" y="842"/>
                      <a:pt x="839" y="842"/>
                      <a:pt x="839" y="842"/>
                    </a:cubicBezTo>
                    <a:cubicBezTo>
                      <a:pt x="837" y="843"/>
                      <a:pt x="837" y="843"/>
                      <a:pt x="837" y="843"/>
                    </a:cubicBezTo>
                    <a:cubicBezTo>
                      <a:pt x="836" y="844"/>
                      <a:pt x="836" y="844"/>
                      <a:pt x="836" y="844"/>
                    </a:cubicBezTo>
                    <a:cubicBezTo>
                      <a:pt x="835" y="845"/>
                      <a:pt x="835" y="845"/>
                      <a:pt x="835" y="845"/>
                    </a:cubicBezTo>
                    <a:cubicBezTo>
                      <a:pt x="834" y="843"/>
                      <a:pt x="834" y="843"/>
                      <a:pt x="834" y="843"/>
                    </a:cubicBezTo>
                    <a:cubicBezTo>
                      <a:pt x="835" y="842"/>
                      <a:pt x="835" y="842"/>
                      <a:pt x="835" y="842"/>
                    </a:cubicBezTo>
                    <a:cubicBezTo>
                      <a:pt x="835" y="840"/>
                      <a:pt x="835" y="840"/>
                      <a:pt x="835" y="840"/>
                    </a:cubicBezTo>
                    <a:cubicBezTo>
                      <a:pt x="837" y="838"/>
                      <a:pt x="837" y="838"/>
                      <a:pt x="837" y="838"/>
                    </a:cubicBezTo>
                    <a:cubicBezTo>
                      <a:pt x="837" y="838"/>
                      <a:pt x="837" y="838"/>
                      <a:pt x="837" y="838"/>
                    </a:cubicBezTo>
                    <a:cubicBezTo>
                      <a:pt x="839" y="836"/>
                      <a:pt x="839" y="836"/>
                      <a:pt x="839" y="836"/>
                    </a:cubicBezTo>
                    <a:cubicBezTo>
                      <a:pt x="839" y="836"/>
                      <a:pt x="839" y="836"/>
                      <a:pt x="839" y="836"/>
                    </a:cubicBezTo>
                    <a:cubicBezTo>
                      <a:pt x="840" y="836"/>
                      <a:pt x="840" y="836"/>
                      <a:pt x="840" y="836"/>
                    </a:cubicBezTo>
                    <a:cubicBezTo>
                      <a:pt x="840" y="834"/>
                      <a:pt x="840" y="834"/>
                      <a:pt x="840" y="834"/>
                    </a:cubicBezTo>
                    <a:cubicBezTo>
                      <a:pt x="839" y="835"/>
                      <a:pt x="839" y="835"/>
                      <a:pt x="839" y="835"/>
                    </a:cubicBezTo>
                    <a:cubicBezTo>
                      <a:pt x="838" y="835"/>
                      <a:pt x="838" y="835"/>
                      <a:pt x="838" y="835"/>
                    </a:cubicBezTo>
                    <a:cubicBezTo>
                      <a:pt x="836" y="836"/>
                      <a:pt x="836" y="836"/>
                      <a:pt x="836" y="836"/>
                    </a:cubicBezTo>
                    <a:cubicBezTo>
                      <a:pt x="835" y="836"/>
                      <a:pt x="835" y="836"/>
                      <a:pt x="835" y="836"/>
                    </a:cubicBezTo>
                    <a:cubicBezTo>
                      <a:pt x="834" y="838"/>
                      <a:pt x="834" y="838"/>
                      <a:pt x="834" y="838"/>
                    </a:cubicBezTo>
                    <a:cubicBezTo>
                      <a:pt x="834" y="839"/>
                      <a:pt x="834" y="839"/>
                      <a:pt x="834" y="839"/>
                    </a:cubicBezTo>
                    <a:cubicBezTo>
                      <a:pt x="831" y="841"/>
                      <a:pt x="831" y="841"/>
                      <a:pt x="831" y="841"/>
                    </a:cubicBezTo>
                    <a:cubicBezTo>
                      <a:pt x="831" y="841"/>
                      <a:pt x="831" y="841"/>
                      <a:pt x="831" y="841"/>
                    </a:cubicBezTo>
                    <a:cubicBezTo>
                      <a:pt x="830" y="842"/>
                      <a:pt x="830" y="842"/>
                      <a:pt x="830" y="842"/>
                    </a:cubicBezTo>
                    <a:cubicBezTo>
                      <a:pt x="828" y="841"/>
                      <a:pt x="828" y="841"/>
                      <a:pt x="828" y="841"/>
                    </a:cubicBezTo>
                    <a:cubicBezTo>
                      <a:pt x="828" y="840"/>
                      <a:pt x="828" y="840"/>
                      <a:pt x="828" y="840"/>
                    </a:cubicBezTo>
                    <a:cubicBezTo>
                      <a:pt x="828" y="838"/>
                      <a:pt x="828" y="838"/>
                      <a:pt x="828" y="838"/>
                    </a:cubicBezTo>
                    <a:cubicBezTo>
                      <a:pt x="828" y="837"/>
                      <a:pt x="828" y="837"/>
                      <a:pt x="828" y="837"/>
                    </a:cubicBezTo>
                    <a:cubicBezTo>
                      <a:pt x="828" y="838"/>
                      <a:pt x="828" y="838"/>
                      <a:pt x="828" y="838"/>
                    </a:cubicBezTo>
                    <a:cubicBezTo>
                      <a:pt x="829" y="838"/>
                      <a:pt x="829" y="838"/>
                      <a:pt x="829" y="838"/>
                    </a:cubicBezTo>
                    <a:cubicBezTo>
                      <a:pt x="830" y="836"/>
                      <a:pt x="830" y="836"/>
                      <a:pt x="830" y="836"/>
                    </a:cubicBezTo>
                    <a:cubicBezTo>
                      <a:pt x="830" y="836"/>
                      <a:pt x="830" y="836"/>
                      <a:pt x="830" y="836"/>
                    </a:cubicBezTo>
                    <a:cubicBezTo>
                      <a:pt x="828" y="836"/>
                      <a:pt x="828" y="836"/>
                      <a:pt x="828" y="836"/>
                    </a:cubicBezTo>
                    <a:cubicBezTo>
                      <a:pt x="829" y="836"/>
                      <a:pt x="829" y="836"/>
                      <a:pt x="829" y="836"/>
                    </a:cubicBezTo>
                    <a:cubicBezTo>
                      <a:pt x="831" y="836"/>
                      <a:pt x="831" y="836"/>
                      <a:pt x="831" y="836"/>
                    </a:cubicBezTo>
                    <a:cubicBezTo>
                      <a:pt x="829" y="835"/>
                      <a:pt x="829" y="835"/>
                      <a:pt x="829" y="835"/>
                    </a:cubicBezTo>
                    <a:cubicBezTo>
                      <a:pt x="828" y="835"/>
                      <a:pt x="828" y="835"/>
                      <a:pt x="828" y="835"/>
                    </a:cubicBezTo>
                    <a:cubicBezTo>
                      <a:pt x="828" y="833"/>
                      <a:pt x="828" y="833"/>
                      <a:pt x="828" y="833"/>
                    </a:cubicBezTo>
                    <a:cubicBezTo>
                      <a:pt x="829" y="833"/>
                      <a:pt x="829" y="833"/>
                      <a:pt x="829" y="833"/>
                    </a:cubicBezTo>
                    <a:cubicBezTo>
                      <a:pt x="831" y="833"/>
                      <a:pt x="831" y="833"/>
                      <a:pt x="831" y="833"/>
                    </a:cubicBezTo>
                    <a:cubicBezTo>
                      <a:pt x="831" y="833"/>
                      <a:pt x="831" y="833"/>
                      <a:pt x="831" y="833"/>
                    </a:cubicBezTo>
                    <a:cubicBezTo>
                      <a:pt x="833" y="831"/>
                      <a:pt x="833" y="831"/>
                      <a:pt x="833" y="831"/>
                    </a:cubicBezTo>
                    <a:cubicBezTo>
                      <a:pt x="834" y="829"/>
                      <a:pt x="834" y="829"/>
                      <a:pt x="834" y="829"/>
                    </a:cubicBezTo>
                    <a:cubicBezTo>
                      <a:pt x="835" y="829"/>
                      <a:pt x="835" y="829"/>
                      <a:pt x="835" y="829"/>
                    </a:cubicBezTo>
                    <a:cubicBezTo>
                      <a:pt x="836" y="830"/>
                      <a:pt x="836" y="830"/>
                      <a:pt x="836" y="830"/>
                    </a:cubicBezTo>
                    <a:cubicBezTo>
                      <a:pt x="838" y="829"/>
                      <a:pt x="838" y="829"/>
                      <a:pt x="838" y="829"/>
                    </a:cubicBezTo>
                    <a:cubicBezTo>
                      <a:pt x="839" y="827"/>
                      <a:pt x="839" y="827"/>
                      <a:pt x="839" y="827"/>
                    </a:cubicBezTo>
                    <a:cubicBezTo>
                      <a:pt x="839" y="826"/>
                      <a:pt x="839" y="826"/>
                      <a:pt x="839" y="826"/>
                    </a:cubicBezTo>
                    <a:cubicBezTo>
                      <a:pt x="838" y="824"/>
                      <a:pt x="838" y="824"/>
                      <a:pt x="838" y="824"/>
                    </a:cubicBezTo>
                    <a:cubicBezTo>
                      <a:pt x="837" y="826"/>
                      <a:pt x="837" y="826"/>
                      <a:pt x="837" y="826"/>
                    </a:cubicBezTo>
                    <a:cubicBezTo>
                      <a:pt x="835" y="827"/>
                      <a:pt x="835" y="827"/>
                      <a:pt x="835" y="827"/>
                    </a:cubicBezTo>
                    <a:cubicBezTo>
                      <a:pt x="835" y="826"/>
                      <a:pt x="835" y="826"/>
                      <a:pt x="835" y="826"/>
                    </a:cubicBezTo>
                    <a:cubicBezTo>
                      <a:pt x="834" y="826"/>
                      <a:pt x="834" y="826"/>
                      <a:pt x="834" y="826"/>
                    </a:cubicBezTo>
                    <a:cubicBezTo>
                      <a:pt x="834" y="827"/>
                      <a:pt x="834" y="827"/>
                      <a:pt x="834" y="827"/>
                    </a:cubicBezTo>
                    <a:cubicBezTo>
                      <a:pt x="834" y="828"/>
                      <a:pt x="834" y="828"/>
                      <a:pt x="834" y="828"/>
                    </a:cubicBezTo>
                    <a:cubicBezTo>
                      <a:pt x="833" y="829"/>
                      <a:pt x="833" y="829"/>
                      <a:pt x="833" y="829"/>
                    </a:cubicBezTo>
                    <a:cubicBezTo>
                      <a:pt x="832" y="829"/>
                      <a:pt x="832" y="829"/>
                      <a:pt x="832" y="829"/>
                    </a:cubicBezTo>
                    <a:cubicBezTo>
                      <a:pt x="830" y="830"/>
                      <a:pt x="830" y="830"/>
                      <a:pt x="830" y="830"/>
                    </a:cubicBezTo>
                    <a:cubicBezTo>
                      <a:pt x="829" y="830"/>
                      <a:pt x="829" y="830"/>
                      <a:pt x="829" y="830"/>
                    </a:cubicBezTo>
                    <a:cubicBezTo>
                      <a:pt x="829" y="831"/>
                      <a:pt x="829" y="831"/>
                      <a:pt x="829" y="831"/>
                    </a:cubicBezTo>
                    <a:cubicBezTo>
                      <a:pt x="828" y="832"/>
                      <a:pt x="828" y="832"/>
                      <a:pt x="828" y="832"/>
                    </a:cubicBezTo>
                    <a:cubicBezTo>
                      <a:pt x="829" y="831"/>
                      <a:pt x="829" y="831"/>
                      <a:pt x="829" y="831"/>
                    </a:cubicBezTo>
                    <a:cubicBezTo>
                      <a:pt x="829" y="830"/>
                      <a:pt x="829" y="830"/>
                      <a:pt x="829" y="830"/>
                    </a:cubicBezTo>
                    <a:cubicBezTo>
                      <a:pt x="828" y="830"/>
                      <a:pt x="828" y="830"/>
                      <a:pt x="828" y="830"/>
                    </a:cubicBezTo>
                    <a:cubicBezTo>
                      <a:pt x="827" y="830"/>
                      <a:pt x="827" y="830"/>
                      <a:pt x="827" y="830"/>
                    </a:cubicBezTo>
                    <a:cubicBezTo>
                      <a:pt x="828" y="830"/>
                      <a:pt x="828" y="830"/>
                      <a:pt x="828" y="830"/>
                    </a:cubicBezTo>
                    <a:cubicBezTo>
                      <a:pt x="829" y="828"/>
                      <a:pt x="829" y="828"/>
                      <a:pt x="829" y="828"/>
                    </a:cubicBezTo>
                    <a:cubicBezTo>
                      <a:pt x="830" y="828"/>
                      <a:pt x="830" y="828"/>
                      <a:pt x="830" y="828"/>
                    </a:cubicBezTo>
                    <a:cubicBezTo>
                      <a:pt x="829" y="827"/>
                      <a:pt x="829" y="827"/>
                      <a:pt x="829" y="827"/>
                    </a:cubicBezTo>
                    <a:cubicBezTo>
                      <a:pt x="830" y="826"/>
                      <a:pt x="830" y="826"/>
                      <a:pt x="830" y="826"/>
                    </a:cubicBezTo>
                    <a:cubicBezTo>
                      <a:pt x="831" y="825"/>
                      <a:pt x="831" y="825"/>
                      <a:pt x="831" y="825"/>
                    </a:cubicBezTo>
                    <a:cubicBezTo>
                      <a:pt x="830" y="824"/>
                      <a:pt x="830" y="824"/>
                      <a:pt x="830" y="824"/>
                    </a:cubicBezTo>
                    <a:cubicBezTo>
                      <a:pt x="829" y="825"/>
                      <a:pt x="829" y="825"/>
                      <a:pt x="829" y="825"/>
                    </a:cubicBezTo>
                    <a:cubicBezTo>
                      <a:pt x="829" y="824"/>
                      <a:pt x="829" y="824"/>
                      <a:pt x="829" y="824"/>
                    </a:cubicBezTo>
                    <a:cubicBezTo>
                      <a:pt x="830" y="823"/>
                      <a:pt x="830" y="823"/>
                      <a:pt x="830" y="823"/>
                    </a:cubicBezTo>
                    <a:cubicBezTo>
                      <a:pt x="829" y="823"/>
                      <a:pt x="829" y="823"/>
                      <a:pt x="829" y="823"/>
                    </a:cubicBezTo>
                    <a:cubicBezTo>
                      <a:pt x="828" y="823"/>
                      <a:pt x="828" y="823"/>
                      <a:pt x="828" y="823"/>
                    </a:cubicBezTo>
                    <a:cubicBezTo>
                      <a:pt x="825" y="823"/>
                      <a:pt x="825" y="823"/>
                      <a:pt x="825" y="823"/>
                    </a:cubicBezTo>
                    <a:cubicBezTo>
                      <a:pt x="828" y="823"/>
                      <a:pt x="828" y="823"/>
                      <a:pt x="828" y="823"/>
                    </a:cubicBezTo>
                    <a:cubicBezTo>
                      <a:pt x="828" y="822"/>
                      <a:pt x="828" y="822"/>
                      <a:pt x="828" y="822"/>
                    </a:cubicBezTo>
                    <a:cubicBezTo>
                      <a:pt x="830" y="822"/>
                      <a:pt x="830" y="822"/>
                      <a:pt x="830" y="822"/>
                    </a:cubicBezTo>
                    <a:cubicBezTo>
                      <a:pt x="832" y="821"/>
                      <a:pt x="832" y="821"/>
                      <a:pt x="832" y="821"/>
                    </a:cubicBezTo>
                    <a:cubicBezTo>
                      <a:pt x="832" y="820"/>
                      <a:pt x="832" y="820"/>
                      <a:pt x="832" y="820"/>
                    </a:cubicBezTo>
                    <a:cubicBezTo>
                      <a:pt x="833" y="820"/>
                      <a:pt x="833" y="820"/>
                      <a:pt x="833" y="820"/>
                    </a:cubicBezTo>
                    <a:cubicBezTo>
                      <a:pt x="834" y="819"/>
                      <a:pt x="834" y="819"/>
                      <a:pt x="834" y="819"/>
                    </a:cubicBezTo>
                    <a:cubicBezTo>
                      <a:pt x="834" y="818"/>
                      <a:pt x="834" y="818"/>
                      <a:pt x="834" y="818"/>
                    </a:cubicBezTo>
                    <a:cubicBezTo>
                      <a:pt x="835" y="817"/>
                      <a:pt x="835" y="817"/>
                      <a:pt x="835" y="817"/>
                    </a:cubicBezTo>
                    <a:cubicBezTo>
                      <a:pt x="836" y="816"/>
                      <a:pt x="836" y="816"/>
                      <a:pt x="836" y="816"/>
                    </a:cubicBezTo>
                    <a:cubicBezTo>
                      <a:pt x="834" y="815"/>
                      <a:pt x="834" y="815"/>
                      <a:pt x="834" y="815"/>
                    </a:cubicBezTo>
                    <a:cubicBezTo>
                      <a:pt x="832" y="814"/>
                      <a:pt x="832" y="814"/>
                      <a:pt x="832" y="814"/>
                    </a:cubicBezTo>
                    <a:cubicBezTo>
                      <a:pt x="830" y="813"/>
                      <a:pt x="830" y="813"/>
                      <a:pt x="830" y="813"/>
                    </a:cubicBezTo>
                    <a:cubicBezTo>
                      <a:pt x="829" y="814"/>
                      <a:pt x="829" y="814"/>
                      <a:pt x="829" y="814"/>
                    </a:cubicBezTo>
                    <a:cubicBezTo>
                      <a:pt x="828" y="814"/>
                      <a:pt x="828" y="814"/>
                      <a:pt x="828" y="814"/>
                    </a:cubicBezTo>
                    <a:cubicBezTo>
                      <a:pt x="828" y="815"/>
                      <a:pt x="828" y="815"/>
                      <a:pt x="828" y="815"/>
                    </a:cubicBezTo>
                    <a:cubicBezTo>
                      <a:pt x="827" y="816"/>
                      <a:pt x="827" y="816"/>
                      <a:pt x="827" y="816"/>
                    </a:cubicBezTo>
                    <a:cubicBezTo>
                      <a:pt x="826" y="818"/>
                      <a:pt x="826" y="818"/>
                      <a:pt x="826" y="818"/>
                    </a:cubicBezTo>
                    <a:cubicBezTo>
                      <a:pt x="825" y="819"/>
                      <a:pt x="825" y="819"/>
                      <a:pt x="825" y="819"/>
                    </a:cubicBezTo>
                    <a:cubicBezTo>
                      <a:pt x="826" y="818"/>
                      <a:pt x="826" y="818"/>
                      <a:pt x="826" y="818"/>
                    </a:cubicBezTo>
                    <a:cubicBezTo>
                      <a:pt x="826" y="816"/>
                      <a:pt x="826" y="816"/>
                      <a:pt x="826" y="816"/>
                    </a:cubicBezTo>
                    <a:cubicBezTo>
                      <a:pt x="826" y="816"/>
                      <a:pt x="826" y="816"/>
                      <a:pt x="826" y="816"/>
                    </a:cubicBezTo>
                    <a:cubicBezTo>
                      <a:pt x="826" y="815"/>
                      <a:pt x="826" y="815"/>
                      <a:pt x="826" y="815"/>
                    </a:cubicBezTo>
                    <a:cubicBezTo>
                      <a:pt x="827" y="813"/>
                      <a:pt x="827" y="813"/>
                      <a:pt x="827" y="813"/>
                    </a:cubicBezTo>
                    <a:cubicBezTo>
                      <a:pt x="826" y="813"/>
                      <a:pt x="826" y="813"/>
                      <a:pt x="826" y="813"/>
                    </a:cubicBezTo>
                    <a:cubicBezTo>
                      <a:pt x="825" y="814"/>
                      <a:pt x="825" y="814"/>
                      <a:pt x="825" y="814"/>
                    </a:cubicBezTo>
                    <a:cubicBezTo>
                      <a:pt x="824" y="815"/>
                      <a:pt x="824" y="815"/>
                      <a:pt x="824" y="815"/>
                    </a:cubicBezTo>
                    <a:cubicBezTo>
                      <a:pt x="823" y="816"/>
                      <a:pt x="823" y="816"/>
                      <a:pt x="823" y="816"/>
                    </a:cubicBezTo>
                    <a:cubicBezTo>
                      <a:pt x="822" y="815"/>
                      <a:pt x="822" y="815"/>
                      <a:pt x="822" y="815"/>
                    </a:cubicBezTo>
                    <a:cubicBezTo>
                      <a:pt x="821" y="816"/>
                      <a:pt x="821" y="816"/>
                      <a:pt x="821" y="816"/>
                    </a:cubicBezTo>
                    <a:cubicBezTo>
                      <a:pt x="820" y="817"/>
                      <a:pt x="820" y="817"/>
                      <a:pt x="820" y="817"/>
                    </a:cubicBezTo>
                    <a:cubicBezTo>
                      <a:pt x="820" y="816"/>
                      <a:pt x="820" y="816"/>
                      <a:pt x="820" y="816"/>
                    </a:cubicBezTo>
                    <a:cubicBezTo>
                      <a:pt x="818" y="817"/>
                      <a:pt x="818" y="817"/>
                      <a:pt x="818" y="817"/>
                    </a:cubicBezTo>
                    <a:cubicBezTo>
                      <a:pt x="818" y="819"/>
                      <a:pt x="818" y="819"/>
                      <a:pt x="818" y="819"/>
                    </a:cubicBezTo>
                    <a:cubicBezTo>
                      <a:pt x="816" y="820"/>
                      <a:pt x="816" y="820"/>
                      <a:pt x="816" y="820"/>
                    </a:cubicBezTo>
                    <a:cubicBezTo>
                      <a:pt x="817" y="819"/>
                      <a:pt x="817" y="819"/>
                      <a:pt x="817" y="819"/>
                    </a:cubicBezTo>
                    <a:cubicBezTo>
                      <a:pt x="818" y="816"/>
                      <a:pt x="818" y="816"/>
                      <a:pt x="818" y="816"/>
                    </a:cubicBezTo>
                    <a:cubicBezTo>
                      <a:pt x="819" y="814"/>
                      <a:pt x="819" y="814"/>
                      <a:pt x="819" y="814"/>
                    </a:cubicBezTo>
                    <a:cubicBezTo>
                      <a:pt x="819" y="814"/>
                      <a:pt x="819" y="814"/>
                      <a:pt x="819" y="814"/>
                    </a:cubicBezTo>
                    <a:cubicBezTo>
                      <a:pt x="817" y="814"/>
                      <a:pt x="817" y="814"/>
                      <a:pt x="817" y="814"/>
                    </a:cubicBezTo>
                    <a:cubicBezTo>
                      <a:pt x="817" y="815"/>
                      <a:pt x="817" y="815"/>
                      <a:pt x="817" y="815"/>
                    </a:cubicBezTo>
                    <a:cubicBezTo>
                      <a:pt x="816" y="817"/>
                      <a:pt x="816" y="817"/>
                      <a:pt x="816" y="817"/>
                    </a:cubicBezTo>
                    <a:cubicBezTo>
                      <a:pt x="815" y="816"/>
                      <a:pt x="815" y="816"/>
                      <a:pt x="815" y="816"/>
                    </a:cubicBezTo>
                    <a:cubicBezTo>
                      <a:pt x="816" y="815"/>
                      <a:pt x="816" y="815"/>
                      <a:pt x="816" y="815"/>
                    </a:cubicBezTo>
                    <a:cubicBezTo>
                      <a:pt x="816" y="814"/>
                      <a:pt x="816" y="814"/>
                      <a:pt x="816" y="814"/>
                    </a:cubicBezTo>
                    <a:cubicBezTo>
                      <a:pt x="816" y="813"/>
                      <a:pt x="816" y="813"/>
                      <a:pt x="816" y="813"/>
                    </a:cubicBezTo>
                    <a:cubicBezTo>
                      <a:pt x="815" y="814"/>
                      <a:pt x="815" y="814"/>
                      <a:pt x="815" y="814"/>
                    </a:cubicBezTo>
                    <a:cubicBezTo>
                      <a:pt x="813" y="815"/>
                      <a:pt x="813" y="815"/>
                      <a:pt x="813" y="815"/>
                    </a:cubicBezTo>
                    <a:cubicBezTo>
                      <a:pt x="812" y="815"/>
                      <a:pt x="812" y="815"/>
                      <a:pt x="812" y="815"/>
                    </a:cubicBezTo>
                    <a:cubicBezTo>
                      <a:pt x="811" y="813"/>
                      <a:pt x="811" y="813"/>
                      <a:pt x="811" y="813"/>
                    </a:cubicBezTo>
                    <a:cubicBezTo>
                      <a:pt x="811" y="813"/>
                      <a:pt x="811" y="813"/>
                      <a:pt x="811" y="813"/>
                    </a:cubicBezTo>
                    <a:cubicBezTo>
                      <a:pt x="809" y="815"/>
                      <a:pt x="809" y="815"/>
                      <a:pt x="809" y="815"/>
                    </a:cubicBezTo>
                    <a:cubicBezTo>
                      <a:pt x="808" y="814"/>
                      <a:pt x="808" y="814"/>
                      <a:pt x="808" y="814"/>
                    </a:cubicBezTo>
                    <a:cubicBezTo>
                      <a:pt x="808" y="814"/>
                      <a:pt x="808" y="814"/>
                      <a:pt x="808" y="814"/>
                    </a:cubicBezTo>
                    <a:cubicBezTo>
                      <a:pt x="810" y="813"/>
                      <a:pt x="810" y="813"/>
                      <a:pt x="810" y="813"/>
                    </a:cubicBezTo>
                    <a:cubicBezTo>
                      <a:pt x="811" y="811"/>
                      <a:pt x="811" y="811"/>
                      <a:pt x="811" y="811"/>
                    </a:cubicBezTo>
                    <a:cubicBezTo>
                      <a:pt x="812" y="809"/>
                      <a:pt x="812" y="809"/>
                      <a:pt x="812" y="809"/>
                    </a:cubicBezTo>
                    <a:cubicBezTo>
                      <a:pt x="811" y="810"/>
                      <a:pt x="811" y="810"/>
                      <a:pt x="811" y="810"/>
                    </a:cubicBezTo>
                    <a:cubicBezTo>
                      <a:pt x="810" y="810"/>
                      <a:pt x="810" y="810"/>
                      <a:pt x="810" y="810"/>
                    </a:cubicBezTo>
                    <a:cubicBezTo>
                      <a:pt x="809" y="811"/>
                      <a:pt x="809" y="811"/>
                      <a:pt x="809" y="811"/>
                    </a:cubicBezTo>
                    <a:cubicBezTo>
                      <a:pt x="809" y="809"/>
                      <a:pt x="809" y="809"/>
                      <a:pt x="809" y="809"/>
                    </a:cubicBezTo>
                    <a:cubicBezTo>
                      <a:pt x="811" y="808"/>
                      <a:pt x="811" y="808"/>
                      <a:pt x="811" y="808"/>
                    </a:cubicBezTo>
                    <a:cubicBezTo>
                      <a:pt x="813" y="808"/>
                      <a:pt x="813" y="808"/>
                      <a:pt x="813" y="808"/>
                    </a:cubicBezTo>
                    <a:cubicBezTo>
                      <a:pt x="814" y="807"/>
                      <a:pt x="814" y="807"/>
                      <a:pt x="814" y="807"/>
                    </a:cubicBezTo>
                    <a:cubicBezTo>
                      <a:pt x="815" y="807"/>
                      <a:pt x="815" y="807"/>
                      <a:pt x="815" y="807"/>
                    </a:cubicBezTo>
                    <a:cubicBezTo>
                      <a:pt x="816" y="806"/>
                      <a:pt x="816" y="806"/>
                      <a:pt x="816" y="806"/>
                    </a:cubicBezTo>
                    <a:cubicBezTo>
                      <a:pt x="816" y="805"/>
                      <a:pt x="816" y="805"/>
                      <a:pt x="816" y="805"/>
                    </a:cubicBezTo>
                    <a:cubicBezTo>
                      <a:pt x="816" y="805"/>
                      <a:pt x="816" y="805"/>
                      <a:pt x="816" y="805"/>
                    </a:cubicBezTo>
                    <a:cubicBezTo>
                      <a:pt x="814" y="806"/>
                      <a:pt x="814" y="806"/>
                      <a:pt x="814" y="806"/>
                    </a:cubicBezTo>
                    <a:cubicBezTo>
                      <a:pt x="813" y="805"/>
                      <a:pt x="813" y="805"/>
                      <a:pt x="813" y="805"/>
                    </a:cubicBezTo>
                    <a:cubicBezTo>
                      <a:pt x="811" y="804"/>
                      <a:pt x="811" y="804"/>
                      <a:pt x="811" y="804"/>
                    </a:cubicBezTo>
                    <a:cubicBezTo>
                      <a:pt x="810" y="804"/>
                      <a:pt x="810" y="804"/>
                      <a:pt x="810" y="804"/>
                    </a:cubicBezTo>
                    <a:cubicBezTo>
                      <a:pt x="809" y="805"/>
                      <a:pt x="809" y="805"/>
                      <a:pt x="809" y="805"/>
                    </a:cubicBezTo>
                    <a:cubicBezTo>
                      <a:pt x="810" y="803"/>
                      <a:pt x="810" y="803"/>
                      <a:pt x="810" y="803"/>
                    </a:cubicBezTo>
                    <a:cubicBezTo>
                      <a:pt x="811" y="802"/>
                      <a:pt x="811" y="802"/>
                      <a:pt x="811" y="802"/>
                    </a:cubicBezTo>
                    <a:cubicBezTo>
                      <a:pt x="811" y="802"/>
                      <a:pt x="811" y="802"/>
                      <a:pt x="811" y="802"/>
                    </a:cubicBezTo>
                    <a:cubicBezTo>
                      <a:pt x="809" y="802"/>
                      <a:pt x="809" y="802"/>
                      <a:pt x="809" y="802"/>
                    </a:cubicBezTo>
                    <a:cubicBezTo>
                      <a:pt x="808" y="803"/>
                      <a:pt x="808" y="803"/>
                      <a:pt x="808" y="803"/>
                    </a:cubicBezTo>
                    <a:cubicBezTo>
                      <a:pt x="807" y="805"/>
                      <a:pt x="807" y="805"/>
                      <a:pt x="807" y="805"/>
                    </a:cubicBezTo>
                    <a:cubicBezTo>
                      <a:pt x="806" y="806"/>
                      <a:pt x="806" y="806"/>
                      <a:pt x="806" y="806"/>
                    </a:cubicBezTo>
                    <a:cubicBezTo>
                      <a:pt x="805" y="807"/>
                      <a:pt x="805" y="807"/>
                      <a:pt x="805" y="807"/>
                    </a:cubicBezTo>
                    <a:cubicBezTo>
                      <a:pt x="804" y="808"/>
                      <a:pt x="804" y="808"/>
                      <a:pt x="804" y="808"/>
                    </a:cubicBezTo>
                    <a:cubicBezTo>
                      <a:pt x="803" y="809"/>
                      <a:pt x="803" y="809"/>
                      <a:pt x="803" y="809"/>
                    </a:cubicBezTo>
                    <a:cubicBezTo>
                      <a:pt x="801" y="811"/>
                      <a:pt x="801" y="811"/>
                      <a:pt x="801" y="811"/>
                    </a:cubicBezTo>
                    <a:cubicBezTo>
                      <a:pt x="801" y="809"/>
                      <a:pt x="801" y="809"/>
                      <a:pt x="801" y="809"/>
                    </a:cubicBezTo>
                    <a:cubicBezTo>
                      <a:pt x="802" y="807"/>
                      <a:pt x="802" y="807"/>
                      <a:pt x="802" y="807"/>
                    </a:cubicBezTo>
                    <a:cubicBezTo>
                      <a:pt x="803" y="806"/>
                      <a:pt x="803" y="806"/>
                      <a:pt x="803" y="806"/>
                    </a:cubicBezTo>
                    <a:cubicBezTo>
                      <a:pt x="803" y="805"/>
                      <a:pt x="803" y="805"/>
                      <a:pt x="803" y="805"/>
                    </a:cubicBezTo>
                    <a:cubicBezTo>
                      <a:pt x="804" y="803"/>
                      <a:pt x="804" y="803"/>
                      <a:pt x="804" y="803"/>
                    </a:cubicBezTo>
                    <a:cubicBezTo>
                      <a:pt x="805" y="801"/>
                      <a:pt x="805" y="801"/>
                      <a:pt x="805" y="801"/>
                    </a:cubicBezTo>
                    <a:cubicBezTo>
                      <a:pt x="805" y="800"/>
                      <a:pt x="805" y="800"/>
                      <a:pt x="805" y="800"/>
                    </a:cubicBezTo>
                    <a:cubicBezTo>
                      <a:pt x="806" y="799"/>
                      <a:pt x="806" y="799"/>
                      <a:pt x="806" y="799"/>
                    </a:cubicBezTo>
                    <a:cubicBezTo>
                      <a:pt x="807" y="799"/>
                      <a:pt x="807" y="799"/>
                      <a:pt x="807" y="799"/>
                    </a:cubicBezTo>
                    <a:cubicBezTo>
                      <a:pt x="808" y="797"/>
                      <a:pt x="808" y="797"/>
                      <a:pt x="808" y="797"/>
                    </a:cubicBezTo>
                    <a:cubicBezTo>
                      <a:pt x="809" y="796"/>
                      <a:pt x="809" y="796"/>
                      <a:pt x="809" y="796"/>
                    </a:cubicBezTo>
                    <a:cubicBezTo>
                      <a:pt x="810" y="795"/>
                      <a:pt x="810" y="795"/>
                      <a:pt x="810" y="795"/>
                    </a:cubicBezTo>
                    <a:cubicBezTo>
                      <a:pt x="811" y="794"/>
                      <a:pt x="811" y="794"/>
                      <a:pt x="811" y="794"/>
                    </a:cubicBezTo>
                    <a:cubicBezTo>
                      <a:pt x="812" y="793"/>
                      <a:pt x="812" y="793"/>
                      <a:pt x="812" y="793"/>
                    </a:cubicBezTo>
                    <a:cubicBezTo>
                      <a:pt x="812" y="793"/>
                      <a:pt x="812" y="793"/>
                      <a:pt x="812" y="793"/>
                    </a:cubicBezTo>
                    <a:cubicBezTo>
                      <a:pt x="812" y="791"/>
                      <a:pt x="812" y="791"/>
                      <a:pt x="812" y="791"/>
                    </a:cubicBezTo>
                    <a:cubicBezTo>
                      <a:pt x="813" y="790"/>
                      <a:pt x="813" y="790"/>
                      <a:pt x="813" y="790"/>
                    </a:cubicBezTo>
                    <a:cubicBezTo>
                      <a:pt x="813" y="791"/>
                      <a:pt x="813" y="791"/>
                      <a:pt x="813" y="791"/>
                    </a:cubicBezTo>
                    <a:cubicBezTo>
                      <a:pt x="812" y="792"/>
                      <a:pt x="812" y="792"/>
                      <a:pt x="812" y="792"/>
                    </a:cubicBezTo>
                    <a:cubicBezTo>
                      <a:pt x="813" y="793"/>
                      <a:pt x="813" y="793"/>
                      <a:pt x="813" y="793"/>
                    </a:cubicBezTo>
                    <a:cubicBezTo>
                      <a:pt x="814" y="791"/>
                      <a:pt x="814" y="791"/>
                      <a:pt x="814" y="791"/>
                    </a:cubicBezTo>
                    <a:cubicBezTo>
                      <a:pt x="816" y="789"/>
                      <a:pt x="816" y="789"/>
                      <a:pt x="816" y="789"/>
                    </a:cubicBezTo>
                    <a:cubicBezTo>
                      <a:pt x="817" y="788"/>
                      <a:pt x="817" y="788"/>
                      <a:pt x="817" y="788"/>
                    </a:cubicBezTo>
                    <a:cubicBezTo>
                      <a:pt x="816" y="787"/>
                      <a:pt x="816" y="787"/>
                      <a:pt x="816" y="787"/>
                    </a:cubicBezTo>
                    <a:cubicBezTo>
                      <a:pt x="816" y="787"/>
                      <a:pt x="816" y="787"/>
                      <a:pt x="816" y="787"/>
                    </a:cubicBezTo>
                    <a:cubicBezTo>
                      <a:pt x="815" y="787"/>
                      <a:pt x="815" y="787"/>
                      <a:pt x="815" y="787"/>
                    </a:cubicBezTo>
                    <a:cubicBezTo>
                      <a:pt x="814" y="786"/>
                      <a:pt x="814" y="786"/>
                      <a:pt x="814" y="786"/>
                    </a:cubicBezTo>
                    <a:cubicBezTo>
                      <a:pt x="813" y="785"/>
                      <a:pt x="813" y="785"/>
                      <a:pt x="813" y="785"/>
                    </a:cubicBezTo>
                    <a:cubicBezTo>
                      <a:pt x="814" y="784"/>
                      <a:pt x="814" y="784"/>
                      <a:pt x="814" y="784"/>
                    </a:cubicBezTo>
                    <a:cubicBezTo>
                      <a:pt x="815" y="784"/>
                      <a:pt x="815" y="784"/>
                      <a:pt x="815" y="784"/>
                    </a:cubicBezTo>
                    <a:cubicBezTo>
                      <a:pt x="817" y="784"/>
                      <a:pt x="817" y="784"/>
                      <a:pt x="817" y="784"/>
                    </a:cubicBezTo>
                    <a:cubicBezTo>
                      <a:pt x="818" y="785"/>
                      <a:pt x="818" y="785"/>
                      <a:pt x="818" y="785"/>
                    </a:cubicBezTo>
                    <a:cubicBezTo>
                      <a:pt x="819" y="785"/>
                      <a:pt x="819" y="785"/>
                      <a:pt x="819" y="785"/>
                    </a:cubicBezTo>
                    <a:cubicBezTo>
                      <a:pt x="820" y="783"/>
                      <a:pt x="820" y="783"/>
                      <a:pt x="820" y="783"/>
                    </a:cubicBezTo>
                    <a:cubicBezTo>
                      <a:pt x="820" y="781"/>
                      <a:pt x="820" y="781"/>
                      <a:pt x="820" y="781"/>
                    </a:cubicBezTo>
                    <a:cubicBezTo>
                      <a:pt x="819" y="781"/>
                      <a:pt x="819" y="781"/>
                      <a:pt x="819" y="781"/>
                    </a:cubicBezTo>
                    <a:cubicBezTo>
                      <a:pt x="817" y="781"/>
                      <a:pt x="817" y="781"/>
                      <a:pt x="817" y="781"/>
                    </a:cubicBezTo>
                    <a:cubicBezTo>
                      <a:pt x="818" y="782"/>
                      <a:pt x="818" y="782"/>
                      <a:pt x="818" y="782"/>
                    </a:cubicBezTo>
                    <a:cubicBezTo>
                      <a:pt x="817" y="782"/>
                      <a:pt x="817" y="782"/>
                      <a:pt x="817" y="782"/>
                    </a:cubicBezTo>
                    <a:cubicBezTo>
                      <a:pt x="817" y="781"/>
                      <a:pt x="817" y="781"/>
                      <a:pt x="817" y="781"/>
                    </a:cubicBezTo>
                    <a:cubicBezTo>
                      <a:pt x="816" y="780"/>
                      <a:pt x="816" y="780"/>
                      <a:pt x="816" y="780"/>
                    </a:cubicBezTo>
                    <a:cubicBezTo>
                      <a:pt x="816" y="781"/>
                      <a:pt x="816" y="781"/>
                      <a:pt x="816" y="781"/>
                    </a:cubicBezTo>
                    <a:cubicBezTo>
                      <a:pt x="814" y="782"/>
                      <a:pt x="814" y="782"/>
                      <a:pt x="814" y="782"/>
                    </a:cubicBezTo>
                    <a:cubicBezTo>
                      <a:pt x="813" y="782"/>
                      <a:pt x="813" y="782"/>
                      <a:pt x="813" y="782"/>
                    </a:cubicBezTo>
                    <a:cubicBezTo>
                      <a:pt x="812" y="783"/>
                      <a:pt x="812" y="783"/>
                      <a:pt x="812" y="783"/>
                    </a:cubicBezTo>
                    <a:cubicBezTo>
                      <a:pt x="811" y="784"/>
                      <a:pt x="811" y="784"/>
                      <a:pt x="811" y="784"/>
                    </a:cubicBezTo>
                    <a:cubicBezTo>
                      <a:pt x="809" y="784"/>
                      <a:pt x="809" y="784"/>
                      <a:pt x="809" y="784"/>
                    </a:cubicBezTo>
                    <a:cubicBezTo>
                      <a:pt x="807" y="785"/>
                      <a:pt x="807" y="785"/>
                      <a:pt x="807" y="785"/>
                    </a:cubicBezTo>
                    <a:cubicBezTo>
                      <a:pt x="805" y="787"/>
                      <a:pt x="805" y="787"/>
                      <a:pt x="805" y="787"/>
                    </a:cubicBezTo>
                    <a:cubicBezTo>
                      <a:pt x="805" y="788"/>
                      <a:pt x="805" y="788"/>
                      <a:pt x="805" y="788"/>
                    </a:cubicBezTo>
                    <a:cubicBezTo>
                      <a:pt x="804" y="789"/>
                      <a:pt x="804" y="789"/>
                      <a:pt x="804" y="789"/>
                    </a:cubicBezTo>
                    <a:cubicBezTo>
                      <a:pt x="803" y="788"/>
                      <a:pt x="803" y="788"/>
                      <a:pt x="803" y="788"/>
                    </a:cubicBezTo>
                    <a:cubicBezTo>
                      <a:pt x="803" y="789"/>
                      <a:pt x="803" y="789"/>
                      <a:pt x="803" y="789"/>
                    </a:cubicBezTo>
                    <a:cubicBezTo>
                      <a:pt x="803" y="789"/>
                      <a:pt x="803" y="789"/>
                      <a:pt x="803" y="789"/>
                    </a:cubicBezTo>
                    <a:lnTo>
                      <a:pt x="803" y="790"/>
                    </a:lnTo>
                    <a:close/>
                    <a:moveTo>
                      <a:pt x="731" y="811"/>
                    </a:moveTo>
                    <a:cubicBezTo>
                      <a:pt x="732" y="812"/>
                      <a:pt x="732" y="812"/>
                      <a:pt x="732" y="812"/>
                    </a:cubicBezTo>
                    <a:cubicBezTo>
                      <a:pt x="736" y="815"/>
                      <a:pt x="736" y="815"/>
                      <a:pt x="736" y="815"/>
                    </a:cubicBezTo>
                    <a:cubicBezTo>
                      <a:pt x="739" y="815"/>
                      <a:pt x="739" y="815"/>
                      <a:pt x="739" y="815"/>
                    </a:cubicBezTo>
                    <a:cubicBezTo>
                      <a:pt x="742" y="815"/>
                      <a:pt x="742" y="815"/>
                      <a:pt x="742" y="815"/>
                    </a:cubicBezTo>
                    <a:cubicBezTo>
                      <a:pt x="743" y="817"/>
                      <a:pt x="743" y="817"/>
                      <a:pt x="743" y="817"/>
                    </a:cubicBezTo>
                    <a:cubicBezTo>
                      <a:pt x="745" y="817"/>
                      <a:pt x="745" y="817"/>
                      <a:pt x="745" y="817"/>
                    </a:cubicBezTo>
                    <a:cubicBezTo>
                      <a:pt x="747" y="818"/>
                      <a:pt x="747" y="818"/>
                      <a:pt x="747" y="818"/>
                    </a:cubicBezTo>
                    <a:cubicBezTo>
                      <a:pt x="749" y="817"/>
                      <a:pt x="749" y="817"/>
                      <a:pt x="749" y="817"/>
                    </a:cubicBezTo>
                    <a:cubicBezTo>
                      <a:pt x="750" y="815"/>
                      <a:pt x="750" y="815"/>
                      <a:pt x="750" y="815"/>
                    </a:cubicBezTo>
                    <a:cubicBezTo>
                      <a:pt x="749" y="814"/>
                      <a:pt x="749" y="814"/>
                      <a:pt x="749" y="814"/>
                    </a:cubicBezTo>
                    <a:cubicBezTo>
                      <a:pt x="748" y="813"/>
                      <a:pt x="748" y="813"/>
                      <a:pt x="748" y="813"/>
                    </a:cubicBezTo>
                    <a:cubicBezTo>
                      <a:pt x="747" y="812"/>
                      <a:pt x="747" y="812"/>
                      <a:pt x="747" y="812"/>
                    </a:cubicBezTo>
                    <a:cubicBezTo>
                      <a:pt x="745" y="812"/>
                      <a:pt x="745" y="812"/>
                      <a:pt x="745" y="812"/>
                    </a:cubicBezTo>
                    <a:cubicBezTo>
                      <a:pt x="743" y="810"/>
                      <a:pt x="743" y="810"/>
                      <a:pt x="743" y="810"/>
                    </a:cubicBezTo>
                    <a:cubicBezTo>
                      <a:pt x="741" y="808"/>
                      <a:pt x="741" y="808"/>
                      <a:pt x="741" y="808"/>
                    </a:cubicBezTo>
                    <a:cubicBezTo>
                      <a:pt x="740" y="808"/>
                      <a:pt x="740" y="808"/>
                      <a:pt x="740" y="808"/>
                    </a:cubicBezTo>
                    <a:cubicBezTo>
                      <a:pt x="738" y="805"/>
                      <a:pt x="738" y="805"/>
                      <a:pt x="738" y="805"/>
                    </a:cubicBezTo>
                    <a:cubicBezTo>
                      <a:pt x="735" y="804"/>
                      <a:pt x="735" y="804"/>
                      <a:pt x="735" y="804"/>
                    </a:cubicBezTo>
                    <a:cubicBezTo>
                      <a:pt x="732" y="804"/>
                      <a:pt x="732" y="804"/>
                      <a:pt x="732" y="804"/>
                    </a:cubicBezTo>
                    <a:cubicBezTo>
                      <a:pt x="727" y="802"/>
                      <a:pt x="727" y="802"/>
                      <a:pt x="727" y="802"/>
                    </a:cubicBezTo>
                    <a:cubicBezTo>
                      <a:pt x="725" y="801"/>
                      <a:pt x="725" y="801"/>
                      <a:pt x="725" y="801"/>
                    </a:cubicBezTo>
                    <a:cubicBezTo>
                      <a:pt x="723" y="802"/>
                      <a:pt x="723" y="802"/>
                      <a:pt x="723" y="802"/>
                    </a:cubicBezTo>
                    <a:cubicBezTo>
                      <a:pt x="724" y="804"/>
                      <a:pt x="724" y="804"/>
                      <a:pt x="724" y="804"/>
                    </a:cubicBezTo>
                    <a:cubicBezTo>
                      <a:pt x="726" y="805"/>
                      <a:pt x="726" y="805"/>
                      <a:pt x="726" y="805"/>
                    </a:cubicBezTo>
                    <a:cubicBezTo>
                      <a:pt x="730" y="808"/>
                      <a:pt x="730" y="808"/>
                      <a:pt x="730" y="808"/>
                    </a:cubicBezTo>
                    <a:cubicBezTo>
                      <a:pt x="730" y="810"/>
                      <a:pt x="730" y="810"/>
                      <a:pt x="730" y="810"/>
                    </a:cubicBezTo>
                    <a:lnTo>
                      <a:pt x="731" y="811"/>
                    </a:lnTo>
                    <a:close/>
                    <a:moveTo>
                      <a:pt x="731" y="863"/>
                    </a:moveTo>
                    <a:cubicBezTo>
                      <a:pt x="729" y="862"/>
                      <a:pt x="729" y="862"/>
                      <a:pt x="729" y="862"/>
                    </a:cubicBezTo>
                    <a:cubicBezTo>
                      <a:pt x="728" y="860"/>
                      <a:pt x="728" y="860"/>
                      <a:pt x="728" y="860"/>
                    </a:cubicBezTo>
                    <a:cubicBezTo>
                      <a:pt x="723" y="859"/>
                      <a:pt x="723" y="859"/>
                      <a:pt x="723" y="859"/>
                    </a:cubicBezTo>
                    <a:cubicBezTo>
                      <a:pt x="722" y="858"/>
                      <a:pt x="722" y="858"/>
                      <a:pt x="722" y="858"/>
                    </a:cubicBezTo>
                    <a:cubicBezTo>
                      <a:pt x="721" y="857"/>
                      <a:pt x="721" y="857"/>
                      <a:pt x="721" y="857"/>
                    </a:cubicBezTo>
                    <a:cubicBezTo>
                      <a:pt x="720" y="856"/>
                      <a:pt x="720" y="856"/>
                      <a:pt x="720" y="856"/>
                    </a:cubicBezTo>
                    <a:cubicBezTo>
                      <a:pt x="719" y="856"/>
                      <a:pt x="719" y="856"/>
                      <a:pt x="719" y="856"/>
                    </a:cubicBezTo>
                    <a:cubicBezTo>
                      <a:pt x="719" y="854"/>
                      <a:pt x="719" y="854"/>
                      <a:pt x="719" y="854"/>
                    </a:cubicBezTo>
                    <a:cubicBezTo>
                      <a:pt x="717" y="854"/>
                      <a:pt x="717" y="854"/>
                      <a:pt x="717" y="854"/>
                    </a:cubicBezTo>
                    <a:cubicBezTo>
                      <a:pt x="717" y="852"/>
                      <a:pt x="717" y="852"/>
                      <a:pt x="717" y="852"/>
                    </a:cubicBezTo>
                    <a:cubicBezTo>
                      <a:pt x="716" y="851"/>
                      <a:pt x="716" y="851"/>
                      <a:pt x="716" y="851"/>
                    </a:cubicBezTo>
                    <a:cubicBezTo>
                      <a:pt x="715" y="851"/>
                      <a:pt x="715" y="851"/>
                      <a:pt x="715" y="851"/>
                    </a:cubicBezTo>
                    <a:cubicBezTo>
                      <a:pt x="714" y="851"/>
                      <a:pt x="714" y="851"/>
                      <a:pt x="714" y="851"/>
                    </a:cubicBezTo>
                    <a:cubicBezTo>
                      <a:pt x="715" y="849"/>
                      <a:pt x="715" y="849"/>
                      <a:pt x="715" y="849"/>
                    </a:cubicBezTo>
                    <a:cubicBezTo>
                      <a:pt x="720" y="846"/>
                      <a:pt x="720" y="846"/>
                      <a:pt x="720" y="846"/>
                    </a:cubicBezTo>
                    <a:cubicBezTo>
                      <a:pt x="720" y="848"/>
                      <a:pt x="720" y="848"/>
                      <a:pt x="720" y="848"/>
                    </a:cubicBezTo>
                    <a:cubicBezTo>
                      <a:pt x="719" y="849"/>
                      <a:pt x="719" y="849"/>
                      <a:pt x="719" y="849"/>
                    </a:cubicBezTo>
                    <a:cubicBezTo>
                      <a:pt x="718" y="850"/>
                      <a:pt x="718" y="850"/>
                      <a:pt x="718" y="850"/>
                    </a:cubicBezTo>
                    <a:cubicBezTo>
                      <a:pt x="719" y="851"/>
                      <a:pt x="719" y="851"/>
                      <a:pt x="719" y="851"/>
                    </a:cubicBezTo>
                    <a:cubicBezTo>
                      <a:pt x="719" y="853"/>
                      <a:pt x="719" y="853"/>
                      <a:pt x="719" y="853"/>
                    </a:cubicBezTo>
                    <a:cubicBezTo>
                      <a:pt x="721" y="854"/>
                      <a:pt x="721" y="854"/>
                      <a:pt x="721" y="854"/>
                    </a:cubicBezTo>
                    <a:cubicBezTo>
                      <a:pt x="721" y="853"/>
                      <a:pt x="721" y="853"/>
                      <a:pt x="721" y="853"/>
                    </a:cubicBezTo>
                    <a:cubicBezTo>
                      <a:pt x="723" y="853"/>
                      <a:pt x="723" y="853"/>
                      <a:pt x="723" y="853"/>
                    </a:cubicBezTo>
                    <a:cubicBezTo>
                      <a:pt x="726" y="855"/>
                      <a:pt x="726" y="855"/>
                      <a:pt x="726" y="855"/>
                    </a:cubicBezTo>
                    <a:cubicBezTo>
                      <a:pt x="727" y="855"/>
                      <a:pt x="727" y="855"/>
                      <a:pt x="727" y="855"/>
                    </a:cubicBezTo>
                    <a:cubicBezTo>
                      <a:pt x="728" y="856"/>
                      <a:pt x="728" y="856"/>
                      <a:pt x="728" y="856"/>
                    </a:cubicBezTo>
                    <a:cubicBezTo>
                      <a:pt x="732" y="856"/>
                      <a:pt x="732" y="856"/>
                      <a:pt x="732" y="856"/>
                    </a:cubicBezTo>
                    <a:cubicBezTo>
                      <a:pt x="732" y="855"/>
                      <a:pt x="732" y="855"/>
                      <a:pt x="732" y="855"/>
                    </a:cubicBezTo>
                    <a:cubicBezTo>
                      <a:pt x="734" y="855"/>
                      <a:pt x="734" y="855"/>
                      <a:pt x="734" y="855"/>
                    </a:cubicBezTo>
                    <a:cubicBezTo>
                      <a:pt x="738" y="856"/>
                      <a:pt x="738" y="856"/>
                      <a:pt x="738" y="856"/>
                    </a:cubicBezTo>
                    <a:cubicBezTo>
                      <a:pt x="737" y="856"/>
                      <a:pt x="737" y="856"/>
                      <a:pt x="737" y="856"/>
                    </a:cubicBezTo>
                    <a:cubicBezTo>
                      <a:pt x="734" y="857"/>
                      <a:pt x="734" y="857"/>
                      <a:pt x="734" y="857"/>
                    </a:cubicBezTo>
                    <a:cubicBezTo>
                      <a:pt x="734" y="859"/>
                      <a:pt x="734" y="859"/>
                      <a:pt x="734" y="859"/>
                    </a:cubicBezTo>
                    <a:cubicBezTo>
                      <a:pt x="734" y="860"/>
                      <a:pt x="734" y="860"/>
                      <a:pt x="734" y="860"/>
                    </a:cubicBezTo>
                    <a:cubicBezTo>
                      <a:pt x="733" y="862"/>
                      <a:pt x="733" y="862"/>
                      <a:pt x="733" y="862"/>
                    </a:cubicBezTo>
                    <a:lnTo>
                      <a:pt x="731" y="863"/>
                    </a:lnTo>
                    <a:close/>
                    <a:moveTo>
                      <a:pt x="748" y="871"/>
                    </a:moveTo>
                    <a:cubicBezTo>
                      <a:pt x="747" y="869"/>
                      <a:pt x="747" y="869"/>
                      <a:pt x="747" y="869"/>
                    </a:cubicBezTo>
                    <a:cubicBezTo>
                      <a:pt x="744" y="867"/>
                      <a:pt x="744" y="867"/>
                      <a:pt x="744" y="867"/>
                    </a:cubicBezTo>
                    <a:cubicBezTo>
                      <a:pt x="743" y="864"/>
                      <a:pt x="743" y="864"/>
                      <a:pt x="743" y="864"/>
                    </a:cubicBezTo>
                    <a:cubicBezTo>
                      <a:pt x="743" y="863"/>
                      <a:pt x="743" y="863"/>
                      <a:pt x="743" y="863"/>
                    </a:cubicBezTo>
                    <a:cubicBezTo>
                      <a:pt x="743" y="861"/>
                      <a:pt x="743" y="861"/>
                      <a:pt x="743" y="861"/>
                    </a:cubicBezTo>
                    <a:cubicBezTo>
                      <a:pt x="747" y="859"/>
                      <a:pt x="747" y="859"/>
                      <a:pt x="747" y="859"/>
                    </a:cubicBezTo>
                    <a:cubicBezTo>
                      <a:pt x="749" y="856"/>
                      <a:pt x="749" y="856"/>
                      <a:pt x="749" y="856"/>
                    </a:cubicBezTo>
                    <a:cubicBezTo>
                      <a:pt x="750" y="855"/>
                      <a:pt x="750" y="855"/>
                      <a:pt x="750" y="855"/>
                    </a:cubicBezTo>
                    <a:cubicBezTo>
                      <a:pt x="751" y="852"/>
                      <a:pt x="751" y="852"/>
                      <a:pt x="751" y="852"/>
                    </a:cubicBezTo>
                    <a:cubicBezTo>
                      <a:pt x="754" y="850"/>
                      <a:pt x="754" y="850"/>
                      <a:pt x="754" y="850"/>
                    </a:cubicBezTo>
                    <a:cubicBezTo>
                      <a:pt x="755" y="849"/>
                      <a:pt x="755" y="849"/>
                      <a:pt x="755" y="849"/>
                    </a:cubicBezTo>
                    <a:cubicBezTo>
                      <a:pt x="756" y="848"/>
                      <a:pt x="756" y="848"/>
                      <a:pt x="756" y="848"/>
                    </a:cubicBezTo>
                    <a:cubicBezTo>
                      <a:pt x="757" y="849"/>
                      <a:pt x="757" y="849"/>
                      <a:pt x="757" y="849"/>
                    </a:cubicBezTo>
                    <a:cubicBezTo>
                      <a:pt x="756" y="851"/>
                      <a:pt x="756" y="851"/>
                      <a:pt x="756" y="851"/>
                    </a:cubicBezTo>
                    <a:cubicBezTo>
                      <a:pt x="758" y="851"/>
                      <a:pt x="758" y="851"/>
                      <a:pt x="758" y="851"/>
                    </a:cubicBezTo>
                    <a:cubicBezTo>
                      <a:pt x="758" y="853"/>
                      <a:pt x="758" y="853"/>
                      <a:pt x="758" y="853"/>
                    </a:cubicBezTo>
                    <a:cubicBezTo>
                      <a:pt x="755" y="857"/>
                      <a:pt x="755" y="857"/>
                      <a:pt x="755" y="857"/>
                    </a:cubicBezTo>
                    <a:cubicBezTo>
                      <a:pt x="754" y="858"/>
                      <a:pt x="754" y="858"/>
                      <a:pt x="754" y="858"/>
                    </a:cubicBezTo>
                    <a:cubicBezTo>
                      <a:pt x="756" y="859"/>
                      <a:pt x="756" y="859"/>
                      <a:pt x="756" y="859"/>
                    </a:cubicBezTo>
                    <a:cubicBezTo>
                      <a:pt x="757" y="861"/>
                      <a:pt x="757" y="861"/>
                      <a:pt x="757" y="861"/>
                    </a:cubicBezTo>
                    <a:cubicBezTo>
                      <a:pt x="756" y="862"/>
                      <a:pt x="756" y="862"/>
                      <a:pt x="756" y="862"/>
                    </a:cubicBezTo>
                    <a:cubicBezTo>
                      <a:pt x="757" y="863"/>
                      <a:pt x="757" y="863"/>
                      <a:pt x="757" y="863"/>
                    </a:cubicBezTo>
                    <a:cubicBezTo>
                      <a:pt x="758" y="862"/>
                      <a:pt x="758" y="862"/>
                      <a:pt x="758" y="862"/>
                    </a:cubicBezTo>
                    <a:cubicBezTo>
                      <a:pt x="758" y="860"/>
                      <a:pt x="758" y="860"/>
                      <a:pt x="758" y="860"/>
                    </a:cubicBezTo>
                    <a:cubicBezTo>
                      <a:pt x="759" y="860"/>
                      <a:pt x="759" y="860"/>
                      <a:pt x="759" y="860"/>
                    </a:cubicBezTo>
                    <a:cubicBezTo>
                      <a:pt x="761" y="861"/>
                      <a:pt x="761" y="861"/>
                      <a:pt x="761" y="861"/>
                    </a:cubicBezTo>
                    <a:cubicBezTo>
                      <a:pt x="762" y="863"/>
                      <a:pt x="762" y="863"/>
                      <a:pt x="762" y="863"/>
                    </a:cubicBezTo>
                    <a:cubicBezTo>
                      <a:pt x="762" y="864"/>
                      <a:pt x="762" y="864"/>
                      <a:pt x="762" y="864"/>
                    </a:cubicBezTo>
                    <a:cubicBezTo>
                      <a:pt x="760" y="865"/>
                      <a:pt x="760" y="865"/>
                      <a:pt x="760" y="865"/>
                    </a:cubicBezTo>
                    <a:cubicBezTo>
                      <a:pt x="759" y="866"/>
                      <a:pt x="759" y="866"/>
                      <a:pt x="759" y="866"/>
                    </a:cubicBezTo>
                    <a:cubicBezTo>
                      <a:pt x="756" y="866"/>
                      <a:pt x="756" y="866"/>
                      <a:pt x="756" y="866"/>
                    </a:cubicBezTo>
                    <a:cubicBezTo>
                      <a:pt x="753" y="869"/>
                      <a:pt x="753" y="869"/>
                      <a:pt x="753" y="869"/>
                    </a:cubicBezTo>
                    <a:cubicBezTo>
                      <a:pt x="751" y="869"/>
                      <a:pt x="751" y="869"/>
                      <a:pt x="751" y="869"/>
                    </a:cubicBezTo>
                    <a:cubicBezTo>
                      <a:pt x="750" y="868"/>
                      <a:pt x="750" y="868"/>
                      <a:pt x="750" y="868"/>
                    </a:cubicBezTo>
                    <a:cubicBezTo>
                      <a:pt x="749" y="868"/>
                      <a:pt x="749" y="868"/>
                      <a:pt x="749" y="868"/>
                    </a:cubicBezTo>
                    <a:cubicBezTo>
                      <a:pt x="748" y="870"/>
                      <a:pt x="748" y="870"/>
                      <a:pt x="748" y="870"/>
                    </a:cubicBezTo>
                    <a:lnTo>
                      <a:pt x="748" y="871"/>
                    </a:lnTo>
                    <a:close/>
                    <a:moveTo>
                      <a:pt x="572" y="734"/>
                    </a:moveTo>
                    <a:cubicBezTo>
                      <a:pt x="572" y="736"/>
                      <a:pt x="572" y="736"/>
                      <a:pt x="572" y="736"/>
                    </a:cubicBezTo>
                    <a:cubicBezTo>
                      <a:pt x="573" y="737"/>
                      <a:pt x="573" y="737"/>
                      <a:pt x="573" y="737"/>
                    </a:cubicBezTo>
                    <a:cubicBezTo>
                      <a:pt x="574" y="736"/>
                      <a:pt x="574" y="736"/>
                      <a:pt x="574" y="736"/>
                    </a:cubicBezTo>
                    <a:cubicBezTo>
                      <a:pt x="574" y="733"/>
                      <a:pt x="574" y="733"/>
                      <a:pt x="574" y="733"/>
                    </a:cubicBezTo>
                    <a:cubicBezTo>
                      <a:pt x="573" y="734"/>
                      <a:pt x="573" y="734"/>
                      <a:pt x="573" y="734"/>
                    </a:cubicBezTo>
                    <a:lnTo>
                      <a:pt x="572" y="734"/>
                    </a:lnTo>
                    <a:close/>
                    <a:moveTo>
                      <a:pt x="572" y="759"/>
                    </a:moveTo>
                    <a:cubicBezTo>
                      <a:pt x="573" y="758"/>
                      <a:pt x="573" y="758"/>
                      <a:pt x="573" y="758"/>
                    </a:cubicBezTo>
                    <a:cubicBezTo>
                      <a:pt x="574" y="757"/>
                      <a:pt x="574" y="757"/>
                      <a:pt x="574" y="757"/>
                    </a:cubicBezTo>
                    <a:cubicBezTo>
                      <a:pt x="575" y="756"/>
                      <a:pt x="575" y="756"/>
                      <a:pt x="575" y="756"/>
                    </a:cubicBezTo>
                    <a:cubicBezTo>
                      <a:pt x="576" y="758"/>
                      <a:pt x="576" y="758"/>
                      <a:pt x="576" y="758"/>
                    </a:cubicBezTo>
                    <a:cubicBezTo>
                      <a:pt x="573" y="760"/>
                      <a:pt x="573" y="760"/>
                      <a:pt x="573" y="760"/>
                    </a:cubicBezTo>
                    <a:lnTo>
                      <a:pt x="572" y="759"/>
                    </a:lnTo>
                    <a:close/>
                    <a:moveTo>
                      <a:pt x="551" y="741"/>
                    </a:moveTo>
                    <a:cubicBezTo>
                      <a:pt x="553" y="739"/>
                      <a:pt x="553" y="739"/>
                      <a:pt x="553" y="739"/>
                    </a:cubicBezTo>
                    <a:cubicBezTo>
                      <a:pt x="555" y="739"/>
                      <a:pt x="555" y="739"/>
                      <a:pt x="555" y="739"/>
                    </a:cubicBezTo>
                    <a:cubicBezTo>
                      <a:pt x="555" y="737"/>
                      <a:pt x="555" y="737"/>
                      <a:pt x="555" y="737"/>
                    </a:cubicBezTo>
                    <a:cubicBezTo>
                      <a:pt x="556" y="736"/>
                      <a:pt x="556" y="736"/>
                      <a:pt x="556" y="736"/>
                    </a:cubicBezTo>
                    <a:cubicBezTo>
                      <a:pt x="558" y="736"/>
                      <a:pt x="558" y="736"/>
                      <a:pt x="558" y="736"/>
                    </a:cubicBezTo>
                    <a:cubicBezTo>
                      <a:pt x="559" y="737"/>
                      <a:pt x="559" y="737"/>
                      <a:pt x="559" y="737"/>
                    </a:cubicBezTo>
                    <a:cubicBezTo>
                      <a:pt x="561" y="737"/>
                      <a:pt x="561" y="737"/>
                      <a:pt x="561" y="737"/>
                    </a:cubicBezTo>
                    <a:cubicBezTo>
                      <a:pt x="563" y="739"/>
                      <a:pt x="563" y="739"/>
                      <a:pt x="563" y="739"/>
                    </a:cubicBezTo>
                    <a:cubicBezTo>
                      <a:pt x="564" y="742"/>
                      <a:pt x="564" y="742"/>
                      <a:pt x="564" y="742"/>
                    </a:cubicBezTo>
                    <a:cubicBezTo>
                      <a:pt x="564" y="743"/>
                      <a:pt x="564" y="743"/>
                      <a:pt x="564" y="743"/>
                    </a:cubicBezTo>
                    <a:cubicBezTo>
                      <a:pt x="564" y="744"/>
                      <a:pt x="564" y="744"/>
                      <a:pt x="564" y="744"/>
                    </a:cubicBezTo>
                    <a:cubicBezTo>
                      <a:pt x="559" y="743"/>
                      <a:pt x="559" y="743"/>
                      <a:pt x="559" y="743"/>
                    </a:cubicBezTo>
                    <a:cubicBezTo>
                      <a:pt x="557" y="742"/>
                      <a:pt x="557" y="742"/>
                      <a:pt x="557" y="742"/>
                    </a:cubicBezTo>
                    <a:cubicBezTo>
                      <a:pt x="555" y="742"/>
                      <a:pt x="555" y="742"/>
                      <a:pt x="555" y="742"/>
                    </a:cubicBezTo>
                    <a:cubicBezTo>
                      <a:pt x="555" y="743"/>
                      <a:pt x="555" y="743"/>
                      <a:pt x="555" y="743"/>
                    </a:cubicBezTo>
                    <a:cubicBezTo>
                      <a:pt x="555" y="744"/>
                      <a:pt x="555" y="744"/>
                      <a:pt x="555" y="744"/>
                    </a:cubicBezTo>
                    <a:cubicBezTo>
                      <a:pt x="554" y="743"/>
                      <a:pt x="554" y="743"/>
                      <a:pt x="554" y="743"/>
                    </a:cubicBezTo>
                    <a:cubicBezTo>
                      <a:pt x="553" y="742"/>
                      <a:pt x="553" y="742"/>
                      <a:pt x="553" y="742"/>
                    </a:cubicBezTo>
                    <a:cubicBezTo>
                      <a:pt x="552" y="742"/>
                      <a:pt x="552" y="742"/>
                      <a:pt x="552" y="742"/>
                    </a:cubicBezTo>
                    <a:lnTo>
                      <a:pt x="551" y="741"/>
                    </a:lnTo>
                    <a:close/>
                    <a:moveTo>
                      <a:pt x="87" y="750"/>
                    </a:moveTo>
                    <a:cubicBezTo>
                      <a:pt x="89" y="752"/>
                      <a:pt x="89" y="752"/>
                      <a:pt x="89" y="752"/>
                    </a:cubicBezTo>
                    <a:cubicBezTo>
                      <a:pt x="91" y="755"/>
                      <a:pt x="91" y="755"/>
                      <a:pt x="91" y="755"/>
                    </a:cubicBezTo>
                    <a:cubicBezTo>
                      <a:pt x="91" y="756"/>
                      <a:pt x="91" y="756"/>
                      <a:pt x="91" y="756"/>
                    </a:cubicBezTo>
                    <a:cubicBezTo>
                      <a:pt x="87" y="753"/>
                      <a:pt x="87" y="753"/>
                      <a:pt x="87" y="753"/>
                    </a:cubicBezTo>
                    <a:lnTo>
                      <a:pt x="87" y="750"/>
                    </a:lnTo>
                    <a:close/>
                    <a:moveTo>
                      <a:pt x="83" y="745"/>
                    </a:moveTo>
                    <a:cubicBezTo>
                      <a:pt x="82" y="742"/>
                      <a:pt x="82" y="742"/>
                      <a:pt x="82" y="742"/>
                    </a:cubicBezTo>
                    <a:cubicBezTo>
                      <a:pt x="84" y="742"/>
                      <a:pt x="84" y="742"/>
                      <a:pt x="84" y="742"/>
                    </a:cubicBezTo>
                    <a:lnTo>
                      <a:pt x="83" y="745"/>
                    </a:lnTo>
                    <a:close/>
                    <a:moveTo>
                      <a:pt x="70" y="735"/>
                    </a:moveTo>
                    <a:cubicBezTo>
                      <a:pt x="74" y="736"/>
                      <a:pt x="74" y="736"/>
                      <a:pt x="74" y="736"/>
                    </a:cubicBezTo>
                    <a:cubicBezTo>
                      <a:pt x="73" y="734"/>
                      <a:pt x="73" y="734"/>
                      <a:pt x="73" y="734"/>
                    </a:cubicBezTo>
                    <a:lnTo>
                      <a:pt x="70" y="735"/>
                    </a:lnTo>
                    <a:close/>
                    <a:moveTo>
                      <a:pt x="51" y="726"/>
                    </a:moveTo>
                    <a:cubicBezTo>
                      <a:pt x="52" y="729"/>
                      <a:pt x="52" y="729"/>
                      <a:pt x="52" y="729"/>
                    </a:cubicBezTo>
                    <a:cubicBezTo>
                      <a:pt x="53" y="729"/>
                      <a:pt x="53" y="729"/>
                      <a:pt x="53" y="729"/>
                    </a:cubicBezTo>
                    <a:cubicBezTo>
                      <a:pt x="54" y="732"/>
                      <a:pt x="54" y="732"/>
                      <a:pt x="54" y="732"/>
                    </a:cubicBezTo>
                    <a:cubicBezTo>
                      <a:pt x="60" y="733"/>
                      <a:pt x="60" y="733"/>
                      <a:pt x="60" y="733"/>
                    </a:cubicBezTo>
                    <a:cubicBezTo>
                      <a:pt x="58" y="734"/>
                      <a:pt x="58" y="734"/>
                      <a:pt x="58" y="734"/>
                    </a:cubicBezTo>
                    <a:cubicBezTo>
                      <a:pt x="55" y="734"/>
                      <a:pt x="55" y="734"/>
                      <a:pt x="55" y="734"/>
                    </a:cubicBezTo>
                    <a:cubicBezTo>
                      <a:pt x="53" y="737"/>
                      <a:pt x="53" y="737"/>
                      <a:pt x="53" y="737"/>
                    </a:cubicBezTo>
                    <a:cubicBezTo>
                      <a:pt x="54" y="737"/>
                      <a:pt x="54" y="737"/>
                      <a:pt x="54" y="737"/>
                    </a:cubicBezTo>
                    <a:cubicBezTo>
                      <a:pt x="53" y="740"/>
                      <a:pt x="53" y="740"/>
                      <a:pt x="53" y="740"/>
                    </a:cubicBezTo>
                    <a:cubicBezTo>
                      <a:pt x="54" y="741"/>
                      <a:pt x="54" y="741"/>
                      <a:pt x="54" y="741"/>
                    </a:cubicBezTo>
                    <a:cubicBezTo>
                      <a:pt x="57" y="740"/>
                      <a:pt x="57" y="740"/>
                      <a:pt x="57" y="740"/>
                    </a:cubicBezTo>
                    <a:cubicBezTo>
                      <a:pt x="57" y="742"/>
                      <a:pt x="57" y="742"/>
                      <a:pt x="57" y="742"/>
                    </a:cubicBezTo>
                    <a:cubicBezTo>
                      <a:pt x="59" y="742"/>
                      <a:pt x="59" y="742"/>
                      <a:pt x="59" y="742"/>
                    </a:cubicBezTo>
                    <a:cubicBezTo>
                      <a:pt x="59" y="744"/>
                      <a:pt x="59" y="744"/>
                      <a:pt x="59" y="744"/>
                    </a:cubicBezTo>
                    <a:cubicBezTo>
                      <a:pt x="62" y="746"/>
                      <a:pt x="62" y="746"/>
                      <a:pt x="62" y="746"/>
                    </a:cubicBezTo>
                    <a:cubicBezTo>
                      <a:pt x="64" y="744"/>
                      <a:pt x="64" y="744"/>
                      <a:pt x="64" y="744"/>
                    </a:cubicBezTo>
                    <a:cubicBezTo>
                      <a:pt x="61" y="748"/>
                      <a:pt x="61" y="748"/>
                      <a:pt x="61" y="748"/>
                    </a:cubicBezTo>
                    <a:cubicBezTo>
                      <a:pt x="62" y="751"/>
                      <a:pt x="62" y="751"/>
                      <a:pt x="62" y="751"/>
                    </a:cubicBezTo>
                    <a:cubicBezTo>
                      <a:pt x="64" y="750"/>
                      <a:pt x="64" y="750"/>
                      <a:pt x="64" y="750"/>
                    </a:cubicBezTo>
                    <a:cubicBezTo>
                      <a:pt x="64" y="748"/>
                      <a:pt x="64" y="748"/>
                      <a:pt x="64" y="748"/>
                    </a:cubicBezTo>
                    <a:cubicBezTo>
                      <a:pt x="67" y="747"/>
                      <a:pt x="67" y="747"/>
                      <a:pt x="67" y="747"/>
                    </a:cubicBezTo>
                    <a:cubicBezTo>
                      <a:pt x="66" y="750"/>
                      <a:pt x="66" y="750"/>
                      <a:pt x="66" y="750"/>
                    </a:cubicBezTo>
                    <a:cubicBezTo>
                      <a:pt x="65" y="752"/>
                      <a:pt x="65" y="752"/>
                      <a:pt x="65" y="752"/>
                    </a:cubicBezTo>
                    <a:cubicBezTo>
                      <a:pt x="65" y="753"/>
                      <a:pt x="65" y="753"/>
                      <a:pt x="65" y="753"/>
                    </a:cubicBezTo>
                    <a:cubicBezTo>
                      <a:pt x="66" y="753"/>
                      <a:pt x="66" y="753"/>
                      <a:pt x="66" y="753"/>
                    </a:cubicBezTo>
                    <a:cubicBezTo>
                      <a:pt x="67" y="756"/>
                      <a:pt x="67" y="756"/>
                      <a:pt x="67" y="756"/>
                    </a:cubicBezTo>
                    <a:cubicBezTo>
                      <a:pt x="70" y="755"/>
                      <a:pt x="70" y="755"/>
                      <a:pt x="70" y="755"/>
                    </a:cubicBezTo>
                    <a:cubicBezTo>
                      <a:pt x="70" y="757"/>
                      <a:pt x="70" y="757"/>
                      <a:pt x="70" y="757"/>
                    </a:cubicBezTo>
                    <a:cubicBezTo>
                      <a:pt x="72" y="757"/>
                      <a:pt x="72" y="757"/>
                      <a:pt x="72" y="757"/>
                    </a:cubicBezTo>
                    <a:cubicBezTo>
                      <a:pt x="72" y="760"/>
                      <a:pt x="72" y="760"/>
                      <a:pt x="72" y="760"/>
                    </a:cubicBezTo>
                    <a:cubicBezTo>
                      <a:pt x="72" y="762"/>
                      <a:pt x="72" y="762"/>
                      <a:pt x="72" y="762"/>
                    </a:cubicBezTo>
                    <a:cubicBezTo>
                      <a:pt x="74" y="764"/>
                      <a:pt x="74" y="764"/>
                      <a:pt x="74" y="764"/>
                    </a:cubicBezTo>
                    <a:cubicBezTo>
                      <a:pt x="76" y="762"/>
                      <a:pt x="76" y="762"/>
                      <a:pt x="76" y="762"/>
                    </a:cubicBezTo>
                    <a:cubicBezTo>
                      <a:pt x="77" y="764"/>
                      <a:pt x="77" y="764"/>
                      <a:pt x="77" y="764"/>
                    </a:cubicBezTo>
                    <a:cubicBezTo>
                      <a:pt x="79" y="764"/>
                      <a:pt x="79" y="764"/>
                      <a:pt x="79" y="764"/>
                    </a:cubicBezTo>
                    <a:cubicBezTo>
                      <a:pt x="76" y="767"/>
                      <a:pt x="76" y="767"/>
                      <a:pt x="76" y="767"/>
                    </a:cubicBezTo>
                    <a:cubicBezTo>
                      <a:pt x="80" y="771"/>
                      <a:pt x="80" y="771"/>
                      <a:pt x="80" y="771"/>
                    </a:cubicBezTo>
                    <a:cubicBezTo>
                      <a:pt x="82" y="772"/>
                      <a:pt x="82" y="772"/>
                      <a:pt x="82" y="772"/>
                    </a:cubicBezTo>
                    <a:cubicBezTo>
                      <a:pt x="83" y="773"/>
                      <a:pt x="83" y="773"/>
                      <a:pt x="83" y="773"/>
                    </a:cubicBezTo>
                    <a:cubicBezTo>
                      <a:pt x="89" y="777"/>
                      <a:pt x="89" y="777"/>
                      <a:pt x="89" y="777"/>
                    </a:cubicBezTo>
                    <a:cubicBezTo>
                      <a:pt x="91" y="776"/>
                      <a:pt x="91" y="776"/>
                      <a:pt x="91" y="776"/>
                    </a:cubicBezTo>
                    <a:cubicBezTo>
                      <a:pt x="93" y="777"/>
                      <a:pt x="93" y="777"/>
                      <a:pt x="93" y="777"/>
                    </a:cubicBezTo>
                    <a:cubicBezTo>
                      <a:pt x="91" y="771"/>
                      <a:pt x="91" y="771"/>
                      <a:pt x="91" y="771"/>
                    </a:cubicBezTo>
                    <a:cubicBezTo>
                      <a:pt x="91" y="768"/>
                      <a:pt x="91" y="768"/>
                      <a:pt x="91" y="768"/>
                    </a:cubicBezTo>
                    <a:cubicBezTo>
                      <a:pt x="91" y="766"/>
                      <a:pt x="91" y="766"/>
                      <a:pt x="91" y="766"/>
                    </a:cubicBezTo>
                    <a:cubicBezTo>
                      <a:pt x="91" y="762"/>
                      <a:pt x="91" y="762"/>
                      <a:pt x="91" y="762"/>
                    </a:cubicBezTo>
                    <a:cubicBezTo>
                      <a:pt x="89" y="759"/>
                      <a:pt x="89" y="759"/>
                      <a:pt x="89" y="759"/>
                    </a:cubicBezTo>
                    <a:cubicBezTo>
                      <a:pt x="84" y="756"/>
                      <a:pt x="84" y="756"/>
                      <a:pt x="84" y="756"/>
                    </a:cubicBezTo>
                    <a:cubicBezTo>
                      <a:pt x="84" y="749"/>
                      <a:pt x="84" y="749"/>
                      <a:pt x="84" y="749"/>
                    </a:cubicBezTo>
                    <a:cubicBezTo>
                      <a:pt x="81" y="745"/>
                      <a:pt x="81" y="745"/>
                      <a:pt x="81" y="745"/>
                    </a:cubicBezTo>
                    <a:cubicBezTo>
                      <a:pt x="81" y="741"/>
                      <a:pt x="81" y="741"/>
                      <a:pt x="81" y="741"/>
                    </a:cubicBezTo>
                    <a:cubicBezTo>
                      <a:pt x="80" y="740"/>
                      <a:pt x="80" y="740"/>
                      <a:pt x="80" y="740"/>
                    </a:cubicBezTo>
                    <a:cubicBezTo>
                      <a:pt x="77" y="739"/>
                      <a:pt x="77" y="739"/>
                      <a:pt x="77" y="739"/>
                    </a:cubicBezTo>
                    <a:cubicBezTo>
                      <a:pt x="73" y="737"/>
                      <a:pt x="73" y="737"/>
                      <a:pt x="73" y="737"/>
                    </a:cubicBezTo>
                    <a:cubicBezTo>
                      <a:pt x="71" y="737"/>
                      <a:pt x="71" y="737"/>
                      <a:pt x="71" y="737"/>
                    </a:cubicBezTo>
                    <a:cubicBezTo>
                      <a:pt x="68" y="736"/>
                      <a:pt x="68" y="736"/>
                      <a:pt x="68" y="736"/>
                    </a:cubicBezTo>
                    <a:cubicBezTo>
                      <a:pt x="67" y="734"/>
                      <a:pt x="67" y="734"/>
                      <a:pt x="67" y="734"/>
                    </a:cubicBezTo>
                    <a:cubicBezTo>
                      <a:pt x="64" y="732"/>
                      <a:pt x="64" y="732"/>
                      <a:pt x="64" y="732"/>
                    </a:cubicBezTo>
                    <a:cubicBezTo>
                      <a:pt x="62" y="731"/>
                      <a:pt x="62" y="731"/>
                      <a:pt x="62" y="731"/>
                    </a:cubicBezTo>
                    <a:cubicBezTo>
                      <a:pt x="62" y="728"/>
                      <a:pt x="62" y="728"/>
                      <a:pt x="62" y="728"/>
                    </a:cubicBezTo>
                    <a:cubicBezTo>
                      <a:pt x="59" y="729"/>
                      <a:pt x="59" y="729"/>
                      <a:pt x="59" y="729"/>
                    </a:cubicBezTo>
                    <a:cubicBezTo>
                      <a:pt x="58" y="726"/>
                      <a:pt x="58" y="726"/>
                      <a:pt x="58" y="726"/>
                    </a:cubicBezTo>
                    <a:cubicBezTo>
                      <a:pt x="56" y="726"/>
                      <a:pt x="56" y="726"/>
                      <a:pt x="56" y="726"/>
                    </a:cubicBezTo>
                    <a:cubicBezTo>
                      <a:pt x="55" y="726"/>
                      <a:pt x="55" y="726"/>
                      <a:pt x="55" y="726"/>
                    </a:cubicBezTo>
                    <a:lnTo>
                      <a:pt x="51" y="726"/>
                    </a:lnTo>
                    <a:close/>
                    <a:moveTo>
                      <a:pt x="72" y="731"/>
                    </a:moveTo>
                    <a:cubicBezTo>
                      <a:pt x="73" y="731"/>
                      <a:pt x="73" y="731"/>
                      <a:pt x="73" y="731"/>
                    </a:cubicBezTo>
                    <a:cubicBezTo>
                      <a:pt x="74" y="730"/>
                      <a:pt x="74" y="730"/>
                      <a:pt x="74" y="730"/>
                    </a:cubicBezTo>
                    <a:cubicBezTo>
                      <a:pt x="75" y="731"/>
                      <a:pt x="75" y="731"/>
                      <a:pt x="75" y="731"/>
                    </a:cubicBezTo>
                    <a:cubicBezTo>
                      <a:pt x="74" y="733"/>
                      <a:pt x="74" y="733"/>
                      <a:pt x="74" y="733"/>
                    </a:cubicBezTo>
                    <a:cubicBezTo>
                      <a:pt x="72" y="733"/>
                      <a:pt x="72" y="733"/>
                      <a:pt x="72" y="733"/>
                    </a:cubicBezTo>
                    <a:lnTo>
                      <a:pt x="72" y="731"/>
                    </a:lnTo>
                    <a:close/>
                    <a:moveTo>
                      <a:pt x="70" y="729"/>
                    </a:moveTo>
                    <a:cubicBezTo>
                      <a:pt x="71" y="728"/>
                      <a:pt x="71" y="728"/>
                      <a:pt x="71" y="728"/>
                    </a:cubicBezTo>
                    <a:cubicBezTo>
                      <a:pt x="72" y="730"/>
                      <a:pt x="72" y="730"/>
                      <a:pt x="72" y="730"/>
                    </a:cubicBezTo>
                    <a:lnTo>
                      <a:pt x="70" y="729"/>
                    </a:lnTo>
                    <a:close/>
                    <a:moveTo>
                      <a:pt x="57" y="679"/>
                    </a:moveTo>
                    <a:cubicBezTo>
                      <a:pt x="57" y="682"/>
                      <a:pt x="57" y="682"/>
                      <a:pt x="57" y="682"/>
                    </a:cubicBezTo>
                    <a:cubicBezTo>
                      <a:pt x="58" y="681"/>
                      <a:pt x="58" y="681"/>
                      <a:pt x="58" y="681"/>
                    </a:cubicBezTo>
                    <a:lnTo>
                      <a:pt x="57" y="679"/>
                    </a:lnTo>
                    <a:close/>
                    <a:moveTo>
                      <a:pt x="63" y="703"/>
                    </a:moveTo>
                    <a:cubicBezTo>
                      <a:pt x="63" y="701"/>
                      <a:pt x="63" y="701"/>
                      <a:pt x="63" y="701"/>
                    </a:cubicBezTo>
                    <a:cubicBezTo>
                      <a:pt x="64" y="700"/>
                      <a:pt x="64" y="700"/>
                      <a:pt x="64" y="700"/>
                    </a:cubicBezTo>
                    <a:cubicBezTo>
                      <a:pt x="64" y="701"/>
                      <a:pt x="64" y="701"/>
                      <a:pt x="64" y="701"/>
                    </a:cubicBezTo>
                    <a:cubicBezTo>
                      <a:pt x="63" y="703"/>
                      <a:pt x="63" y="703"/>
                      <a:pt x="63" y="703"/>
                    </a:cubicBezTo>
                    <a:close/>
                    <a:moveTo>
                      <a:pt x="62" y="710"/>
                    </a:moveTo>
                    <a:cubicBezTo>
                      <a:pt x="61" y="711"/>
                      <a:pt x="61" y="711"/>
                      <a:pt x="61" y="711"/>
                    </a:cubicBezTo>
                    <a:cubicBezTo>
                      <a:pt x="61" y="714"/>
                      <a:pt x="61" y="714"/>
                      <a:pt x="61" y="714"/>
                    </a:cubicBezTo>
                    <a:cubicBezTo>
                      <a:pt x="62" y="715"/>
                      <a:pt x="62" y="715"/>
                      <a:pt x="62" y="715"/>
                    </a:cubicBezTo>
                    <a:cubicBezTo>
                      <a:pt x="63" y="712"/>
                      <a:pt x="63" y="712"/>
                      <a:pt x="63" y="712"/>
                    </a:cubicBezTo>
                    <a:lnTo>
                      <a:pt x="62" y="710"/>
                    </a:lnTo>
                    <a:close/>
                    <a:moveTo>
                      <a:pt x="64" y="707"/>
                    </a:moveTo>
                    <a:cubicBezTo>
                      <a:pt x="66" y="704"/>
                      <a:pt x="66" y="704"/>
                      <a:pt x="66" y="704"/>
                    </a:cubicBezTo>
                    <a:cubicBezTo>
                      <a:pt x="65" y="703"/>
                      <a:pt x="65" y="703"/>
                      <a:pt x="65" y="703"/>
                    </a:cubicBezTo>
                    <a:cubicBezTo>
                      <a:pt x="62" y="705"/>
                      <a:pt x="62" y="705"/>
                      <a:pt x="62" y="705"/>
                    </a:cubicBezTo>
                    <a:cubicBezTo>
                      <a:pt x="62" y="707"/>
                      <a:pt x="62" y="707"/>
                      <a:pt x="62" y="707"/>
                    </a:cubicBezTo>
                    <a:cubicBezTo>
                      <a:pt x="63" y="707"/>
                      <a:pt x="63" y="707"/>
                      <a:pt x="63" y="707"/>
                    </a:cubicBezTo>
                    <a:cubicBezTo>
                      <a:pt x="63" y="707"/>
                      <a:pt x="64" y="707"/>
                      <a:pt x="64" y="707"/>
                    </a:cubicBezTo>
                    <a:moveTo>
                      <a:pt x="66" y="705"/>
                    </a:moveTo>
                    <a:cubicBezTo>
                      <a:pt x="69" y="701"/>
                      <a:pt x="69" y="701"/>
                      <a:pt x="69" y="701"/>
                    </a:cubicBezTo>
                    <a:cubicBezTo>
                      <a:pt x="71" y="701"/>
                      <a:pt x="71" y="701"/>
                      <a:pt x="71" y="701"/>
                    </a:cubicBezTo>
                    <a:cubicBezTo>
                      <a:pt x="72" y="699"/>
                      <a:pt x="72" y="699"/>
                      <a:pt x="72" y="699"/>
                    </a:cubicBezTo>
                    <a:cubicBezTo>
                      <a:pt x="75" y="698"/>
                      <a:pt x="75" y="698"/>
                      <a:pt x="75" y="698"/>
                    </a:cubicBezTo>
                    <a:cubicBezTo>
                      <a:pt x="75" y="699"/>
                      <a:pt x="75" y="699"/>
                      <a:pt x="75" y="699"/>
                    </a:cubicBezTo>
                    <a:cubicBezTo>
                      <a:pt x="72" y="702"/>
                      <a:pt x="72" y="702"/>
                      <a:pt x="72" y="702"/>
                    </a:cubicBezTo>
                    <a:cubicBezTo>
                      <a:pt x="70" y="703"/>
                      <a:pt x="70" y="703"/>
                      <a:pt x="70" y="703"/>
                    </a:cubicBezTo>
                    <a:cubicBezTo>
                      <a:pt x="68" y="705"/>
                      <a:pt x="68" y="705"/>
                      <a:pt x="68" y="705"/>
                    </a:cubicBezTo>
                    <a:lnTo>
                      <a:pt x="66" y="705"/>
                    </a:lnTo>
                    <a:close/>
                    <a:moveTo>
                      <a:pt x="65" y="693"/>
                    </a:moveTo>
                    <a:cubicBezTo>
                      <a:pt x="65" y="690"/>
                      <a:pt x="65" y="690"/>
                      <a:pt x="65" y="690"/>
                    </a:cubicBezTo>
                    <a:cubicBezTo>
                      <a:pt x="66" y="688"/>
                      <a:pt x="66" y="688"/>
                      <a:pt x="66" y="688"/>
                    </a:cubicBezTo>
                    <a:cubicBezTo>
                      <a:pt x="67" y="690"/>
                      <a:pt x="67" y="690"/>
                      <a:pt x="67" y="690"/>
                    </a:cubicBezTo>
                    <a:cubicBezTo>
                      <a:pt x="66" y="691"/>
                      <a:pt x="66" y="691"/>
                      <a:pt x="66" y="691"/>
                    </a:cubicBezTo>
                    <a:cubicBezTo>
                      <a:pt x="66" y="692"/>
                      <a:pt x="66" y="692"/>
                      <a:pt x="66" y="692"/>
                    </a:cubicBezTo>
                    <a:lnTo>
                      <a:pt x="65" y="693"/>
                    </a:lnTo>
                    <a:close/>
                    <a:moveTo>
                      <a:pt x="60" y="692"/>
                    </a:moveTo>
                    <a:cubicBezTo>
                      <a:pt x="62" y="693"/>
                      <a:pt x="62" y="693"/>
                      <a:pt x="62" y="693"/>
                    </a:cubicBezTo>
                    <a:cubicBezTo>
                      <a:pt x="63" y="692"/>
                      <a:pt x="63" y="692"/>
                      <a:pt x="63" y="692"/>
                    </a:cubicBezTo>
                    <a:cubicBezTo>
                      <a:pt x="63" y="691"/>
                      <a:pt x="63" y="691"/>
                      <a:pt x="63" y="691"/>
                    </a:cubicBezTo>
                    <a:lnTo>
                      <a:pt x="60" y="692"/>
                    </a:lnTo>
                    <a:close/>
                    <a:moveTo>
                      <a:pt x="57" y="685"/>
                    </a:moveTo>
                    <a:cubicBezTo>
                      <a:pt x="56" y="690"/>
                      <a:pt x="56" y="690"/>
                      <a:pt x="56" y="690"/>
                    </a:cubicBezTo>
                    <a:cubicBezTo>
                      <a:pt x="58" y="690"/>
                      <a:pt x="58" y="690"/>
                      <a:pt x="58" y="690"/>
                    </a:cubicBezTo>
                    <a:cubicBezTo>
                      <a:pt x="58" y="692"/>
                      <a:pt x="58" y="692"/>
                      <a:pt x="58" y="692"/>
                    </a:cubicBezTo>
                    <a:cubicBezTo>
                      <a:pt x="59" y="690"/>
                      <a:pt x="59" y="690"/>
                      <a:pt x="59" y="690"/>
                    </a:cubicBezTo>
                    <a:cubicBezTo>
                      <a:pt x="58" y="687"/>
                      <a:pt x="58" y="687"/>
                      <a:pt x="58" y="687"/>
                    </a:cubicBezTo>
                    <a:lnTo>
                      <a:pt x="57" y="685"/>
                    </a:lnTo>
                    <a:close/>
                    <a:moveTo>
                      <a:pt x="58" y="683"/>
                    </a:moveTo>
                    <a:cubicBezTo>
                      <a:pt x="60" y="684"/>
                      <a:pt x="60" y="684"/>
                      <a:pt x="60" y="684"/>
                    </a:cubicBezTo>
                    <a:cubicBezTo>
                      <a:pt x="60" y="685"/>
                      <a:pt x="60" y="685"/>
                      <a:pt x="60" y="685"/>
                    </a:cubicBezTo>
                    <a:cubicBezTo>
                      <a:pt x="60" y="687"/>
                      <a:pt x="60" y="687"/>
                      <a:pt x="60" y="687"/>
                    </a:cubicBezTo>
                    <a:cubicBezTo>
                      <a:pt x="61" y="687"/>
                      <a:pt x="61" y="687"/>
                      <a:pt x="61" y="687"/>
                    </a:cubicBezTo>
                    <a:cubicBezTo>
                      <a:pt x="64" y="685"/>
                      <a:pt x="64" y="685"/>
                      <a:pt x="64" y="685"/>
                    </a:cubicBezTo>
                    <a:cubicBezTo>
                      <a:pt x="62" y="688"/>
                      <a:pt x="62" y="688"/>
                      <a:pt x="62" y="688"/>
                    </a:cubicBezTo>
                    <a:cubicBezTo>
                      <a:pt x="63" y="690"/>
                      <a:pt x="63" y="690"/>
                      <a:pt x="63" y="690"/>
                    </a:cubicBezTo>
                    <a:cubicBezTo>
                      <a:pt x="65" y="687"/>
                      <a:pt x="65" y="687"/>
                      <a:pt x="65" y="687"/>
                    </a:cubicBezTo>
                    <a:cubicBezTo>
                      <a:pt x="65" y="682"/>
                      <a:pt x="65" y="682"/>
                      <a:pt x="65" y="682"/>
                    </a:cubicBezTo>
                    <a:cubicBezTo>
                      <a:pt x="63" y="681"/>
                      <a:pt x="63" y="681"/>
                      <a:pt x="63" y="681"/>
                    </a:cubicBezTo>
                    <a:cubicBezTo>
                      <a:pt x="61" y="681"/>
                      <a:pt x="61" y="681"/>
                      <a:pt x="61" y="681"/>
                    </a:cubicBezTo>
                    <a:lnTo>
                      <a:pt x="58" y="683"/>
                    </a:lnTo>
                    <a:close/>
                    <a:moveTo>
                      <a:pt x="58" y="678"/>
                    </a:moveTo>
                    <a:cubicBezTo>
                      <a:pt x="60" y="680"/>
                      <a:pt x="60" y="680"/>
                      <a:pt x="60" y="680"/>
                    </a:cubicBezTo>
                    <a:cubicBezTo>
                      <a:pt x="60" y="679"/>
                      <a:pt x="60" y="679"/>
                      <a:pt x="60" y="679"/>
                    </a:cubicBezTo>
                    <a:cubicBezTo>
                      <a:pt x="60" y="677"/>
                      <a:pt x="60" y="677"/>
                      <a:pt x="60" y="677"/>
                    </a:cubicBezTo>
                    <a:lnTo>
                      <a:pt x="58" y="678"/>
                    </a:lnTo>
                    <a:close/>
                    <a:moveTo>
                      <a:pt x="63" y="675"/>
                    </a:moveTo>
                    <a:cubicBezTo>
                      <a:pt x="63" y="672"/>
                      <a:pt x="63" y="672"/>
                      <a:pt x="63" y="672"/>
                    </a:cubicBezTo>
                    <a:cubicBezTo>
                      <a:pt x="66" y="671"/>
                      <a:pt x="66" y="671"/>
                      <a:pt x="66" y="671"/>
                    </a:cubicBezTo>
                    <a:cubicBezTo>
                      <a:pt x="67" y="671"/>
                      <a:pt x="67" y="671"/>
                      <a:pt x="67" y="671"/>
                    </a:cubicBezTo>
                    <a:cubicBezTo>
                      <a:pt x="66" y="673"/>
                      <a:pt x="66" y="673"/>
                      <a:pt x="66" y="673"/>
                    </a:cubicBezTo>
                    <a:cubicBezTo>
                      <a:pt x="64" y="674"/>
                      <a:pt x="64" y="674"/>
                      <a:pt x="64" y="674"/>
                    </a:cubicBezTo>
                    <a:lnTo>
                      <a:pt x="63" y="675"/>
                    </a:lnTo>
                    <a:close/>
                    <a:moveTo>
                      <a:pt x="49" y="668"/>
                    </a:moveTo>
                    <a:cubicBezTo>
                      <a:pt x="53" y="674"/>
                      <a:pt x="53" y="674"/>
                      <a:pt x="53" y="674"/>
                    </a:cubicBezTo>
                    <a:cubicBezTo>
                      <a:pt x="55" y="677"/>
                      <a:pt x="55" y="677"/>
                      <a:pt x="55" y="677"/>
                    </a:cubicBezTo>
                    <a:cubicBezTo>
                      <a:pt x="54" y="679"/>
                      <a:pt x="54" y="679"/>
                      <a:pt x="54" y="679"/>
                    </a:cubicBezTo>
                    <a:cubicBezTo>
                      <a:pt x="52" y="678"/>
                      <a:pt x="52" y="678"/>
                      <a:pt x="52" y="678"/>
                    </a:cubicBezTo>
                    <a:cubicBezTo>
                      <a:pt x="52" y="675"/>
                      <a:pt x="52" y="675"/>
                      <a:pt x="52" y="675"/>
                    </a:cubicBezTo>
                    <a:cubicBezTo>
                      <a:pt x="49" y="672"/>
                      <a:pt x="49" y="672"/>
                      <a:pt x="49" y="672"/>
                    </a:cubicBezTo>
                    <a:cubicBezTo>
                      <a:pt x="48" y="670"/>
                      <a:pt x="48" y="670"/>
                      <a:pt x="48" y="670"/>
                    </a:cubicBezTo>
                    <a:cubicBezTo>
                      <a:pt x="48" y="670"/>
                      <a:pt x="49" y="668"/>
                      <a:pt x="49" y="668"/>
                    </a:cubicBezTo>
                    <a:moveTo>
                      <a:pt x="53" y="666"/>
                    </a:moveTo>
                    <a:cubicBezTo>
                      <a:pt x="53" y="669"/>
                      <a:pt x="53" y="669"/>
                      <a:pt x="53" y="669"/>
                    </a:cubicBezTo>
                    <a:cubicBezTo>
                      <a:pt x="55" y="671"/>
                      <a:pt x="55" y="671"/>
                      <a:pt x="55" y="671"/>
                    </a:cubicBezTo>
                    <a:cubicBezTo>
                      <a:pt x="55" y="675"/>
                      <a:pt x="55" y="675"/>
                      <a:pt x="55" y="675"/>
                    </a:cubicBezTo>
                    <a:cubicBezTo>
                      <a:pt x="58" y="676"/>
                      <a:pt x="58" y="676"/>
                      <a:pt x="58" y="676"/>
                    </a:cubicBezTo>
                    <a:cubicBezTo>
                      <a:pt x="58" y="673"/>
                      <a:pt x="58" y="673"/>
                      <a:pt x="58" y="673"/>
                    </a:cubicBezTo>
                    <a:cubicBezTo>
                      <a:pt x="56" y="668"/>
                      <a:pt x="56" y="668"/>
                      <a:pt x="56" y="668"/>
                    </a:cubicBezTo>
                    <a:cubicBezTo>
                      <a:pt x="55" y="665"/>
                      <a:pt x="55" y="665"/>
                      <a:pt x="55" y="665"/>
                    </a:cubicBezTo>
                    <a:cubicBezTo>
                      <a:pt x="54" y="665"/>
                      <a:pt x="54" y="665"/>
                      <a:pt x="54" y="665"/>
                    </a:cubicBezTo>
                    <a:lnTo>
                      <a:pt x="53" y="666"/>
                    </a:lnTo>
                    <a:close/>
                    <a:moveTo>
                      <a:pt x="49" y="663"/>
                    </a:moveTo>
                    <a:cubicBezTo>
                      <a:pt x="52" y="663"/>
                      <a:pt x="52" y="663"/>
                      <a:pt x="52" y="663"/>
                    </a:cubicBezTo>
                    <a:cubicBezTo>
                      <a:pt x="53" y="664"/>
                      <a:pt x="53" y="664"/>
                      <a:pt x="53" y="664"/>
                    </a:cubicBezTo>
                    <a:cubicBezTo>
                      <a:pt x="54" y="664"/>
                      <a:pt x="54" y="664"/>
                      <a:pt x="54" y="664"/>
                    </a:cubicBezTo>
                    <a:cubicBezTo>
                      <a:pt x="55" y="661"/>
                      <a:pt x="55" y="661"/>
                      <a:pt x="55" y="661"/>
                    </a:cubicBezTo>
                    <a:cubicBezTo>
                      <a:pt x="53" y="660"/>
                      <a:pt x="53" y="660"/>
                      <a:pt x="53" y="660"/>
                    </a:cubicBezTo>
                    <a:cubicBezTo>
                      <a:pt x="50" y="661"/>
                      <a:pt x="50" y="661"/>
                      <a:pt x="50" y="661"/>
                    </a:cubicBezTo>
                    <a:lnTo>
                      <a:pt x="49" y="663"/>
                    </a:lnTo>
                    <a:close/>
                    <a:moveTo>
                      <a:pt x="25" y="664"/>
                    </a:moveTo>
                    <a:cubicBezTo>
                      <a:pt x="25" y="660"/>
                      <a:pt x="25" y="660"/>
                      <a:pt x="25" y="660"/>
                    </a:cubicBezTo>
                    <a:cubicBezTo>
                      <a:pt x="28" y="654"/>
                      <a:pt x="28" y="654"/>
                      <a:pt x="28" y="654"/>
                    </a:cubicBezTo>
                    <a:cubicBezTo>
                      <a:pt x="32" y="655"/>
                      <a:pt x="32" y="655"/>
                      <a:pt x="32" y="655"/>
                    </a:cubicBezTo>
                    <a:cubicBezTo>
                      <a:pt x="31" y="658"/>
                      <a:pt x="31" y="658"/>
                      <a:pt x="31" y="658"/>
                    </a:cubicBezTo>
                    <a:cubicBezTo>
                      <a:pt x="33" y="657"/>
                      <a:pt x="33" y="657"/>
                      <a:pt x="33" y="657"/>
                    </a:cubicBezTo>
                    <a:cubicBezTo>
                      <a:pt x="34" y="656"/>
                      <a:pt x="34" y="656"/>
                      <a:pt x="34" y="656"/>
                    </a:cubicBezTo>
                    <a:cubicBezTo>
                      <a:pt x="36" y="657"/>
                      <a:pt x="36" y="657"/>
                      <a:pt x="36" y="657"/>
                    </a:cubicBezTo>
                    <a:cubicBezTo>
                      <a:pt x="36" y="658"/>
                      <a:pt x="36" y="658"/>
                      <a:pt x="36" y="658"/>
                    </a:cubicBezTo>
                    <a:cubicBezTo>
                      <a:pt x="35" y="661"/>
                      <a:pt x="35" y="661"/>
                      <a:pt x="35" y="661"/>
                    </a:cubicBezTo>
                    <a:cubicBezTo>
                      <a:pt x="34" y="663"/>
                      <a:pt x="34" y="663"/>
                      <a:pt x="34" y="663"/>
                    </a:cubicBezTo>
                    <a:cubicBezTo>
                      <a:pt x="29" y="665"/>
                      <a:pt x="29" y="665"/>
                      <a:pt x="29" y="665"/>
                    </a:cubicBezTo>
                    <a:cubicBezTo>
                      <a:pt x="31" y="666"/>
                      <a:pt x="31" y="666"/>
                      <a:pt x="31" y="666"/>
                    </a:cubicBezTo>
                    <a:cubicBezTo>
                      <a:pt x="31" y="667"/>
                      <a:pt x="31" y="667"/>
                      <a:pt x="31" y="667"/>
                    </a:cubicBezTo>
                    <a:cubicBezTo>
                      <a:pt x="33" y="666"/>
                      <a:pt x="33" y="666"/>
                      <a:pt x="33" y="666"/>
                    </a:cubicBezTo>
                    <a:cubicBezTo>
                      <a:pt x="35" y="663"/>
                      <a:pt x="35" y="663"/>
                      <a:pt x="35" y="663"/>
                    </a:cubicBezTo>
                    <a:cubicBezTo>
                      <a:pt x="38" y="659"/>
                      <a:pt x="38" y="659"/>
                      <a:pt x="38" y="659"/>
                    </a:cubicBezTo>
                    <a:cubicBezTo>
                      <a:pt x="41" y="658"/>
                      <a:pt x="41" y="658"/>
                      <a:pt x="41" y="658"/>
                    </a:cubicBezTo>
                    <a:cubicBezTo>
                      <a:pt x="42" y="658"/>
                      <a:pt x="42" y="658"/>
                      <a:pt x="42" y="658"/>
                    </a:cubicBezTo>
                    <a:cubicBezTo>
                      <a:pt x="38" y="662"/>
                      <a:pt x="38" y="662"/>
                      <a:pt x="38" y="662"/>
                    </a:cubicBezTo>
                    <a:cubicBezTo>
                      <a:pt x="37" y="666"/>
                      <a:pt x="37" y="666"/>
                      <a:pt x="37" y="666"/>
                    </a:cubicBezTo>
                    <a:cubicBezTo>
                      <a:pt x="35" y="668"/>
                      <a:pt x="35" y="668"/>
                      <a:pt x="35" y="668"/>
                    </a:cubicBezTo>
                    <a:cubicBezTo>
                      <a:pt x="35" y="672"/>
                      <a:pt x="35" y="672"/>
                      <a:pt x="35" y="672"/>
                    </a:cubicBezTo>
                    <a:cubicBezTo>
                      <a:pt x="32" y="674"/>
                      <a:pt x="32" y="674"/>
                      <a:pt x="32" y="674"/>
                    </a:cubicBezTo>
                    <a:cubicBezTo>
                      <a:pt x="30" y="674"/>
                      <a:pt x="30" y="674"/>
                      <a:pt x="30" y="674"/>
                    </a:cubicBezTo>
                    <a:cubicBezTo>
                      <a:pt x="29" y="676"/>
                      <a:pt x="29" y="676"/>
                      <a:pt x="29" y="676"/>
                    </a:cubicBezTo>
                    <a:cubicBezTo>
                      <a:pt x="31" y="676"/>
                      <a:pt x="31" y="676"/>
                      <a:pt x="31" y="676"/>
                    </a:cubicBezTo>
                    <a:cubicBezTo>
                      <a:pt x="32" y="675"/>
                      <a:pt x="32" y="675"/>
                      <a:pt x="32" y="675"/>
                    </a:cubicBezTo>
                    <a:cubicBezTo>
                      <a:pt x="35" y="676"/>
                      <a:pt x="35" y="676"/>
                      <a:pt x="35" y="676"/>
                    </a:cubicBezTo>
                    <a:cubicBezTo>
                      <a:pt x="35" y="678"/>
                      <a:pt x="35" y="678"/>
                      <a:pt x="35" y="678"/>
                    </a:cubicBezTo>
                    <a:cubicBezTo>
                      <a:pt x="32" y="678"/>
                      <a:pt x="32" y="678"/>
                      <a:pt x="32" y="678"/>
                    </a:cubicBezTo>
                    <a:cubicBezTo>
                      <a:pt x="30" y="681"/>
                      <a:pt x="30" y="681"/>
                      <a:pt x="30" y="681"/>
                    </a:cubicBezTo>
                    <a:cubicBezTo>
                      <a:pt x="31" y="683"/>
                      <a:pt x="31" y="683"/>
                      <a:pt x="31" y="683"/>
                    </a:cubicBezTo>
                    <a:cubicBezTo>
                      <a:pt x="31" y="687"/>
                      <a:pt x="31" y="687"/>
                      <a:pt x="31" y="687"/>
                    </a:cubicBezTo>
                    <a:cubicBezTo>
                      <a:pt x="32" y="690"/>
                      <a:pt x="32" y="690"/>
                      <a:pt x="32" y="690"/>
                    </a:cubicBezTo>
                    <a:cubicBezTo>
                      <a:pt x="33" y="693"/>
                      <a:pt x="33" y="693"/>
                      <a:pt x="33" y="693"/>
                    </a:cubicBezTo>
                    <a:cubicBezTo>
                      <a:pt x="34" y="693"/>
                      <a:pt x="34" y="693"/>
                      <a:pt x="34" y="693"/>
                    </a:cubicBezTo>
                    <a:cubicBezTo>
                      <a:pt x="35" y="695"/>
                      <a:pt x="35" y="695"/>
                      <a:pt x="35" y="695"/>
                    </a:cubicBezTo>
                    <a:cubicBezTo>
                      <a:pt x="34" y="697"/>
                      <a:pt x="34" y="697"/>
                      <a:pt x="34" y="697"/>
                    </a:cubicBezTo>
                    <a:cubicBezTo>
                      <a:pt x="31" y="696"/>
                      <a:pt x="31" y="696"/>
                      <a:pt x="31" y="696"/>
                    </a:cubicBezTo>
                    <a:cubicBezTo>
                      <a:pt x="28" y="689"/>
                      <a:pt x="28" y="689"/>
                      <a:pt x="28" y="689"/>
                    </a:cubicBezTo>
                    <a:cubicBezTo>
                      <a:pt x="27" y="685"/>
                      <a:pt x="27" y="685"/>
                      <a:pt x="27" y="685"/>
                    </a:cubicBezTo>
                    <a:cubicBezTo>
                      <a:pt x="28" y="684"/>
                      <a:pt x="28" y="684"/>
                      <a:pt x="28" y="684"/>
                    </a:cubicBezTo>
                    <a:cubicBezTo>
                      <a:pt x="25" y="683"/>
                      <a:pt x="25" y="683"/>
                      <a:pt x="25" y="683"/>
                    </a:cubicBezTo>
                    <a:cubicBezTo>
                      <a:pt x="25" y="681"/>
                      <a:pt x="25" y="681"/>
                      <a:pt x="25" y="681"/>
                    </a:cubicBezTo>
                    <a:cubicBezTo>
                      <a:pt x="26" y="680"/>
                      <a:pt x="26" y="680"/>
                      <a:pt x="26" y="680"/>
                    </a:cubicBezTo>
                    <a:cubicBezTo>
                      <a:pt x="28" y="680"/>
                      <a:pt x="28" y="680"/>
                      <a:pt x="28" y="680"/>
                    </a:cubicBezTo>
                    <a:cubicBezTo>
                      <a:pt x="26" y="678"/>
                      <a:pt x="26" y="678"/>
                      <a:pt x="26" y="678"/>
                    </a:cubicBezTo>
                    <a:cubicBezTo>
                      <a:pt x="25" y="677"/>
                      <a:pt x="25" y="677"/>
                      <a:pt x="25" y="677"/>
                    </a:cubicBezTo>
                    <a:cubicBezTo>
                      <a:pt x="26" y="675"/>
                      <a:pt x="26" y="675"/>
                      <a:pt x="26" y="675"/>
                    </a:cubicBezTo>
                    <a:cubicBezTo>
                      <a:pt x="24" y="673"/>
                      <a:pt x="24" y="673"/>
                      <a:pt x="24" y="673"/>
                    </a:cubicBezTo>
                    <a:cubicBezTo>
                      <a:pt x="25" y="672"/>
                      <a:pt x="25" y="672"/>
                      <a:pt x="25" y="672"/>
                    </a:cubicBezTo>
                    <a:cubicBezTo>
                      <a:pt x="27" y="672"/>
                      <a:pt x="27" y="672"/>
                      <a:pt x="27" y="672"/>
                    </a:cubicBezTo>
                    <a:cubicBezTo>
                      <a:pt x="28" y="673"/>
                      <a:pt x="28" y="673"/>
                      <a:pt x="28" y="673"/>
                    </a:cubicBezTo>
                    <a:cubicBezTo>
                      <a:pt x="28" y="671"/>
                      <a:pt x="28" y="671"/>
                      <a:pt x="28" y="671"/>
                    </a:cubicBezTo>
                    <a:cubicBezTo>
                      <a:pt x="26" y="669"/>
                      <a:pt x="26" y="669"/>
                      <a:pt x="26" y="669"/>
                    </a:cubicBezTo>
                    <a:cubicBezTo>
                      <a:pt x="24" y="668"/>
                      <a:pt x="24" y="668"/>
                      <a:pt x="24" y="668"/>
                    </a:cubicBezTo>
                    <a:cubicBezTo>
                      <a:pt x="24" y="666"/>
                      <a:pt x="24" y="666"/>
                      <a:pt x="24" y="666"/>
                    </a:cubicBezTo>
                    <a:lnTo>
                      <a:pt x="25" y="664"/>
                    </a:lnTo>
                    <a:close/>
                    <a:moveTo>
                      <a:pt x="53" y="652"/>
                    </a:moveTo>
                    <a:cubicBezTo>
                      <a:pt x="52" y="650"/>
                      <a:pt x="52" y="650"/>
                      <a:pt x="52" y="650"/>
                    </a:cubicBezTo>
                    <a:cubicBezTo>
                      <a:pt x="54" y="649"/>
                      <a:pt x="54" y="649"/>
                      <a:pt x="54" y="649"/>
                    </a:cubicBezTo>
                    <a:cubicBezTo>
                      <a:pt x="54" y="651"/>
                      <a:pt x="54" y="651"/>
                      <a:pt x="54" y="651"/>
                    </a:cubicBezTo>
                    <a:lnTo>
                      <a:pt x="53" y="652"/>
                    </a:lnTo>
                    <a:close/>
                    <a:moveTo>
                      <a:pt x="283" y="307"/>
                    </a:moveTo>
                    <a:cubicBezTo>
                      <a:pt x="285" y="308"/>
                      <a:pt x="285" y="308"/>
                      <a:pt x="285" y="308"/>
                    </a:cubicBezTo>
                    <a:cubicBezTo>
                      <a:pt x="286" y="307"/>
                      <a:pt x="286" y="307"/>
                      <a:pt x="286" y="307"/>
                    </a:cubicBezTo>
                    <a:cubicBezTo>
                      <a:pt x="286" y="306"/>
                      <a:pt x="286" y="306"/>
                      <a:pt x="286" y="306"/>
                    </a:cubicBezTo>
                    <a:cubicBezTo>
                      <a:pt x="287" y="306"/>
                      <a:pt x="287" y="306"/>
                      <a:pt x="287" y="306"/>
                    </a:cubicBezTo>
                    <a:cubicBezTo>
                      <a:pt x="284" y="305"/>
                      <a:pt x="284" y="305"/>
                      <a:pt x="284" y="305"/>
                    </a:cubicBezTo>
                    <a:lnTo>
                      <a:pt x="283" y="307"/>
                    </a:lnTo>
                    <a:close/>
                    <a:moveTo>
                      <a:pt x="262" y="285"/>
                    </a:moveTo>
                    <a:cubicBezTo>
                      <a:pt x="263" y="286"/>
                      <a:pt x="263" y="286"/>
                      <a:pt x="263" y="286"/>
                    </a:cubicBezTo>
                    <a:cubicBezTo>
                      <a:pt x="265" y="284"/>
                      <a:pt x="265" y="284"/>
                      <a:pt x="265" y="284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3" y="283"/>
                      <a:pt x="263" y="283"/>
                      <a:pt x="263" y="283"/>
                    </a:cubicBezTo>
                    <a:lnTo>
                      <a:pt x="262" y="285"/>
                    </a:lnTo>
                    <a:close/>
                    <a:moveTo>
                      <a:pt x="182" y="292"/>
                    </a:moveTo>
                    <a:cubicBezTo>
                      <a:pt x="183" y="292"/>
                      <a:pt x="183" y="292"/>
                      <a:pt x="183" y="292"/>
                    </a:cubicBezTo>
                    <a:cubicBezTo>
                      <a:pt x="184" y="291"/>
                      <a:pt x="184" y="291"/>
                      <a:pt x="184" y="291"/>
                    </a:cubicBezTo>
                    <a:cubicBezTo>
                      <a:pt x="183" y="290"/>
                      <a:pt x="183" y="290"/>
                      <a:pt x="183" y="290"/>
                    </a:cubicBezTo>
                    <a:cubicBezTo>
                      <a:pt x="183" y="290"/>
                      <a:pt x="182" y="292"/>
                      <a:pt x="182" y="292"/>
                    </a:cubicBezTo>
                    <a:moveTo>
                      <a:pt x="182" y="296"/>
                    </a:moveTo>
                    <a:cubicBezTo>
                      <a:pt x="181" y="294"/>
                      <a:pt x="181" y="294"/>
                      <a:pt x="181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3" y="295"/>
                      <a:pt x="183" y="295"/>
                      <a:pt x="183" y="295"/>
                    </a:cubicBezTo>
                    <a:lnTo>
                      <a:pt x="182" y="296"/>
                    </a:lnTo>
                    <a:close/>
                    <a:moveTo>
                      <a:pt x="178" y="303"/>
                    </a:moveTo>
                    <a:cubicBezTo>
                      <a:pt x="178" y="306"/>
                      <a:pt x="178" y="306"/>
                      <a:pt x="178" y="306"/>
                    </a:cubicBezTo>
                    <a:cubicBezTo>
                      <a:pt x="176" y="308"/>
                      <a:pt x="176" y="308"/>
                      <a:pt x="176" y="308"/>
                    </a:cubicBezTo>
                    <a:cubicBezTo>
                      <a:pt x="177" y="310"/>
                      <a:pt x="177" y="310"/>
                      <a:pt x="177" y="310"/>
                    </a:cubicBezTo>
                    <a:cubicBezTo>
                      <a:pt x="179" y="310"/>
                      <a:pt x="179" y="310"/>
                      <a:pt x="179" y="310"/>
                    </a:cubicBezTo>
                    <a:cubicBezTo>
                      <a:pt x="181" y="309"/>
                      <a:pt x="181" y="309"/>
                      <a:pt x="181" y="309"/>
                    </a:cubicBezTo>
                    <a:cubicBezTo>
                      <a:pt x="182" y="309"/>
                      <a:pt x="182" y="309"/>
                      <a:pt x="182" y="309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3" y="300"/>
                      <a:pt x="193" y="300"/>
                      <a:pt x="193" y="300"/>
                    </a:cubicBezTo>
                    <a:cubicBezTo>
                      <a:pt x="195" y="298"/>
                      <a:pt x="195" y="298"/>
                      <a:pt x="195" y="298"/>
                    </a:cubicBezTo>
                    <a:cubicBezTo>
                      <a:pt x="194" y="298"/>
                      <a:pt x="194" y="298"/>
                      <a:pt x="194" y="298"/>
                    </a:cubicBezTo>
                    <a:cubicBezTo>
                      <a:pt x="192" y="297"/>
                      <a:pt x="192" y="297"/>
                      <a:pt x="192" y="297"/>
                    </a:cubicBezTo>
                    <a:cubicBezTo>
                      <a:pt x="192" y="294"/>
                      <a:pt x="192" y="294"/>
                      <a:pt x="192" y="294"/>
                    </a:cubicBezTo>
                    <a:cubicBezTo>
                      <a:pt x="190" y="294"/>
                      <a:pt x="190" y="294"/>
                      <a:pt x="190" y="294"/>
                    </a:cubicBezTo>
                    <a:cubicBezTo>
                      <a:pt x="189" y="297"/>
                      <a:pt x="189" y="297"/>
                      <a:pt x="189" y="297"/>
                    </a:cubicBezTo>
                    <a:cubicBezTo>
                      <a:pt x="187" y="297"/>
                      <a:pt x="187" y="297"/>
                      <a:pt x="187" y="297"/>
                    </a:cubicBezTo>
                    <a:cubicBezTo>
                      <a:pt x="187" y="299"/>
                      <a:pt x="187" y="299"/>
                      <a:pt x="187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4" y="300"/>
                      <a:pt x="184" y="300"/>
                      <a:pt x="184" y="300"/>
                    </a:cubicBezTo>
                    <a:cubicBezTo>
                      <a:pt x="184" y="302"/>
                      <a:pt x="184" y="302"/>
                      <a:pt x="184" y="302"/>
                    </a:cubicBezTo>
                    <a:cubicBezTo>
                      <a:pt x="182" y="300"/>
                      <a:pt x="182" y="300"/>
                      <a:pt x="182" y="300"/>
                    </a:cubicBezTo>
                    <a:cubicBezTo>
                      <a:pt x="183" y="299"/>
                      <a:pt x="183" y="299"/>
                      <a:pt x="183" y="299"/>
                    </a:cubicBezTo>
                    <a:cubicBezTo>
                      <a:pt x="182" y="297"/>
                      <a:pt x="182" y="297"/>
                      <a:pt x="182" y="297"/>
                    </a:cubicBezTo>
                    <a:cubicBezTo>
                      <a:pt x="181" y="299"/>
                      <a:pt x="181" y="299"/>
                      <a:pt x="181" y="299"/>
                    </a:cubicBezTo>
                    <a:cubicBezTo>
                      <a:pt x="180" y="299"/>
                      <a:pt x="180" y="299"/>
                      <a:pt x="180" y="299"/>
                    </a:cubicBezTo>
                    <a:cubicBezTo>
                      <a:pt x="179" y="301"/>
                      <a:pt x="179" y="301"/>
                      <a:pt x="179" y="301"/>
                    </a:cubicBezTo>
                    <a:lnTo>
                      <a:pt x="178" y="303"/>
                    </a:lnTo>
                    <a:close/>
                    <a:moveTo>
                      <a:pt x="169" y="309"/>
                    </a:moveTo>
                    <a:cubicBezTo>
                      <a:pt x="170" y="307"/>
                      <a:pt x="170" y="307"/>
                      <a:pt x="170" y="307"/>
                    </a:cubicBezTo>
                    <a:cubicBezTo>
                      <a:pt x="170" y="303"/>
                      <a:pt x="170" y="303"/>
                      <a:pt x="170" y="303"/>
                    </a:cubicBezTo>
                    <a:cubicBezTo>
                      <a:pt x="168" y="305"/>
                      <a:pt x="168" y="305"/>
                      <a:pt x="168" y="305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6" y="308"/>
                      <a:pt x="166" y="308"/>
                      <a:pt x="166" y="308"/>
                    </a:cubicBezTo>
                    <a:cubicBezTo>
                      <a:pt x="167" y="308"/>
                      <a:pt x="167" y="308"/>
                      <a:pt x="167" y="308"/>
                    </a:cubicBezTo>
                    <a:cubicBezTo>
                      <a:pt x="167" y="308"/>
                      <a:pt x="169" y="309"/>
                      <a:pt x="169" y="309"/>
                    </a:cubicBezTo>
                    <a:moveTo>
                      <a:pt x="170" y="311"/>
                    </a:moveTo>
                    <a:cubicBezTo>
                      <a:pt x="171" y="310"/>
                      <a:pt x="171" y="310"/>
                      <a:pt x="171" y="310"/>
                    </a:cubicBezTo>
                    <a:cubicBezTo>
                      <a:pt x="172" y="309"/>
                      <a:pt x="172" y="309"/>
                      <a:pt x="172" y="309"/>
                    </a:cubicBezTo>
                    <a:cubicBezTo>
                      <a:pt x="171" y="306"/>
                      <a:pt x="171" y="306"/>
                      <a:pt x="171" y="306"/>
                    </a:cubicBezTo>
                    <a:cubicBezTo>
                      <a:pt x="171" y="302"/>
                      <a:pt x="171" y="302"/>
                      <a:pt x="171" y="302"/>
                    </a:cubicBezTo>
                    <a:cubicBezTo>
                      <a:pt x="172" y="301"/>
                      <a:pt x="172" y="301"/>
                      <a:pt x="172" y="301"/>
                    </a:cubicBezTo>
                    <a:cubicBezTo>
                      <a:pt x="174" y="301"/>
                      <a:pt x="174" y="301"/>
                      <a:pt x="174" y="301"/>
                    </a:cubicBezTo>
                    <a:cubicBezTo>
                      <a:pt x="174" y="300"/>
                      <a:pt x="174" y="300"/>
                      <a:pt x="174" y="300"/>
                    </a:cubicBezTo>
                    <a:cubicBezTo>
                      <a:pt x="175" y="299"/>
                      <a:pt x="175" y="299"/>
                      <a:pt x="175" y="299"/>
                    </a:cubicBezTo>
                    <a:cubicBezTo>
                      <a:pt x="176" y="302"/>
                      <a:pt x="176" y="302"/>
                      <a:pt x="176" y="302"/>
                    </a:cubicBezTo>
                    <a:cubicBezTo>
                      <a:pt x="176" y="307"/>
                      <a:pt x="176" y="307"/>
                      <a:pt x="176" y="307"/>
                    </a:cubicBezTo>
                    <a:cubicBezTo>
                      <a:pt x="175" y="309"/>
                      <a:pt x="175" y="309"/>
                      <a:pt x="175" y="309"/>
                    </a:cubicBez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73" y="312"/>
                      <a:pt x="173" y="312"/>
                      <a:pt x="173" y="312"/>
                    </a:cubicBezTo>
                    <a:lnTo>
                      <a:pt x="170" y="311"/>
                    </a:lnTo>
                    <a:close/>
                    <a:moveTo>
                      <a:pt x="173" y="323"/>
                    </a:moveTo>
                    <a:cubicBezTo>
                      <a:pt x="175" y="321"/>
                      <a:pt x="175" y="321"/>
                      <a:pt x="175" y="321"/>
                    </a:cubicBezTo>
                    <a:cubicBezTo>
                      <a:pt x="173" y="317"/>
                      <a:pt x="173" y="317"/>
                      <a:pt x="173" y="317"/>
                    </a:cubicBezTo>
                    <a:cubicBezTo>
                      <a:pt x="173" y="313"/>
                      <a:pt x="173" y="313"/>
                      <a:pt x="173" y="313"/>
                    </a:cubicBezTo>
                    <a:cubicBezTo>
                      <a:pt x="171" y="313"/>
                      <a:pt x="171" y="313"/>
                      <a:pt x="171" y="313"/>
                    </a:cubicBezTo>
                    <a:cubicBezTo>
                      <a:pt x="168" y="310"/>
                      <a:pt x="168" y="310"/>
                      <a:pt x="168" y="310"/>
                    </a:cubicBezTo>
                    <a:cubicBezTo>
                      <a:pt x="167" y="311"/>
                      <a:pt x="167" y="311"/>
                      <a:pt x="167" y="311"/>
                    </a:cubicBezTo>
                    <a:cubicBezTo>
                      <a:pt x="167" y="312"/>
                      <a:pt x="167" y="312"/>
                      <a:pt x="167" y="312"/>
                    </a:cubicBezTo>
                    <a:cubicBezTo>
                      <a:pt x="171" y="316"/>
                      <a:pt x="171" y="316"/>
                      <a:pt x="171" y="316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8" y="317"/>
                      <a:pt x="168" y="317"/>
                      <a:pt x="168" y="317"/>
                    </a:cubicBezTo>
                    <a:cubicBezTo>
                      <a:pt x="170" y="319"/>
                      <a:pt x="170" y="319"/>
                      <a:pt x="170" y="319"/>
                    </a:cubicBezTo>
                    <a:lnTo>
                      <a:pt x="173" y="323"/>
                    </a:lnTo>
                    <a:close/>
                    <a:moveTo>
                      <a:pt x="148" y="281"/>
                    </a:moveTo>
                    <a:cubicBezTo>
                      <a:pt x="150" y="284"/>
                      <a:pt x="150" y="284"/>
                      <a:pt x="150" y="284"/>
                    </a:cubicBezTo>
                    <a:cubicBezTo>
                      <a:pt x="151" y="284"/>
                      <a:pt x="151" y="284"/>
                      <a:pt x="151" y="284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154" y="284"/>
                      <a:pt x="154" y="284"/>
                      <a:pt x="154" y="284"/>
                    </a:cubicBezTo>
                    <a:cubicBezTo>
                      <a:pt x="152" y="281"/>
                      <a:pt x="152" y="281"/>
                      <a:pt x="152" y="281"/>
                    </a:cubicBezTo>
                    <a:cubicBezTo>
                      <a:pt x="149" y="280"/>
                      <a:pt x="149" y="280"/>
                      <a:pt x="149" y="280"/>
                    </a:cubicBezTo>
                    <a:lnTo>
                      <a:pt x="148" y="281"/>
                    </a:lnTo>
                    <a:close/>
                    <a:moveTo>
                      <a:pt x="101" y="766"/>
                    </a:moveTo>
                    <a:cubicBezTo>
                      <a:pt x="101" y="766"/>
                      <a:pt x="101" y="766"/>
                      <a:pt x="101" y="766"/>
                    </a:cubicBezTo>
                    <a:cubicBezTo>
                      <a:pt x="99" y="765"/>
                      <a:pt x="99" y="765"/>
                      <a:pt x="99" y="765"/>
                    </a:cubicBezTo>
                    <a:cubicBezTo>
                      <a:pt x="98" y="761"/>
                      <a:pt x="98" y="761"/>
                      <a:pt x="98" y="761"/>
                    </a:cubicBezTo>
                    <a:cubicBezTo>
                      <a:pt x="100" y="757"/>
                      <a:pt x="100" y="757"/>
                      <a:pt x="100" y="757"/>
                    </a:cubicBezTo>
                    <a:cubicBezTo>
                      <a:pt x="101" y="754"/>
                      <a:pt x="101" y="754"/>
                      <a:pt x="101" y="754"/>
                    </a:cubicBezTo>
                    <a:cubicBezTo>
                      <a:pt x="100" y="755"/>
                      <a:pt x="100" y="755"/>
                      <a:pt x="100" y="755"/>
                    </a:cubicBezTo>
                    <a:cubicBezTo>
                      <a:pt x="97" y="756"/>
                      <a:pt x="97" y="756"/>
                      <a:pt x="97" y="756"/>
                    </a:cubicBezTo>
                    <a:cubicBezTo>
                      <a:pt x="94" y="758"/>
                      <a:pt x="94" y="758"/>
                      <a:pt x="94" y="758"/>
                    </a:cubicBezTo>
                    <a:cubicBezTo>
                      <a:pt x="92" y="755"/>
                      <a:pt x="92" y="755"/>
                      <a:pt x="92" y="755"/>
                    </a:cubicBezTo>
                    <a:cubicBezTo>
                      <a:pt x="92" y="753"/>
                      <a:pt x="92" y="753"/>
                      <a:pt x="92" y="753"/>
                    </a:cubicBezTo>
                    <a:cubicBezTo>
                      <a:pt x="94" y="753"/>
                      <a:pt x="94" y="753"/>
                      <a:pt x="94" y="753"/>
                    </a:cubicBezTo>
                    <a:cubicBezTo>
                      <a:pt x="94" y="755"/>
                      <a:pt x="94" y="755"/>
                      <a:pt x="94" y="755"/>
                    </a:cubicBezTo>
                    <a:cubicBezTo>
                      <a:pt x="95" y="755"/>
                      <a:pt x="95" y="755"/>
                      <a:pt x="95" y="755"/>
                    </a:cubicBezTo>
                    <a:cubicBezTo>
                      <a:pt x="96" y="754"/>
                      <a:pt x="96" y="754"/>
                      <a:pt x="96" y="754"/>
                    </a:cubicBezTo>
                    <a:cubicBezTo>
                      <a:pt x="95" y="752"/>
                      <a:pt x="95" y="752"/>
                      <a:pt x="95" y="752"/>
                    </a:cubicBezTo>
                    <a:cubicBezTo>
                      <a:pt x="94" y="750"/>
                      <a:pt x="94" y="750"/>
                      <a:pt x="94" y="750"/>
                    </a:cubicBezTo>
                    <a:cubicBezTo>
                      <a:pt x="92" y="750"/>
                      <a:pt x="92" y="750"/>
                      <a:pt x="92" y="750"/>
                    </a:cubicBezTo>
                    <a:cubicBezTo>
                      <a:pt x="91" y="751"/>
                      <a:pt x="91" y="751"/>
                      <a:pt x="91" y="751"/>
                    </a:cubicBezTo>
                    <a:cubicBezTo>
                      <a:pt x="88" y="750"/>
                      <a:pt x="88" y="750"/>
                      <a:pt x="88" y="750"/>
                    </a:cubicBezTo>
                    <a:cubicBezTo>
                      <a:pt x="87" y="747"/>
                      <a:pt x="87" y="747"/>
                      <a:pt x="87" y="747"/>
                    </a:cubicBezTo>
                    <a:cubicBezTo>
                      <a:pt x="87" y="746"/>
                      <a:pt x="87" y="746"/>
                      <a:pt x="87" y="746"/>
                    </a:cubicBezTo>
                    <a:cubicBezTo>
                      <a:pt x="90" y="744"/>
                      <a:pt x="90" y="744"/>
                      <a:pt x="90" y="744"/>
                    </a:cubicBezTo>
                    <a:cubicBezTo>
                      <a:pt x="91" y="741"/>
                      <a:pt x="91" y="741"/>
                      <a:pt x="91" y="741"/>
                    </a:cubicBezTo>
                    <a:cubicBezTo>
                      <a:pt x="92" y="740"/>
                      <a:pt x="92" y="740"/>
                      <a:pt x="92" y="740"/>
                    </a:cubicBezTo>
                    <a:cubicBezTo>
                      <a:pt x="92" y="739"/>
                      <a:pt x="92" y="739"/>
                      <a:pt x="92" y="739"/>
                    </a:cubicBezTo>
                    <a:cubicBezTo>
                      <a:pt x="90" y="740"/>
                      <a:pt x="90" y="740"/>
                      <a:pt x="90" y="740"/>
                    </a:cubicBezTo>
                    <a:cubicBezTo>
                      <a:pt x="87" y="740"/>
                      <a:pt x="87" y="740"/>
                      <a:pt x="87" y="740"/>
                    </a:cubicBezTo>
                    <a:cubicBezTo>
                      <a:pt x="87" y="739"/>
                      <a:pt x="87" y="739"/>
                      <a:pt x="87" y="739"/>
                    </a:cubicBezTo>
                    <a:cubicBezTo>
                      <a:pt x="88" y="737"/>
                      <a:pt x="88" y="737"/>
                      <a:pt x="88" y="737"/>
                    </a:cubicBezTo>
                    <a:cubicBezTo>
                      <a:pt x="90" y="734"/>
                      <a:pt x="90" y="734"/>
                      <a:pt x="90" y="734"/>
                    </a:cubicBezTo>
                    <a:cubicBezTo>
                      <a:pt x="90" y="731"/>
                      <a:pt x="90" y="731"/>
                      <a:pt x="90" y="731"/>
                    </a:cubicBezTo>
                    <a:cubicBezTo>
                      <a:pt x="91" y="730"/>
                      <a:pt x="91" y="730"/>
                      <a:pt x="91" y="730"/>
                    </a:cubicBezTo>
                    <a:cubicBezTo>
                      <a:pt x="91" y="728"/>
                      <a:pt x="91" y="728"/>
                      <a:pt x="91" y="728"/>
                    </a:cubicBezTo>
                    <a:cubicBezTo>
                      <a:pt x="90" y="729"/>
                      <a:pt x="90" y="729"/>
                      <a:pt x="90" y="729"/>
                    </a:cubicBezTo>
                    <a:cubicBezTo>
                      <a:pt x="89" y="731"/>
                      <a:pt x="89" y="731"/>
                      <a:pt x="89" y="731"/>
                    </a:cubicBezTo>
                    <a:cubicBezTo>
                      <a:pt x="89" y="734"/>
                      <a:pt x="89" y="734"/>
                      <a:pt x="89" y="734"/>
                    </a:cubicBezTo>
                    <a:cubicBezTo>
                      <a:pt x="86" y="738"/>
                      <a:pt x="86" y="738"/>
                      <a:pt x="86" y="738"/>
                    </a:cubicBezTo>
                    <a:cubicBezTo>
                      <a:pt x="85" y="738"/>
                      <a:pt x="85" y="738"/>
                      <a:pt x="85" y="738"/>
                    </a:cubicBezTo>
                    <a:cubicBezTo>
                      <a:pt x="83" y="737"/>
                      <a:pt x="83" y="737"/>
                      <a:pt x="83" y="737"/>
                    </a:cubicBezTo>
                    <a:cubicBezTo>
                      <a:pt x="82" y="737"/>
                      <a:pt x="82" y="737"/>
                      <a:pt x="82" y="737"/>
                    </a:cubicBezTo>
                    <a:cubicBezTo>
                      <a:pt x="82" y="736"/>
                      <a:pt x="82" y="736"/>
                      <a:pt x="82" y="736"/>
                    </a:cubicBezTo>
                    <a:cubicBezTo>
                      <a:pt x="83" y="735"/>
                      <a:pt x="83" y="735"/>
                      <a:pt x="83" y="735"/>
                    </a:cubicBezTo>
                    <a:cubicBezTo>
                      <a:pt x="83" y="734"/>
                      <a:pt x="83" y="734"/>
                      <a:pt x="83" y="734"/>
                    </a:cubicBezTo>
                    <a:cubicBezTo>
                      <a:pt x="81" y="735"/>
                      <a:pt x="81" y="735"/>
                      <a:pt x="81" y="735"/>
                    </a:cubicBezTo>
                    <a:cubicBezTo>
                      <a:pt x="80" y="736"/>
                      <a:pt x="80" y="736"/>
                      <a:pt x="80" y="736"/>
                    </a:cubicBezTo>
                    <a:cubicBezTo>
                      <a:pt x="79" y="736"/>
                      <a:pt x="79" y="736"/>
                      <a:pt x="79" y="736"/>
                    </a:cubicBezTo>
                    <a:cubicBezTo>
                      <a:pt x="79" y="735"/>
                      <a:pt x="79" y="735"/>
                      <a:pt x="79" y="735"/>
                    </a:cubicBezTo>
                    <a:cubicBezTo>
                      <a:pt x="78" y="735"/>
                      <a:pt x="78" y="735"/>
                      <a:pt x="78" y="735"/>
                    </a:cubicBezTo>
                    <a:cubicBezTo>
                      <a:pt x="76" y="736"/>
                      <a:pt x="76" y="736"/>
                      <a:pt x="76" y="736"/>
                    </a:cubicBezTo>
                    <a:cubicBezTo>
                      <a:pt x="75" y="735"/>
                      <a:pt x="75" y="735"/>
                      <a:pt x="75" y="735"/>
                    </a:cubicBezTo>
                    <a:cubicBezTo>
                      <a:pt x="75" y="735"/>
                      <a:pt x="75" y="735"/>
                      <a:pt x="75" y="735"/>
                    </a:cubicBezTo>
                    <a:cubicBezTo>
                      <a:pt x="76" y="733"/>
                      <a:pt x="76" y="733"/>
                      <a:pt x="76" y="733"/>
                    </a:cubicBezTo>
                    <a:cubicBezTo>
                      <a:pt x="78" y="733"/>
                      <a:pt x="78" y="733"/>
                      <a:pt x="78" y="733"/>
                    </a:cubicBezTo>
                    <a:cubicBezTo>
                      <a:pt x="81" y="732"/>
                      <a:pt x="81" y="732"/>
                      <a:pt x="81" y="732"/>
                    </a:cubicBezTo>
                    <a:cubicBezTo>
                      <a:pt x="84" y="730"/>
                      <a:pt x="84" y="730"/>
                      <a:pt x="84" y="730"/>
                    </a:cubicBezTo>
                    <a:cubicBezTo>
                      <a:pt x="85" y="728"/>
                      <a:pt x="85" y="728"/>
                      <a:pt x="85" y="728"/>
                    </a:cubicBezTo>
                    <a:cubicBezTo>
                      <a:pt x="85" y="725"/>
                      <a:pt x="85" y="725"/>
                      <a:pt x="85" y="725"/>
                    </a:cubicBezTo>
                    <a:cubicBezTo>
                      <a:pt x="85" y="727"/>
                      <a:pt x="85" y="727"/>
                      <a:pt x="85" y="727"/>
                    </a:cubicBezTo>
                    <a:cubicBezTo>
                      <a:pt x="83" y="729"/>
                      <a:pt x="83" y="729"/>
                      <a:pt x="83" y="729"/>
                    </a:cubicBezTo>
                    <a:cubicBezTo>
                      <a:pt x="81" y="731"/>
                      <a:pt x="81" y="731"/>
                      <a:pt x="81" y="731"/>
                    </a:cubicBezTo>
                    <a:cubicBezTo>
                      <a:pt x="80" y="732"/>
                      <a:pt x="80" y="732"/>
                      <a:pt x="80" y="732"/>
                    </a:cubicBezTo>
                    <a:cubicBezTo>
                      <a:pt x="77" y="731"/>
                      <a:pt x="77" y="731"/>
                      <a:pt x="77" y="731"/>
                    </a:cubicBezTo>
                    <a:cubicBezTo>
                      <a:pt x="76" y="729"/>
                      <a:pt x="76" y="729"/>
                      <a:pt x="76" y="729"/>
                    </a:cubicBezTo>
                    <a:cubicBezTo>
                      <a:pt x="74" y="729"/>
                      <a:pt x="74" y="729"/>
                      <a:pt x="74" y="729"/>
                    </a:cubicBezTo>
                    <a:cubicBezTo>
                      <a:pt x="74" y="728"/>
                      <a:pt x="74" y="728"/>
                      <a:pt x="74" y="728"/>
                    </a:cubicBezTo>
                    <a:cubicBezTo>
                      <a:pt x="76" y="728"/>
                      <a:pt x="76" y="728"/>
                      <a:pt x="76" y="728"/>
                    </a:cubicBezTo>
                    <a:cubicBezTo>
                      <a:pt x="75" y="727"/>
                      <a:pt x="75" y="727"/>
                      <a:pt x="75" y="727"/>
                    </a:cubicBezTo>
                    <a:cubicBezTo>
                      <a:pt x="72" y="727"/>
                      <a:pt x="72" y="727"/>
                      <a:pt x="72" y="727"/>
                    </a:cubicBezTo>
                    <a:cubicBezTo>
                      <a:pt x="70" y="726"/>
                      <a:pt x="70" y="726"/>
                      <a:pt x="70" y="726"/>
                    </a:cubicBezTo>
                    <a:cubicBezTo>
                      <a:pt x="69" y="727"/>
                      <a:pt x="69" y="727"/>
                      <a:pt x="69" y="727"/>
                    </a:cubicBezTo>
                    <a:cubicBezTo>
                      <a:pt x="68" y="728"/>
                      <a:pt x="68" y="728"/>
                      <a:pt x="68" y="728"/>
                    </a:cubicBezTo>
                    <a:cubicBezTo>
                      <a:pt x="66" y="726"/>
                      <a:pt x="66" y="726"/>
                      <a:pt x="66" y="726"/>
                    </a:cubicBezTo>
                    <a:cubicBezTo>
                      <a:pt x="65" y="724"/>
                      <a:pt x="65" y="724"/>
                      <a:pt x="65" y="724"/>
                    </a:cubicBezTo>
                    <a:cubicBezTo>
                      <a:pt x="66" y="723"/>
                      <a:pt x="66" y="723"/>
                      <a:pt x="66" y="723"/>
                    </a:cubicBezTo>
                    <a:cubicBezTo>
                      <a:pt x="67" y="724"/>
                      <a:pt x="67" y="724"/>
                      <a:pt x="67" y="724"/>
                    </a:cubicBezTo>
                    <a:cubicBezTo>
                      <a:pt x="70" y="725"/>
                      <a:pt x="70" y="725"/>
                      <a:pt x="70" y="725"/>
                    </a:cubicBezTo>
                    <a:cubicBezTo>
                      <a:pt x="72" y="725"/>
                      <a:pt x="72" y="725"/>
                      <a:pt x="72" y="725"/>
                    </a:cubicBezTo>
                    <a:cubicBezTo>
                      <a:pt x="72" y="723"/>
                      <a:pt x="72" y="723"/>
                      <a:pt x="72" y="723"/>
                    </a:cubicBezTo>
                    <a:cubicBezTo>
                      <a:pt x="71" y="724"/>
                      <a:pt x="71" y="724"/>
                      <a:pt x="71" y="724"/>
                    </a:cubicBezTo>
                    <a:cubicBezTo>
                      <a:pt x="68" y="724"/>
                      <a:pt x="68" y="724"/>
                      <a:pt x="68" y="724"/>
                    </a:cubicBezTo>
                    <a:cubicBezTo>
                      <a:pt x="67" y="723"/>
                      <a:pt x="67" y="723"/>
                      <a:pt x="67" y="723"/>
                    </a:cubicBezTo>
                    <a:cubicBezTo>
                      <a:pt x="68" y="722"/>
                      <a:pt x="68" y="722"/>
                      <a:pt x="68" y="722"/>
                    </a:cubicBezTo>
                    <a:cubicBezTo>
                      <a:pt x="70" y="723"/>
                      <a:pt x="70" y="723"/>
                      <a:pt x="70" y="723"/>
                    </a:cubicBezTo>
                    <a:cubicBezTo>
                      <a:pt x="72" y="722"/>
                      <a:pt x="72" y="722"/>
                      <a:pt x="72" y="722"/>
                    </a:cubicBezTo>
                    <a:cubicBezTo>
                      <a:pt x="72" y="721"/>
                      <a:pt x="72" y="721"/>
                      <a:pt x="72" y="721"/>
                    </a:cubicBezTo>
                    <a:cubicBezTo>
                      <a:pt x="69" y="722"/>
                      <a:pt x="69" y="722"/>
                      <a:pt x="69" y="722"/>
                    </a:cubicBezTo>
                    <a:cubicBezTo>
                      <a:pt x="68" y="721"/>
                      <a:pt x="68" y="721"/>
                      <a:pt x="68" y="721"/>
                    </a:cubicBezTo>
                    <a:cubicBezTo>
                      <a:pt x="65" y="721"/>
                      <a:pt x="65" y="721"/>
                      <a:pt x="65" y="721"/>
                    </a:cubicBezTo>
                    <a:cubicBezTo>
                      <a:pt x="64" y="721"/>
                      <a:pt x="64" y="721"/>
                      <a:pt x="64" y="721"/>
                    </a:cubicBezTo>
                    <a:cubicBezTo>
                      <a:pt x="63" y="720"/>
                      <a:pt x="63" y="720"/>
                      <a:pt x="63" y="720"/>
                    </a:cubicBezTo>
                    <a:cubicBezTo>
                      <a:pt x="63" y="718"/>
                      <a:pt x="63" y="718"/>
                      <a:pt x="63" y="718"/>
                    </a:cubicBezTo>
                    <a:cubicBezTo>
                      <a:pt x="65" y="718"/>
                      <a:pt x="65" y="718"/>
                      <a:pt x="65" y="718"/>
                    </a:cubicBezTo>
                    <a:cubicBezTo>
                      <a:pt x="67" y="719"/>
                      <a:pt x="67" y="719"/>
                      <a:pt x="67" y="719"/>
                    </a:cubicBezTo>
                    <a:cubicBezTo>
                      <a:pt x="69" y="719"/>
                      <a:pt x="69" y="719"/>
                      <a:pt x="69" y="719"/>
                    </a:cubicBezTo>
                    <a:cubicBezTo>
                      <a:pt x="70" y="718"/>
                      <a:pt x="70" y="718"/>
                      <a:pt x="70" y="718"/>
                    </a:cubicBezTo>
                    <a:cubicBezTo>
                      <a:pt x="68" y="718"/>
                      <a:pt x="68" y="718"/>
                      <a:pt x="68" y="718"/>
                    </a:cubicBezTo>
                    <a:cubicBezTo>
                      <a:pt x="66" y="717"/>
                      <a:pt x="66" y="717"/>
                      <a:pt x="66" y="717"/>
                    </a:cubicBezTo>
                    <a:cubicBezTo>
                      <a:pt x="64" y="717"/>
                      <a:pt x="64" y="717"/>
                      <a:pt x="64" y="717"/>
                    </a:cubicBezTo>
                    <a:cubicBezTo>
                      <a:pt x="64" y="716"/>
                      <a:pt x="64" y="716"/>
                      <a:pt x="64" y="716"/>
                    </a:cubicBezTo>
                    <a:cubicBezTo>
                      <a:pt x="67" y="715"/>
                      <a:pt x="67" y="715"/>
                      <a:pt x="67" y="715"/>
                    </a:cubicBezTo>
                    <a:cubicBezTo>
                      <a:pt x="68" y="716"/>
                      <a:pt x="68" y="716"/>
                      <a:pt x="68" y="716"/>
                    </a:cubicBezTo>
                    <a:cubicBezTo>
                      <a:pt x="70" y="715"/>
                      <a:pt x="70" y="715"/>
                      <a:pt x="70" y="715"/>
                    </a:cubicBezTo>
                    <a:cubicBezTo>
                      <a:pt x="69" y="714"/>
                      <a:pt x="69" y="714"/>
                      <a:pt x="69" y="714"/>
                    </a:cubicBezTo>
                    <a:cubicBezTo>
                      <a:pt x="69" y="713"/>
                      <a:pt x="69" y="713"/>
                      <a:pt x="69" y="713"/>
                    </a:cubicBezTo>
                    <a:cubicBezTo>
                      <a:pt x="71" y="712"/>
                      <a:pt x="71" y="712"/>
                      <a:pt x="71" y="712"/>
                    </a:cubicBezTo>
                    <a:cubicBezTo>
                      <a:pt x="74" y="712"/>
                      <a:pt x="74" y="712"/>
                      <a:pt x="74" y="712"/>
                    </a:cubicBezTo>
                    <a:cubicBezTo>
                      <a:pt x="75" y="712"/>
                      <a:pt x="75" y="712"/>
                      <a:pt x="75" y="712"/>
                    </a:cubicBezTo>
                    <a:cubicBezTo>
                      <a:pt x="76" y="712"/>
                      <a:pt x="76" y="712"/>
                      <a:pt x="76" y="712"/>
                    </a:cubicBezTo>
                    <a:cubicBezTo>
                      <a:pt x="73" y="711"/>
                      <a:pt x="73" y="711"/>
                      <a:pt x="73" y="711"/>
                    </a:cubicBezTo>
                    <a:cubicBezTo>
                      <a:pt x="72" y="710"/>
                      <a:pt x="72" y="710"/>
                      <a:pt x="72" y="710"/>
                    </a:cubicBezTo>
                    <a:cubicBezTo>
                      <a:pt x="71" y="710"/>
                      <a:pt x="71" y="710"/>
                      <a:pt x="71" y="710"/>
                    </a:cubicBezTo>
                    <a:cubicBezTo>
                      <a:pt x="69" y="711"/>
                      <a:pt x="69" y="711"/>
                      <a:pt x="69" y="711"/>
                    </a:cubicBezTo>
                    <a:cubicBezTo>
                      <a:pt x="67" y="712"/>
                      <a:pt x="67" y="712"/>
                      <a:pt x="67" y="712"/>
                    </a:cubicBezTo>
                    <a:cubicBezTo>
                      <a:pt x="66" y="714"/>
                      <a:pt x="66" y="714"/>
                      <a:pt x="66" y="714"/>
                    </a:cubicBezTo>
                    <a:cubicBezTo>
                      <a:pt x="65" y="713"/>
                      <a:pt x="65" y="713"/>
                      <a:pt x="65" y="713"/>
                    </a:cubicBezTo>
                    <a:cubicBezTo>
                      <a:pt x="65" y="711"/>
                      <a:pt x="65" y="711"/>
                      <a:pt x="65" y="711"/>
                    </a:cubicBezTo>
                    <a:cubicBezTo>
                      <a:pt x="65" y="710"/>
                      <a:pt x="65" y="710"/>
                      <a:pt x="65" y="710"/>
                    </a:cubicBezTo>
                    <a:cubicBezTo>
                      <a:pt x="66" y="708"/>
                      <a:pt x="66" y="708"/>
                      <a:pt x="66" y="708"/>
                    </a:cubicBezTo>
                    <a:cubicBezTo>
                      <a:pt x="69" y="706"/>
                      <a:pt x="69" y="706"/>
                      <a:pt x="69" y="706"/>
                    </a:cubicBezTo>
                    <a:cubicBezTo>
                      <a:pt x="70" y="705"/>
                      <a:pt x="70" y="705"/>
                      <a:pt x="70" y="705"/>
                    </a:cubicBezTo>
                    <a:cubicBezTo>
                      <a:pt x="75" y="701"/>
                      <a:pt x="75" y="701"/>
                      <a:pt x="75" y="701"/>
                    </a:cubicBezTo>
                    <a:cubicBezTo>
                      <a:pt x="77" y="700"/>
                      <a:pt x="77" y="700"/>
                      <a:pt x="77" y="700"/>
                    </a:cubicBezTo>
                    <a:cubicBezTo>
                      <a:pt x="78" y="702"/>
                      <a:pt x="78" y="702"/>
                      <a:pt x="78" y="702"/>
                    </a:cubicBezTo>
                    <a:cubicBezTo>
                      <a:pt x="78" y="705"/>
                      <a:pt x="78" y="705"/>
                      <a:pt x="78" y="705"/>
                    </a:cubicBezTo>
                    <a:cubicBezTo>
                      <a:pt x="79" y="706"/>
                      <a:pt x="79" y="706"/>
                      <a:pt x="79" y="706"/>
                    </a:cubicBezTo>
                    <a:cubicBezTo>
                      <a:pt x="80" y="706"/>
                      <a:pt x="80" y="706"/>
                      <a:pt x="80" y="706"/>
                    </a:cubicBezTo>
                    <a:cubicBezTo>
                      <a:pt x="79" y="703"/>
                      <a:pt x="79" y="703"/>
                      <a:pt x="79" y="703"/>
                    </a:cubicBezTo>
                    <a:cubicBezTo>
                      <a:pt x="79" y="700"/>
                      <a:pt x="79" y="700"/>
                      <a:pt x="79" y="700"/>
                    </a:cubicBezTo>
                    <a:cubicBezTo>
                      <a:pt x="81" y="699"/>
                      <a:pt x="81" y="699"/>
                      <a:pt x="81" y="699"/>
                    </a:cubicBezTo>
                    <a:cubicBezTo>
                      <a:pt x="84" y="699"/>
                      <a:pt x="84" y="699"/>
                      <a:pt x="84" y="699"/>
                    </a:cubicBezTo>
                    <a:cubicBezTo>
                      <a:pt x="82" y="698"/>
                      <a:pt x="82" y="698"/>
                      <a:pt x="82" y="698"/>
                    </a:cubicBezTo>
                    <a:cubicBezTo>
                      <a:pt x="79" y="698"/>
                      <a:pt x="79" y="698"/>
                      <a:pt x="79" y="698"/>
                    </a:cubicBezTo>
                    <a:cubicBezTo>
                      <a:pt x="77" y="699"/>
                      <a:pt x="77" y="699"/>
                      <a:pt x="77" y="699"/>
                    </a:cubicBezTo>
                    <a:cubicBezTo>
                      <a:pt x="76" y="698"/>
                      <a:pt x="76" y="698"/>
                      <a:pt x="76" y="698"/>
                    </a:cubicBezTo>
                    <a:cubicBezTo>
                      <a:pt x="77" y="696"/>
                      <a:pt x="77" y="696"/>
                      <a:pt x="77" y="696"/>
                    </a:cubicBezTo>
                    <a:cubicBezTo>
                      <a:pt x="79" y="695"/>
                      <a:pt x="79" y="695"/>
                      <a:pt x="79" y="695"/>
                    </a:cubicBezTo>
                    <a:cubicBezTo>
                      <a:pt x="81" y="694"/>
                      <a:pt x="81" y="694"/>
                      <a:pt x="81" y="694"/>
                    </a:cubicBezTo>
                    <a:cubicBezTo>
                      <a:pt x="83" y="691"/>
                      <a:pt x="83" y="691"/>
                      <a:pt x="83" y="691"/>
                    </a:cubicBezTo>
                    <a:cubicBezTo>
                      <a:pt x="83" y="689"/>
                      <a:pt x="83" y="689"/>
                      <a:pt x="83" y="689"/>
                    </a:cubicBezTo>
                    <a:cubicBezTo>
                      <a:pt x="82" y="689"/>
                      <a:pt x="82" y="689"/>
                      <a:pt x="82" y="689"/>
                    </a:cubicBezTo>
                    <a:cubicBezTo>
                      <a:pt x="81" y="691"/>
                      <a:pt x="81" y="691"/>
                      <a:pt x="81" y="691"/>
                    </a:cubicBezTo>
                    <a:cubicBezTo>
                      <a:pt x="79" y="693"/>
                      <a:pt x="79" y="693"/>
                      <a:pt x="79" y="693"/>
                    </a:cubicBezTo>
                    <a:cubicBezTo>
                      <a:pt x="77" y="693"/>
                      <a:pt x="77" y="693"/>
                      <a:pt x="77" y="693"/>
                    </a:cubicBezTo>
                    <a:cubicBezTo>
                      <a:pt x="75" y="696"/>
                      <a:pt x="75" y="696"/>
                      <a:pt x="75" y="696"/>
                    </a:cubicBezTo>
                    <a:cubicBezTo>
                      <a:pt x="72" y="698"/>
                      <a:pt x="72" y="698"/>
                      <a:pt x="72" y="698"/>
                    </a:cubicBezTo>
                    <a:cubicBezTo>
                      <a:pt x="69" y="700"/>
                      <a:pt x="69" y="700"/>
                      <a:pt x="69" y="700"/>
                    </a:cubicBezTo>
                    <a:cubicBezTo>
                      <a:pt x="67" y="698"/>
                      <a:pt x="67" y="698"/>
                      <a:pt x="67" y="698"/>
                    </a:cubicBezTo>
                    <a:cubicBezTo>
                      <a:pt x="68" y="697"/>
                      <a:pt x="68" y="697"/>
                      <a:pt x="68" y="697"/>
                    </a:cubicBezTo>
                    <a:cubicBezTo>
                      <a:pt x="69" y="696"/>
                      <a:pt x="69" y="696"/>
                      <a:pt x="69" y="696"/>
                    </a:cubicBezTo>
                    <a:cubicBezTo>
                      <a:pt x="68" y="696"/>
                      <a:pt x="68" y="696"/>
                      <a:pt x="68" y="696"/>
                    </a:cubicBezTo>
                    <a:cubicBezTo>
                      <a:pt x="64" y="697"/>
                      <a:pt x="64" y="697"/>
                      <a:pt x="64" y="697"/>
                    </a:cubicBezTo>
                    <a:cubicBezTo>
                      <a:pt x="63" y="696"/>
                      <a:pt x="63" y="696"/>
                      <a:pt x="63" y="696"/>
                    </a:cubicBezTo>
                    <a:cubicBezTo>
                      <a:pt x="64" y="695"/>
                      <a:pt x="64" y="695"/>
                      <a:pt x="64" y="695"/>
                    </a:cubicBezTo>
                    <a:cubicBezTo>
                      <a:pt x="67" y="693"/>
                      <a:pt x="67" y="693"/>
                      <a:pt x="67" y="693"/>
                    </a:cubicBezTo>
                    <a:cubicBezTo>
                      <a:pt x="68" y="692"/>
                      <a:pt x="68" y="692"/>
                      <a:pt x="68" y="692"/>
                    </a:cubicBezTo>
                    <a:cubicBezTo>
                      <a:pt x="70" y="692"/>
                      <a:pt x="70" y="692"/>
                      <a:pt x="70" y="692"/>
                    </a:cubicBezTo>
                    <a:cubicBezTo>
                      <a:pt x="71" y="691"/>
                      <a:pt x="71" y="691"/>
                      <a:pt x="71" y="691"/>
                    </a:cubicBezTo>
                    <a:cubicBezTo>
                      <a:pt x="71" y="690"/>
                      <a:pt x="71" y="690"/>
                      <a:pt x="71" y="690"/>
                    </a:cubicBezTo>
                    <a:cubicBezTo>
                      <a:pt x="70" y="689"/>
                      <a:pt x="70" y="689"/>
                      <a:pt x="70" y="689"/>
                    </a:cubicBezTo>
                    <a:cubicBezTo>
                      <a:pt x="70" y="688"/>
                      <a:pt x="70" y="688"/>
                      <a:pt x="70" y="688"/>
                    </a:cubicBezTo>
                    <a:cubicBezTo>
                      <a:pt x="71" y="687"/>
                      <a:pt x="71" y="687"/>
                      <a:pt x="71" y="687"/>
                    </a:cubicBezTo>
                    <a:cubicBezTo>
                      <a:pt x="70" y="687"/>
                      <a:pt x="70" y="687"/>
                      <a:pt x="70" y="687"/>
                    </a:cubicBezTo>
                    <a:cubicBezTo>
                      <a:pt x="69" y="688"/>
                      <a:pt x="69" y="688"/>
                      <a:pt x="69" y="688"/>
                    </a:cubicBezTo>
                    <a:cubicBezTo>
                      <a:pt x="68" y="688"/>
                      <a:pt x="68" y="688"/>
                      <a:pt x="68" y="688"/>
                    </a:cubicBezTo>
                    <a:cubicBezTo>
                      <a:pt x="67" y="686"/>
                      <a:pt x="67" y="686"/>
                      <a:pt x="67" y="686"/>
                    </a:cubicBezTo>
                    <a:cubicBezTo>
                      <a:pt x="66" y="681"/>
                      <a:pt x="66" y="681"/>
                      <a:pt x="66" y="681"/>
                    </a:cubicBezTo>
                    <a:cubicBezTo>
                      <a:pt x="65" y="679"/>
                      <a:pt x="65" y="679"/>
                      <a:pt x="65" y="679"/>
                    </a:cubicBezTo>
                    <a:cubicBezTo>
                      <a:pt x="65" y="678"/>
                      <a:pt x="65" y="678"/>
                      <a:pt x="65" y="678"/>
                    </a:cubicBezTo>
                    <a:cubicBezTo>
                      <a:pt x="66" y="676"/>
                      <a:pt x="66" y="676"/>
                      <a:pt x="66" y="676"/>
                    </a:cubicBezTo>
                    <a:cubicBezTo>
                      <a:pt x="69" y="676"/>
                      <a:pt x="69" y="676"/>
                      <a:pt x="69" y="676"/>
                    </a:cubicBezTo>
                    <a:cubicBezTo>
                      <a:pt x="71" y="677"/>
                      <a:pt x="71" y="677"/>
                      <a:pt x="71" y="677"/>
                    </a:cubicBezTo>
                    <a:cubicBezTo>
                      <a:pt x="74" y="677"/>
                      <a:pt x="74" y="677"/>
                      <a:pt x="74" y="677"/>
                    </a:cubicBezTo>
                    <a:cubicBezTo>
                      <a:pt x="76" y="678"/>
                      <a:pt x="76" y="678"/>
                      <a:pt x="76" y="678"/>
                    </a:cubicBezTo>
                    <a:cubicBezTo>
                      <a:pt x="75" y="677"/>
                      <a:pt x="75" y="677"/>
                      <a:pt x="75" y="677"/>
                    </a:cubicBezTo>
                    <a:cubicBezTo>
                      <a:pt x="74" y="677"/>
                      <a:pt x="74" y="677"/>
                      <a:pt x="74" y="677"/>
                    </a:cubicBezTo>
                    <a:cubicBezTo>
                      <a:pt x="71" y="677"/>
                      <a:pt x="71" y="677"/>
                      <a:pt x="71" y="677"/>
                    </a:cubicBezTo>
                    <a:cubicBezTo>
                      <a:pt x="70" y="675"/>
                      <a:pt x="70" y="675"/>
                      <a:pt x="70" y="675"/>
                    </a:cubicBezTo>
                    <a:cubicBezTo>
                      <a:pt x="68" y="673"/>
                      <a:pt x="68" y="673"/>
                      <a:pt x="68" y="673"/>
                    </a:cubicBezTo>
                    <a:cubicBezTo>
                      <a:pt x="68" y="672"/>
                      <a:pt x="68" y="672"/>
                      <a:pt x="68" y="672"/>
                    </a:cubicBezTo>
                    <a:cubicBezTo>
                      <a:pt x="69" y="670"/>
                      <a:pt x="69" y="670"/>
                      <a:pt x="69" y="670"/>
                    </a:cubicBezTo>
                    <a:cubicBezTo>
                      <a:pt x="71" y="670"/>
                      <a:pt x="71" y="670"/>
                      <a:pt x="71" y="670"/>
                    </a:cubicBezTo>
                    <a:cubicBezTo>
                      <a:pt x="72" y="668"/>
                      <a:pt x="72" y="668"/>
                      <a:pt x="72" y="668"/>
                    </a:cubicBezTo>
                    <a:cubicBezTo>
                      <a:pt x="71" y="665"/>
                      <a:pt x="71" y="665"/>
                      <a:pt x="71" y="665"/>
                    </a:cubicBezTo>
                    <a:cubicBezTo>
                      <a:pt x="71" y="665"/>
                      <a:pt x="71" y="665"/>
                      <a:pt x="71" y="665"/>
                    </a:cubicBezTo>
                    <a:cubicBezTo>
                      <a:pt x="69" y="668"/>
                      <a:pt x="69" y="668"/>
                      <a:pt x="69" y="668"/>
                    </a:cubicBezTo>
                    <a:cubicBezTo>
                      <a:pt x="67" y="669"/>
                      <a:pt x="67" y="669"/>
                      <a:pt x="67" y="669"/>
                    </a:cubicBezTo>
                    <a:cubicBezTo>
                      <a:pt x="63" y="670"/>
                      <a:pt x="63" y="670"/>
                      <a:pt x="63" y="670"/>
                    </a:cubicBezTo>
                    <a:cubicBezTo>
                      <a:pt x="61" y="672"/>
                      <a:pt x="61" y="672"/>
                      <a:pt x="61" y="672"/>
                    </a:cubicBezTo>
                    <a:cubicBezTo>
                      <a:pt x="61" y="674"/>
                      <a:pt x="61" y="674"/>
                      <a:pt x="61" y="674"/>
                    </a:cubicBezTo>
                    <a:cubicBezTo>
                      <a:pt x="60" y="673"/>
                      <a:pt x="60" y="673"/>
                      <a:pt x="60" y="673"/>
                    </a:cubicBezTo>
                    <a:cubicBezTo>
                      <a:pt x="58" y="670"/>
                      <a:pt x="58" y="670"/>
                      <a:pt x="58" y="670"/>
                    </a:cubicBezTo>
                    <a:cubicBezTo>
                      <a:pt x="57" y="667"/>
                      <a:pt x="57" y="667"/>
                      <a:pt x="57" y="667"/>
                    </a:cubicBezTo>
                    <a:cubicBezTo>
                      <a:pt x="58" y="661"/>
                      <a:pt x="58" y="661"/>
                      <a:pt x="58" y="661"/>
                    </a:cubicBezTo>
                    <a:cubicBezTo>
                      <a:pt x="58" y="657"/>
                      <a:pt x="58" y="657"/>
                      <a:pt x="58" y="657"/>
                    </a:cubicBezTo>
                    <a:cubicBezTo>
                      <a:pt x="58" y="656"/>
                      <a:pt x="58" y="656"/>
                      <a:pt x="58" y="656"/>
                    </a:cubicBezTo>
                    <a:cubicBezTo>
                      <a:pt x="56" y="656"/>
                      <a:pt x="56" y="656"/>
                      <a:pt x="56" y="656"/>
                    </a:cubicBezTo>
                    <a:cubicBezTo>
                      <a:pt x="56" y="653"/>
                      <a:pt x="56" y="653"/>
                      <a:pt x="56" y="653"/>
                    </a:cubicBezTo>
                    <a:cubicBezTo>
                      <a:pt x="58" y="651"/>
                      <a:pt x="58" y="651"/>
                      <a:pt x="58" y="651"/>
                    </a:cubicBezTo>
                    <a:cubicBezTo>
                      <a:pt x="59" y="652"/>
                      <a:pt x="59" y="652"/>
                      <a:pt x="59" y="652"/>
                    </a:cubicBezTo>
                    <a:cubicBezTo>
                      <a:pt x="60" y="653"/>
                      <a:pt x="60" y="653"/>
                      <a:pt x="60" y="653"/>
                    </a:cubicBezTo>
                    <a:cubicBezTo>
                      <a:pt x="59" y="651"/>
                      <a:pt x="59" y="651"/>
                      <a:pt x="59" y="651"/>
                    </a:cubicBezTo>
                    <a:cubicBezTo>
                      <a:pt x="62" y="649"/>
                      <a:pt x="62" y="649"/>
                      <a:pt x="62" y="649"/>
                    </a:cubicBezTo>
                    <a:cubicBezTo>
                      <a:pt x="63" y="646"/>
                      <a:pt x="63" y="646"/>
                      <a:pt x="63" y="646"/>
                    </a:cubicBezTo>
                    <a:cubicBezTo>
                      <a:pt x="65" y="645"/>
                      <a:pt x="65" y="645"/>
                      <a:pt x="65" y="645"/>
                    </a:cubicBezTo>
                    <a:cubicBezTo>
                      <a:pt x="67" y="646"/>
                      <a:pt x="67" y="646"/>
                      <a:pt x="67" y="646"/>
                    </a:cubicBezTo>
                    <a:cubicBezTo>
                      <a:pt x="68" y="645"/>
                      <a:pt x="68" y="645"/>
                      <a:pt x="68" y="645"/>
                    </a:cubicBezTo>
                    <a:cubicBezTo>
                      <a:pt x="67" y="645"/>
                      <a:pt x="67" y="645"/>
                      <a:pt x="67" y="645"/>
                    </a:cubicBezTo>
                    <a:cubicBezTo>
                      <a:pt x="67" y="644"/>
                      <a:pt x="67" y="644"/>
                      <a:pt x="67" y="644"/>
                    </a:cubicBezTo>
                    <a:cubicBezTo>
                      <a:pt x="70" y="640"/>
                      <a:pt x="70" y="640"/>
                      <a:pt x="70" y="640"/>
                    </a:cubicBezTo>
                    <a:cubicBezTo>
                      <a:pt x="71" y="638"/>
                      <a:pt x="71" y="638"/>
                      <a:pt x="71" y="638"/>
                    </a:cubicBezTo>
                    <a:cubicBezTo>
                      <a:pt x="74" y="636"/>
                      <a:pt x="74" y="636"/>
                      <a:pt x="74" y="636"/>
                    </a:cubicBezTo>
                    <a:cubicBezTo>
                      <a:pt x="74" y="635"/>
                      <a:pt x="74" y="635"/>
                      <a:pt x="74" y="635"/>
                    </a:cubicBezTo>
                    <a:cubicBezTo>
                      <a:pt x="73" y="635"/>
                      <a:pt x="73" y="635"/>
                      <a:pt x="73" y="635"/>
                    </a:cubicBezTo>
                    <a:cubicBezTo>
                      <a:pt x="72" y="634"/>
                      <a:pt x="72" y="634"/>
                      <a:pt x="72" y="634"/>
                    </a:cubicBezTo>
                    <a:cubicBezTo>
                      <a:pt x="70" y="636"/>
                      <a:pt x="70" y="636"/>
                      <a:pt x="70" y="636"/>
                    </a:cubicBezTo>
                    <a:cubicBezTo>
                      <a:pt x="69" y="639"/>
                      <a:pt x="69" y="639"/>
                      <a:pt x="69" y="639"/>
                    </a:cubicBezTo>
                    <a:cubicBezTo>
                      <a:pt x="65" y="643"/>
                      <a:pt x="65" y="643"/>
                      <a:pt x="65" y="643"/>
                    </a:cubicBezTo>
                    <a:cubicBezTo>
                      <a:pt x="65" y="643"/>
                      <a:pt x="65" y="643"/>
                      <a:pt x="65" y="643"/>
                    </a:cubicBezTo>
                    <a:cubicBezTo>
                      <a:pt x="65" y="641"/>
                      <a:pt x="65" y="641"/>
                      <a:pt x="65" y="641"/>
                    </a:cubicBezTo>
                    <a:cubicBezTo>
                      <a:pt x="67" y="638"/>
                      <a:pt x="67" y="638"/>
                      <a:pt x="67" y="638"/>
                    </a:cubicBezTo>
                    <a:cubicBezTo>
                      <a:pt x="68" y="635"/>
                      <a:pt x="68" y="635"/>
                      <a:pt x="68" y="635"/>
                    </a:cubicBezTo>
                    <a:cubicBezTo>
                      <a:pt x="71" y="629"/>
                      <a:pt x="71" y="629"/>
                      <a:pt x="71" y="629"/>
                    </a:cubicBezTo>
                    <a:cubicBezTo>
                      <a:pt x="72" y="627"/>
                      <a:pt x="72" y="627"/>
                      <a:pt x="72" y="627"/>
                    </a:cubicBezTo>
                    <a:cubicBezTo>
                      <a:pt x="71" y="626"/>
                      <a:pt x="71" y="626"/>
                      <a:pt x="71" y="626"/>
                    </a:cubicBezTo>
                    <a:cubicBezTo>
                      <a:pt x="71" y="626"/>
                      <a:pt x="71" y="626"/>
                      <a:pt x="71" y="626"/>
                    </a:cubicBezTo>
                    <a:cubicBezTo>
                      <a:pt x="71" y="624"/>
                      <a:pt x="71" y="624"/>
                      <a:pt x="71" y="624"/>
                    </a:cubicBezTo>
                    <a:cubicBezTo>
                      <a:pt x="72" y="623"/>
                      <a:pt x="72" y="623"/>
                      <a:pt x="72" y="623"/>
                    </a:cubicBezTo>
                    <a:cubicBezTo>
                      <a:pt x="72" y="622"/>
                      <a:pt x="72" y="622"/>
                      <a:pt x="72" y="622"/>
                    </a:cubicBezTo>
                    <a:cubicBezTo>
                      <a:pt x="72" y="621"/>
                      <a:pt x="72" y="621"/>
                      <a:pt x="72" y="621"/>
                    </a:cubicBezTo>
                    <a:cubicBezTo>
                      <a:pt x="72" y="620"/>
                      <a:pt x="72" y="620"/>
                      <a:pt x="72" y="620"/>
                    </a:cubicBezTo>
                    <a:cubicBezTo>
                      <a:pt x="71" y="620"/>
                      <a:pt x="71" y="620"/>
                      <a:pt x="71" y="620"/>
                    </a:cubicBezTo>
                    <a:cubicBezTo>
                      <a:pt x="71" y="617"/>
                      <a:pt x="71" y="617"/>
                      <a:pt x="71" y="617"/>
                    </a:cubicBezTo>
                    <a:cubicBezTo>
                      <a:pt x="69" y="615"/>
                      <a:pt x="69" y="615"/>
                      <a:pt x="69" y="615"/>
                    </a:cubicBezTo>
                    <a:cubicBezTo>
                      <a:pt x="67" y="613"/>
                      <a:pt x="67" y="613"/>
                      <a:pt x="67" y="613"/>
                    </a:cubicBezTo>
                    <a:cubicBezTo>
                      <a:pt x="66" y="612"/>
                      <a:pt x="66" y="612"/>
                      <a:pt x="66" y="612"/>
                    </a:cubicBezTo>
                    <a:cubicBezTo>
                      <a:pt x="65" y="611"/>
                      <a:pt x="65" y="611"/>
                      <a:pt x="65" y="611"/>
                    </a:cubicBezTo>
                    <a:cubicBezTo>
                      <a:pt x="63" y="608"/>
                      <a:pt x="63" y="608"/>
                      <a:pt x="63" y="608"/>
                    </a:cubicBezTo>
                    <a:cubicBezTo>
                      <a:pt x="61" y="607"/>
                      <a:pt x="61" y="607"/>
                      <a:pt x="61" y="607"/>
                    </a:cubicBezTo>
                    <a:cubicBezTo>
                      <a:pt x="59" y="607"/>
                      <a:pt x="59" y="607"/>
                      <a:pt x="59" y="607"/>
                    </a:cubicBezTo>
                    <a:cubicBezTo>
                      <a:pt x="59" y="607"/>
                      <a:pt x="59" y="607"/>
                      <a:pt x="59" y="607"/>
                    </a:cubicBezTo>
                    <a:cubicBezTo>
                      <a:pt x="60" y="605"/>
                      <a:pt x="60" y="605"/>
                      <a:pt x="60" y="605"/>
                    </a:cubicBezTo>
                    <a:cubicBezTo>
                      <a:pt x="60" y="604"/>
                      <a:pt x="60" y="604"/>
                      <a:pt x="60" y="604"/>
                    </a:cubicBezTo>
                    <a:cubicBezTo>
                      <a:pt x="59" y="603"/>
                      <a:pt x="59" y="603"/>
                      <a:pt x="59" y="603"/>
                    </a:cubicBezTo>
                    <a:cubicBezTo>
                      <a:pt x="58" y="602"/>
                      <a:pt x="58" y="602"/>
                      <a:pt x="58" y="602"/>
                    </a:cubicBezTo>
                    <a:cubicBezTo>
                      <a:pt x="60" y="600"/>
                      <a:pt x="60" y="600"/>
                      <a:pt x="60" y="600"/>
                    </a:cubicBezTo>
                    <a:cubicBezTo>
                      <a:pt x="60" y="600"/>
                      <a:pt x="60" y="600"/>
                      <a:pt x="60" y="600"/>
                    </a:cubicBezTo>
                    <a:cubicBezTo>
                      <a:pt x="60" y="599"/>
                      <a:pt x="60" y="599"/>
                      <a:pt x="60" y="599"/>
                    </a:cubicBezTo>
                    <a:cubicBezTo>
                      <a:pt x="59" y="598"/>
                      <a:pt x="59" y="598"/>
                      <a:pt x="59" y="598"/>
                    </a:cubicBezTo>
                    <a:cubicBezTo>
                      <a:pt x="58" y="598"/>
                      <a:pt x="58" y="598"/>
                      <a:pt x="58" y="598"/>
                    </a:cubicBezTo>
                    <a:cubicBezTo>
                      <a:pt x="58" y="597"/>
                      <a:pt x="58" y="597"/>
                      <a:pt x="58" y="597"/>
                    </a:cubicBezTo>
                    <a:cubicBezTo>
                      <a:pt x="59" y="596"/>
                      <a:pt x="59" y="596"/>
                      <a:pt x="59" y="596"/>
                    </a:cubicBezTo>
                    <a:cubicBezTo>
                      <a:pt x="59" y="587"/>
                      <a:pt x="59" y="587"/>
                      <a:pt x="59" y="587"/>
                    </a:cubicBezTo>
                    <a:cubicBezTo>
                      <a:pt x="59" y="579"/>
                      <a:pt x="59" y="579"/>
                      <a:pt x="59" y="579"/>
                    </a:cubicBezTo>
                    <a:cubicBezTo>
                      <a:pt x="60" y="573"/>
                      <a:pt x="60" y="573"/>
                      <a:pt x="60" y="573"/>
                    </a:cubicBezTo>
                    <a:cubicBezTo>
                      <a:pt x="59" y="571"/>
                      <a:pt x="59" y="571"/>
                      <a:pt x="59" y="571"/>
                    </a:cubicBezTo>
                    <a:cubicBezTo>
                      <a:pt x="59" y="569"/>
                      <a:pt x="59" y="569"/>
                      <a:pt x="59" y="569"/>
                    </a:cubicBezTo>
                    <a:cubicBezTo>
                      <a:pt x="60" y="567"/>
                      <a:pt x="60" y="567"/>
                      <a:pt x="60" y="567"/>
                    </a:cubicBezTo>
                    <a:cubicBezTo>
                      <a:pt x="60" y="565"/>
                      <a:pt x="60" y="565"/>
                      <a:pt x="60" y="565"/>
                    </a:cubicBezTo>
                    <a:cubicBezTo>
                      <a:pt x="59" y="563"/>
                      <a:pt x="59" y="563"/>
                      <a:pt x="59" y="563"/>
                    </a:cubicBezTo>
                    <a:cubicBezTo>
                      <a:pt x="58" y="559"/>
                      <a:pt x="58" y="559"/>
                      <a:pt x="58" y="559"/>
                    </a:cubicBezTo>
                    <a:cubicBezTo>
                      <a:pt x="56" y="556"/>
                      <a:pt x="56" y="556"/>
                      <a:pt x="56" y="556"/>
                    </a:cubicBezTo>
                    <a:cubicBezTo>
                      <a:pt x="55" y="552"/>
                      <a:pt x="55" y="552"/>
                      <a:pt x="55" y="552"/>
                    </a:cubicBezTo>
                    <a:cubicBezTo>
                      <a:pt x="56" y="550"/>
                      <a:pt x="56" y="550"/>
                      <a:pt x="56" y="550"/>
                    </a:cubicBezTo>
                    <a:cubicBezTo>
                      <a:pt x="53" y="543"/>
                      <a:pt x="53" y="543"/>
                      <a:pt x="53" y="543"/>
                    </a:cubicBezTo>
                    <a:cubicBezTo>
                      <a:pt x="54" y="542"/>
                      <a:pt x="54" y="542"/>
                      <a:pt x="54" y="542"/>
                    </a:cubicBezTo>
                    <a:cubicBezTo>
                      <a:pt x="55" y="539"/>
                      <a:pt x="55" y="539"/>
                      <a:pt x="55" y="539"/>
                    </a:cubicBezTo>
                    <a:cubicBezTo>
                      <a:pt x="55" y="537"/>
                      <a:pt x="55" y="537"/>
                      <a:pt x="55" y="537"/>
                    </a:cubicBezTo>
                    <a:cubicBezTo>
                      <a:pt x="55" y="535"/>
                      <a:pt x="55" y="535"/>
                      <a:pt x="55" y="535"/>
                    </a:cubicBezTo>
                    <a:cubicBezTo>
                      <a:pt x="52" y="533"/>
                      <a:pt x="52" y="533"/>
                      <a:pt x="52" y="533"/>
                    </a:cubicBezTo>
                    <a:cubicBezTo>
                      <a:pt x="49" y="533"/>
                      <a:pt x="49" y="533"/>
                      <a:pt x="49" y="533"/>
                    </a:cubicBezTo>
                    <a:cubicBezTo>
                      <a:pt x="45" y="534"/>
                      <a:pt x="45" y="534"/>
                      <a:pt x="45" y="534"/>
                    </a:cubicBezTo>
                    <a:cubicBezTo>
                      <a:pt x="44" y="535"/>
                      <a:pt x="44" y="535"/>
                      <a:pt x="44" y="535"/>
                    </a:cubicBezTo>
                    <a:cubicBezTo>
                      <a:pt x="40" y="536"/>
                      <a:pt x="40" y="536"/>
                      <a:pt x="40" y="536"/>
                    </a:cubicBezTo>
                    <a:cubicBezTo>
                      <a:pt x="38" y="539"/>
                      <a:pt x="38" y="539"/>
                      <a:pt x="38" y="539"/>
                    </a:cubicBezTo>
                    <a:cubicBezTo>
                      <a:pt x="34" y="543"/>
                      <a:pt x="34" y="543"/>
                      <a:pt x="34" y="543"/>
                    </a:cubicBezTo>
                    <a:cubicBezTo>
                      <a:pt x="32" y="545"/>
                      <a:pt x="32" y="545"/>
                      <a:pt x="32" y="545"/>
                    </a:cubicBezTo>
                    <a:cubicBezTo>
                      <a:pt x="28" y="545"/>
                      <a:pt x="28" y="545"/>
                      <a:pt x="28" y="545"/>
                    </a:cubicBezTo>
                    <a:cubicBezTo>
                      <a:pt x="24" y="546"/>
                      <a:pt x="24" y="546"/>
                      <a:pt x="24" y="546"/>
                    </a:cubicBezTo>
                    <a:cubicBezTo>
                      <a:pt x="23" y="546"/>
                      <a:pt x="23" y="546"/>
                      <a:pt x="23" y="546"/>
                    </a:cubicBezTo>
                    <a:cubicBezTo>
                      <a:pt x="23" y="545"/>
                      <a:pt x="23" y="545"/>
                      <a:pt x="23" y="545"/>
                    </a:cubicBezTo>
                    <a:cubicBezTo>
                      <a:pt x="25" y="542"/>
                      <a:pt x="25" y="542"/>
                      <a:pt x="25" y="542"/>
                    </a:cubicBezTo>
                    <a:cubicBezTo>
                      <a:pt x="24" y="539"/>
                      <a:pt x="24" y="539"/>
                      <a:pt x="24" y="539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8" y="520"/>
                      <a:pt x="18" y="520"/>
                      <a:pt x="18" y="520"/>
                    </a:cubicBezTo>
                    <a:cubicBezTo>
                      <a:pt x="18" y="517"/>
                      <a:pt x="18" y="517"/>
                      <a:pt x="18" y="517"/>
                    </a:cubicBezTo>
                    <a:cubicBezTo>
                      <a:pt x="20" y="512"/>
                      <a:pt x="20" y="512"/>
                      <a:pt x="20" y="512"/>
                    </a:cubicBezTo>
                    <a:cubicBezTo>
                      <a:pt x="14" y="511"/>
                      <a:pt x="14" y="511"/>
                      <a:pt x="14" y="511"/>
                    </a:cubicBezTo>
                    <a:cubicBezTo>
                      <a:pt x="10" y="514"/>
                      <a:pt x="10" y="514"/>
                      <a:pt x="10" y="514"/>
                    </a:cubicBezTo>
                    <a:cubicBezTo>
                      <a:pt x="8" y="512"/>
                      <a:pt x="8" y="512"/>
                      <a:pt x="8" y="512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131" y="273"/>
                      <a:pt x="131" y="273"/>
                      <a:pt x="131" y="273"/>
                    </a:cubicBezTo>
                    <a:cubicBezTo>
                      <a:pt x="132" y="274"/>
                      <a:pt x="132" y="274"/>
                      <a:pt x="132" y="274"/>
                    </a:cubicBezTo>
                    <a:cubicBezTo>
                      <a:pt x="133" y="274"/>
                      <a:pt x="133" y="274"/>
                      <a:pt x="133" y="274"/>
                    </a:cubicBezTo>
                    <a:cubicBezTo>
                      <a:pt x="140" y="279"/>
                      <a:pt x="140" y="279"/>
                      <a:pt x="140" y="279"/>
                    </a:cubicBezTo>
                    <a:cubicBezTo>
                      <a:pt x="142" y="279"/>
                      <a:pt x="142" y="279"/>
                      <a:pt x="142" y="279"/>
                    </a:cubicBezTo>
                    <a:cubicBezTo>
                      <a:pt x="144" y="281"/>
                      <a:pt x="144" y="281"/>
                      <a:pt x="144" y="281"/>
                    </a:cubicBezTo>
                    <a:cubicBezTo>
                      <a:pt x="145" y="282"/>
                      <a:pt x="145" y="282"/>
                      <a:pt x="145" y="282"/>
                    </a:cubicBezTo>
                    <a:cubicBezTo>
                      <a:pt x="145" y="282"/>
                      <a:pt x="145" y="282"/>
                      <a:pt x="145" y="282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8" y="286"/>
                      <a:pt x="148" y="286"/>
                      <a:pt x="148" y="286"/>
                    </a:cubicBezTo>
                    <a:cubicBezTo>
                      <a:pt x="150" y="289"/>
                      <a:pt x="150" y="289"/>
                      <a:pt x="150" y="289"/>
                    </a:cubicBezTo>
                    <a:cubicBezTo>
                      <a:pt x="150" y="290"/>
                      <a:pt x="150" y="290"/>
                      <a:pt x="150" y="290"/>
                    </a:cubicBezTo>
                    <a:cubicBezTo>
                      <a:pt x="150" y="291"/>
                      <a:pt x="150" y="291"/>
                      <a:pt x="150" y="291"/>
                    </a:cubicBezTo>
                    <a:cubicBezTo>
                      <a:pt x="149" y="293"/>
                      <a:pt x="149" y="293"/>
                      <a:pt x="149" y="293"/>
                    </a:cubicBezTo>
                    <a:cubicBezTo>
                      <a:pt x="150" y="295"/>
                      <a:pt x="150" y="295"/>
                      <a:pt x="150" y="295"/>
                    </a:cubicBezTo>
                    <a:cubicBezTo>
                      <a:pt x="151" y="296"/>
                      <a:pt x="151" y="296"/>
                      <a:pt x="151" y="296"/>
                    </a:cubicBezTo>
                    <a:cubicBezTo>
                      <a:pt x="152" y="295"/>
                      <a:pt x="152" y="295"/>
                      <a:pt x="152" y="295"/>
                    </a:cubicBezTo>
                    <a:cubicBezTo>
                      <a:pt x="152" y="295"/>
                      <a:pt x="152" y="295"/>
                      <a:pt x="152" y="295"/>
                    </a:cubicBezTo>
                    <a:cubicBezTo>
                      <a:pt x="152" y="299"/>
                      <a:pt x="152" y="299"/>
                      <a:pt x="152" y="299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7" y="306"/>
                      <a:pt x="157" y="306"/>
                      <a:pt x="157" y="306"/>
                    </a:cubicBezTo>
                    <a:cubicBezTo>
                      <a:pt x="159" y="308"/>
                      <a:pt x="159" y="308"/>
                      <a:pt x="159" y="308"/>
                    </a:cubicBezTo>
                    <a:cubicBezTo>
                      <a:pt x="160" y="307"/>
                      <a:pt x="160" y="307"/>
                      <a:pt x="160" y="307"/>
                    </a:cubicBezTo>
                    <a:cubicBezTo>
                      <a:pt x="161" y="308"/>
                      <a:pt x="161" y="308"/>
                      <a:pt x="161" y="308"/>
                    </a:cubicBezTo>
                    <a:cubicBezTo>
                      <a:pt x="162" y="310"/>
                      <a:pt x="162" y="310"/>
                      <a:pt x="162" y="310"/>
                    </a:cubicBezTo>
                    <a:cubicBezTo>
                      <a:pt x="163" y="311"/>
                      <a:pt x="163" y="311"/>
                      <a:pt x="163" y="311"/>
                    </a:cubicBezTo>
                    <a:cubicBezTo>
                      <a:pt x="164" y="310"/>
                      <a:pt x="164" y="310"/>
                      <a:pt x="164" y="310"/>
                    </a:cubicBezTo>
                    <a:cubicBezTo>
                      <a:pt x="166" y="314"/>
                      <a:pt x="166" y="314"/>
                      <a:pt x="166" y="314"/>
                    </a:cubicBezTo>
                    <a:cubicBezTo>
                      <a:pt x="166" y="317"/>
                      <a:pt x="166" y="317"/>
                      <a:pt x="166" y="317"/>
                    </a:cubicBezTo>
                    <a:cubicBezTo>
                      <a:pt x="168" y="317"/>
                      <a:pt x="168" y="317"/>
                      <a:pt x="168" y="317"/>
                    </a:cubicBezTo>
                    <a:cubicBezTo>
                      <a:pt x="169" y="319"/>
                      <a:pt x="169" y="319"/>
                      <a:pt x="169" y="319"/>
                    </a:cubicBezTo>
                    <a:cubicBezTo>
                      <a:pt x="170" y="319"/>
                      <a:pt x="170" y="319"/>
                      <a:pt x="170" y="319"/>
                    </a:cubicBezTo>
                    <a:cubicBezTo>
                      <a:pt x="173" y="323"/>
                      <a:pt x="173" y="323"/>
                      <a:pt x="173" y="323"/>
                    </a:cubicBezTo>
                    <a:cubicBezTo>
                      <a:pt x="173" y="324"/>
                      <a:pt x="173" y="324"/>
                      <a:pt x="173" y="324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3" y="326"/>
                      <a:pt x="173" y="326"/>
                      <a:pt x="173" y="326"/>
                    </a:cubicBezTo>
                    <a:cubicBezTo>
                      <a:pt x="171" y="329"/>
                      <a:pt x="171" y="329"/>
                      <a:pt x="171" y="329"/>
                    </a:cubicBezTo>
                    <a:cubicBezTo>
                      <a:pt x="170" y="331"/>
                      <a:pt x="170" y="331"/>
                      <a:pt x="170" y="331"/>
                    </a:cubicBezTo>
                    <a:cubicBezTo>
                      <a:pt x="175" y="327"/>
                      <a:pt x="175" y="327"/>
                      <a:pt x="175" y="327"/>
                    </a:cubicBezTo>
                    <a:cubicBezTo>
                      <a:pt x="176" y="326"/>
                      <a:pt x="176" y="326"/>
                      <a:pt x="176" y="326"/>
                    </a:cubicBezTo>
                    <a:cubicBezTo>
                      <a:pt x="177" y="326"/>
                      <a:pt x="177" y="326"/>
                      <a:pt x="177" y="326"/>
                    </a:cubicBezTo>
                    <a:cubicBezTo>
                      <a:pt x="178" y="323"/>
                      <a:pt x="178" y="323"/>
                      <a:pt x="178" y="323"/>
                    </a:cubicBezTo>
                    <a:cubicBezTo>
                      <a:pt x="178" y="317"/>
                      <a:pt x="178" y="317"/>
                      <a:pt x="178" y="317"/>
                    </a:cubicBezTo>
                    <a:cubicBezTo>
                      <a:pt x="178" y="313"/>
                      <a:pt x="178" y="313"/>
                      <a:pt x="178" y="313"/>
                    </a:cubicBezTo>
                    <a:cubicBezTo>
                      <a:pt x="179" y="311"/>
                      <a:pt x="179" y="311"/>
                      <a:pt x="179" y="311"/>
                    </a:cubicBezTo>
                    <a:cubicBezTo>
                      <a:pt x="183" y="310"/>
                      <a:pt x="183" y="310"/>
                      <a:pt x="183" y="310"/>
                    </a:cubicBezTo>
                    <a:cubicBezTo>
                      <a:pt x="186" y="308"/>
                      <a:pt x="186" y="308"/>
                      <a:pt x="186" y="308"/>
                    </a:cubicBezTo>
                    <a:cubicBezTo>
                      <a:pt x="187" y="307"/>
                      <a:pt x="187" y="307"/>
                      <a:pt x="187" y="307"/>
                    </a:cubicBezTo>
                    <a:cubicBezTo>
                      <a:pt x="190" y="306"/>
                      <a:pt x="190" y="306"/>
                      <a:pt x="190" y="306"/>
                    </a:cubicBezTo>
                    <a:cubicBezTo>
                      <a:pt x="191" y="305"/>
                      <a:pt x="191" y="305"/>
                      <a:pt x="191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6" y="304"/>
                      <a:pt x="196" y="304"/>
                      <a:pt x="196" y="304"/>
                    </a:cubicBezTo>
                    <a:cubicBezTo>
                      <a:pt x="197" y="304"/>
                      <a:pt x="197" y="304"/>
                      <a:pt x="197" y="304"/>
                    </a:cubicBezTo>
                    <a:cubicBezTo>
                      <a:pt x="199" y="304"/>
                      <a:pt x="199" y="304"/>
                      <a:pt x="199" y="304"/>
                    </a:cubicBezTo>
                    <a:cubicBezTo>
                      <a:pt x="200" y="305"/>
                      <a:pt x="200" y="305"/>
                      <a:pt x="200" y="305"/>
                    </a:cubicBezTo>
                    <a:cubicBezTo>
                      <a:pt x="203" y="302"/>
                      <a:pt x="203" y="302"/>
                      <a:pt x="203" y="302"/>
                    </a:cubicBezTo>
                    <a:cubicBezTo>
                      <a:pt x="204" y="299"/>
                      <a:pt x="204" y="299"/>
                      <a:pt x="204" y="299"/>
                    </a:cubicBezTo>
                    <a:cubicBezTo>
                      <a:pt x="206" y="299"/>
                      <a:pt x="206" y="299"/>
                      <a:pt x="206" y="299"/>
                    </a:cubicBezTo>
                    <a:cubicBezTo>
                      <a:pt x="208" y="299"/>
                      <a:pt x="208" y="299"/>
                      <a:pt x="208" y="299"/>
                    </a:cubicBezTo>
                    <a:cubicBezTo>
                      <a:pt x="209" y="299"/>
                      <a:pt x="209" y="299"/>
                      <a:pt x="209" y="299"/>
                    </a:cubicBezTo>
                    <a:cubicBezTo>
                      <a:pt x="209" y="298"/>
                      <a:pt x="209" y="298"/>
                      <a:pt x="209" y="298"/>
                    </a:cubicBezTo>
                    <a:cubicBezTo>
                      <a:pt x="210" y="298"/>
                      <a:pt x="210" y="298"/>
                      <a:pt x="210" y="298"/>
                    </a:cubicBezTo>
                    <a:cubicBezTo>
                      <a:pt x="211" y="299"/>
                      <a:pt x="211" y="299"/>
                      <a:pt x="211" y="299"/>
                    </a:cubicBezTo>
                    <a:cubicBezTo>
                      <a:pt x="218" y="298"/>
                      <a:pt x="218" y="298"/>
                      <a:pt x="218" y="298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5" y="295"/>
                      <a:pt x="225" y="295"/>
                      <a:pt x="225" y="295"/>
                    </a:cubicBezTo>
                    <a:cubicBezTo>
                      <a:pt x="226" y="295"/>
                      <a:pt x="226" y="295"/>
                      <a:pt x="226" y="295"/>
                    </a:cubicBezTo>
                    <a:cubicBezTo>
                      <a:pt x="227" y="297"/>
                      <a:pt x="227" y="297"/>
                      <a:pt x="227" y="297"/>
                    </a:cubicBezTo>
                    <a:cubicBezTo>
                      <a:pt x="229" y="296"/>
                      <a:pt x="229" y="296"/>
                      <a:pt x="229" y="296"/>
                    </a:cubicBezTo>
                    <a:cubicBezTo>
                      <a:pt x="229" y="294"/>
                      <a:pt x="229" y="294"/>
                      <a:pt x="229" y="294"/>
                    </a:cubicBezTo>
                    <a:cubicBezTo>
                      <a:pt x="233" y="292"/>
                      <a:pt x="233" y="292"/>
                      <a:pt x="233" y="292"/>
                    </a:cubicBezTo>
                    <a:cubicBezTo>
                      <a:pt x="236" y="292"/>
                      <a:pt x="236" y="292"/>
                      <a:pt x="236" y="292"/>
                    </a:cubicBezTo>
                    <a:cubicBezTo>
                      <a:pt x="236" y="293"/>
                      <a:pt x="236" y="293"/>
                      <a:pt x="236" y="293"/>
                    </a:cubicBezTo>
                    <a:cubicBezTo>
                      <a:pt x="237" y="293"/>
                      <a:pt x="237" y="293"/>
                      <a:pt x="237" y="293"/>
                    </a:cubicBezTo>
                    <a:cubicBezTo>
                      <a:pt x="238" y="294"/>
                      <a:pt x="238" y="294"/>
                      <a:pt x="238" y="294"/>
                    </a:cubicBezTo>
                    <a:cubicBezTo>
                      <a:pt x="240" y="294"/>
                      <a:pt x="240" y="294"/>
                      <a:pt x="240" y="294"/>
                    </a:cubicBezTo>
                    <a:cubicBezTo>
                      <a:pt x="240" y="292"/>
                      <a:pt x="240" y="292"/>
                      <a:pt x="240" y="292"/>
                    </a:cubicBezTo>
                    <a:cubicBezTo>
                      <a:pt x="241" y="291"/>
                      <a:pt x="241" y="291"/>
                      <a:pt x="241" y="291"/>
                    </a:cubicBezTo>
                    <a:cubicBezTo>
                      <a:pt x="242" y="292"/>
                      <a:pt x="242" y="292"/>
                      <a:pt x="242" y="292"/>
                    </a:cubicBezTo>
                    <a:cubicBezTo>
                      <a:pt x="242" y="294"/>
                      <a:pt x="242" y="294"/>
                      <a:pt x="242" y="294"/>
                    </a:cubicBezTo>
                    <a:cubicBezTo>
                      <a:pt x="243" y="295"/>
                      <a:pt x="243" y="295"/>
                      <a:pt x="243" y="295"/>
                    </a:cubicBezTo>
                    <a:cubicBezTo>
                      <a:pt x="243" y="297"/>
                      <a:pt x="243" y="297"/>
                      <a:pt x="243" y="297"/>
                    </a:cubicBezTo>
                    <a:cubicBezTo>
                      <a:pt x="241" y="297"/>
                      <a:pt x="241" y="297"/>
                      <a:pt x="241" y="297"/>
                    </a:cubicBezTo>
                    <a:cubicBezTo>
                      <a:pt x="241" y="299"/>
                      <a:pt x="241" y="299"/>
                      <a:pt x="241" y="299"/>
                    </a:cubicBezTo>
                    <a:cubicBezTo>
                      <a:pt x="236" y="300"/>
                      <a:pt x="236" y="300"/>
                      <a:pt x="236" y="300"/>
                    </a:cubicBezTo>
                    <a:cubicBezTo>
                      <a:pt x="231" y="301"/>
                      <a:pt x="231" y="301"/>
                      <a:pt x="231" y="301"/>
                    </a:cubicBezTo>
                    <a:cubicBezTo>
                      <a:pt x="230" y="303"/>
                      <a:pt x="230" y="303"/>
                      <a:pt x="230" y="303"/>
                    </a:cubicBezTo>
                    <a:cubicBezTo>
                      <a:pt x="227" y="304"/>
                      <a:pt x="227" y="304"/>
                      <a:pt x="227" y="304"/>
                    </a:cubicBezTo>
                    <a:cubicBezTo>
                      <a:pt x="225" y="304"/>
                      <a:pt x="225" y="304"/>
                      <a:pt x="225" y="304"/>
                    </a:cubicBezTo>
                    <a:cubicBezTo>
                      <a:pt x="224" y="305"/>
                      <a:pt x="224" y="305"/>
                      <a:pt x="224" y="305"/>
                    </a:cubicBezTo>
                    <a:cubicBezTo>
                      <a:pt x="223" y="305"/>
                      <a:pt x="223" y="305"/>
                      <a:pt x="223" y="305"/>
                    </a:cubicBezTo>
                    <a:cubicBezTo>
                      <a:pt x="222" y="303"/>
                      <a:pt x="222" y="303"/>
                      <a:pt x="222" y="303"/>
                    </a:cubicBezTo>
                    <a:cubicBezTo>
                      <a:pt x="218" y="305"/>
                      <a:pt x="218" y="305"/>
                      <a:pt x="218" y="305"/>
                    </a:cubicBezTo>
                    <a:cubicBezTo>
                      <a:pt x="215" y="305"/>
                      <a:pt x="215" y="305"/>
                      <a:pt x="215" y="305"/>
                    </a:cubicBezTo>
                    <a:cubicBezTo>
                      <a:pt x="214" y="306"/>
                      <a:pt x="214" y="306"/>
                      <a:pt x="214" y="306"/>
                    </a:cubicBezTo>
                    <a:cubicBezTo>
                      <a:pt x="210" y="305"/>
                      <a:pt x="210" y="305"/>
                      <a:pt x="210" y="305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6" y="309"/>
                      <a:pt x="206" y="309"/>
                      <a:pt x="206" y="309"/>
                    </a:cubicBezTo>
                    <a:cubicBezTo>
                      <a:pt x="201" y="311"/>
                      <a:pt x="201" y="311"/>
                      <a:pt x="201" y="311"/>
                    </a:cubicBezTo>
                    <a:cubicBezTo>
                      <a:pt x="201" y="310"/>
                      <a:pt x="201" y="310"/>
                      <a:pt x="201" y="310"/>
                    </a:cubicBezTo>
                    <a:cubicBezTo>
                      <a:pt x="198" y="312"/>
                      <a:pt x="198" y="312"/>
                      <a:pt x="198" y="312"/>
                    </a:cubicBezTo>
                    <a:cubicBezTo>
                      <a:pt x="197" y="314"/>
                      <a:pt x="197" y="314"/>
                      <a:pt x="197" y="314"/>
                    </a:cubicBezTo>
                    <a:cubicBezTo>
                      <a:pt x="196" y="315"/>
                      <a:pt x="196" y="315"/>
                      <a:pt x="196" y="315"/>
                    </a:cubicBezTo>
                    <a:cubicBezTo>
                      <a:pt x="195" y="314"/>
                      <a:pt x="195" y="314"/>
                      <a:pt x="195" y="314"/>
                    </a:cubicBezTo>
                    <a:cubicBezTo>
                      <a:pt x="192" y="315"/>
                      <a:pt x="192" y="315"/>
                      <a:pt x="192" y="315"/>
                    </a:cubicBezTo>
                    <a:cubicBezTo>
                      <a:pt x="191" y="318"/>
                      <a:pt x="191" y="318"/>
                      <a:pt x="191" y="318"/>
                    </a:cubicBezTo>
                    <a:cubicBezTo>
                      <a:pt x="190" y="318"/>
                      <a:pt x="190" y="318"/>
                      <a:pt x="190" y="318"/>
                    </a:cubicBezTo>
                    <a:cubicBezTo>
                      <a:pt x="188" y="320"/>
                      <a:pt x="188" y="320"/>
                      <a:pt x="188" y="320"/>
                    </a:cubicBezTo>
                    <a:cubicBezTo>
                      <a:pt x="190" y="322"/>
                      <a:pt x="190" y="322"/>
                      <a:pt x="190" y="322"/>
                    </a:cubicBezTo>
                    <a:cubicBezTo>
                      <a:pt x="193" y="323"/>
                      <a:pt x="193" y="323"/>
                      <a:pt x="193" y="323"/>
                    </a:cubicBezTo>
                    <a:cubicBezTo>
                      <a:pt x="190" y="321"/>
                      <a:pt x="190" y="321"/>
                      <a:pt x="190" y="321"/>
                    </a:cubicBezTo>
                    <a:cubicBezTo>
                      <a:pt x="191" y="320"/>
                      <a:pt x="191" y="320"/>
                      <a:pt x="191" y="320"/>
                    </a:cubicBezTo>
                    <a:cubicBezTo>
                      <a:pt x="193" y="320"/>
                      <a:pt x="193" y="320"/>
                      <a:pt x="193" y="320"/>
                    </a:cubicBezTo>
                    <a:cubicBezTo>
                      <a:pt x="194" y="320"/>
                      <a:pt x="194" y="320"/>
                      <a:pt x="194" y="320"/>
                    </a:cubicBezTo>
                    <a:cubicBezTo>
                      <a:pt x="196" y="320"/>
                      <a:pt x="196" y="320"/>
                      <a:pt x="196" y="320"/>
                    </a:cubicBezTo>
                    <a:cubicBezTo>
                      <a:pt x="195" y="318"/>
                      <a:pt x="195" y="318"/>
                      <a:pt x="195" y="318"/>
                    </a:cubicBezTo>
                    <a:cubicBezTo>
                      <a:pt x="198" y="315"/>
                      <a:pt x="198" y="315"/>
                      <a:pt x="198" y="315"/>
                    </a:cubicBezTo>
                    <a:cubicBezTo>
                      <a:pt x="202" y="314"/>
                      <a:pt x="202" y="314"/>
                      <a:pt x="202" y="314"/>
                    </a:cubicBezTo>
                    <a:cubicBezTo>
                      <a:pt x="204" y="314"/>
                      <a:pt x="204" y="314"/>
                      <a:pt x="204" y="314"/>
                    </a:cubicBezTo>
                    <a:cubicBezTo>
                      <a:pt x="210" y="311"/>
                      <a:pt x="210" y="311"/>
                      <a:pt x="210" y="311"/>
                    </a:cubicBezTo>
                    <a:cubicBezTo>
                      <a:pt x="210" y="309"/>
                      <a:pt x="210" y="309"/>
                      <a:pt x="210" y="309"/>
                    </a:cubicBezTo>
                    <a:cubicBezTo>
                      <a:pt x="212" y="308"/>
                      <a:pt x="212" y="308"/>
                      <a:pt x="212" y="308"/>
                    </a:cubicBezTo>
                    <a:cubicBezTo>
                      <a:pt x="213" y="310"/>
                      <a:pt x="213" y="310"/>
                      <a:pt x="213" y="310"/>
                    </a:cubicBezTo>
                    <a:cubicBezTo>
                      <a:pt x="215" y="309"/>
                      <a:pt x="215" y="309"/>
                      <a:pt x="215" y="309"/>
                    </a:cubicBezTo>
                    <a:cubicBezTo>
                      <a:pt x="216" y="309"/>
                      <a:pt x="216" y="309"/>
                      <a:pt x="216" y="309"/>
                    </a:cubicBezTo>
                    <a:cubicBezTo>
                      <a:pt x="217" y="310"/>
                      <a:pt x="217" y="310"/>
                      <a:pt x="217" y="310"/>
                    </a:cubicBezTo>
                    <a:cubicBezTo>
                      <a:pt x="220" y="307"/>
                      <a:pt x="220" y="307"/>
                      <a:pt x="220" y="307"/>
                    </a:cubicBezTo>
                    <a:cubicBezTo>
                      <a:pt x="221" y="309"/>
                      <a:pt x="221" y="309"/>
                      <a:pt x="221" y="309"/>
                    </a:cubicBezTo>
                    <a:cubicBezTo>
                      <a:pt x="218" y="312"/>
                      <a:pt x="218" y="312"/>
                      <a:pt x="218" y="312"/>
                    </a:cubicBezTo>
                    <a:cubicBezTo>
                      <a:pt x="219" y="314"/>
                      <a:pt x="219" y="314"/>
                      <a:pt x="219" y="314"/>
                    </a:cubicBezTo>
                    <a:cubicBezTo>
                      <a:pt x="221" y="310"/>
                      <a:pt x="221" y="310"/>
                      <a:pt x="221" y="310"/>
                    </a:cubicBezTo>
                    <a:cubicBezTo>
                      <a:pt x="225" y="309"/>
                      <a:pt x="225" y="309"/>
                      <a:pt x="225" y="309"/>
                    </a:cubicBezTo>
                    <a:cubicBezTo>
                      <a:pt x="231" y="304"/>
                      <a:pt x="231" y="304"/>
                      <a:pt x="231" y="304"/>
                    </a:cubicBezTo>
                    <a:cubicBezTo>
                      <a:pt x="235" y="304"/>
                      <a:pt x="235" y="304"/>
                      <a:pt x="235" y="304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2"/>
                      <a:pt x="241" y="302"/>
                      <a:pt x="241" y="302"/>
                    </a:cubicBezTo>
                    <a:cubicBezTo>
                      <a:pt x="243" y="301"/>
                      <a:pt x="243" y="301"/>
                      <a:pt x="243" y="301"/>
                    </a:cubicBezTo>
                    <a:cubicBezTo>
                      <a:pt x="245" y="301"/>
                      <a:pt x="245" y="301"/>
                      <a:pt x="245" y="301"/>
                    </a:cubicBezTo>
                    <a:cubicBezTo>
                      <a:pt x="245" y="304"/>
                      <a:pt x="245" y="304"/>
                      <a:pt x="245" y="304"/>
                    </a:cubicBezTo>
                    <a:cubicBezTo>
                      <a:pt x="242" y="305"/>
                      <a:pt x="242" y="305"/>
                      <a:pt x="242" y="305"/>
                    </a:cubicBezTo>
                    <a:cubicBezTo>
                      <a:pt x="242" y="306"/>
                      <a:pt x="242" y="306"/>
                      <a:pt x="242" y="306"/>
                    </a:cubicBezTo>
                    <a:cubicBezTo>
                      <a:pt x="243" y="308"/>
                      <a:pt x="243" y="308"/>
                      <a:pt x="243" y="308"/>
                    </a:cubicBezTo>
                    <a:cubicBezTo>
                      <a:pt x="246" y="305"/>
                      <a:pt x="246" y="305"/>
                      <a:pt x="246" y="305"/>
                    </a:cubicBezTo>
                    <a:cubicBezTo>
                      <a:pt x="251" y="302"/>
                      <a:pt x="251" y="302"/>
                      <a:pt x="251" y="302"/>
                    </a:cubicBezTo>
                    <a:cubicBezTo>
                      <a:pt x="253" y="302"/>
                      <a:pt x="253" y="302"/>
                      <a:pt x="253" y="302"/>
                    </a:cubicBezTo>
                    <a:cubicBezTo>
                      <a:pt x="252" y="301"/>
                      <a:pt x="252" y="301"/>
                      <a:pt x="252" y="301"/>
                    </a:cubicBezTo>
                    <a:cubicBezTo>
                      <a:pt x="255" y="299"/>
                      <a:pt x="255" y="299"/>
                      <a:pt x="255" y="299"/>
                    </a:cubicBezTo>
                    <a:cubicBezTo>
                      <a:pt x="256" y="300"/>
                      <a:pt x="256" y="300"/>
                      <a:pt x="256" y="300"/>
                    </a:cubicBezTo>
                    <a:cubicBezTo>
                      <a:pt x="257" y="298"/>
                      <a:pt x="257" y="298"/>
                      <a:pt x="257" y="298"/>
                    </a:cubicBezTo>
                    <a:cubicBezTo>
                      <a:pt x="257" y="297"/>
                      <a:pt x="257" y="297"/>
                      <a:pt x="257" y="297"/>
                    </a:cubicBezTo>
                    <a:cubicBezTo>
                      <a:pt x="259" y="298"/>
                      <a:pt x="259" y="298"/>
                      <a:pt x="259" y="298"/>
                    </a:cubicBezTo>
                    <a:cubicBezTo>
                      <a:pt x="260" y="299"/>
                      <a:pt x="260" y="299"/>
                      <a:pt x="260" y="299"/>
                    </a:cubicBezTo>
                    <a:cubicBezTo>
                      <a:pt x="261" y="295"/>
                      <a:pt x="261" y="295"/>
                      <a:pt x="261" y="295"/>
                    </a:cubicBezTo>
                    <a:cubicBezTo>
                      <a:pt x="260" y="293"/>
                      <a:pt x="260" y="293"/>
                      <a:pt x="260" y="293"/>
                    </a:cubicBezTo>
                    <a:cubicBezTo>
                      <a:pt x="261" y="292"/>
                      <a:pt x="261" y="292"/>
                      <a:pt x="261" y="292"/>
                    </a:cubicBezTo>
                    <a:cubicBezTo>
                      <a:pt x="260" y="290"/>
                      <a:pt x="260" y="290"/>
                      <a:pt x="260" y="290"/>
                    </a:cubicBezTo>
                    <a:cubicBezTo>
                      <a:pt x="262" y="287"/>
                      <a:pt x="262" y="287"/>
                      <a:pt x="262" y="287"/>
                    </a:cubicBezTo>
                    <a:cubicBezTo>
                      <a:pt x="265" y="286"/>
                      <a:pt x="265" y="286"/>
                      <a:pt x="265" y="286"/>
                    </a:cubicBezTo>
                    <a:cubicBezTo>
                      <a:pt x="265" y="289"/>
                      <a:pt x="265" y="289"/>
                      <a:pt x="265" y="289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264" y="300"/>
                      <a:pt x="264" y="300"/>
                      <a:pt x="264" y="300"/>
                    </a:cubicBezTo>
                    <a:cubicBezTo>
                      <a:pt x="265" y="307"/>
                      <a:pt x="265" y="307"/>
                      <a:pt x="265" y="307"/>
                    </a:cubicBezTo>
                    <a:cubicBezTo>
                      <a:pt x="263" y="311"/>
                      <a:pt x="263" y="311"/>
                      <a:pt x="263" y="311"/>
                    </a:cubicBezTo>
                    <a:cubicBezTo>
                      <a:pt x="263" y="321"/>
                      <a:pt x="263" y="321"/>
                      <a:pt x="263" y="321"/>
                    </a:cubicBezTo>
                    <a:cubicBezTo>
                      <a:pt x="264" y="324"/>
                      <a:pt x="264" y="324"/>
                      <a:pt x="264" y="324"/>
                    </a:cubicBezTo>
                    <a:cubicBezTo>
                      <a:pt x="266" y="325"/>
                      <a:pt x="266" y="325"/>
                      <a:pt x="266" y="325"/>
                    </a:cubicBezTo>
                    <a:cubicBezTo>
                      <a:pt x="267" y="328"/>
                      <a:pt x="267" y="328"/>
                      <a:pt x="267" y="328"/>
                    </a:cubicBezTo>
                    <a:cubicBezTo>
                      <a:pt x="271" y="326"/>
                      <a:pt x="271" y="326"/>
                      <a:pt x="271" y="326"/>
                    </a:cubicBezTo>
                    <a:cubicBezTo>
                      <a:pt x="270" y="325"/>
                      <a:pt x="270" y="325"/>
                      <a:pt x="270" y="325"/>
                    </a:cubicBezTo>
                    <a:cubicBezTo>
                      <a:pt x="268" y="325"/>
                      <a:pt x="268" y="325"/>
                      <a:pt x="268" y="325"/>
                    </a:cubicBezTo>
                    <a:cubicBezTo>
                      <a:pt x="267" y="323"/>
                      <a:pt x="267" y="323"/>
                      <a:pt x="267" y="323"/>
                    </a:cubicBezTo>
                    <a:cubicBezTo>
                      <a:pt x="269" y="322"/>
                      <a:pt x="269" y="322"/>
                      <a:pt x="269" y="322"/>
                    </a:cubicBezTo>
                    <a:cubicBezTo>
                      <a:pt x="271" y="323"/>
                      <a:pt x="271" y="323"/>
                      <a:pt x="271" y="323"/>
                    </a:cubicBezTo>
                    <a:cubicBezTo>
                      <a:pt x="272" y="320"/>
                      <a:pt x="272" y="320"/>
                      <a:pt x="272" y="320"/>
                    </a:cubicBezTo>
                    <a:cubicBezTo>
                      <a:pt x="271" y="320"/>
                      <a:pt x="271" y="320"/>
                      <a:pt x="271" y="320"/>
                    </a:cubicBezTo>
                    <a:cubicBezTo>
                      <a:pt x="273" y="318"/>
                      <a:pt x="273" y="318"/>
                      <a:pt x="273" y="318"/>
                    </a:cubicBezTo>
                    <a:cubicBezTo>
                      <a:pt x="276" y="318"/>
                      <a:pt x="276" y="318"/>
                      <a:pt x="276" y="318"/>
                    </a:cubicBezTo>
                    <a:cubicBezTo>
                      <a:pt x="276" y="320"/>
                      <a:pt x="276" y="320"/>
                      <a:pt x="276" y="320"/>
                    </a:cubicBezTo>
                    <a:cubicBezTo>
                      <a:pt x="278" y="318"/>
                      <a:pt x="278" y="318"/>
                      <a:pt x="278" y="318"/>
                    </a:cubicBezTo>
                    <a:cubicBezTo>
                      <a:pt x="276" y="314"/>
                      <a:pt x="276" y="314"/>
                      <a:pt x="276" y="314"/>
                    </a:cubicBezTo>
                    <a:cubicBezTo>
                      <a:pt x="278" y="314"/>
                      <a:pt x="278" y="314"/>
                      <a:pt x="278" y="314"/>
                    </a:cubicBezTo>
                    <a:cubicBezTo>
                      <a:pt x="282" y="311"/>
                      <a:pt x="282" y="311"/>
                      <a:pt x="282" y="311"/>
                    </a:cubicBezTo>
                    <a:cubicBezTo>
                      <a:pt x="282" y="310"/>
                      <a:pt x="282" y="310"/>
                      <a:pt x="282" y="310"/>
                    </a:cubicBezTo>
                    <a:cubicBezTo>
                      <a:pt x="285" y="309"/>
                      <a:pt x="285" y="309"/>
                      <a:pt x="285" y="309"/>
                    </a:cubicBezTo>
                    <a:cubicBezTo>
                      <a:pt x="285" y="312"/>
                      <a:pt x="285" y="312"/>
                      <a:pt x="285" y="312"/>
                    </a:cubicBezTo>
                    <a:cubicBezTo>
                      <a:pt x="285" y="313"/>
                      <a:pt x="285" y="313"/>
                      <a:pt x="285" y="313"/>
                    </a:cubicBezTo>
                    <a:cubicBezTo>
                      <a:pt x="283" y="315"/>
                      <a:pt x="283" y="315"/>
                      <a:pt x="283" y="315"/>
                    </a:cubicBezTo>
                    <a:cubicBezTo>
                      <a:pt x="283" y="317"/>
                      <a:pt x="283" y="317"/>
                      <a:pt x="283" y="317"/>
                    </a:cubicBezTo>
                    <a:cubicBezTo>
                      <a:pt x="281" y="318"/>
                      <a:pt x="281" y="318"/>
                      <a:pt x="281" y="318"/>
                    </a:cubicBezTo>
                    <a:cubicBezTo>
                      <a:pt x="281" y="320"/>
                      <a:pt x="281" y="320"/>
                      <a:pt x="281" y="320"/>
                    </a:cubicBezTo>
                    <a:cubicBezTo>
                      <a:pt x="282" y="321"/>
                      <a:pt x="282" y="321"/>
                      <a:pt x="282" y="321"/>
                    </a:cubicBezTo>
                    <a:cubicBezTo>
                      <a:pt x="283" y="320"/>
                      <a:pt x="283" y="320"/>
                      <a:pt x="283" y="320"/>
                    </a:cubicBezTo>
                    <a:cubicBezTo>
                      <a:pt x="284" y="321"/>
                      <a:pt x="284" y="321"/>
                      <a:pt x="284" y="321"/>
                    </a:cubicBezTo>
                    <a:cubicBezTo>
                      <a:pt x="283" y="322"/>
                      <a:pt x="283" y="322"/>
                      <a:pt x="283" y="322"/>
                    </a:cubicBezTo>
                    <a:cubicBezTo>
                      <a:pt x="282" y="323"/>
                      <a:pt x="282" y="323"/>
                      <a:pt x="282" y="323"/>
                    </a:cubicBezTo>
                    <a:cubicBezTo>
                      <a:pt x="280" y="325"/>
                      <a:pt x="280" y="325"/>
                      <a:pt x="280" y="325"/>
                    </a:cubicBezTo>
                    <a:cubicBezTo>
                      <a:pt x="278" y="325"/>
                      <a:pt x="278" y="325"/>
                      <a:pt x="278" y="325"/>
                    </a:cubicBezTo>
                    <a:cubicBezTo>
                      <a:pt x="278" y="326"/>
                      <a:pt x="278" y="326"/>
                      <a:pt x="278" y="326"/>
                    </a:cubicBezTo>
                    <a:cubicBezTo>
                      <a:pt x="276" y="328"/>
                      <a:pt x="276" y="328"/>
                      <a:pt x="276" y="328"/>
                    </a:cubicBezTo>
                    <a:cubicBezTo>
                      <a:pt x="277" y="329"/>
                      <a:pt x="277" y="329"/>
                      <a:pt x="277" y="329"/>
                    </a:cubicBezTo>
                    <a:cubicBezTo>
                      <a:pt x="281" y="330"/>
                      <a:pt x="281" y="330"/>
                      <a:pt x="281" y="330"/>
                    </a:cubicBezTo>
                    <a:cubicBezTo>
                      <a:pt x="282" y="331"/>
                      <a:pt x="282" y="331"/>
                      <a:pt x="282" y="331"/>
                    </a:cubicBezTo>
                    <a:cubicBezTo>
                      <a:pt x="285" y="331"/>
                      <a:pt x="285" y="331"/>
                      <a:pt x="285" y="331"/>
                    </a:cubicBezTo>
                    <a:cubicBezTo>
                      <a:pt x="286" y="329"/>
                      <a:pt x="286" y="329"/>
                      <a:pt x="286" y="329"/>
                    </a:cubicBezTo>
                    <a:cubicBezTo>
                      <a:pt x="289" y="329"/>
                      <a:pt x="289" y="329"/>
                      <a:pt x="289" y="329"/>
                    </a:cubicBezTo>
                    <a:cubicBezTo>
                      <a:pt x="291" y="325"/>
                      <a:pt x="291" y="325"/>
                      <a:pt x="291" y="325"/>
                    </a:cubicBezTo>
                    <a:cubicBezTo>
                      <a:pt x="294" y="322"/>
                      <a:pt x="294" y="322"/>
                      <a:pt x="294" y="322"/>
                    </a:cubicBezTo>
                    <a:cubicBezTo>
                      <a:pt x="296" y="321"/>
                      <a:pt x="296" y="321"/>
                      <a:pt x="296" y="321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300" y="323"/>
                      <a:pt x="300" y="323"/>
                      <a:pt x="300" y="323"/>
                    </a:cubicBezTo>
                    <a:cubicBezTo>
                      <a:pt x="302" y="324"/>
                      <a:pt x="302" y="324"/>
                      <a:pt x="302" y="324"/>
                    </a:cubicBezTo>
                    <a:cubicBezTo>
                      <a:pt x="304" y="325"/>
                      <a:pt x="304" y="325"/>
                      <a:pt x="304" y="325"/>
                    </a:cubicBezTo>
                    <a:cubicBezTo>
                      <a:pt x="306" y="327"/>
                      <a:pt x="306" y="327"/>
                      <a:pt x="306" y="327"/>
                    </a:cubicBezTo>
                    <a:cubicBezTo>
                      <a:pt x="308" y="327"/>
                      <a:pt x="308" y="327"/>
                      <a:pt x="308" y="327"/>
                    </a:cubicBezTo>
                    <a:cubicBezTo>
                      <a:pt x="308" y="329"/>
                      <a:pt x="308" y="329"/>
                      <a:pt x="308" y="329"/>
                    </a:cubicBezTo>
                    <a:cubicBezTo>
                      <a:pt x="310" y="334"/>
                      <a:pt x="310" y="334"/>
                      <a:pt x="310" y="334"/>
                    </a:cubicBezTo>
                    <a:cubicBezTo>
                      <a:pt x="310" y="337"/>
                      <a:pt x="310" y="337"/>
                      <a:pt x="310" y="337"/>
                    </a:cubicBezTo>
                    <a:cubicBezTo>
                      <a:pt x="313" y="341"/>
                      <a:pt x="313" y="341"/>
                      <a:pt x="313" y="341"/>
                    </a:cubicBezTo>
                    <a:cubicBezTo>
                      <a:pt x="322" y="347"/>
                      <a:pt x="322" y="347"/>
                      <a:pt x="322" y="347"/>
                    </a:cubicBezTo>
                    <a:cubicBezTo>
                      <a:pt x="323" y="349"/>
                      <a:pt x="323" y="349"/>
                      <a:pt x="323" y="349"/>
                    </a:cubicBezTo>
                    <a:cubicBezTo>
                      <a:pt x="326" y="350"/>
                      <a:pt x="326" y="350"/>
                      <a:pt x="326" y="350"/>
                    </a:cubicBezTo>
                    <a:cubicBezTo>
                      <a:pt x="329" y="354"/>
                      <a:pt x="329" y="354"/>
                      <a:pt x="329" y="354"/>
                    </a:cubicBezTo>
                    <a:cubicBezTo>
                      <a:pt x="330" y="354"/>
                      <a:pt x="330" y="354"/>
                      <a:pt x="330" y="354"/>
                    </a:cubicBezTo>
                    <a:cubicBezTo>
                      <a:pt x="333" y="356"/>
                      <a:pt x="333" y="356"/>
                      <a:pt x="333" y="356"/>
                    </a:cubicBezTo>
                    <a:cubicBezTo>
                      <a:pt x="334" y="358"/>
                      <a:pt x="334" y="358"/>
                      <a:pt x="334" y="358"/>
                    </a:cubicBezTo>
                    <a:cubicBezTo>
                      <a:pt x="335" y="358"/>
                      <a:pt x="335" y="358"/>
                      <a:pt x="335" y="358"/>
                    </a:cubicBezTo>
                    <a:cubicBezTo>
                      <a:pt x="336" y="357"/>
                      <a:pt x="336" y="357"/>
                      <a:pt x="336" y="357"/>
                    </a:cubicBezTo>
                    <a:cubicBezTo>
                      <a:pt x="337" y="359"/>
                      <a:pt x="337" y="359"/>
                      <a:pt x="337" y="359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42" y="361"/>
                      <a:pt x="342" y="361"/>
                      <a:pt x="342" y="361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5"/>
                      <a:pt x="344" y="365"/>
                      <a:pt x="344" y="365"/>
                    </a:cubicBezTo>
                    <a:cubicBezTo>
                      <a:pt x="344" y="363"/>
                      <a:pt x="344" y="363"/>
                      <a:pt x="344" y="363"/>
                    </a:cubicBezTo>
                    <a:cubicBezTo>
                      <a:pt x="343" y="362"/>
                      <a:pt x="343" y="362"/>
                      <a:pt x="343" y="362"/>
                    </a:cubicBezTo>
                    <a:cubicBezTo>
                      <a:pt x="344" y="361"/>
                      <a:pt x="344" y="361"/>
                      <a:pt x="344" y="361"/>
                    </a:cubicBezTo>
                    <a:cubicBezTo>
                      <a:pt x="342" y="359"/>
                      <a:pt x="342" y="359"/>
                      <a:pt x="342" y="359"/>
                    </a:cubicBezTo>
                    <a:cubicBezTo>
                      <a:pt x="342" y="358"/>
                      <a:pt x="342" y="358"/>
                      <a:pt x="342" y="358"/>
                    </a:cubicBezTo>
                    <a:cubicBezTo>
                      <a:pt x="345" y="359"/>
                      <a:pt x="345" y="359"/>
                      <a:pt x="345" y="359"/>
                    </a:cubicBezTo>
                    <a:cubicBezTo>
                      <a:pt x="346" y="361"/>
                      <a:pt x="346" y="361"/>
                      <a:pt x="346" y="361"/>
                    </a:cubicBezTo>
                    <a:cubicBezTo>
                      <a:pt x="347" y="361"/>
                      <a:pt x="347" y="361"/>
                      <a:pt x="347" y="361"/>
                    </a:cubicBezTo>
                    <a:cubicBezTo>
                      <a:pt x="347" y="359"/>
                      <a:pt x="347" y="359"/>
                      <a:pt x="347" y="359"/>
                    </a:cubicBezTo>
                    <a:cubicBezTo>
                      <a:pt x="348" y="359"/>
                      <a:pt x="348" y="359"/>
                      <a:pt x="348" y="359"/>
                    </a:cubicBezTo>
                    <a:cubicBezTo>
                      <a:pt x="351" y="362"/>
                      <a:pt x="351" y="362"/>
                      <a:pt x="351" y="362"/>
                    </a:cubicBezTo>
                    <a:cubicBezTo>
                      <a:pt x="352" y="364"/>
                      <a:pt x="352" y="364"/>
                      <a:pt x="352" y="364"/>
                    </a:cubicBezTo>
                    <a:cubicBezTo>
                      <a:pt x="353" y="364"/>
                      <a:pt x="353" y="364"/>
                      <a:pt x="353" y="364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56" y="369"/>
                      <a:pt x="356" y="369"/>
                      <a:pt x="356" y="369"/>
                    </a:cubicBezTo>
                    <a:cubicBezTo>
                      <a:pt x="356" y="372"/>
                      <a:pt x="356" y="372"/>
                      <a:pt x="356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56" y="377"/>
                      <a:pt x="356" y="377"/>
                      <a:pt x="356" y="377"/>
                    </a:cubicBezTo>
                    <a:cubicBezTo>
                      <a:pt x="356" y="379"/>
                      <a:pt x="356" y="379"/>
                      <a:pt x="356" y="379"/>
                    </a:cubicBezTo>
                    <a:cubicBezTo>
                      <a:pt x="354" y="381"/>
                      <a:pt x="354" y="381"/>
                      <a:pt x="354" y="381"/>
                    </a:cubicBezTo>
                    <a:cubicBezTo>
                      <a:pt x="349" y="380"/>
                      <a:pt x="349" y="380"/>
                      <a:pt x="349" y="380"/>
                    </a:cubicBezTo>
                    <a:cubicBezTo>
                      <a:pt x="346" y="379"/>
                      <a:pt x="346" y="379"/>
                      <a:pt x="346" y="379"/>
                    </a:cubicBezTo>
                    <a:cubicBezTo>
                      <a:pt x="346" y="380"/>
                      <a:pt x="346" y="380"/>
                      <a:pt x="346" y="380"/>
                    </a:cubicBezTo>
                    <a:cubicBezTo>
                      <a:pt x="345" y="381"/>
                      <a:pt x="345" y="381"/>
                      <a:pt x="345" y="381"/>
                    </a:cubicBezTo>
                    <a:cubicBezTo>
                      <a:pt x="342" y="380"/>
                      <a:pt x="342" y="380"/>
                      <a:pt x="342" y="380"/>
                    </a:cubicBezTo>
                    <a:cubicBezTo>
                      <a:pt x="340" y="380"/>
                      <a:pt x="340" y="380"/>
                      <a:pt x="340" y="380"/>
                    </a:cubicBezTo>
                    <a:cubicBezTo>
                      <a:pt x="341" y="381"/>
                      <a:pt x="341" y="381"/>
                      <a:pt x="341" y="381"/>
                    </a:cubicBezTo>
                    <a:cubicBezTo>
                      <a:pt x="339" y="383"/>
                      <a:pt x="339" y="383"/>
                      <a:pt x="339" y="383"/>
                    </a:cubicBezTo>
                    <a:cubicBezTo>
                      <a:pt x="339" y="385"/>
                      <a:pt x="339" y="385"/>
                      <a:pt x="339" y="385"/>
                    </a:cubicBezTo>
                    <a:cubicBezTo>
                      <a:pt x="336" y="385"/>
                      <a:pt x="336" y="385"/>
                      <a:pt x="336" y="385"/>
                    </a:cubicBezTo>
                    <a:cubicBezTo>
                      <a:pt x="334" y="386"/>
                      <a:pt x="334" y="386"/>
                      <a:pt x="334" y="386"/>
                    </a:cubicBezTo>
                    <a:cubicBezTo>
                      <a:pt x="335" y="387"/>
                      <a:pt x="335" y="387"/>
                      <a:pt x="335" y="387"/>
                    </a:cubicBezTo>
                    <a:cubicBezTo>
                      <a:pt x="337" y="388"/>
                      <a:pt x="337" y="388"/>
                      <a:pt x="337" y="388"/>
                    </a:cubicBezTo>
                    <a:cubicBezTo>
                      <a:pt x="338" y="390"/>
                      <a:pt x="338" y="390"/>
                      <a:pt x="338" y="390"/>
                    </a:cubicBezTo>
                    <a:cubicBezTo>
                      <a:pt x="340" y="392"/>
                      <a:pt x="340" y="392"/>
                      <a:pt x="340" y="392"/>
                    </a:cubicBezTo>
                    <a:cubicBezTo>
                      <a:pt x="341" y="391"/>
                      <a:pt x="341" y="391"/>
                      <a:pt x="341" y="391"/>
                    </a:cubicBezTo>
                    <a:cubicBezTo>
                      <a:pt x="344" y="393"/>
                      <a:pt x="344" y="393"/>
                      <a:pt x="344" y="393"/>
                    </a:cubicBezTo>
                    <a:cubicBezTo>
                      <a:pt x="344" y="395"/>
                      <a:pt x="344" y="395"/>
                      <a:pt x="344" y="395"/>
                    </a:cubicBezTo>
                    <a:cubicBezTo>
                      <a:pt x="347" y="395"/>
                      <a:pt x="347" y="395"/>
                      <a:pt x="347" y="395"/>
                    </a:cubicBezTo>
                    <a:cubicBezTo>
                      <a:pt x="351" y="397"/>
                      <a:pt x="351" y="397"/>
                      <a:pt x="351" y="397"/>
                    </a:cubicBezTo>
                    <a:cubicBezTo>
                      <a:pt x="354" y="397"/>
                      <a:pt x="354" y="397"/>
                      <a:pt x="354" y="397"/>
                    </a:cubicBezTo>
                    <a:cubicBezTo>
                      <a:pt x="359" y="400"/>
                      <a:pt x="359" y="400"/>
                      <a:pt x="359" y="400"/>
                    </a:cubicBezTo>
                    <a:cubicBezTo>
                      <a:pt x="362" y="400"/>
                      <a:pt x="362" y="400"/>
                      <a:pt x="362" y="400"/>
                    </a:cubicBezTo>
                    <a:cubicBezTo>
                      <a:pt x="362" y="398"/>
                      <a:pt x="362" y="398"/>
                      <a:pt x="362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5" y="399"/>
                      <a:pt x="365" y="399"/>
                      <a:pt x="365" y="399"/>
                    </a:cubicBezTo>
                    <a:cubicBezTo>
                      <a:pt x="365" y="401"/>
                      <a:pt x="365" y="401"/>
                      <a:pt x="365" y="401"/>
                    </a:cubicBezTo>
                    <a:cubicBezTo>
                      <a:pt x="368" y="399"/>
                      <a:pt x="368" y="399"/>
                      <a:pt x="368" y="399"/>
                    </a:cubicBezTo>
                    <a:cubicBezTo>
                      <a:pt x="369" y="400"/>
                      <a:pt x="369" y="400"/>
                      <a:pt x="369" y="400"/>
                    </a:cubicBezTo>
                    <a:cubicBezTo>
                      <a:pt x="371" y="400"/>
                      <a:pt x="371" y="400"/>
                      <a:pt x="371" y="400"/>
                    </a:cubicBezTo>
                    <a:cubicBezTo>
                      <a:pt x="372" y="398"/>
                      <a:pt x="372" y="398"/>
                      <a:pt x="372" y="398"/>
                    </a:cubicBezTo>
                    <a:cubicBezTo>
                      <a:pt x="373" y="398"/>
                      <a:pt x="373" y="398"/>
                      <a:pt x="373" y="398"/>
                    </a:cubicBezTo>
                    <a:cubicBezTo>
                      <a:pt x="373" y="399"/>
                      <a:pt x="373" y="399"/>
                      <a:pt x="373" y="399"/>
                    </a:cubicBezTo>
                    <a:cubicBezTo>
                      <a:pt x="375" y="400"/>
                      <a:pt x="375" y="400"/>
                      <a:pt x="375" y="400"/>
                    </a:cubicBezTo>
                    <a:cubicBezTo>
                      <a:pt x="378" y="398"/>
                      <a:pt x="378" y="398"/>
                      <a:pt x="378" y="398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6" y="395"/>
                      <a:pt x="386" y="395"/>
                      <a:pt x="386" y="395"/>
                    </a:cubicBezTo>
                    <a:cubicBezTo>
                      <a:pt x="386" y="397"/>
                      <a:pt x="386" y="397"/>
                      <a:pt x="386" y="397"/>
                    </a:cubicBezTo>
                    <a:cubicBezTo>
                      <a:pt x="386" y="398"/>
                      <a:pt x="386" y="398"/>
                      <a:pt x="386" y="398"/>
                    </a:cubicBezTo>
                    <a:cubicBezTo>
                      <a:pt x="386" y="399"/>
                      <a:pt x="386" y="399"/>
                      <a:pt x="386" y="399"/>
                    </a:cubicBezTo>
                    <a:cubicBezTo>
                      <a:pt x="387" y="399"/>
                      <a:pt x="387" y="399"/>
                      <a:pt x="387" y="399"/>
                    </a:cubicBezTo>
                    <a:cubicBezTo>
                      <a:pt x="387" y="402"/>
                      <a:pt x="387" y="402"/>
                      <a:pt x="387" y="402"/>
                    </a:cubicBezTo>
                    <a:cubicBezTo>
                      <a:pt x="386" y="403"/>
                      <a:pt x="386" y="403"/>
                      <a:pt x="386" y="403"/>
                    </a:cubicBezTo>
                    <a:cubicBezTo>
                      <a:pt x="387" y="405"/>
                      <a:pt x="387" y="405"/>
                      <a:pt x="387" y="405"/>
                    </a:cubicBezTo>
                    <a:cubicBezTo>
                      <a:pt x="388" y="405"/>
                      <a:pt x="388" y="405"/>
                      <a:pt x="388" y="405"/>
                    </a:cubicBezTo>
                    <a:cubicBezTo>
                      <a:pt x="389" y="404"/>
                      <a:pt x="389" y="404"/>
                      <a:pt x="389" y="404"/>
                    </a:cubicBezTo>
                    <a:cubicBezTo>
                      <a:pt x="390" y="405"/>
                      <a:pt x="390" y="405"/>
                      <a:pt x="390" y="405"/>
                    </a:cubicBezTo>
                    <a:cubicBezTo>
                      <a:pt x="390" y="407"/>
                      <a:pt x="390" y="407"/>
                      <a:pt x="390" y="407"/>
                    </a:cubicBezTo>
                    <a:cubicBezTo>
                      <a:pt x="389" y="410"/>
                      <a:pt x="389" y="410"/>
                      <a:pt x="389" y="410"/>
                    </a:cubicBezTo>
                    <a:cubicBezTo>
                      <a:pt x="389" y="413"/>
                      <a:pt x="389" y="413"/>
                      <a:pt x="389" y="413"/>
                    </a:cubicBezTo>
                    <a:cubicBezTo>
                      <a:pt x="390" y="413"/>
                      <a:pt x="390" y="413"/>
                      <a:pt x="390" y="413"/>
                    </a:cubicBezTo>
                    <a:cubicBezTo>
                      <a:pt x="391" y="412"/>
                      <a:pt x="391" y="412"/>
                      <a:pt x="391" y="412"/>
                    </a:cubicBezTo>
                    <a:cubicBezTo>
                      <a:pt x="392" y="409"/>
                      <a:pt x="392" y="409"/>
                      <a:pt x="392" y="409"/>
                    </a:cubicBezTo>
                    <a:cubicBezTo>
                      <a:pt x="393" y="407"/>
                      <a:pt x="393" y="407"/>
                      <a:pt x="393" y="407"/>
                    </a:cubicBezTo>
                    <a:cubicBezTo>
                      <a:pt x="393" y="407"/>
                      <a:pt x="393" y="407"/>
                      <a:pt x="393" y="407"/>
                    </a:cubicBezTo>
                    <a:cubicBezTo>
                      <a:pt x="393" y="410"/>
                      <a:pt x="393" y="410"/>
                      <a:pt x="393" y="410"/>
                    </a:cubicBezTo>
                    <a:cubicBezTo>
                      <a:pt x="391" y="414"/>
                      <a:pt x="391" y="414"/>
                      <a:pt x="391" y="414"/>
                    </a:cubicBezTo>
                    <a:cubicBezTo>
                      <a:pt x="390" y="417"/>
                      <a:pt x="390" y="417"/>
                      <a:pt x="390" y="417"/>
                    </a:cubicBezTo>
                    <a:cubicBezTo>
                      <a:pt x="390" y="421"/>
                      <a:pt x="390" y="421"/>
                      <a:pt x="390" y="421"/>
                    </a:cubicBezTo>
                    <a:cubicBezTo>
                      <a:pt x="391" y="423"/>
                      <a:pt x="391" y="423"/>
                      <a:pt x="391" y="423"/>
                    </a:cubicBezTo>
                    <a:cubicBezTo>
                      <a:pt x="391" y="427"/>
                      <a:pt x="391" y="427"/>
                      <a:pt x="391" y="427"/>
                    </a:cubicBezTo>
                    <a:cubicBezTo>
                      <a:pt x="390" y="430"/>
                      <a:pt x="390" y="430"/>
                      <a:pt x="390" y="430"/>
                    </a:cubicBezTo>
                    <a:cubicBezTo>
                      <a:pt x="393" y="431"/>
                      <a:pt x="393" y="431"/>
                      <a:pt x="393" y="431"/>
                    </a:cubicBezTo>
                    <a:cubicBezTo>
                      <a:pt x="393" y="433"/>
                      <a:pt x="393" y="433"/>
                      <a:pt x="393" y="433"/>
                    </a:cubicBezTo>
                    <a:cubicBezTo>
                      <a:pt x="392" y="435"/>
                      <a:pt x="392" y="435"/>
                      <a:pt x="392" y="435"/>
                    </a:cubicBezTo>
                    <a:cubicBezTo>
                      <a:pt x="393" y="436"/>
                      <a:pt x="393" y="436"/>
                      <a:pt x="393" y="436"/>
                    </a:cubicBezTo>
                    <a:cubicBezTo>
                      <a:pt x="394" y="439"/>
                      <a:pt x="394" y="439"/>
                      <a:pt x="394" y="439"/>
                    </a:cubicBezTo>
                    <a:cubicBezTo>
                      <a:pt x="394" y="446"/>
                      <a:pt x="394" y="446"/>
                      <a:pt x="394" y="446"/>
                    </a:cubicBezTo>
                    <a:cubicBezTo>
                      <a:pt x="395" y="439"/>
                      <a:pt x="395" y="439"/>
                      <a:pt x="395" y="439"/>
                    </a:cubicBezTo>
                    <a:cubicBezTo>
                      <a:pt x="393" y="434"/>
                      <a:pt x="393" y="434"/>
                      <a:pt x="393" y="434"/>
                    </a:cubicBezTo>
                    <a:cubicBezTo>
                      <a:pt x="394" y="429"/>
                      <a:pt x="394" y="429"/>
                      <a:pt x="394" y="429"/>
                    </a:cubicBezTo>
                    <a:cubicBezTo>
                      <a:pt x="397" y="424"/>
                      <a:pt x="397" y="424"/>
                      <a:pt x="397" y="424"/>
                    </a:cubicBezTo>
                    <a:cubicBezTo>
                      <a:pt x="398" y="424"/>
                      <a:pt x="398" y="424"/>
                      <a:pt x="398" y="424"/>
                    </a:cubicBezTo>
                    <a:cubicBezTo>
                      <a:pt x="398" y="426"/>
                      <a:pt x="398" y="426"/>
                      <a:pt x="398" y="426"/>
                    </a:cubicBezTo>
                    <a:cubicBezTo>
                      <a:pt x="397" y="426"/>
                      <a:pt x="397" y="426"/>
                      <a:pt x="397" y="426"/>
                    </a:cubicBezTo>
                    <a:cubicBezTo>
                      <a:pt x="397" y="428"/>
                      <a:pt x="397" y="428"/>
                      <a:pt x="397" y="428"/>
                    </a:cubicBezTo>
                    <a:cubicBezTo>
                      <a:pt x="398" y="429"/>
                      <a:pt x="398" y="429"/>
                      <a:pt x="398" y="429"/>
                    </a:cubicBezTo>
                    <a:cubicBezTo>
                      <a:pt x="399" y="428"/>
                      <a:pt x="399" y="428"/>
                      <a:pt x="399" y="428"/>
                    </a:cubicBezTo>
                    <a:cubicBezTo>
                      <a:pt x="400" y="429"/>
                      <a:pt x="400" y="429"/>
                      <a:pt x="400" y="429"/>
                    </a:cubicBezTo>
                    <a:cubicBezTo>
                      <a:pt x="401" y="428"/>
                      <a:pt x="401" y="428"/>
                      <a:pt x="401" y="428"/>
                    </a:cubicBezTo>
                    <a:cubicBezTo>
                      <a:pt x="401" y="425"/>
                      <a:pt x="401" y="425"/>
                      <a:pt x="401" y="425"/>
                    </a:cubicBezTo>
                    <a:cubicBezTo>
                      <a:pt x="400" y="423"/>
                      <a:pt x="400" y="423"/>
                      <a:pt x="400" y="423"/>
                    </a:cubicBezTo>
                    <a:cubicBezTo>
                      <a:pt x="400" y="422"/>
                      <a:pt x="400" y="422"/>
                      <a:pt x="400" y="422"/>
                    </a:cubicBezTo>
                    <a:cubicBezTo>
                      <a:pt x="402" y="422"/>
                      <a:pt x="402" y="422"/>
                      <a:pt x="402" y="422"/>
                    </a:cubicBezTo>
                    <a:cubicBezTo>
                      <a:pt x="402" y="420"/>
                      <a:pt x="402" y="420"/>
                      <a:pt x="402" y="420"/>
                    </a:cubicBezTo>
                    <a:cubicBezTo>
                      <a:pt x="400" y="419"/>
                      <a:pt x="400" y="419"/>
                      <a:pt x="400" y="419"/>
                    </a:cubicBezTo>
                    <a:cubicBezTo>
                      <a:pt x="400" y="417"/>
                      <a:pt x="400" y="417"/>
                      <a:pt x="400" y="417"/>
                    </a:cubicBezTo>
                    <a:cubicBezTo>
                      <a:pt x="401" y="413"/>
                      <a:pt x="401" y="413"/>
                      <a:pt x="401" y="413"/>
                    </a:cubicBezTo>
                    <a:cubicBezTo>
                      <a:pt x="403" y="407"/>
                      <a:pt x="403" y="407"/>
                      <a:pt x="403" y="407"/>
                    </a:cubicBezTo>
                    <a:cubicBezTo>
                      <a:pt x="403" y="405"/>
                      <a:pt x="403" y="405"/>
                      <a:pt x="403" y="405"/>
                    </a:cubicBezTo>
                    <a:cubicBezTo>
                      <a:pt x="403" y="404"/>
                      <a:pt x="403" y="404"/>
                      <a:pt x="403" y="404"/>
                    </a:cubicBezTo>
                    <a:cubicBezTo>
                      <a:pt x="404" y="402"/>
                      <a:pt x="404" y="402"/>
                      <a:pt x="404" y="402"/>
                    </a:cubicBezTo>
                    <a:cubicBezTo>
                      <a:pt x="408" y="402"/>
                      <a:pt x="408" y="402"/>
                      <a:pt x="408" y="402"/>
                    </a:cubicBezTo>
                    <a:cubicBezTo>
                      <a:pt x="408" y="401"/>
                      <a:pt x="408" y="401"/>
                      <a:pt x="408" y="401"/>
                    </a:cubicBezTo>
                    <a:cubicBezTo>
                      <a:pt x="409" y="400"/>
                      <a:pt x="409" y="400"/>
                      <a:pt x="409" y="400"/>
                    </a:cubicBezTo>
                    <a:cubicBezTo>
                      <a:pt x="410" y="400"/>
                      <a:pt x="410" y="400"/>
                      <a:pt x="410" y="400"/>
                    </a:cubicBezTo>
                    <a:cubicBezTo>
                      <a:pt x="411" y="401"/>
                      <a:pt x="411" y="401"/>
                      <a:pt x="411" y="401"/>
                    </a:cubicBezTo>
                    <a:cubicBezTo>
                      <a:pt x="413" y="400"/>
                      <a:pt x="413" y="400"/>
                      <a:pt x="413" y="400"/>
                    </a:cubicBezTo>
                    <a:cubicBezTo>
                      <a:pt x="414" y="398"/>
                      <a:pt x="414" y="398"/>
                      <a:pt x="414" y="398"/>
                    </a:cubicBezTo>
                    <a:cubicBezTo>
                      <a:pt x="415" y="398"/>
                      <a:pt x="415" y="398"/>
                      <a:pt x="415" y="398"/>
                    </a:cubicBezTo>
                    <a:cubicBezTo>
                      <a:pt x="415" y="400"/>
                      <a:pt x="415" y="400"/>
                      <a:pt x="415" y="400"/>
                    </a:cubicBezTo>
                    <a:cubicBezTo>
                      <a:pt x="416" y="399"/>
                      <a:pt x="416" y="399"/>
                      <a:pt x="416" y="399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20" y="397"/>
                      <a:pt x="420" y="397"/>
                      <a:pt x="420" y="397"/>
                    </a:cubicBezTo>
                    <a:cubicBezTo>
                      <a:pt x="421" y="397"/>
                      <a:pt x="421" y="397"/>
                      <a:pt x="421" y="397"/>
                    </a:cubicBezTo>
                    <a:cubicBezTo>
                      <a:pt x="422" y="398"/>
                      <a:pt x="422" y="398"/>
                      <a:pt x="422" y="398"/>
                    </a:cubicBezTo>
                    <a:cubicBezTo>
                      <a:pt x="423" y="399"/>
                      <a:pt x="423" y="399"/>
                      <a:pt x="423" y="399"/>
                    </a:cubicBezTo>
                    <a:cubicBezTo>
                      <a:pt x="424" y="401"/>
                      <a:pt x="424" y="401"/>
                      <a:pt x="424" y="401"/>
                    </a:cubicBezTo>
                    <a:cubicBezTo>
                      <a:pt x="424" y="399"/>
                      <a:pt x="424" y="399"/>
                      <a:pt x="424" y="399"/>
                    </a:cubicBezTo>
                    <a:cubicBezTo>
                      <a:pt x="423" y="396"/>
                      <a:pt x="423" y="396"/>
                      <a:pt x="423" y="396"/>
                    </a:cubicBezTo>
                    <a:cubicBezTo>
                      <a:pt x="425" y="393"/>
                      <a:pt x="425" y="393"/>
                      <a:pt x="425" y="393"/>
                    </a:cubicBezTo>
                    <a:cubicBezTo>
                      <a:pt x="426" y="393"/>
                      <a:pt x="426" y="393"/>
                      <a:pt x="426" y="393"/>
                    </a:cubicBezTo>
                    <a:cubicBezTo>
                      <a:pt x="427" y="393"/>
                      <a:pt x="427" y="393"/>
                      <a:pt x="427" y="393"/>
                    </a:cubicBezTo>
                    <a:cubicBezTo>
                      <a:pt x="429" y="393"/>
                      <a:pt x="429" y="393"/>
                      <a:pt x="429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2" y="394"/>
                      <a:pt x="432" y="394"/>
                      <a:pt x="432" y="394"/>
                    </a:cubicBezTo>
                    <a:cubicBezTo>
                      <a:pt x="434" y="391"/>
                      <a:pt x="434" y="391"/>
                      <a:pt x="434" y="391"/>
                    </a:cubicBezTo>
                    <a:cubicBezTo>
                      <a:pt x="433" y="389"/>
                      <a:pt x="433" y="389"/>
                      <a:pt x="433" y="389"/>
                    </a:cubicBezTo>
                    <a:cubicBezTo>
                      <a:pt x="435" y="388"/>
                      <a:pt x="435" y="388"/>
                      <a:pt x="435" y="388"/>
                    </a:cubicBezTo>
                    <a:cubicBezTo>
                      <a:pt x="433" y="388"/>
                      <a:pt x="433" y="388"/>
                      <a:pt x="433" y="388"/>
                    </a:cubicBezTo>
                    <a:cubicBezTo>
                      <a:pt x="433" y="387"/>
                      <a:pt x="433" y="387"/>
                      <a:pt x="433" y="387"/>
                    </a:cubicBezTo>
                    <a:cubicBezTo>
                      <a:pt x="431" y="387"/>
                      <a:pt x="431" y="387"/>
                      <a:pt x="431" y="387"/>
                    </a:cubicBezTo>
                    <a:cubicBezTo>
                      <a:pt x="426" y="389"/>
                      <a:pt x="426" y="389"/>
                      <a:pt x="426" y="389"/>
                    </a:cubicBezTo>
                    <a:cubicBezTo>
                      <a:pt x="425" y="389"/>
                      <a:pt x="425" y="389"/>
                      <a:pt x="425" y="389"/>
                    </a:cubicBezTo>
                    <a:cubicBezTo>
                      <a:pt x="424" y="390"/>
                      <a:pt x="424" y="390"/>
                      <a:pt x="424" y="390"/>
                    </a:cubicBezTo>
                    <a:cubicBezTo>
                      <a:pt x="422" y="390"/>
                      <a:pt x="422" y="390"/>
                      <a:pt x="422" y="390"/>
                    </a:cubicBezTo>
                    <a:cubicBezTo>
                      <a:pt x="422" y="392"/>
                      <a:pt x="422" y="392"/>
                      <a:pt x="422" y="392"/>
                    </a:cubicBezTo>
                    <a:cubicBezTo>
                      <a:pt x="422" y="393"/>
                      <a:pt x="422" y="393"/>
                      <a:pt x="422" y="393"/>
                    </a:cubicBezTo>
                    <a:cubicBezTo>
                      <a:pt x="420" y="390"/>
                      <a:pt x="420" y="390"/>
                      <a:pt x="420" y="390"/>
                    </a:cubicBezTo>
                    <a:cubicBezTo>
                      <a:pt x="420" y="389"/>
                      <a:pt x="420" y="389"/>
                      <a:pt x="420" y="389"/>
                    </a:cubicBezTo>
                    <a:cubicBezTo>
                      <a:pt x="419" y="390"/>
                      <a:pt x="419" y="390"/>
                      <a:pt x="419" y="390"/>
                    </a:cubicBezTo>
                    <a:cubicBezTo>
                      <a:pt x="419" y="392"/>
                      <a:pt x="419" y="392"/>
                      <a:pt x="419" y="392"/>
                    </a:cubicBezTo>
                    <a:cubicBezTo>
                      <a:pt x="417" y="392"/>
                      <a:pt x="417" y="392"/>
                      <a:pt x="417" y="392"/>
                    </a:cubicBezTo>
                    <a:cubicBezTo>
                      <a:pt x="415" y="391"/>
                      <a:pt x="415" y="391"/>
                      <a:pt x="415" y="391"/>
                    </a:cubicBezTo>
                    <a:cubicBezTo>
                      <a:pt x="413" y="391"/>
                      <a:pt x="413" y="391"/>
                      <a:pt x="413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90"/>
                      <a:pt x="411" y="390"/>
                      <a:pt x="411" y="390"/>
                    </a:cubicBezTo>
                    <a:cubicBezTo>
                      <a:pt x="411" y="392"/>
                      <a:pt x="411" y="392"/>
                      <a:pt x="411" y="392"/>
                    </a:cubicBezTo>
                    <a:cubicBezTo>
                      <a:pt x="413" y="393"/>
                      <a:pt x="413" y="393"/>
                      <a:pt x="413" y="393"/>
                    </a:cubicBezTo>
                    <a:cubicBezTo>
                      <a:pt x="413" y="394"/>
                      <a:pt x="413" y="394"/>
                      <a:pt x="413" y="394"/>
                    </a:cubicBezTo>
                    <a:cubicBezTo>
                      <a:pt x="410" y="395"/>
                      <a:pt x="410" y="395"/>
                      <a:pt x="410" y="395"/>
                    </a:cubicBezTo>
                    <a:cubicBezTo>
                      <a:pt x="410" y="394"/>
                      <a:pt x="410" y="394"/>
                      <a:pt x="410" y="394"/>
                    </a:cubicBezTo>
                    <a:cubicBezTo>
                      <a:pt x="407" y="394"/>
                      <a:pt x="407" y="394"/>
                      <a:pt x="407" y="394"/>
                    </a:cubicBezTo>
                    <a:cubicBezTo>
                      <a:pt x="406" y="393"/>
                      <a:pt x="406" y="393"/>
                      <a:pt x="406" y="393"/>
                    </a:cubicBezTo>
                    <a:cubicBezTo>
                      <a:pt x="408" y="391"/>
                      <a:pt x="408" y="391"/>
                      <a:pt x="408" y="391"/>
                    </a:cubicBezTo>
                    <a:cubicBezTo>
                      <a:pt x="408" y="389"/>
                      <a:pt x="408" y="389"/>
                      <a:pt x="408" y="389"/>
                    </a:cubicBezTo>
                    <a:cubicBezTo>
                      <a:pt x="407" y="389"/>
                      <a:pt x="407" y="389"/>
                      <a:pt x="407" y="389"/>
                    </a:cubicBezTo>
                    <a:cubicBezTo>
                      <a:pt x="406" y="390"/>
                      <a:pt x="406" y="390"/>
                      <a:pt x="406" y="390"/>
                    </a:cubicBezTo>
                    <a:cubicBezTo>
                      <a:pt x="404" y="389"/>
                      <a:pt x="404" y="389"/>
                      <a:pt x="404" y="389"/>
                    </a:cubicBezTo>
                    <a:cubicBezTo>
                      <a:pt x="405" y="387"/>
                      <a:pt x="405" y="387"/>
                      <a:pt x="405" y="387"/>
                    </a:cubicBezTo>
                    <a:cubicBezTo>
                      <a:pt x="407" y="386"/>
                      <a:pt x="407" y="386"/>
                      <a:pt x="407" y="386"/>
                    </a:cubicBezTo>
                    <a:cubicBezTo>
                      <a:pt x="410" y="382"/>
                      <a:pt x="410" y="382"/>
                      <a:pt x="410" y="382"/>
                    </a:cubicBezTo>
                    <a:cubicBezTo>
                      <a:pt x="412" y="382"/>
                      <a:pt x="412" y="382"/>
                      <a:pt x="412" y="382"/>
                    </a:cubicBezTo>
                    <a:cubicBezTo>
                      <a:pt x="415" y="383"/>
                      <a:pt x="415" y="383"/>
                      <a:pt x="415" y="383"/>
                    </a:cubicBezTo>
                    <a:cubicBezTo>
                      <a:pt x="423" y="382"/>
                      <a:pt x="423" y="382"/>
                      <a:pt x="423" y="382"/>
                    </a:cubicBezTo>
                    <a:cubicBezTo>
                      <a:pt x="429" y="381"/>
                      <a:pt x="429" y="381"/>
                      <a:pt x="429" y="381"/>
                    </a:cubicBezTo>
                    <a:cubicBezTo>
                      <a:pt x="430" y="381"/>
                      <a:pt x="430" y="381"/>
                      <a:pt x="430" y="381"/>
                    </a:cubicBezTo>
                    <a:cubicBezTo>
                      <a:pt x="433" y="380"/>
                      <a:pt x="433" y="380"/>
                      <a:pt x="433" y="380"/>
                    </a:cubicBezTo>
                    <a:cubicBezTo>
                      <a:pt x="434" y="382"/>
                      <a:pt x="434" y="382"/>
                      <a:pt x="434" y="382"/>
                    </a:cubicBezTo>
                    <a:cubicBezTo>
                      <a:pt x="436" y="383"/>
                      <a:pt x="436" y="383"/>
                      <a:pt x="436" y="383"/>
                    </a:cubicBezTo>
                    <a:cubicBezTo>
                      <a:pt x="437" y="383"/>
                      <a:pt x="437" y="383"/>
                      <a:pt x="437" y="383"/>
                    </a:cubicBezTo>
                    <a:cubicBezTo>
                      <a:pt x="437" y="385"/>
                      <a:pt x="437" y="385"/>
                      <a:pt x="437" y="385"/>
                    </a:cubicBezTo>
                    <a:cubicBezTo>
                      <a:pt x="437" y="389"/>
                      <a:pt x="437" y="389"/>
                      <a:pt x="437" y="389"/>
                    </a:cubicBezTo>
                    <a:cubicBezTo>
                      <a:pt x="436" y="391"/>
                      <a:pt x="436" y="391"/>
                      <a:pt x="436" y="391"/>
                    </a:cubicBezTo>
                    <a:cubicBezTo>
                      <a:pt x="437" y="391"/>
                      <a:pt x="437" y="391"/>
                      <a:pt x="437" y="391"/>
                    </a:cubicBezTo>
                    <a:cubicBezTo>
                      <a:pt x="437" y="392"/>
                      <a:pt x="437" y="392"/>
                      <a:pt x="437" y="392"/>
                    </a:cubicBezTo>
                    <a:cubicBezTo>
                      <a:pt x="435" y="393"/>
                      <a:pt x="435" y="393"/>
                      <a:pt x="435" y="393"/>
                    </a:cubicBezTo>
                    <a:cubicBezTo>
                      <a:pt x="435" y="394"/>
                      <a:pt x="435" y="394"/>
                      <a:pt x="435" y="394"/>
                    </a:cubicBezTo>
                    <a:cubicBezTo>
                      <a:pt x="436" y="395"/>
                      <a:pt x="436" y="395"/>
                      <a:pt x="436" y="395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9" y="399"/>
                      <a:pt x="439" y="399"/>
                      <a:pt x="439" y="399"/>
                    </a:cubicBezTo>
                    <a:cubicBezTo>
                      <a:pt x="440" y="400"/>
                      <a:pt x="440" y="400"/>
                      <a:pt x="440" y="400"/>
                    </a:cubicBezTo>
                    <a:cubicBezTo>
                      <a:pt x="440" y="401"/>
                      <a:pt x="440" y="401"/>
                      <a:pt x="440" y="401"/>
                    </a:cubicBezTo>
                    <a:cubicBezTo>
                      <a:pt x="438" y="402"/>
                      <a:pt x="438" y="402"/>
                      <a:pt x="438" y="402"/>
                    </a:cubicBezTo>
                    <a:cubicBezTo>
                      <a:pt x="438" y="404"/>
                      <a:pt x="438" y="404"/>
                      <a:pt x="438" y="404"/>
                    </a:cubicBezTo>
                    <a:cubicBezTo>
                      <a:pt x="437" y="406"/>
                      <a:pt x="437" y="406"/>
                      <a:pt x="437" y="406"/>
                    </a:cubicBezTo>
                    <a:cubicBezTo>
                      <a:pt x="439" y="406"/>
                      <a:pt x="439" y="406"/>
                      <a:pt x="439" y="406"/>
                    </a:cubicBezTo>
                    <a:cubicBezTo>
                      <a:pt x="441" y="406"/>
                      <a:pt x="441" y="406"/>
                      <a:pt x="441" y="406"/>
                    </a:cubicBezTo>
                    <a:cubicBezTo>
                      <a:pt x="442" y="407"/>
                      <a:pt x="442" y="407"/>
                      <a:pt x="442" y="407"/>
                    </a:cubicBezTo>
                    <a:cubicBezTo>
                      <a:pt x="443" y="407"/>
                      <a:pt x="443" y="407"/>
                      <a:pt x="443" y="407"/>
                    </a:cubicBezTo>
                    <a:cubicBezTo>
                      <a:pt x="444" y="409"/>
                      <a:pt x="444" y="409"/>
                      <a:pt x="444" y="409"/>
                    </a:cubicBezTo>
                    <a:cubicBezTo>
                      <a:pt x="447" y="409"/>
                      <a:pt x="447" y="409"/>
                      <a:pt x="447" y="409"/>
                    </a:cubicBezTo>
                    <a:cubicBezTo>
                      <a:pt x="449" y="408"/>
                      <a:pt x="449" y="408"/>
                      <a:pt x="449" y="408"/>
                    </a:cubicBezTo>
                    <a:cubicBezTo>
                      <a:pt x="449" y="408"/>
                      <a:pt x="449" y="408"/>
                      <a:pt x="449" y="408"/>
                    </a:cubicBezTo>
                    <a:cubicBezTo>
                      <a:pt x="449" y="410"/>
                      <a:pt x="449" y="410"/>
                      <a:pt x="449" y="410"/>
                    </a:cubicBezTo>
                    <a:cubicBezTo>
                      <a:pt x="450" y="410"/>
                      <a:pt x="450" y="410"/>
                      <a:pt x="450" y="410"/>
                    </a:cubicBezTo>
                    <a:cubicBezTo>
                      <a:pt x="451" y="410"/>
                      <a:pt x="451" y="410"/>
                      <a:pt x="451" y="410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1" y="414"/>
                      <a:pt x="451" y="414"/>
                      <a:pt x="451" y="414"/>
                    </a:cubicBezTo>
                    <a:cubicBezTo>
                      <a:pt x="452" y="414"/>
                      <a:pt x="452" y="414"/>
                      <a:pt x="452" y="414"/>
                    </a:cubicBezTo>
                    <a:cubicBezTo>
                      <a:pt x="453" y="416"/>
                      <a:pt x="453" y="416"/>
                      <a:pt x="453" y="416"/>
                    </a:cubicBezTo>
                    <a:cubicBezTo>
                      <a:pt x="456" y="419"/>
                      <a:pt x="456" y="419"/>
                      <a:pt x="456" y="419"/>
                    </a:cubicBezTo>
                    <a:cubicBezTo>
                      <a:pt x="456" y="420"/>
                      <a:pt x="456" y="420"/>
                      <a:pt x="456" y="420"/>
                    </a:cubicBezTo>
                    <a:cubicBezTo>
                      <a:pt x="458" y="418"/>
                      <a:pt x="458" y="418"/>
                      <a:pt x="458" y="418"/>
                    </a:cubicBezTo>
                    <a:cubicBezTo>
                      <a:pt x="459" y="419"/>
                      <a:pt x="459" y="419"/>
                      <a:pt x="459" y="419"/>
                    </a:cubicBezTo>
                    <a:cubicBezTo>
                      <a:pt x="459" y="421"/>
                      <a:pt x="459" y="421"/>
                      <a:pt x="459" y="421"/>
                    </a:cubicBezTo>
                    <a:cubicBezTo>
                      <a:pt x="460" y="421"/>
                      <a:pt x="460" y="421"/>
                      <a:pt x="460" y="421"/>
                    </a:cubicBezTo>
                    <a:cubicBezTo>
                      <a:pt x="462" y="423"/>
                      <a:pt x="462" y="423"/>
                      <a:pt x="462" y="423"/>
                    </a:cubicBezTo>
                    <a:cubicBezTo>
                      <a:pt x="465" y="422"/>
                      <a:pt x="465" y="422"/>
                      <a:pt x="465" y="422"/>
                    </a:cubicBezTo>
                    <a:cubicBezTo>
                      <a:pt x="469" y="422"/>
                      <a:pt x="469" y="422"/>
                      <a:pt x="469" y="422"/>
                    </a:cubicBezTo>
                    <a:cubicBezTo>
                      <a:pt x="470" y="420"/>
                      <a:pt x="470" y="420"/>
                      <a:pt x="470" y="420"/>
                    </a:cubicBezTo>
                    <a:cubicBezTo>
                      <a:pt x="473" y="419"/>
                      <a:pt x="473" y="419"/>
                      <a:pt x="473" y="419"/>
                    </a:cubicBezTo>
                    <a:cubicBezTo>
                      <a:pt x="474" y="419"/>
                      <a:pt x="474" y="419"/>
                      <a:pt x="474" y="419"/>
                    </a:cubicBezTo>
                    <a:cubicBezTo>
                      <a:pt x="474" y="420"/>
                      <a:pt x="474" y="420"/>
                      <a:pt x="474" y="420"/>
                    </a:cubicBezTo>
                    <a:cubicBezTo>
                      <a:pt x="479" y="420"/>
                      <a:pt x="479" y="420"/>
                      <a:pt x="479" y="420"/>
                    </a:cubicBezTo>
                    <a:cubicBezTo>
                      <a:pt x="482" y="423"/>
                      <a:pt x="482" y="423"/>
                      <a:pt x="482" y="423"/>
                    </a:cubicBezTo>
                    <a:cubicBezTo>
                      <a:pt x="484" y="423"/>
                      <a:pt x="484" y="423"/>
                      <a:pt x="484" y="423"/>
                    </a:cubicBezTo>
                    <a:cubicBezTo>
                      <a:pt x="486" y="425"/>
                      <a:pt x="486" y="425"/>
                      <a:pt x="486" y="425"/>
                    </a:cubicBezTo>
                    <a:cubicBezTo>
                      <a:pt x="487" y="424"/>
                      <a:pt x="487" y="424"/>
                      <a:pt x="487" y="424"/>
                    </a:cubicBezTo>
                    <a:cubicBezTo>
                      <a:pt x="491" y="423"/>
                      <a:pt x="491" y="423"/>
                      <a:pt x="491" y="423"/>
                    </a:cubicBezTo>
                    <a:cubicBezTo>
                      <a:pt x="492" y="425"/>
                      <a:pt x="492" y="425"/>
                      <a:pt x="492" y="425"/>
                    </a:cubicBezTo>
                    <a:cubicBezTo>
                      <a:pt x="493" y="424"/>
                      <a:pt x="493" y="424"/>
                      <a:pt x="493" y="424"/>
                    </a:cubicBezTo>
                    <a:cubicBezTo>
                      <a:pt x="493" y="422"/>
                      <a:pt x="493" y="422"/>
                      <a:pt x="493" y="422"/>
                    </a:cubicBezTo>
                    <a:cubicBezTo>
                      <a:pt x="491" y="420"/>
                      <a:pt x="491" y="420"/>
                      <a:pt x="491" y="420"/>
                    </a:cubicBezTo>
                    <a:cubicBezTo>
                      <a:pt x="491" y="417"/>
                      <a:pt x="491" y="417"/>
                      <a:pt x="491" y="417"/>
                    </a:cubicBezTo>
                    <a:cubicBezTo>
                      <a:pt x="492" y="416"/>
                      <a:pt x="492" y="416"/>
                      <a:pt x="492" y="416"/>
                    </a:cubicBezTo>
                    <a:cubicBezTo>
                      <a:pt x="493" y="416"/>
                      <a:pt x="493" y="416"/>
                      <a:pt x="493" y="416"/>
                    </a:cubicBezTo>
                    <a:cubicBezTo>
                      <a:pt x="494" y="420"/>
                      <a:pt x="494" y="420"/>
                      <a:pt x="494" y="420"/>
                    </a:cubicBezTo>
                    <a:cubicBezTo>
                      <a:pt x="495" y="423"/>
                      <a:pt x="495" y="423"/>
                      <a:pt x="495" y="423"/>
                    </a:cubicBezTo>
                    <a:cubicBezTo>
                      <a:pt x="498" y="426"/>
                      <a:pt x="498" y="426"/>
                      <a:pt x="498" y="426"/>
                    </a:cubicBezTo>
                    <a:cubicBezTo>
                      <a:pt x="499" y="428"/>
                      <a:pt x="499" y="428"/>
                      <a:pt x="499" y="428"/>
                    </a:cubicBezTo>
                    <a:cubicBezTo>
                      <a:pt x="500" y="430"/>
                      <a:pt x="500" y="430"/>
                      <a:pt x="500" y="430"/>
                    </a:cubicBezTo>
                    <a:cubicBezTo>
                      <a:pt x="500" y="426"/>
                      <a:pt x="500" y="426"/>
                      <a:pt x="500" y="426"/>
                    </a:cubicBezTo>
                    <a:cubicBezTo>
                      <a:pt x="499" y="424"/>
                      <a:pt x="499" y="424"/>
                      <a:pt x="499" y="424"/>
                    </a:cubicBezTo>
                    <a:cubicBezTo>
                      <a:pt x="496" y="423"/>
                      <a:pt x="496" y="423"/>
                      <a:pt x="496" y="423"/>
                    </a:cubicBezTo>
                    <a:cubicBezTo>
                      <a:pt x="495" y="419"/>
                      <a:pt x="495" y="419"/>
                      <a:pt x="495" y="419"/>
                    </a:cubicBezTo>
                    <a:cubicBezTo>
                      <a:pt x="494" y="415"/>
                      <a:pt x="494" y="415"/>
                      <a:pt x="494" y="415"/>
                    </a:cubicBezTo>
                    <a:cubicBezTo>
                      <a:pt x="495" y="413"/>
                      <a:pt x="495" y="413"/>
                      <a:pt x="495" y="413"/>
                    </a:cubicBezTo>
                    <a:cubicBezTo>
                      <a:pt x="496" y="414"/>
                      <a:pt x="496" y="414"/>
                      <a:pt x="496" y="414"/>
                    </a:cubicBezTo>
                    <a:cubicBezTo>
                      <a:pt x="496" y="415"/>
                      <a:pt x="496" y="415"/>
                      <a:pt x="496" y="415"/>
                    </a:cubicBezTo>
                    <a:cubicBezTo>
                      <a:pt x="497" y="416"/>
                      <a:pt x="497" y="416"/>
                      <a:pt x="497" y="416"/>
                    </a:cubicBezTo>
                    <a:cubicBezTo>
                      <a:pt x="498" y="415"/>
                      <a:pt x="498" y="415"/>
                      <a:pt x="498" y="415"/>
                    </a:cubicBezTo>
                    <a:cubicBezTo>
                      <a:pt x="498" y="414"/>
                      <a:pt x="498" y="414"/>
                      <a:pt x="498" y="414"/>
                    </a:cubicBezTo>
                    <a:cubicBezTo>
                      <a:pt x="497" y="412"/>
                      <a:pt x="497" y="412"/>
                      <a:pt x="497" y="412"/>
                    </a:cubicBezTo>
                    <a:cubicBezTo>
                      <a:pt x="498" y="410"/>
                      <a:pt x="498" y="410"/>
                      <a:pt x="498" y="410"/>
                    </a:cubicBezTo>
                    <a:cubicBezTo>
                      <a:pt x="497" y="409"/>
                      <a:pt x="497" y="409"/>
                      <a:pt x="497" y="409"/>
                    </a:cubicBezTo>
                    <a:cubicBezTo>
                      <a:pt x="497" y="408"/>
                      <a:pt x="497" y="408"/>
                      <a:pt x="497" y="408"/>
                    </a:cubicBezTo>
                    <a:cubicBezTo>
                      <a:pt x="499" y="408"/>
                      <a:pt x="499" y="408"/>
                      <a:pt x="499" y="408"/>
                    </a:cubicBezTo>
                    <a:cubicBezTo>
                      <a:pt x="500" y="410"/>
                      <a:pt x="500" y="410"/>
                      <a:pt x="500" y="410"/>
                    </a:cubicBezTo>
                    <a:cubicBezTo>
                      <a:pt x="500" y="411"/>
                      <a:pt x="500" y="411"/>
                      <a:pt x="500" y="411"/>
                    </a:cubicBezTo>
                    <a:cubicBezTo>
                      <a:pt x="501" y="412"/>
                      <a:pt x="501" y="412"/>
                      <a:pt x="501" y="412"/>
                    </a:cubicBezTo>
                    <a:cubicBezTo>
                      <a:pt x="502" y="411"/>
                      <a:pt x="502" y="411"/>
                      <a:pt x="502" y="411"/>
                    </a:cubicBezTo>
                    <a:cubicBezTo>
                      <a:pt x="504" y="409"/>
                      <a:pt x="504" y="409"/>
                      <a:pt x="504" y="409"/>
                    </a:cubicBezTo>
                    <a:cubicBezTo>
                      <a:pt x="505" y="407"/>
                      <a:pt x="505" y="407"/>
                      <a:pt x="505" y="407"/>
                    </a:cubicBezTo>
                    <a:cubicBezTo>
                      <a:pt x="507" y="407"/>
                      <a:pt x="507" y="407"/>
                      <a:pt x="507" y="407"/>
                    </a:cubicBezTo>
                    <a:cubicBezTo>
                      <a:pt x="508" y="409"/>
                      <a:pt x="508" y="409"/>
                      <a:pt x="508" y="409"/>
                    </a:cubicBezTo>
                    <a:cubicBezTo>
                      <a:pt x="507" y="410"/>
                      <a:pt x="507" y="410"/>
                      <a:pt x="507" y="410"/>
                    </a:cubicBezTo>
                    <a:cubicBezTo>
                      <a:pt x="507" y="412"/>
                      <a:pt x="507" y="412"/>
                      <a:pt x="507" y="412"/>
                    </a:cubicBezTo>
                    <a:cubicBezTo>
                      <a:pt x="507" y="410"/>
                      <a:pt x="507" y="410"/>
                      <a:pt x="507" y="410"/>
                    </a:cubicBezTo>
                    <a:cubicBezTo>
                      <a:pt x="509" y="410"/>
                      <a:pt x="509" y="410"/>
                      <a:pt x="509" y="410"/>
                    </a:cubicBezTo>
                    <a:cubicBezTo>
                      <a:pt x="510" y="411"/>
                      <a:pt x="510" y="411"/>
                      <a:pt x="510" y="411"/>
                    </a:cubicBezTo>
                    <a:cubicBezTo>
                      <a:pt x="510" y="414"/>
                      <a:pt x="510" y="414"/>
                      <a:pt x="510" y="414"/>
                    </a:cubicBezTo>
                    <a:cubicBezTo>
                      <a:pt x="509" y="415"/>
                      <a:pt x="509" y="415"/>
                      <a:pt x="509" y="415"/>
                    </a:cubicBezTo>
                    <a:cubicBezTo>
                      <a:pt x="511" y="417"/>
                      <a:pt x="511" y="417"/>
                      <a:pt x="511" y="417"/>
                    </a:cubicBezTo>
                    <a:cubicBezTo>
                      <a:pt x="512" y="416"/>
                      <a:pt x="512" y="416"/>
                      <a:pt x="512" y="416"/>
                    </a:cubicBezTo>
                    <a:cubicBezTo>
                      <a:pt x="514" y="417"/>
                      <a:pt x="514" y="417"/>
                      <a:pt x="514" y="417"/>
                    </a:cubicBezTo>
                    <a:cubicBezTo>
                      <a:pt x="513" y="419"/>
                      <a:pt x="513" y="419"/>
                      <a:pt x="513" y="419"/>
                    </a:cubicBezTo>
                    <a:cubicBezTo>
                      <a:pt x="511" y="420"/>
                      <a:pt x="511" y="420"/>
                      <a:pt x="511" y="420"/>
                    </a:cubicBezTo>
                    <a:cubicBezTo>
                      <a:pt x="510" y="421"/>
                      <a:pt x="510" y="421"/>
                      <a:pt x="510" y="421"/>
                    </a:cubicBezTo>
                    <a:cubicBezTo>
                      <a:pt x="512" y="422"/>
                      <a:pt x="512" y="422"/>
                      <a:pt x="512" y="422"/>
                    </a:cubicBezTo>
                    <a:cubicBezTo>
                      <a:pt x="514" y="420"/>
                      <a:pt x="514" y="420"/>
                      <a:pt x="514" y="420"/>
                    </a:cubicBezTo>
                    <a:cubicBezTo>
                      <a:pt x="516" y="418"/>
                      <a:pt x="516" y="418"/>
                      <a:pt x="516" y="418"/>
                    </a:cubicBezTo>
                    <a:cubicBezTo>
                      <a:pt x="519" y="417"/>
                      <a:pt x="519" y="417"/>
                      <a:pt x="519" y="417"/>
                    </a:cubicBezTo>
                    <a:cubicBezTo>
                      <a:pt x="521" y="417"/>
                      <a:pt x="521" y="417"/>
                      <a:pt x="521" y="417"/>
                    </a:cubicBezTo>
                    <a:cubicBezTo>
                      <a:pt x="521" y="418"/>
                      <a:pt x="521" y="418"/>
                      <a:pt x="521" y="418"/>
                    </a:cubicBezTo>
                    <a:cubicBezTo>
                      <a:pt x="519" y="418"/>
                      <a:pt x="519" y="418"/>
                      <a:pt x="519" y="418"/>
                    </a:cubicBezTo>
                    <a:cubicBezTo>
                      <a:pt x="518" y="420"/>
                      <a:pt x="518" y="420"/>
                      <a:pt x="518" y="420"/>
                    </a:cubicBezTo>
                    <a:cubicBezTo>
                      <a:pt x="518" y="422"/>
                      <a:pt x="518" y="422"/>
                      <a:pt x="518" y="422"/>
                    </a:cubicBezTo>
                    <a:cubicBezTo>
                      <a:pt x="514" y="424"/>
                      <a:pt x="514" y="424"/>
                      <a:pt x="514" y="424"/>
                    </a:cubicBezTo>
                    <a:cubicBezTo>
                      <a:pt x="514" y="426"/>
                      <a:pt x="514" y="426"/>
                      <a:pt x="514" y="426"/>
                    </a:cubicBezTo>
                    <a:cubicBezTo>
                      <a:pt x="511" y="429"/>
                      <a:pt x="511" y="429"/>
                      <a:pt x="511" y="429"/>
                    </a:cubicBezTo>
                    <a:cubicBezTo>
                      <a:pt x="511" y="430"/>
                      <a:pt x="511" y="430"/>
                      <a:pt x="511" y="430"/>
                    </a:cubicBezTo>
                    <a:cubicBezTo>
                      <a:pt x="510" y="432"/>
                      <a:pt x="510" y="432"/>
                      <a:pt x="510" y="432"/>
                    </a:cubicBezTo>
                    <a:cubicBezTo>
                      <a:pt x="509" y="430"/>
                      <a:pt x="509" y="430"/>
                      <a:pt x="509" y="430"/>
                    </a:cubicBezTo>
                    <a:cubicBezTo>
                      <a:pt x="508" y="432"/>
                      <a:pt x="508" y="432"/>
                      <a:pt x="508" y="432"/>
                    </a:cubicBezTo>
                    <a:cubicBezTo>
                      <a:pt x="507" y="435"/>
                      <a:pt x="507" y="435"/>
                      <a:pt x="507" y="435"/>
                    </a:cubicBezTo>
                    <a:cubicBezTo>
                      <a:pt x="507" y="437"/>
                      <a:pt x="507" y="437"/>
                      <a:pt x="507" y="437"/>
                    </a:cubicBezTo>
                    <a:cubicBezTo>
                      <a:pt x="509" y="436"/>
                      <a:pt x="509" y="436"/>
                      <a:pt x="509" y="436"/>
                    </a:cubicBezTo>
                    <a:cubicBezTo>
                      <a:pt x="510" y="436"/>
                      <a:pt x="510" y="436"/>
                      <a:pt x="510" y="436"/>
                    </a:cubicBezTo>
                    <a:cubicBezTo>
                      <a:pt x="510" y="438"/>
                      <a:pt x="510" y="438"/>
                      <a:pt x="510" y="438"/>
                    </a:cubicBezTo>
                    <a:cubicBezTo>
                      <a:pt x="508" y="439"/>
                      <a:pt x="508" y="439"/>
                      <a:pt x="508" y="439"/>
                    </a:cubicBezTo>
                    <a:cubicBezTo>
                      <a:pt x="508" y="441"/>
                      <a:pt x="508" y="441"/>
                      <a:pt x="508" y="441"/>
                    </a:cubicBezTo>
                    <a:cubicBezTo>
                      <a:pt x="511" y="440"/>
                      <a:pt x="511" y="440"/>
                      <a:pt x="511" y="440"/>
                    </a:cubicBezTo>
                    <a:cubicBezTo>
                      <a:pt x="512" y="438"/>
                      <a:pt x="512" y="438"/>
                      <a:pt x="512" y="438"/>
                    </a:cubicBezTo>
                    <a:cubicBezTo>
                      <a:pt x="514" y="439"/>
                      <a:pt x="514" y="439"/>
                      <a:pt x="514" y="439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1" y="442"/>
                      <a:pt x="511" y="442"/>
                      <a:pt x="511" y="442"/>
                    </a:cubicBezTo>
                    <a:cubicBezTo>
                      <a:pt x="512" y="443"/>
                      <a:pt x="512" y="443"/>
                      <a:pt x="512" y="443"/>
                    </a:cubicBezTo>
                    <a:cubicBezTo>
                      <a:pt x="514" y="442"/>
                      <a:pt x="514" y="442"/>
                      <a:pt x="514" y="442"/>
                    </a:cubicBezTo>
                    <a:cubicBezTo>
                      <a:pt x="513" y="445"/>
                      <a:pt x="513" y="445"/>
                      <a:pt x="513" y="445"/>
                    </a:cubicBezTo>
                    <a:cubicBezTo>
                      <a:pt x="513" y="446"/>
                      <a:pt x="513" y="446"/>
                      <a:pt x="513" y="446"/>
                    </a:cubicBezTo>
                    <a:cubicBezTo>
                      <a:pt x="511" y="448"/>
                      <a:pt x="511" y="448"/>
                      <a:pt x="511" y="448"/>
                    </a:cubicBezTo>
                    <a:cubicBezTo>
                      <a:pt x="509" y="447"/>
                      <a:pt x="509" y="447"/>
                      <a:pt x="509" y="447"/>
                    </a:cubicBezTo>
                    <a:cubicBezTo>
                      <a:pt x="508" y="445"/>
                      <a:pt x="508" y="445"/>
                      <a:pt x="508" y="445"/>
                    </a:cubicBezTo>
                    <a:cubicBezTo>
                      <a:pt x="505" y="446"/>
                      <a:pt x="505" y="446"/>
                      <a:pt x="505" y="446"/>
                    </a:cubicBezTo>
                    <a:cubicBezTo>
                      <a:pt x="504" y="443"/>
                      <a:pt x="504" y="443"/>
                      <a:pt x="504" y="443"/>
                    </a:cubicBezTo>
                    <a:cubicBezTo>
                      <a:pt x="503" y="443"/>
                      <a:pt x="503" y="443"/>
                      <a:pt x="503" y="443"/>
                    </a:cubicBezTo>
                    <a:cubicBezTo>
                      <a:pt x="503" y="446"/>
                      <a:pt x="503" y="446"/>
                      <a:pt x="503" y="446"/>
                    </a:cubicBezTo>
                    <a:cubicBezTo>
                      <a:pt x="504" y="448"/>
                      <a:pt x="504" y="448"/>
                      <a:pt x="504" y="448"/>
                    </a:cubicBezTo>
                    <a:cubicBezTo>
                      <a:pt x="505" y="451"/>
                      <a:pt x="505" y="451"/>
                      <a:pt x="505" y="451"/>
                    </a:cubicBezTo>
                    <a:cubicBezTo>
                      <a:pt x="504" y="456"/>
                      <a:pt x="504" y="456"/>
                      <a:pt x="504" y="456"/>
                    </a:cubicBezTo>
                    <a:cubicBezTo>
                      <a:pt x="506" y="452"/>
                      <a:pt x="506" y="452"/>
                      <a:pt x="506" y="452"/>
                    </a:cubicBezTo>
                    <a:cubicBezTo>
                      <a:pt x="505" y="448"/>
                      <a:pt x="505" y="448"/>
                      <a:pt x="505" y="448"/>
                    </a:cubicBezTo>
                    <a:cubicBezTo>
                      <a:pt x="507" y="447"/>
                      <a:pt x="507" y="447"/>
                      <a:pt x="507" y="447"/>
                    </a:cubicBezTo>
                    <a:cubicBezTo>
                      <a:pt x="508" y="448"/>
                      <a:pt x="508" y="448"/>
                      <a:pt x="508" y="448"/>
                    </a:cubicBezTo>
                    <a:cubicBezTo>
                      <a:pt x="511" y="448"/>
                      <a:pt x="511" y="448"/>
                      <a:pt x="511" y="448"/>
                    </a:cubicBezTo>
                    <a:cubicBezTo>
                      <a:pt x="512" y="450"/>
                      <a:pt x="512" y="450"/>
                      <a:pt x="512" y="450"/>
                    </a:cubicBezTo>
                    <a:cubicBezTo>
                      <a:pt x="514" y="449"/>
                      <a:pt x="514" y="449"/>
                      <a:pt x="514" y="449"/>
                    </a:cubicBezTo>
                    <a:cubicBezTo>
                      <a:pt x="514" y="446"/>
                      <a:pt x="514" y="446"/>
                      <a:pt x="514" y="446"/>
                    </a:cubicBezTo>
                    <a:cubicBezTo>
                      <a:pt x="517" y="445"/>
                      <a:pt x="517" y="445"/>
                      <a:pt x="517" y="445"/>
                    </a:cubicBezTo>
                    <a:cubicBezTo>
                      <a:pt x="519" y="443"/>
                      <a:pt x="519" y="443"/>
                      <a:pt x="519" y="443"/>
                    </a:cubicBezTo>
                    <a:cubicBezTo>
                      <a:pt x="521" y="443"/>
                      <a:pt x="521" y="443"/>
                      <a:pt x="521" y="443"/>
                    </a:cubicBezTo>
                    <a:cubicBezTo>
                      <a:pt x="523" y="441"/>
                      <a:pt x="523" y="441"/>
                      <a:pt x="523" y="441"/>
                    </a:cubicBezTo>
                    <a:cubicBezTo>
                      <a:pt x="521" y="442"/>
                      <a:pt x="521" y="442"/>
                      <a:pt x="521" y="442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18" y="443"/>
                      <a:pt x="518" y="443"/>
                      <a:pt x="518" y="443"/>
                    </a:cubicBezTo>
                    <a:cubicBezTo>
                      <a:pt x="516" y="444"/>
                      <a:pt x="516" y="444"/>
                      <a:pt x="516" y="444"/>
                    </a:cubicBezTo>
                    <a:cubicBezTo>
                      <a:pt x="516" y="444"/>
                      <a:pt x="516" y="444"/>
                      <a:pt x="516" y="444"/>
                    </a:cubicBezTo>
                    <a:cubicBezTo>
                      <a:pt x="517" y="442"/>
                      <a:pt x="517" y="442"/>
                      <a:pt x="517" y="442"/>
                    </a:cubicBezTo>
                    <a:cubicBezTo>
                      <a:pt x="518" y="440"/>
                      <a:pt x="518" y="440"/>
                      <a:pt x="518" y="440"/>
                    </a:cubicBezTo>
                    <a:cubicBezTo>
                      <a:pt x="517" y="439"/>
                      <a:pt x="517" y="439"/>
                      <a:pt x="517" y="439"/>
                    </a:cubicBezTo>
                    <a:cubicBezTo>
                      <a:pt x="517" y="437"/>
                      <a:pt x="517" y="437"/>
                      <a:pt x="517" y="437"/>
                    </a:cubicBezTo>
                    <a:cubicBezTo>
                      <a:pt x="519" y="434"/>
                      <a:pt x="519" y="434"/>
                      <a:pt x="519" y="434"/>
                    </a:cubicBezTo>
                    <a:cubicBezTo>
                      <a:pt x="518" y="433"/>
                      <a:pt x="518" y="433"/>
                      <a:pt x="518" y="433"/>
                    </a:cubicBezTo>
                    <a:cubicBezTo>
                      <a:pt x="517" y="431"/>
                      <a:pt x="517" y="431"/>
                      <a:pt x="517" y="431"/>
                    </a:cubicBezTo>
                    <a:cubicBezTo>
                      <a:pt x="518" y="430"/>
                      <a:pt x="518" y="430"/>
                      <a:pt x="518" y="430"/>
                    </a:cubicBezTo>
                    <a:cubicBezTo>
                      <a:pt x="520" y="427"/>
                      <a:pt x="520" y="427"/>
                      <a:pt x="520" y="427"/>
                    </a:cubicBezTo>
                    <a:cubicBezTo>
                      <a:pt x="521" y="425"/>
                      <a:pt x="521" y="425"/>
                      <a:pt x="521" y="425"/>
                    </a:cubicBezTo>
                    <a:cubicBezTo>
                      <a:pt x="523" y="423"/>
                      <a:pt x="523" y="423"/>
                      <a:pt x="523" y="423"/>
                    </a:cubicBezTo>
                    <a:cubicBezTo>
                      <a:pt x="524" y="424"/>
                      <a:pt x="524" y="424"/>
                      <a:pt x="524" y="424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4" y="424"/>
                      <a:pt x="524" y="424"/>
                      <a:pt x="524" y="424"/>
                    </a:cubicBezTo>
                    <a:cubicBezTo>
                      <a:pt x="526" y="422"/>
                      <a:pt x="526" y="422"/>
                      <a:pt x="526" y="422"/>
                    </a:cubicBezTo>
                    <a:cubicBezTo>
                      <a:pt x="526" y="423"/>
                      <a:pt x="526" y="423"/>
                      <a:pt x="526" y="423"/>
                    </a:cubicBezTo>
                    <a:cubicBezTo>
                      <a:pt x="527" y="423"/>
                      <a:pt x="527" y="423"/>
                      <a:pt x="527" y="423"/>
                    </a:cubicBezTo>
                    <a:cubicBezTo>
                      <a:pt x="528" y="425"/>
                      <a:pt x="528" y="425"/>
                      <a:pt x="528" y="425"/>
                    </a:cubicBezTo>
                    <a:cubicBezTo>
                      <a:pt x="530" y="424"/>
                      <a:pt x="530" y="424"/>
                      <a:pt x="530" y="424"/>
                    </a:cubicBezTo>
                    <a:cubicBezTo>
                      <a:pt x="531" y="422"/>
                      <a:pt x="531" y="422"/>
                      <a:pt x="531" y="422"/>
                    </a:cubicBezTo>
                    <a:cubicBezTo>
                      <a:pt x="536" y="420"/>
                      <a:pt x="536" y="420"/>
                      <a:pt x="536" y="420"/>
                    </a:cubicBezTo>
                    <a:cubicBezTo>
                      <a:pt x="537" y="418"/>
                      <a:pt x="537" y="418"/>
                      <a:pt x="537" y="418"/>
                    </a:cubicBezTo>
                    <a:cubicBezTo>
                      <a:pt x="537" y="417"/>
                      <a:pt x="537" y="417"/>
                      <a:pt x="537" y="417"/>
                    </a:cubicBezTo>
                    <a:cubicBezTo>
                      <a:pt x="539" y="417"/>
                      <a:pt x="539" y="417"/>
                      <a:pt x="539" y="417"/>
                    </a:cubicBezTo>
                    <a:cubicBezTo>
                      <a:pt x="541" y="414"/>
                      <a:pt x="541" y="414"/>
                      <a:pt x="541" y="414"/>
                    </a:cubicBezTo>
                    <a:cubicBezTo>
                      <a:pt x="544" y="414"/>
                      <a:pt x="544" y="414"/>
                      <a:pt x="544" y="414"/>
                    </a:cubicBezTo>
                    <a:cubicBezTo>
                      <a:pt x="545" y="412"/>
                      <a:pt x="545" y="412"/>
                      <a:pt x="545" y="412"/>
                    </a:cubicBezTo>
                    <a:cubicBezTo>
                      <a:pt x="545" y="411"/>
                      <a:pt x="545" y="411"/>
                      <a:pt x="545" y="411"/>
                    </a:cubicBezTo>
                    <a:cubicBezTo>
                      <a:pt x="546" y="408"/>
                      <a:pt x="546" y="408"/>
                      <a:pt x="546" y="408"/>
                    </a:cubicBezTo>
                    <a:cubicBezTo>
                      <a:pt x="547" y="405"/>
                      <a:pt x="547" y="405"/>
                      <a:pt x="547" y="405"/>
                    </a:cubicBezTo>
                    <a:cubicBezTo>
                      <a:pt x="548" y="403"/>
                      <a:pt x="548" y="403"/>
                      <a:pt x="548" y="403"/>
                    </a:cubicBezTo>
                    <a:cubicBezTo>
                      <a:pt x="547" y="402"/>
                      <a:pt x="547" y="402"/>
                      <a:pt x="547" y="402"/>
                    </a:cubicBezTo>
                    <a:cubicBezTo>
                      <a:pt x="546" y="403"/>
                      <a:pt x="546" y="403"/>
                      <a:pt x="546" y="403"/>
                    </a:cubicBezTo>
                    <a:cubicBezTo>
                      <a:pt x="544" y="403"/>
                      <a:pt x="544" y="403"/>
                      <a:pt x="544" y="403"/>
                    </a:cubicBezTo>
                    <a:cubicBezTo>
                      <a:pt x="544" y="404"/>
                      <a:pt x="544" y="404"/>
                      <a:pt x="544" y="404"/>
                    </a:cubicBezTo>
                    <a:cubicBezTo>
                      <a:pt x="543" y="406"/>
                      <a:pt x="543" y="406"/>
                      <a:pt x="543" y="406"/>
                    </a:cubicBezTo>
                    <a:cubicBezTo>
                      <a:pt x="541" y="407"/>
                      <a:pt x="541" y="407"/>
                      <a:pt x="541" y="407"/>
                    </a:cubicBezTo>
                    <a:cubicBezTo>
                      <a:pt x="540" y="406"/>
                      <a:pt x="540" y="406"/>
                      <a:pt x="540" y="406"/>
                    </a:cubicBezTo>
                    <a:cubicBezTo>
                      <a:pt x="539" y="406"/>
                      <a:pt x="539" y="406"/>
                      <a:pt x="539" y="406"/>
                    </a:cubicBezTo>
                    <a:cubicBezTo>
                      <a:pt x="538" y="405"/>
                      <a:pt x="538" y="405"/>
                      <a:pt x="538" y="405"/>
                    </a:cubicBezTo>
                    <a:cubicBezTo>
                      <a:pt x="540" y="402"/>
                      <a:pt x="540" y="402"/>
                      <a:pt x="540" y="402"/>
                    </a:cubicBezTo>
                    <a:cubicBezTo>
                      <a:pt x="541" y="402"/>
                      <a:pt x="541" y="402"/>
                      <a:pt x="541" y="402"/>
                    </a:cubicBezTo>
                    <a:cubicBezTo>
                      <a:pt x="542" y="400"/>
                      <a:pt x="542" y="400"/>
                      <a:pt x="542" y="400"/>
                    </a:cubicBezTo>
                    <a:cubicBezTo>
                      <a:pt x="545" y="399"/>
                      <a:pt x="545" y="399"/>
                      <a:pt x="545" y="399"/>
                    </a:cubicBezTo>
                    <a:cubicBezTo>
                      <a:pt x="545" y="398"/>
                      <a:pt x="545" y="398"/>
                      <a:pt x="545" y="398"/>
                    </a:cubicBezTo>
                    <a:cubicBezTo>
                      <a:pt x="544" y="397"/>
                      <a:pt x="544" y="397"/>
                      <a:pt x="544" y="397"/>
                    </a:cubicBezTo>
                    <a:cubicBezTo>
                      <a:pt x="546" y="394"/>
                      <a:pt x="546" y="394"/>
                      <a:pt x="546" y="394"/>
                    </a:cubicBezTo>
                    <a:cubicBezTo>
                      <a:pt x="549" y="394"/>
                      <a:pt x="549" y="394"/>
                      <a:pt x="549" y="394"/>
                    </a:cubicBezTo>
                    <a:cubicBezTo>
                      <a:pt x="551" y="394"/>
                      <a:pt x="551" y="394"/>
                      <a:pt x="551" y="394"/>
                    </a:cubicBezTo>
                    <a:cubicBezTo>
                      <a:pt x="549" y="396"/>
                      <a:pt x="549" y="396"/>
                      <a:pt x="549" y="396"/>
                    </a:cubicBezTo>
                    <a:cubicBezTo>
                      <a:pt x="549" y="398"/>
                      <a:pt x="549" y="398"/>
                      <a:pt x="549" y="398"/>
                    </a:cubicBezTo>
                    <a:cubicBezTo>
                      <a:pt x="550" y="398"/>
                      <a:pt x="550" y="398"/>
                      <a:pt x="550" y="398"/>
                    </a:cubicBezTo>
                    <a:cubicBezTo>
                      <a:pt x="552" y="397"/>
                      <a:pt x="552" y="397"/>
                      <a:pt x="552" y="397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4" y="391"/>
                      <a:pt x="554" y="391"/>
                      <a:pt x="554" y="391"/>
                    </a:cubicBezTo>
                    <a:cubicBezTo>
                      <a:pt x="552" y="391"/>
                      <a:pt x="552" y="391"/>
                      <a:pt x="552" y="391"/>
                    </a:cubicBezTo>
                    <a:cubicBezTo>
                      <a:pt x="550" y="391"/>
                      <a:pt x="550" y="391"/>
                      <a:pt x="550" y="391"/>
                    </a:cubicBezTo>
                    <a:cubicBezTo>
                      <a:pt x="548" y="390"/>
                      <a:pt x="548" y="390"/>
                      <a:pt x="548" y="390"/>
                    </a:cubicBezTo>
                    <a:cubicBezTo>
                      <a:pt x="545" y="389"/>
                      <a:pt x="545" y="389"/>
                      <a:pt x="545" y="389"/>
                    </a:cubicBezTo>
                    <a:cubicBezTo>
                      <a:pt x="544" y="386"/>
                      <a:pt x="544" y="386"/>
                      <a:pt x="544" y="386"/>
                    </a:cubicBezTo>
                    <a:cubicBezTo>
                      <a:pt x="544" y="383"/>
                      <a:pt x="544" y="383"/>
                      <a:pt x="544" y="383"/>
                    </a:cubicBezTo>
                    <a:cubicBezTo>
                      <a:pt x="543" y="385"/>
                      <a:pt x="543" y="385"/>
                      <a:pt x="543" y="385"/>
                    </a:cubicBezTo>
                    <a:cubicBezTo>
                      <a:pt x="542" y="385"/>
                      <a:pt x="542" y="385"/>
                      <a:pt x="542" y="385"/>
                    </a:cubicBezTo>
                    <a:cubicBezTo>
                      <a:pt x="540" y="383"/>
                      <a:pt x="540" y="383"/>
                      <a:pt x="540" y="383"/>
                    </a:cubicBezTo>
                    <a:cubicBezTo>
                      <a:pt x="538" y="382"/>
                      <a:pt x="538" y="382"/>
                      <a:pt x="538" y="382"/>
                    </a:cubicBezTo>
                    <a:cubicBezTo>
                      <a:pt x="538" y="380"/>
                      <a:pt x="538" y="380"/>
                      <a:pt x="538" y="380"/>
                    </a:cubicBezTo>
                    <a:cubicBezTo>
                      <a:pt x="537" y="379"/>
                      <a:pt x="537" y="379"/>
                      <a:pt x="537" y="379"/>
                    </a:cubicBezTo>
                    <a:cubicBezTo>
                      <a:pt x="535" y="379"/>
                      <a:pt x="535" y="379"/>
                      <a:pt x="535" y="379"/>
                    </a:cubicBezTo>
                    <a:cubicBezTo>
                      <a:pt x="535" y="378"/>
                      <a:pt x="535" y="378"/>
                      <a:pt x="535" y="378"/>
                    </a:cubicBezTo>
                    <a:cubicBezTo>
                      <a:pt x="534" y="377"/>
                      <a:pt x="534" y="377"/>
                      <a:pt x="534" y="377"/>
                    </a:cubicBezTo>
                    <a:cubicBezTo>
                      <a:pt x="535" y="375"/>
                      <a:pt x="535" y="375"/>
                      <a:pt x="535" y="375"/>
                    </a:cubicBezTo>
                    <a:cubicBezTo>
                      <a:pt x="535" y="373"/>
                      <a:pt x="535" y="373"/>
                      <a:pt x="535" y="373"/>
                    </a:cubicBezTo>
                    <a:cubicBezTo>
                      <a:pt x="534" y="371"/>
                      <a:pt x="534" y="371"/>
                      <a:pt x="534" y="371"/>
                    </a:cubicBezTo>
                    <a:cubicBezTo>
                      <a:pt x="534" y="365"/>
                      <a:pt x="534" y="365"/>
                      <a:pt x="534" y="365"/>
                    </a:cubicBezTo>
                    <a:cubicBezTo>
                      <a:pt x="536" y="364"/>
                      <a:pt x="536" y="364"/>
                      <a:pt x="536" y="364"/>
                    </a:cubicBezTo>
                    <a:cubicBezTo>
                      <a:pt x="540" y="360"/>
                      <a:pt x="540" y="360"/>
                      <a:pt x="540" y="360"/>
                    </a:cubicBezTo>
                    <a:cubicBezTo>
                      <a:pt x="542" y="359"/>
                      <a:pt x="542" y="359"/>
                      <a:pt x="542" y="359"/>
                    </a:cubicBezTo>
                    <a:cubicBezTo>
                      <a:pt x="544" y="359"/>
                      <a:pt x="544" y="359"/>
                      <a:pt x="544" y="359"/>
                    </a:cubicBezTo>
                    <a:cubicBezTo>
                      <a:pt x="544" y="359"/>
                      <a:pt x="544" y="359"/>
                      <a:pt x="544" y="359"/>
                    </a:cubicBezTo>
                    <a:cubicBezTo>
                      <a:pt x="546" y="357"/>
                      <a:pt x="546" y="357"/>
                      <a:pt x="546" y="357"/>
                    </a:cubicBezTo>
                    <a:cubicBezTo>
                      <a:pt x="546" y="356"/>
                      <a:pt x="546" y="356"/>
                      <a:pt x="546" y="356"/>
                    </a:cubicBezTo>
                    <a:cubicBezTo>
                      <a:pt x="545" y="356"/>
                      <a:pt x="545" y="356"/>
                      <a:pt x="545" y="356"/>
                    </a:cubicBezTo>
                    <a:cubicBezTo>
                      <a:pt x="543" y="357"/>
                      <a:pt x="543" y="357"/>
                      <a:pt x="543" y="357"/>
                    </a:cubicBezTo>
                    <a:cubicBezTo>
                      <a:pt x="542" y="356"/>
                      <a:pt x="542" y="356"/>
                      <a:pt x="542" y="356"/>
                    </a:cubicBezTo>
                    <a:cubicBezTo>
                      <a:pt x="542" y="355"/>
                      <a:pt x="542" y="355"/>
                      <a:pt x="542" y="355"/>
                    </a:cubicBezTo>
                    <a:cubicBezTo>
                      <a:pt x="541" y="353"/>
                      <a:pt x="541" y="353"/>
                      <a:pt x="541" y="353"/>
                    </a:cubicBezTo>
                    <a:cubicBezTo>
                      <a:pt x="541" y="350"/>
                      <a:pt x="541" y="350"/>
                      <a:pt x="541" y="350"/>
                    </a:cubicBezTo>
                    <a:cubicBezTo>
                      <a:pt x="544" y="347"/>
                      <a:pt x="544" y="347"/>
                      <a:pt x="544" y="347"/>
                    </a:cubicBezTo>
                    <a:cubicBezTo>
                      <a:pt x="546" y="343"/>
                      <a:pt x="546" y="343"/>
                      <a:pt x="546" y="343"/>
                    </a:cubicBezTo>
                    <a:cubicBezTo>
                      <a:pt x="547" y="343"/>
                      <a:pt x="547" y="343"/>
                      <a:pt x="547" y="343"/>
                    </a:cubicBezTo>
                    <a:cubicBezTo>
                      <a:pt x="549" y="340"/>
                      <a:pt x="549" y="340"/>
                      <a:pt x="549" y="340"/>
                    </a:cubicBezTo>
                    <a:cubicBezTo>
                      <a:pt x="550" y="340"/>
                      <a:pt x="550" y="340"/>
                      <a:pt x="550" y="340"/>
                    </a:cubicBezTo>
                    <a:cubicBezTo>
                      <a:pt x="552" y="337"/>
                      <a:pt x="552" y="337"/>
                      <a:pt x="552" y="337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7"/>
                      <a:pt x="556" y="337"/>
                      <a:pt x="556" y="337"/>
                    </a:cubicBezTo>
                    <a:cubicBezTo>
                      <a:pt x="556" y="340"/>
                      <a:pt x="556" y="340"/>
                      <a:pt x="556" y="340"/>
                    </a:cubicBez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6" y="342"/>
                      <a:pt x="556" y="342"/>
                      <a:pt x="556" y="342"/>
                    </a:cubicBezTo>
                    <a:cubicBezTo>
                      <a:pt x="559" y="341"/>
                      <a:pt x="559" y="341"/>
                      <a:pt x="559" y="341"/>
                    </a:cubicBezTo>
                    <a:cubicBezTo>
                      <a:pt x="559" y="340"/>
                      <a:pt x="559" y="340"/>
                      <a:pt x="559" y="340"/>
                    </a:cubicBezTo>
                    <a:cubicBezTo>
                      <a:pt x="561" y="336"/>
                      <a:pt x="561" y="336"/>
                      <a:pt x="561" y="336"/>
                    </a:cubicBezTo>
                    <a:cubicBezTo>
                      <a:pt x="561" y="335"/>
                      <a:pt x="561" y="335"/>
                      <a:pt x="561" y="335"/>
                    </a:cubicBezTo>
                    <a:cubicBezTo>
                      <a:pt x="560" y="335"/>
                      <a:pt x="560" y="335"/>
                      <a:pt x="560" y="335"/>
                    </a:cubicBezTo>
                    <a:cubicBezTo>
                      <a:pt x="558" y="334"/>
                      <a:pt x="558" y="334"/>
                      <a:pt x="558" y="334"/>
                    </a:cubicBezTo>
                    <a:cubicBezTo>
                      <a:pt x="556" y="332"/>
                      <a:pt x="556" y="332"/>
                      <a:pt x="556" y="332"/>
                    </a:cubicBezTo>
                    <a:cubicBezTo>
                      <a:pt x="558" y="330"/>
                      <a:pt x="558" y="330"/>
                      <a:pt x="558" y="330"/>
                    </a:cubicBezTo>
                    <a:cubicBezTo>
                      <a:pt x="561" y="330"/>
                      <a:pt x="561" y="330"/>
                      <a:pt x="561" y="330"/>
                    </a:cubicBezTo>
                    <a:cubicBezTo>
                      <a:pt x="562" y="329"/>
                      <a:pt x="562" y="329"/>
                      <a:pt x="562" y="329"/>
                    </a:cubicBezTo>
                    <a:cubicBezTo>
                      <a:pt x="565" y="327"/>
                      <a:pt x="565" y="327"/>
                      <a:pt x="565" y="327"/>
                    </a:cubicBezTo>
                    <a:cubicBezTo>
                      <a:pt x="565" y="325"/>
                      <a:pt x="565" y="325"/>
                      <a:pt x="565" y="325"/>
                    </a:cubicBezTo>
                    <a:cubicBezTo>
                      <a:pt x="567" y="324"/>
                      <a:pt x="567" y="324"/>
                      <a:pt x="567" y="324"/>
                    </a:cubicBezTo>
                    <a:cubicBezTo>
                      <a:pt x="569" y="325"/>
                      <a:pt x="569" y="325"/>
                      <a:pt x="569" y="325"/>
                    </a:cubicBezTo>
                    <a:cubicBezTo>
                      <a:pt x="573" y="326"/>
                      <a:pt x="573" y="326"/>
                      <a:pt x="573" y="326"/>
                    </a:cubicBezTo>
                    <a:cubicBezTo>
                      <a:pt x="573" y="328"/>
                      <a:pt x="573" y="328"/>
                      <a:pt x="573" y="328"/>
                    </a:cubicBezTo>
                    <a:cubicBezTo>
                      <a:pt x="573" y="329"/>
                      <a:pt x="573" y="329"/>
                      <a:pt x="573" y="329"/>
                    </a:cubicBezTo>
                    <a:cubicBezTo>
                      <a:pt x="574" y="329"/>
                      <a:pt x="574" y="329"/>
                      <a:pt x="574" y="329"/>
                    </a:cubicBezTo>
                    <a:cubicBezTo>
                      <a:pt x="576" y="331"/>
                      <a:pt x="576" y="331"/>
                      <a:pt x="576" y="331"/>
                    </a:cubicBezTo>
                    <a:cubicBezTo>
                      <a:pt x="578" y="332"/>
                      <a:pt x="578" y="332"/>
                      <a:pt x="578" y="332"/>
                    </a:cubicBezTo>
                    <a:cubicBezTo>
                      <a:pt x="577" y="334"/>
                      <a:pt x="577" y="334"/>
                      <a:pt x="577" y="334"/>
                    </a:cubicBezTo>
                    <a:cubicBezTo>
                      <a:pt x="576" y="335"/>
                      <a:pt x="576" y="335"/>
                      <a:pt x="576" y="335"/>
                    </a:cubicBezTo>
                    <a:cubicBezTo>
                      <a:pt x="576" y="337"/>
                      <a:pt x="576" y="337"/>
                      <a:pt x="576" y="337"/>
                    </a:cubicBezTo>
                    <a:cubicBezTo>
                      <a:pt x="576" y="339"/>
                      <a:pt x="576" y="339"/>
                      <a:pt x="576" y="339"/>
                    </a:cubicBezTo>
                    <a:cubicBezTo>
                      <a:pt x="578" y="340"/>
                      <a:pt x="578" y="340"/>
                      <a:pt x="578" y="340"/>
                    </a:cubicBezTo>
                    <a:cubicBezTo>
                      <a:pt x="578" y="342"/>
                      <a:pt x="578" y="342"/>
                      <a:pt x="578" y="342"/>
                    </a:cubicBezTo>
                    <a:cubicBezTo>
                      <a:pt x="578" y="346"/>
                      <a:pt x="578" y="346"/>
                      <a:pt x="578" y="346"/>
                    </a:cubicBezTo>
                    <a:cubicBezTo>
                      <a:pt x="579" y="347"/>
                      <a:pt x="579" y="347"/>
                      <a:pt x="579" y="347"/>
                    </a:cubicBezTo>
                    <a:cubicBezTo>
                      <a:pt x="579" y="348"/>
                      <a:pt x="579" y="348"/>
                      <a:pt x="579" y="348"/>
                    </a:cubicBezTo>
                    <a:cubicBezTo>
                      <a:pt x="578" y="350"/>
                      <a:pt x="578" y="350"/>
                      <a:pt x="578" y="350"/>
                    </a:cubicBezTo>
                    <a:cubicBezTo>
                      <a:pt x="578" y="352"/>
                      <a:pt x="578" y="352"/>
                      <a:pt x="578" y="352"/>
                    </a:cubicBezTo>
                    <a:cubicBezTo>
                      <a:pt x="576" y="355"/>
                      <a:pt x="576" y="355"/>
                      <a:pt x="576" y="355"/>
                    </a:cubicBezTo>
                    <a:cubicBezTo>
                      <a:pt x="576" y="358"/>
                      <a:pt x="576" y="358"/>
                      <a:pt x="576" y="358"/>
                    </a:cubicBezTo>
                    <a:cubicBezTo>
                      <a:pt x="575" y="358"/>
                      <a:pt x="575" y="358"/>
                      <a:pt x="575" y="358"/>
                    </a:cubicBezTo>
                    <a:cubicBezTo>
                      <a:pt x="576" y="360"/>
                      <a:pt x="576" y="360"/>
                      <a:pt x="576" y="360"/>
                    </a:cubicBezTo>
                    <a:cubicBezTo>
                      <a:pt x="575" y="363"/>
                      <a:pt x="575" y="363"/>
                      <a:pt x="575" y="363"/>
                    </a:cubicBezTo>
                    <a:cubicBezTo>
                      <a:pt x="577" y="365"/>
                      <a:pt x="577" y="365"/>
                      <a:pt x="577" y="365"/>
                    </a:cubicBezTo>
                    <a:cubicBezTo>
                      <a:pt x="577" y="367"/>
                      <a:pt x="577" y="367"/>
                      <a:pt x="577" y="367"/>
                    </a:cubicBezTo>
                    <a:cubicBezTo>
                      <a:pt x="577" y="368"/>
                      <a:pt x="577" y="368"/>
                      <a:pt x="577" y="368"/>
                    </a:cubicBezTo>
                    <a:cubicBezTo>
                      <a:pt x="577" y="370"/>
                      <a:pt x="577" y="370"/>
                      <a:pt x="577" y="370"/>
                    </a:cubicBezTo>
                    <a:cubicBezTo>
                      <a:pt x="577" y="372"/>
                      <a:pt x="577" y="372"/>
                      <a:pt x="577" y="372"/>
                    </a:cubicBezTo>
                    <a:cubicBezTo>
                      <a:pt x="577" y="373"/>
                      <a:pt x="577" y="373"/>
                      <a:pt x="577" y="373"/>
                    </a:cubicBezTo>
                    <a:cubicBezTo>
                      <a:pt x="578" y="374"/>
                      <a:pt x="578" y="374"/>
                      <a:pt x="578" y="374"/>
                    </a:cubicBezTo>
                    <a:cubicBezTo>
                      <a:pt x="580" y="376"/>
                      <a:pt x="580" y="376"/>
                      <a:pt x="580" y="376"/>
                    </a:cubicBezTo>
                    <a:cubicBezTo>
                      <a:pt x="579" y="378"/>
                      <a:pt x="579" y="378"/>
                      <a:pt x="579" y="378"/>
                    </a:cubicBezTo>
                    <a:cubicBezTo>
                      <a:pt x="578" y="379"/>
                      <a:pt x="578" y="379"/>
                      <a:pt x="578" y="379"/>
                    </a:cubicBezTo>
                    <a:cubicBezTo>
                      <a:pt x="576" y="378"/>
                      <a:pt x="576" y="378"/>
                      <a:pt x="576" y="378"/>
                    </a:cubicBezTo>
                    <a:cubicBezTo>
                      <a:pt x="574" y="379"/>
                      <a:pt x="574" y="379"/>
                      <a:pt x="574" y="379"/>
                    </a:cubicBezTo>
                    <a:cubicBezTo>
                      <a:pt x="573" y="377"/>
                      <a:pt x="573" y="377"/>
                      <a:pt x="573" y="377"/>
                    </a:cubicBezTo>
                    <a:cubicBezTo>
                      <a:pt x="574" y="374"/>
                      <a:pt x="574" y="374"/>
                      <a:pt x="574" y="374"/>
                    </a:cubicBezTo>
                    <a:cubicBezTo>
                      <a:pt x="571" y="375"/>
                      <a:pt x="571" y="375"/>
                      <a:pt x="571" y="375"/>
                    </a:cubicBezTo>
                    <a:cubicBezTo>
                      <a:pt x="570" y="378"/>
                      <a:pt x="570" y="378"/>
                      <a:pt x="570" y="378"/>
                    </a:cubicBezTo>
                    <a:cubicBezTo>
                      <a:pt x="568" y="379"/>
                      <a:pt x="568" y="379"/>
                      <a:pt x="568" y="379"/>
                    </a:cubicBezTo>
                    <a:cubicBezTo>
                      <a:pt x="568" y="380"/>
                      <a:pt x="568" y="380"/>
                      <a:pt x="568" y="380"/>
                    </a:cubicBezTo>
                    <a:cubicBezTo>
                      <a:pt x="571" y="379"/>
                      <a:pt x="571" y="379"/>
                      <a:pt x="571" y="379"/>
                    </a:cubicBezTo>
                    <a:cubicBezTo>
                      <a:pt x="573" y="380"/>
                      <a:pt x="573" y="380"/>
                      <a:pt x="573" y="380"/>
                    </a:cubicBezTo>
                    <a:cubicBezTo>
                      <a:pt x="572" y="381"/>
                      <a:pt x="572" y="381"/>
                      <a:pt x="572" y="381"/>
                    </a:cubicBezTo>
                    <a:cubicBezTo>
                      <a:pt x="566" y="386"/>
                      <a:pt x="566" y="386"/>
                      <a:pt x="566" y="386"/>
                    </a:cubicBezTo>
                    <a:cubicBezTo>
                      <a:pt x="565" y="386"/>
                      <a:pt x="565" y="386"/>
                      <a:pt x="565" y="386"/>
                    </a:cubicBezTo>
                    <a:cubicBezTo>
                      <a:pt x="564" y="387"/>
                      <a:pt x="564" y="387"/>
                      <a:pt x="564" y="387"/>
                    </a:cubicBezTo>
                    <a:cubicBezTo>
                      <a:pt x="563" y="388"/>
                      <a:pt x="563" y="388"/>
                      <a:pt x="563" y="388"/>
                    </a:cubicBezTo>
                    <a:cubicBezTo>
                      <a:pt x="562" y="390"/>
                      <a:pt x="562" y="390"/>
                      <a:pt x="562" y="390"/>
                    </a:cubicBezTo>
                    <a:cubicBezTo>
                      <a:pt x="564" y="391"/>
                      <a:pt x="564" y="391"/>
                      <a:pt x="564" y="391"/>
                    </a:cubicBezTo>
                    <a:cubicBezTo>
                      <a:pt x="566" y="391"/>
                      <a:pt x="566" y="391"/>
                      <a:pt x="566" y="391"/>
                    </a:cubicBezTo>
                    <a:cubicBezTo>
                      <a:pt x="567" y="391"/>
                      <a:pt x="567" y="391"/>
                      <a:pt x="567" y="391"/>
                    </a:cubicBezTo>
                    <a:cubicBezTo>
                      <a:pt x="567" y="393"/>
                      <a:pt x="567" y="393"/>
                      <a:pt x="567" y="393"/>
                    </a:cubicBezTo>
                    <a:cubicBezTo>
                      <a:pt x="569" y="395"/>
                      <a:pt x="569" y="395"/>
                      <a:pt x="569" y="395"/>
                    </a:cubicBezTo>
                    <a:cubicBezTo>
                      <a:pt x="572" y="394"/>
                      <a:pt x="572" y="394"/>
                      <a:pt x="572" y="394"/>
                    </a:cubicBezTo>
                    <a:cubicBezTo>
                      <a:pt x="573" y="393"/>
                      <a:pt x="573" y="393"/>
                      <a:pt x="573" y="393"/>
                    </a:cubicBezTo>
                    <a:cubicBezTo>
                      <a:pt x="574" y="392"/>
                      <a:pt x="574" y="392"/>
                      <a:pt x="574" y="392"/>
                    </a:cubicBezTo>
                    <a:cubicBezTo>
                      <a:pt x="575" y="393"/>
                      <a:pt x="575" y="393"/>
                      <a:pt x="575" y="393"/>
                    </a:cubicBezTo>
                    <a:cubicBezTo>
                      <a:pt x="574" y="394"/>
                      <a:pt x="574" y="394"/>
                      <a:pt x="574" y="394"/>
                    </a:cubicBezTo>
                    <a:cubicBezTo>
                      <a:pt x="574" y="395"/>
                      <a:pt x="574" y="395"/>
                      <a:pt x="574" y="395"/>
                    </a:cubicBezTo>
                    <a:cubicBezTo>
                      <a:pt x="576" y="396"/>
                      <a:pt x="576" y="396"/>
                      <a:pt x="576" y="396"/>
                    </a:cubicBezTo>
                    <a:cubicBezTo>
                      <a:pt x="577" y="397"/>
                      <a:pt x="577" y="397"/>
                      <a:pt x="577" y="397"/>
                    </a:cubicBezTo>
                    <a:cubicBezTo>
                      <a:pt x="579" y="395"/>
                      <a:pt x="579" y="395"/>
                      <a:pt x="579" y="395"/>
                    </a:cubicBezTo>
                    <a:cubicBezTo>
                      <a:pt x="581" y="396"/>
                      <a:pt x="581" y="396"/>
                      <a:pt x="581" y="396"/>
                    </a:cubicBezTo>
                    <a:cubicBezTo>
                      <a:pt x="580" y="398"/>
                      <a:pt x="580" y="398"/>
                      <a:pt x="580" y="398"/>
                    </a:cubicBezTo>
                    <a:cubicBezTo>
                      <a:pt x="577" y="398"/>
                      <a:pt x="577" y="398"/>
                      <a:pt x="577" y="398"/>
                    </a:cubicBezTo>
                    <a:cubicBezTo>
                      <a:pt x="575" y="401"/>
                      <a:pt x="575" y="401"/>
                      <a:pt x="575" y="401"/>
                    </a:cubicBezTo>
                    <a:cubicBezTo>
                      <a:pt x="574" y="401"/>
                      <a:pt x="574" y="401"/>
                      <a:pt x="574" y="401"/>
                    </a:cubicBezTo>
                    <a:cubicBezTo>
                      <a:pt x="574" y="399"/>
                      <a:pt x="574" y="399"/>
                      <a:pt x="574" y="399"/>
                    </a:cubicBezTo>
                    <a:cubicBezTo>
                      <a:pt x="573" y="399"/>
                      <a:pt x="573" y="399"/>
                      <a:pt x="573" y="399"/>
                    </a:cubicBezTo>
                    <a:cubicBezTo>
                      <a:pt x="572" y="398"/>
                      <a:pt x="572" y="398"/>
                      <a:pt x="572" y="398"/>
                    </a:cubicBezTo>
                    <a:cubicBezTo>
                      <a:pt x="572" y="399"/>
                      <a:pt x="572" y="399"/>
                      <a:pt x="572" y="399"/>
                    </a:cubicBezTo>
                    <a:cubicBezTo>
                      <a:pt x="573" y="402"/>
                      <a:pt x="573" y="402"/>
                      <a:pt x="573" y="402"/>
                    </a:cubicBezTo>
                    <a:cubicBezTo>
                      <a:pt x="573" y="403"/>
                      <a:pt x="573" y="403"/>
                      <a:pt x="573" y="403"/>
                    </a:cubicBezTo>
                    <a:cubicBezTo>
                      <a:pt x="575" y="407"/>
                      <a:pt x="575" y="407"/>
                      <a:pt x="575" y="407"/>
                    </a:cubicBezTo>
                    <a:cubicBezTo>
                      <a:pt x="575" y="409"/>
                      <a:pt x="575" y="409"/>
                      <a:pt x="575" y="409"/>
                    </a:cubicBezTo>
                    <a:cubicBezTo>
                      <a:pt x="575" y="410"/>
                      <a:pt x="575" y="410"/>
                      <a:pt x="575" y="410"/>
                    </a:cubicBezTo>
                    <a:cubicBezTo>
                      <a:pt x="575" y="412"/>
                      <a:pt x="575" y="412"/>
                      <a:pt x="575" y="412"/>
                    </a:cubicBezTo>
                    <a:cubicBezTo>
                      <a:pt x="573" y="413"/>
                      <a:pt x="573" y="413"/>
                      <a:pt x="573" y="413"/>
                    </a:cubicBezTo>
                    <a:cubicBezTo>
                      <a:pt x="573" y="415"/>
                      <a:pt x="573" y="415"/>
                      <a:pt x="573" y="415"/>
                    </a:cubicBezTo>
                    <a:cubicBezTo>
                      <a:pt x="573" y="417"/>
                      <a:pt x="573" y="417"/>
                      <a:pt x="573" y="417"/>
                    </a:cubicBezTo>
                    <a:cubicBezTo>
                      <a:pt x="571" y="420"/>
                      <a:pt x="571" y="420"/>
                      <a:pt x="571" y="420"/>
                    </a:cubicBezTo>
                    <a:cubicBezTo>
                      <a:pt x="571" y="421"/>
                      <a:pt x="571" y="421"/>
                      <a:pt x="571" y="421"/>
                    </a:cubicBezTo>
                    <a:cubicBezTo>
                      <a:pt x="572" y="424"/>
                      <a:pt x="572" y="424"/>
                      <a:pt x="572" y="424"/>
                    </a:cubicBezTo>
                    <a:cubicBezTo>
                      <a:pt x="570" y="424"/>
                      <a:pt x="570" y="424"/>
                      <a:pt x="570" y="424"/>
                    </a:cubicBezTo>
                    <a:cubicBezTo>
                      <a:pt x="570" y="426"/>
                      <a:pt x="570" y="426"/>
                      <a:pt x="570" y="426"/>
                    </a:cubicBezTo>
                    <a:cubicBezTo>
                      <a:pt x="572" y="426"/>
                      <a:pt x="572" y="426"/>
                      <a:pt x="572" y="426"/>
                    </a:cubicBezTo>
                    <a:cubicBezTo>
                      <a:pt x="573" y="424"/>
                      <a:pt x="573" y="424"/>
                      <a:pt x="573" y="424"/>
                    </a:cubicBezTo>
                    <a:cubicBezTo>
                      <a:pt x="574" y="422"/>
                      <a:pt x="574" y="422"/>
                      <a:pt x="574" y="422"/>
                    </a:cubicBezTo>
                    <a:cubicBezTo>
                      <a:pt x="577" y="421"/>
                      <a:pt x="577" y="421"/>
                      <a:pt x="577" y="421"/>
                    </a:cubicBezTo>
                    <a:cubicBezTo>
                      <a:pt x="578" y="420"/>
                      <a:pt x="578" y="420"/>
                      <a:pt x="578" y="420"/>
                    </a:cubicBezTo>
                    <a:cubicBezTo>
                      <a:pt x="577" y="419"/>
                      <a:pt x="577" y="419"/>
                      <a:pt x="577" y="419"/>
                    </a:cubicBezTo>
                    <a:cubicBezTo>
                      <a:pt x="579" y="418"/>
                      <a:pt x="579" y="418"/>
                      <a:pt x="579" y="418"/>
                    </a:cubicBezTo>
                    <a:cubicBezTo>
                      <a:pt x="580" y="419"/>
                      <a:pt x="580" y="419"/>
                      <a:pt x="580" y="419"/>
                    </a:cubicBezTo>
                    <a:cubicBezTo>
                      <a:pt x="581" y="418"/>
                      <a:pt x="581" y="418"/>
                      <a:pt x="581" y="418"/>
                    </a:cubicBezTo>
                    <a:cubicBezTo>
                      <a:pt x="581" y="414"/>
                      <a:pt x="581" y="414"/>
                      <a:pt x="581" y="414"/>
                    </a:cubicBezTo>
                    <a:cubicBezTo>
                      <a:pt x="581" y="411"/>
                      <a:pt x="581" y="411"/>
                      <a:pt x="581" y="411"/>
                    </a:cubicBezTo>
                    <a:cubicBezTo>
                      <a:pt x="584" y="409"/>
                      <a:pt x="584" y="409"/>
                      <a:pt x="584" y="409"/>
                    </a:cubicBezTo>
                    <a:cubicBezTo>
                      <a:pt x="587" y="405"/>
                      <a:pt x="587" y="405"/>
                      <a:pt x="587" y="405"/>
                    </a:cubicBezTo>
                    <a:cubicBezTo>
                      <a:pt x="588" y="403"/>
                      <a:pt x="588" y="403"/>
                      <a:pt x="588" y="403"/>
                    </a:cubicBezTo>
                    <a:cubicBezTo>
                      <a:pt x="589" y="403"/>
                      <a:pt x="589" y="403"/>
                      <a:pt x="589" y="403"/>
                    </a:cubicBezTo>
                    <a:cubicBezTo>
                      <a:pt x="590" y="404"/>
                      <a:pt x="590" y="404"/>
                      <a:pt x="590" y="404"/>
                    </a:cubicBezTo>
                    <a:cubicBezTo>
                      <a:pt x="590" y="406"/>
                      <a:pt x="590" y="406"/>
                      <a:pt x="590" y="406"/>
                    </a:cubicBezTo>
                    <a:cubicBezTo>
                      <a:pt x="592" y="410"/>
                      <a:pt x="592" y="410"/>
                      <a:pt x="592" y="410"/>
                    </a:cubicBezTo>
                    <a:cubicBezTo>
                      <a:pt x="592" y="412"/>
                      <a:pt x="592" y="412"/>
                      <a:pt x="592" y="412"/>
                    </a:cubicBezTo>
                    <a:cubicBezTo>
                      <a:pt x="594" y="415"/>
                      <a:pt x="594" y="415"/>
                      <a:pt x="594" y="415"/>
                    </a:cubicBezTo>
                    <a:cubicBezTo>
                      <a:pt x="594" y="417"/>
                      <a:pt x="594" y="417"/>
                      <a:pt x="594" y="417"/>
                    </a:cubicBezTo>
                    <a:cubicBezTo>
                      <a:pt x="593" y="420"/>
                      <a:pt x="593" y="420"/>
                      <a:pt x="593" y="420"/>
                    </a:cubicBezTo>
                    <a:cubicBezTo>
                      <a:pt x="594" y="424"/>
                      <a:pt x="594" y="424"/>
                      <a:pt x="594" y="424"/>
                    </a:cubicBezTo>
                    <a:cubicBezTo>
                      <a:pt x="593" y="426"/>
                      <a:pt x="593" y="426"/>
                      <a:pt x="593" y="426"/>
                    </a:cubicBezTo>
                    <a:cubicBezTo>
                      <a:pt x="591" y="427"/>
                      <a:pt x="591" y="427"/>
                      <a:pt x="591" y="427"/>
                    </a:cubicBezTo>
                    <a:cubicBezTo>
                      <a:pt x="590" y="426"/>
                      <a:pt x="590" y="426"/>
                      <a:pt x="590" y="426"/>
                    </a:cubicBezTo>
                    <a:cubicBezTo>
                      <a:pt x="589" y="427"/>
                      <a:pt x="589" y="427"/>
                      <a:pt x="589" y="427"/>
                    </a:cubicBezTo>
                    <a:cubicBezTo>
                      <a:pt x="588" y="429"/>
                      <a:pt x="588" y="429"/>
                      <a:pt x="588" y="429"/>
                    </a:cubicBezTo>
                    <a:cubicBezTo>
                      <a:pt x="588" y="431"/>
                      <a:pt x="588" y="431"/>
                      <a:pt x="588" y="431"/>
                    </a:cubicBezTo>
                    <a:cubicBezTo>
                      <a:pt x="586" y="434"/>
                      <a:pt x="586" y="434"/>
                      <a:pt x="586" y="434"/>
                    </a:cubicBezTo>
                    <a:cubicBezTo>
                      <a:pt x="585" y="436"/>
                      <a:pt x="585" y="436"/>
                      <a:pt x="585" y="436"/>
                    </a:cubicBezTo>
                    <a:cubicBezTo>
                      <a:pt x="586" y="438"/>
                      <a:pt x="586" y="438"/>
                      <a:pt x="586" y="438"/>
                    </a:cubicBezTo>
                    <a:cubicBezTo>
                      <a:pt x="586" y="442"/>
                      <a:pt x="586" y="442"/>
                      <a:pt x="586" y="442"/>
                    </a:cubicBezTo>
                    <a:cubicBezTo>
                      <a:pt x="588" y="449"/>
                      <a:pt x="588" y="449"/>
                      <a:pt x="588" y="449"/>
                    </a:cubicBezTo>
                    <a:cubicBezTo>
                      <a:pt x="590" y="453"/>
                      <a:pt x="590" y="453"/>
                      <a:pt x="590" y="453"/>
                    </a:cubicBezTo>
                    <a:cubicBezTo>
                      <a:pt x="589" y="455"/>
                      <a:pt x="589" y="455"/>
                      <a:pt x="589" y="455"/>
                    </a:cubicBezTo>
                    <a:cubicBezTo>
                      <a:pt x="591" y="457"/>
                      <a:pt x="591" y="457"/>
                      <a:pt x="591" y="457"/>
                    </a:cubicBezTo>
                    <a:cubicBezTo>
                      <a:pt x="593" y="457"/>
                      <a:pt x="593" y="457"/>
                      <a:pt x="593" y="457"/>
                    </a:cubicBezTo>
                    <a:cubicBezTo>
                      <a:pt x="592" y="454"/>
                      <a:pt x="592" y="454"/>
                      <a:pt x="592" y="454"/>
                    </a:cubicBezTo>
                    <a:cubicBezTo>
                      <a:pt x="591" y="453"/>
                      <a:pt x="591" y="453"/>
                      <a:pt x="591" y="453"/>
                    </a:cubicBezTo>
                    <a:cubicBezTo>
                      <a:pt x="593" y="451"/>
                      <a:pt x="593" y="451"/>
                      <a:pt x="593" y="451"/>
                    </a:cubicBezTo>
                    <a:cubicBezTo>
                      <a:pt x="594" y="451"/>
                      <a:pt x="594" y="451"/>
                      <a:pt x="594" y="451"/>
                    </a:cubicBezTo>
                    <a:cubicBezTo>
                      <a:pt x="596" y="454"/>
                      <a:pt x="596" y="454"/>
                      <a:pt x="596" y="454"/>
                    </a:cubicBezTo>
                    <a:cubicBezTo>
                      <a:pt x="597" y="454"/>
                      <a:pt x="597" y="454"/>
                      <a:pt x="597" y="454"/>
                    </a:cubicBezTo>
                    <a:cubicBezTo>
                      <a:pt x="597" y="451"/>
                      <a:pt x="597" y="451"/>
                      <a:pt x="597" y="451"/>
                    </a:cubicBezTo>
                    <a:cubicBezTo>
                      <a:pt x="599" y="449"/>
                      <a:pt x="599" y="449"/>
                      <a:pt x="599" y="449"/>
                    </a:cubicBezTo>
                    <a:cubicBezTo>
                      <a:pt x="599" y="446"/>
                      <a:pt x="599" y="446"/>
                      <a:pt x="599" y="446"/>
                    </a:cubicBezTo>
                    <a:cubicBezTo>
                      <a:pt x="601" y="445"/>
                      <a:pt x="601" y="445"/>
                      <a:pt x="601" y="445"/>
                    </a:cubicBezTo>
                    <a:cubicBezTo>
                      <a:pt x="603" y="442"/>
                      <a:pt x="603" y="442"/>
                      <a:pt x="603" y="442"/>
                    </a:cubicBezTo>
                    <a:cubicBezTo>
                      <a:pt x="604" y="442"/>
                      <a:pt x="604" y="442"/>
                      <a:pt x="604" y="442"/>
                    </a:cubicBezTo>
                    <a:cubicBezTo>
                      <a:pt x="605" y="440"/>
                      <a:pt x="605" y="440"/>
                      <a:pt x="605" y="440"/>
                    </a:cubicBezTo>
                    <a:cubicBezTo>
                      <a:pt x="609" y="437"/>
                      <a:pt x="609" y="437"/>
                      <a:pt x="609" y="437"/>
                    </a:cubicBezTo>
                    <a:cubicBezTo>
                      <a:pt x="612" y="432"/>
                      <a:pt x="612" y="432"/>
                      <a:pt x="612" y="432"/>
                    </a:cubicBezTo>
                    <a:cubicBezTo>
                      <a:pt x="614" y="428"/>
                      <a:pt x="614" y="428"/>
                      <a:pt x="614" y="428"/>
                    </a:cubicBezTo>
                    <a:cubicBezTo>
                      <a:pt x="616" y="424"/>
                      <a:pt x="616" y="424"/>
                      <a:pt x="616" y="424"/>
                    </a:cubicBezTo>
                    <a:cubicBezTo>
                      <a:pt x="618" y="422"/>
                      <a:pt x="618" y="422"/>
                      <a:pt x="618" y="422"/>
                    </a:cubicBezTo>
                    <a:cubicBezTo>
                      <a:pt x="619" y="424"/>
                      <a:pt x="619" y="424"/>
                      <a:pt x="619" y="424"/>
                    </a:cubicBezTo>
                    <a:cubicBezTo>
                      <a:pt x="621" y="423"/>
                      <a:pt x="621" y="423"/>
                      <a:pt x="621" y="423"/>
                    </a:cubicBezTo>
                    <a:cubicBezTo>
                      <a:pt x="622" y="424"/>
                      <a:pt x="622" y="424"/>
                      <a:pt x="622" y="424"/>
                    </a:cubicBezTo>
                    <a:cubicBezTo>
                      <a:pt x="624" y="424"/>
                      <a:pt x="624" y="424"/>
                      <a:pt x="624" y="424"/>
                    </a:cubicBezTo>
                    <a:cubicBezTo>
                      <a:pt x="624" y="422"/>
                      <a:pt x="624" y="422"/>
                      <a:pt x="624" y="422"/>
                    </a:cubicBezTo>
                    <a:cubicBezTo>
                      <a:pt x="623" y="422"/>
                      <a:pt x="623" y="422"/>
                      <a:pt x="623" y="422"/>
                    </a:cubicBezTo>
                    <a:cubicBezTo>
                      <a:pt x="621" y="420"/>
                      <a:pt x="621" y="420"/>
                      <a:pt x="621" y="420"/>
                    </a:cubicBezTo>
                    <a:cubicBezTo>
                      <a:pt x="622" y="419"/>
                      <a:pt x="622" y="419"/>
                      <a:pt x="622" y="419"/>
                    </a:cubicBezTo>
                    <a:cubicBezTo>
                      <a:pt x="624" y="419"/>
                      <a:pt x="624" y="419"/>
                      <a:pt x="624" y="419"/>
                    </a:cubicBezTo>
                    <a:cubicBezTo>
                      <a:pt x="626" y="420"/>
                      <a:pt x="626" y="420"/>
                      <a:pt x="626" y="420"/>
                    </a:cubicBezTo>
                    <a:cubicBezTo>
                      <a:pt x="627" y="419"/>
                      <a:pt x="627" y="419"/>
                      <a:pt x="627" y="419"/>
                    </a:cubicBezTo>
                    <a:cubicBezTo>
                      <a:pt x="628" y="419"/>
                      <a:pt x="628" y="419"/>
                      <a:pt x="628" y="419"/>
                    </a:cubicBezTo>
                    <a:cubicBezTo>
                      <a:pt x="629" y="418"/>
                      <a:pt x="629" y="418"/>
                      <a:pt x="629" y="418"/>
                    </a:cubicBezTo>
                    <a:cubicBezTo>
                      <a:pt x="628" y="416"/>
                      <a:pt x="628" y="416"/>
                      <a:pt x="628" y="416"/>
                    </a:cubicBezTo>
                    <a:cubicBezTo>
                      <a:pt x="627" y="416"/>
                      <a:pt x="627" y="416"/>
                      <a:pt x="627" y="416"/>
                    </a:cubicBezTo>
                    <a:cubicBezTo>
                      <a:pt x="626" y="414"/>
                      <a:pt x="626" y="414"/>
                      <a:pt x="626" y="414"/>
                    </a:cubicBezTo>
                    <a:cubicBezTo>
                      <a:pt x="625" y="414"/>
                      <a:pt x="625" y="414"/>
                      <a:pt x="625" y="414"/>
                    </a:cubicBezTo>
                    <a:cubicBezTo>
                      <a:pt x="625" y="411"/>
                      <a:pt x="625" y="411"/>
                      <a:pt x="625" y="411"/>
                    </a:cubicBezTo>
                    <a:cubicBezTo>
                      <a:pt x="626" y="409"/>
                      <a:pt x="626" y="409"/>
                      <a:pt x="626" y="409"/>
                    </a:cubicBezTo>
                    <a:cubicBezTo>
                      <a:pt x="626" y="407"/>
                      <a:pt x="626" y="407"/>
                      <a:pt x="626" y="407"/>
                    </a:cubicBezTo>
                    <a:cubicBezTo>
                      <a:pt x="628" y="407"/>
                      <a:pt x="628" y="407"/>
                      <a:pt x="628" y="407"/>
                    </a:cubicBezTo>
                    <a:cubicBezTo>
                      <a:pt x="627" y="405"/>
                      <a:pt x="627" y="405"/>
                      <a:pt x="627" y="405"/>
                    </a:cubicBezTo>
                    <a:cubicBezTo>
                      <a:pt x="627" y="404"/>
                      <a:pt x="627" y="404"/>
                      <a:pt x="627" y="404"/>
                    </a:cubicBezTo>
                    <a:cubicBezTo>
                      <a:pt x="629" y="402"/>
                      <a:pt x="629" y="402"/>
                      <a:pt x="629" y="402"/>
                    </a:cubicBezTo>
                    <a:cubicBezTo>
                      <a:pt x="628" y="401"/>
                      <a:pt x="628" y="401"/>
                      <a:pt x="628" y="401"/>
                    </a:cubicBezTo>
                    <a:cubicBezTo>
                      <a:pt x="628" y="401"/>
                      <a:pt x="628" y="401"/>
                      <a:pt x="628" y="401"/>
                    </a:cubicBezTo>
                    <a:cubicBezTo>
                      <a:pt x="630" y="401"/>
                      <a:pt x="630" y="401"/>
                      <a:pt x="630" y="401"/>
                    </a:cubicBezTo>
                    <a:cubicBezTo>
                      <a:pt x="631" y="399"/>
                      <a:pt x="631" y="399"/>
                      <a:pt x="631" y="399"/>
                    </a:cubicBezTo>
                    <a:cubicBezTo>
                      <a:pt x="629" y="398"/>
                      <a:pt x="629" y="398"/>
                      <a:pt x="629" y="398"/>
                    </a:cubicBezTo>
                    <a:cubicBezTo>
                      <a:pt x="629" y="397"/>
                      <a:pt x="629" y="397"/>
                      <a:pt x="629" y="397"/>
                    </a:cubicBezTo>
                    <a:cubicBezTo>
                      <a:pt x="631" y="397"/>
                      <a:pt x="631" y="397"/>
                      <a:pt x="631" y="397"/>
                    </a:cubicBezTo>
                    <a:cubicBezTo>
                      <a:pt x="632" y="399"/>
                      <a:pt x="632" y="399"/>
                      <a:pt x="632" y="399"/>
                    </a:cubicBezTo>
                    <a:cubicBezTo>
                      <a:pt x="634" y="399"/>
                      <a:pt x="634" y="399"/>
                      <a:pt x="634" y="399"/>
                    </a:cubicBezTo>
                    <a:cubicBezTo>
                      <a:pt x="635" y="398"/>
                      <a:pt x="635" y="398"/>
                      <a:pt x="635" y="398"/>
                    </a:cubicBezTo>
                    <a:cubicBezTo>
                      <a:pt x="639" y="398"/>
                      <a:pt x="639" y="398"/>
                      <a:pt x="639" y="398"/>
                    </a:cubicBezTo>
                    <a:cubicBezTo>
                      <a:pt x="642" y="400"/>
                      <a:pt x="642" y="400"/>
                      <a:pt x="642" y="400"/>
                    </a:cubicBezTo>
                    <a:cubicBezTo>
                      <a:pt x="642" y="401"/>
                      <a:pt x="642" y="401"/>
                      <a:pt x="642" y="401"/>
                    </a:cubicBezTo>
                    <a:cubicBezTo>
                      <a:pt x="643" y="403"/>
                      <a:pt x="643" y="403"/>
                      <a:pt x="643" y="403"/>
                    </a:cubicBezTo>
                    <a:cubicBezTo>
                      <a:pt x="647" y="405"/>
                      <a:pt x="647" y="405"/>
                      <a:pt x="647" y="405"/>
                    </a:cubicBezTo>
                    <a:cubicBezTo>
                      <a:pt x="649" y="404"/>
                      <a:pt x="649" y="404"/>
                      <a:pt x="649" y="404"/>
                    </a:cubicBezTo>
                    <a:cubicBezTo>
                      <a:pt x="651" y="405"/>
                      <a:pt x="651" y="405"/>
                      <a:pt x="651" y="405"/>
                    </a:cubicBezTo>
                    <a:cubicBezTo>
                      <a:pt x="654" y="406"/>
                      <a:pt x="654" y="406"/>
                      <a:pt x="654" y="406"/>
                    </a:cubicBezTo>
                    <a:cubicBezTo>
                      <a:pt x="654" y="408"/>
                      <a:pt x="654" y="408"/>
                      <a:pt x="654" y="408"/>
                    </a:cubicBezTo>
                    <a:cubicBezTo>
                      <a:pt x="653" y="408"/>
                      <a:pt x="653" y="408"/>
                      <a:pt x="653" y="408"/>
                    </a:cubicBezTo>
                    <a:cubicBezTo>
                      <a:pt x="654" y="410"/>
                      <a:pt x="654" y="410"/>
                      <a:pt x="654" y="410"/>
                    </a:cubicBezTo>
                    <a:cubicBezTo>
                      <a:pt x="653" y="410"/>
                      <a:pt x="653" y="410"/>
                      <a:pt x="653" y="410"/>
                    </a:cubicBezTo>
                    <a:cubicBezTo>
                      <a:pt x="651" y="409"/>
                      <a:pt x="651" y="409"/>
                      <a:pt x="651" y="409"/>
                    </a:cubicBezTo>
                    <a:cubicBezTo>
                      <a:pt x="650" y="409"/>
                      <a:pt x="650" y="409"/>
                      <a:pt x="650" y="409"/>
                    </a:cubicBezTo>
                    <a:cubicBezTo>
                      <a:pt x="650" y="410"/>
                      <a:pt x="650" y="410"/>
                      <a:pt x="650" y="410"/>
                    </a:cubicBezTo>
                    <a:cubicBezTo>
                      <a:pt x="655" y="413"/>
                      <a:pt x="655" y="413"/>
                      <a:pt x="655" y="413"/>
                    </a:cubicBezTo>
                    <a:cubicBezTo>
                      <a:pt x="655" y="415"/>
                      <a:pt x="655" y="415"/>
                      <a:pt x="655" y="415"/>
                    </a:cubicBezTo>
                    <a:cubicBezTo>
                      <a:pt x="653" y="416"/>
                      <a:pt x="653" y="416"/>
                      <a:pt x="653" y="416"/>
                    </a:cubicBezTo>
                    <a:cubicBezTo>
                      <a:pt x="654" y="417"/>
                      <a:pt x="654" y="417"/>
                      <a:pt x="654" y="417"/>
                    </a:cubicBezTo>
                    <a:cubicBezTo>
                      <a:pt x="656" y="416"/>
                      <a:pt x="656" y="416"/>
                      <a:pt x="656" y="416"/>
                    </a:cubicBezTo>
                    <a:cubicBezTo>
                      <a:pt x="659" y="417"/>
                      <a:pt x="659" y="417"/>
                      <a:pt x="659" y="417"/>
                    </a:cubicBezTo>
                    <a:cubicBezTo>
                      <a:pt x="660" y="418"/>
                      <a:pt x="660" y="418"/>
                      <a:pt x="660" y="418"/>
                    </a:cubicBezTo>
                    <a:cubicBezTo>
                      <a:pt x="661" y="419"/>
                      <a:pt x="661" y="419"/>
                      <a:pt x="661" y="419"/>
                    </a:cubicBezTo>
                    <a:cubicBezTo>
                      <a:pt x="662" y="420"/>
                      <a:pt x="662" y="420"/>
                      <a:pt x="662" y="420"/>
                    </a:cubicBezTo>
                    <a:cubicBezTo>
                      <a:pt x="660" y="422"/>
                      <a:pt x="660" y="422"/>
                      <a:pt x="660" y="422"/>
                    </a:cubicBezTo>
                    <a:cubicBezTo>
                      <a:pt x="657" y="425"/>
                      <a:pt x="657" y="425"/>
                      <a:pt x="657" y="425"/>
                    </a:cubicBezTo>
                    <a:cubicBezTo>
                      <a:pt x="655" y="425"/>
                      <a:pt x="655" y="425"/>
                      <a:pt x="655" y="425"/>
                    </a:cubicBezTo>
                    <a:cubicBezTo>
                      <a:pt x="653" y="426"/>
                      <a:pt x="653" y="426"/>
                      <a:pt x="653" y="426"/>
                    </a:cubicBezTo>
                    <a:cubicBezTo>
                      <a:pt x="656" y="426"/>
                      <a:pt x="656" y="426"/>
                      <a:pt x="656" y="426"/>
                    </a:cubicBezTo>
                    <a:cubicBezTo>
                      <a:pt x="657" y="427"/>
                      <a:pt x="657" y="427"/>
                      <a:pt x="657" y="427"/>
                    </a:cubicBezTo>
                    <a:cubicBezTo>
                      <a:pt x="658" y="428"/>
                      <a:pt x="658" y="428"/>
                      <a:pt x="658" y="428"/>
                    </a:cubicBezTo>
                    <a:cubicBezTo>
                      <a:pt x="658" y="428"/>
                      <a:pt x="658" y="428"/>
                      <a:pt x="658" y="428"/>
                    </a:cubicBezTo>
                    <a:cubicBezTo>
                      <a:pt x="659" y="429"/>
                      <a:pt x="659" y="429"/>
                      <a:pt x="659" y="429"/>
                    </a:cubicBezTo>
                    <a:cubicBezTo>
                      <a:pt x="658" y="431"/>
                      <a:pt x="658" y="431"/>
                      <a:pt x="658" y="431"/>
                    </a:cubicBezTo>
                    <a:cubicBezTo>
                      <a:pt x="659" y="432"/>
                      <a:pt x="659" y="432"/>
                      <a:pt x="659" y="432"/>
                    </a:cubicBezTo>
                    <a:cubicBezTo>
                      <a:pt x="656" y="434"/>
                      <a:pt x="656" y="434"/>
                      <a:pt x="656" y="434"/>
                    </a:cubicBezTo>
                    <a:cubicBezTo>
                      <a:pt x="653" y="435"/>
                      <a:pt x="653" y="435"/>
                      <a:pt x="653" y="43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50" y="436"/>
                      <a:pt x="650" y="436"/>
                      <a:pt x="650" y="436"/>
                    </a:cubicBezTo>
                    <a:cubicBezTo>
                      <a:pt x="648" y="435"/>
                      <a:pt x="648" y="435"/>
                      <a:pt x="648" y="435"/>
                    </a:cubicBezTo>
                    <a:cubicBezTo>
                      <a:pt x="647" y="433"/>
                      <a:pt x="647" y="433"/>
                      <a:pt x="647" y="433"/>
                    </a:cubicBezTo>
                    <a:cubicBezTo>
                      <a:pt x="645" y="433"/>
                      <a:pt x="645" y="433"/>
                      <a:pt x="645" y="433"/>
                    </a:cubicBezTo>
                    <a:cubicBezTo>
                      <a:pt x="644" y="432"/>
                      <a:pt x="644" y="432"/>
                      <a:pt x="644" y="432"/>
                    </a:cubicBezTo>
                    <a:cubicBezTo>
                      <a:pt x="643" y="432"/>
                      <a:pt x="643" y="432"/>
                      <a:pt x="643" y="432"/>
                    </a:cubicBezTo>
                    <a:cubicBezTo>
                      <a:pt x="642" y="434"/>
                      <a:pt x="642" y="434"/>
                      <a:pt x="642" y="434"/>
                    </a:cubicBezTo>
                    <a:cubicBezTo>
                      <a:pt x="641" y="435"/>
                      <a:pt x="641" y="435"/>
                      <a:pt x="641" y="435"/>
                    </a:cubicBezTo>
                    <a:cubicBezTo>
                      <a:pt x="643" y="435"/>
                      <a:pt x="643" y="435"/>
                      <a:pt x="643" y="435"/>
                    </a:cubicBezTo>
                    <a:cubicBezTo>
                      <a:pt x="645" y="436"/>
                      <a:pt x="645" y="436"/>
                      <a:pt x="645" y="436"/>
                    </a:cubicBezTo>
                    <a:cubicBezTo>
                      <a:pt x="644" y="438"/>
                      <a:pt x="644" y="438"/>
                      <a:pt x="644" y="438"/>
                    </a:cubicBezTo>
                    <a:cubicBezTo>
                      <a:pt x="643" y="439"/>
                      <a:pt x="643" y="439"/>
                      <a:pt x="643" y="439"/>
                    </a:cubicBezTo>
                    <a:cubicBezTo>
                      <a:pt x="645" y="439"/>
                      <a:pt x="645" y="439"/>
                      <a:pt x="645" y="439"/>
                    </a:cubicBezTo>
                    <a:cubicBezTo>
                      <a:pt x="643" y="441"/>
                      <a:pt x="643" y="441"/>
                      <a:pt x="643" y="441"/>
                    </a:cubicBezTo>
                    <a:cubicBezTo>
                      <a:pt x="643" y="443"/>
                      <a:pt x="643" y="443"/>
                      <a:pt x="643" y="443"/>
                    </a:cubicBezTo>
                    <a:cubicBezTo>
                      <a:pt x="644" y="443"/>
                      <a:pt x="644" y="443"/>
                      <a:pt x="644" y="443"/>
                    </a:cubicBezTo>
                    <a:cubicBezTo>
                      <a:pt x="646" y="441"/>
                      <a:pt x="646" y="441"/>
                      <a:pt x="646" y="441"/>
                    </a:cubicBezTo>
                    <a:cubicBezTo>
                      <a:pt x="646" y="441"/>
                      <a:pt x="646" y="441"/>
                      <a:pt x="646" y="441"/>
                    </a:cubicBezTo>
                    <a:cubicBezTo>
                      <a:pt x="646" y="443"/>
                      <a:pt x="646" y="443"/>
                      <a:pt x="646" y="443"/>
                    </a:cubicBezTo>
                    <a:cubicBezTo>
                      <a:pt x="643" y="444"/>
                      <a:pt x="643" y="444"/>
                      <a:pt x="643" y="444"/>
                    </a:cubicBezTo>
                    <a:cubicBezTo>
                      <a:pt x="642" y="446"/>
                      <a:pt x="642" y="446"/>
                      <a:pt x="642" y="446"/>
                    </a:cubicBezTo>
                    <a:cubicBezTo>
                      <a:pt x="643" y="449"/>
                      <a:pt x="643" y="449"/>
                      <a:pt x="643" y="449"/>
                    </a:cubicBezTo>
                    <a:cubicBezTo>
                      <a:pt x="645" y="451"/>
                      <a:pt x="645" y="451"/>
                      <a:pt x="645" y="451"/>
                    </a:cubicBezTo>
                    <a:cubicBezTo>
                      <a:pt x="645" y="452"/>
                      <a:pt x="645" y="452"/>
                      <a:pt x="645" y="452"/>
                    </a:cubicBezTo>
                    <a:cubicBezTo>
                      <a:pt x="647" y="457"/>
                      <a:pt x="647" y="457"/>
                      <a:pt x="647" y="457"/>
                    </a:cubicBezTo>
                    <a:cubicBezTo>
                      <a:pt x="647" y="460"/>
                      <a:pt x="647" y="460"/>
                      <a:pt x="647" y="460"/>
                    </a:cubicBezTo>
                    <a:cubicBezTo>
                      <a:pt x="646" y="460"/>
                      <a:pt x="646" y="460"/>
                      <a:pt x="646" y="460"/>
                    </a:cubicBezTo>
                    <a:cubicBezTo>
                      <a:pt x="646" y="462"/>
                      <a:pt x="646" y="462"/>
                      <a:pt x="646" y="462"/>
                    </a:cubicBezTo>
                    <a:cubicBezTo>
                      <a:pt x="643" y="465"/>
                      <a:pt x="643" y="465"/>
                      <a:pt x="643" y="465"/>
                    </a:cubicBezTo>
                    <a:cubicBezTo>
                      <a:pt x="643" y="467"/>
                      <a:pt x="643" y="467"/>
                      <a:pt x="643" y="467"/>
                    </a:cubicBezTo>
                    <a:cubicBezTo>
                      <a:pt x="642" y="468"/>
                      <a:pt x="642" y="468"/>
                      <a:pt x="642" y="468"/>
                    </a:cubicBezTo>
                    <a:cubicBezTo>
                      <a:pt x="640" y="467"/>
                      <a:pt x="640" y="467"/>
                      <a:pt x="640" y="467"/>
                    </a:cubicBezTo>
                    <a:cubicBezTo>
                      <a:pt x="637" y="467"/>
                      <a:pt x="637" y="467"/>
                      <a:pt x="637" y="467"/>
                    </a:cubicBezTo>
                    <a:cubicBezTo>
                      <a:pt x="635" y="468"/>
                      <a:pt x="635" y="468"/>
                      <a:pt x="635" y="468"/>
                    </a:cubicBezTo>
                    <a:cubicBezTo>
                      <a:pt x="635" y="471"/>
                      <a:pt x="635" y="471"/>
                      <a:pt x="635" y="471"/>
                    </a:cubicBezTo>
                    <a:cubicBezTo>
                      <a:pt x="632" y="472"/>
                      <a:pt x="632" y="472"/>
                      <a:pt x="632" y="472"/>
                    </a:cubicBezTo>
                    <a:cubicBezTo>
                      <a:pt x="631" y="474"/>
                      <a:pt x="631" y="474"/>
                      <a:pt x="631" y="474"/>
                    </a:cubicBezTo>
                    <a:cubicBezTo>
                      <a:pt x="630" y="474"/>
                      <a:pt x="630" y="474"/>
                      <a:pt x="630" y="474"/>
                    </a:cubicBezTo>
                    <a:cubicBezTo>
                      <a:pt x="626" y="477"/>
                      <a:pt x="626" y="477"/>
                      <a:pt x="626" y="477"/>
                    </a:cubicBezTo>
                    <a:cubicBezTo>
                      <a:pt x="625" y="477"/>
                      <a:pt x="625" y="477"/>
                      <a:pt x="625" y="477"/>
                    </a:cubicBezTo>
                    <a:cubicBezTo>
                      <a:pt x="623" y="477"/>
                      <a:pt x="623" y="477"/>
                      <a:pt x="623" y="477"/>
                    </a:cubicBezTo>
                    <a:cubicBezTo>
                      <a:pt x="622" y="479"/>
                      <a:pt x="622" y="479"/>
                      <a:pt x="622" y="479"/>
                    </a:cubicBezTo>
                    <a:cubicBezTo>
                      <a:pt x="617" y="481"/>
                      <a:pt x="617" y="481"/>
                      <a:pt x="617" y="481"/>
                    </a:cubicBezTo>
                    <a:cubicBezTo>
                      <a:pt x="616" y="480"/>
                      <a:pt x="616" y="480"/>
                      <a:pt x="616" y="480"/>
                    </a:cubicBezTo>
                    <a:cubicBezTo>
                      <a:pt x="616" y="478"/>
                      <a:pt x="616" y="478"/>
                      <a:pt x="616" y="478"/>
                    </a:cubicBezTo>
                    <a:cubicBezTo>
                      <a:pt x="616" y="476"/>
                      <a:pt x="616" y="476"/>
                      <a:pt x="616" y="476"/>
                    </a:cubicBezTo>
                    <a:cubicBezTo>
                      <a:pt x="614" y="474"/>
                      <a:pt x="614" y="474"/>
                      <a:pt x="614" y="474"/>
                    </a:cubicBezTo>
                    <a:cubicBezTo>
                      <a:pt x="614" y="473"/>
                      <a:pt x="614" y="473"/>
                      <a:pt x="614" y="473"/>
                    </a:cubicBezTo>
                    <a:cubicBezTo>
                      <a:pt x="615" y="472"/>
                      <a:pt x="615" y="472"/>
                      <a:pt x="615" y="472"/>
                    </a:cubicBezTo>
                    <a:cubicBezTo>
                      <a:pt x="616" y="470"/>
                      <a:pt x="616" y="470"/>
                      <a:pt x="616" y="470"/>
                    </a:cubicBezTo>
                    <a:cubicBezTo>
                      <a:pt x="617" y="467"/>
                      <a:pt x="617" y="467"/>
                      <a:pt x="617" y="467"/>
                    </a:cubicBezTo>
                    <a:cubicBezTo>
                      <a:pt x="615" y="470"/>
                      <a:pt x="615" y="470"/>
                      <a:pt x="615" y="470"/>
                    </a:cubicBezTo>
                    <a:cubicBezTo>
                      <a:pt x="614" y="470"/>
                      <a:pt x="614" y="470"/>
                      <a:pt x="614" y="470"/>
                    </a:cubicBezTo>
                    <a:cubicBezTo>
                      <a:pt x="614" y="465"/>
                      <a:pt x="614" y="465"/>
                      <a:pt x="614" y="465"/>
                    </a:cubicBezTo>
                    <a:cubicBezTo>
                      <a:pt x="613" y="465"/>
                      <a:pt x="613" y="465"/>
                      <a:pt x="613" y="465"/>
                    </a:cubicBezTo>
                    <a:cubicBezTo>
                      <a:pt x="612" y="463"/>
                      <a:pt x="612" y="463"/>
                      <a:pt x="612" y="463"/>
                    </a:cubicBezTo>
                    <a:cubicBezTo>
                      <a:pt x="609" y="464"/>
                      <a:pt x="609" y="464"/>
                      <a:pt x="609" y="464"/>
                    </a:cubicBezTo>
                    <a:cubicBezTo>
                      <a:pt x="609" y="463"/>
                      <a:pt x="609" y="463"/>
                      <a:pt x="609" y="463"/>
                    </a:cubicBezTo>
                    <a:cubicBezTo>
                      <a:pt x="607" y="463"/>
                      <a:pt x="607" y="463"/>
                      <a:pt x="607" y="463"/>
                    </a:cubicBezTo>
                    <a:cubicBezTo>
                      <a:pt x="605" y="466"/>
                      <a:pt x="605" y="466"/>
                      <a:pt x="605" y="466"/>
                    </a:cubicBezTo>
                    <a:cubicBezTo>
                      <a:pt x="606" y="467"/>
                      <a:pt x="606" y="467"/>
                      <a:pt x="606" y="467"/>
                    </a:cubicBezTo>
                    <a:cubicBezTo>
                      <a:pt x="609" y="465"/>
                      <a:pt x="609" y="465"/>
                      <a:pt x="609" y="465"/>
                    </a:cubicBezTo>
                    <a:cubicBezTo>
                      <a:pt x="610" y="465"/>
                      <a:pt x="610" y="465"/>
                      <a:pt x="610" y="465"/>
                    </a:cubicBezTo>
                    <a:cubicBezTo>
                      <a:pt x="610" y="467"/>
                      <a:pt x="610" y="467"/>
                      <a:pt x="610" y="467"/>
                    </a:cubicBezTo>
                    <a:cubicBezTo>
                      <a:pt x="612" y="468"/>
                      <a:pt x="612" y="468"/>
                      <a:pt x="612" y="468"/>
                    </a:cubicBezTo>
                    <a:cubicBezTo>
                      <a:pt x="613" y="472"/>
                      <a:pt x="613" y="472"/>
                      <a:pt x="613" y="472"/>
                    </a:cubicBezTo>
                    <a:cubicBezTo>
                      <a:pt x="612" y="475"/>
                      <a:pt x="612" y="475"/>
                      <a:pt x="612" y="475"/>
                    </a:cubicBezTo>
                    <a:cubicBezTo>
                      <a:pt x="614" y="475"/>
                      <a:pt x="614" y="475"/>
                      <a:pt x="614" y="475"/>
                    </a:cubicBezTo>
                    <a:cubicBezTo>
                      <a:pt x="614" y="479"/>
                      <a:pt x="614" y="479"/>
                      <a:pt x="614" y="479"/>
                    </a:cubicBezTo>
                    <a:cubicBezTo>
                      <a:pt x="613" y="480"/>
                      <a:pt x="613" y="480"/>
                      <a:pt x="613" y="480"/>
                    </a:cubicBezTo>
                    <a:cubicBezTo>
                      <a:pt x="614" y="481"/>
                      <a:pt x="614" y="481"/>
                      <a:pt x="614" y="481"/>
                    </a:cubicBezTo>
                    <a:cubicBezTo>
                      <a:pt x="614" y="483"/>
                      <a:pt x="614" y="483"/>
                      <a:pt x="614" y="483"/>
                    </a:cubicBezTo>
                    <a:cubicBezTo>
                      <a:pt x="613" y="483"/>
                      <a:pt x="613" y="483"/>
                      <a:pt x="613" y="483"/>
                    </a:cubicBezTo>
                    <a:cubicBezTo>
                      <a:pt x="609" y="480"/>
                      <a:pt x="609" y="480"/>
                      <a:pt x="609" y="480"/>
                    </a:cubicBezTo>
                    <a:cubicBezTo>
                      <a:pt x="609" y="478"/>
                      <a:pt x="609" y="478"/>
                      <a:pt x="609" y="478"/>
                    </a:cubicBezTo>
                    <a:cubicBezTo>
                      <a:pt x="607" y="477"/>
                      <a:pt x="607" y="477"/>
                      <a:pt x="607" y="477"/>
                    </a:cubicBezTo>
                    <a:cubicBezTo>
                      <a:pt x="607" y="475"/>
                      <a:pt x="607" y="475"/>
                      <a:pt x="607" y="475"/>
                    </a:cubicBezTo>
                    <a:cubicBezTo>
                      <a:pt x="605" y="477"/>
                      <a:pt x="605" y="477"/>
                      <a:pt x="605" y="477"/>
                    </a:cubicBezTo>
                    <a:cubicBezTo>
                      <a:pt x="607" y="479"/>
                      <a:pt x="607" y="479"/>
                      <a:pt x="607" y="479"/>
                    </a:cubicBezTo>
                    <a:cubicBezTo>
                      <a:pt x="607" y="481"/>
                      <a:pt x="607" y="481"/>
                      <a:pt x="607" y="481"/>
                    </a:cubicBezTo>
                    <a:cubicBezTo>
                      <a:pt x="604" y="480"/>
                      <a:pt x="604" y="480"/>
                      <a:pt x="604" y="480"/>
                    </a:cubicBezTo>
                    <a:cubicBezTo>
                      <a:pt x="603" y="479"/>
                      <a:pt x="603" y="479"/>
                      <a:pt x="603" y="479"/>
                    </a:cubicBezTo>
                    <a:cubicBezTo>
                      <a:pt x="602" y="478"/>
                      <a:pt x="602" y="478"/>
                      <a:pt x="602" y="478"/>
                    </a:cubicBezTo>
                    <a:cubicBezTo>
                      <a:pt x="601" y="479"/>
                      <a:pt x="601" y="479"/>
                      <a:pt x="601" y="479"/>
                    </a:cubicBezTo>
                    <a:cubicBezTo>
                      <a:pt x="601" y="477"/>
                      <a:pt x="601" y="477"/>
                      <a:pt x="601" y="477"/>
                    </a:cubicBezTo>
                    <a:cubicBezTo>
                      <a:pt x="602" y="474"/>
                      <a:pt x="602" y="474"/>
                      <a:pt x="602" y="474"/>
                    </a:cubicBezTo>
                    <a:cubicBezTo>
                      <a:pt x="602" y="473"/>
                      <a:pt x="602" y="473"/>
                      <a:pt x="602" y="473"/>
                    </a:cubicBezTo>
                    <a:cubicBezTo>
                      <a:pt x="601" y="473"/>
                      <a:pt x="601" y="473"/>
                      <a:pt x="601" y="473"/>
                    </a:cubicBezTo>
                    <a:cubicBezTo>
                      <a:pt x="601" y="472"/>
                      <a:pt x="601" y="472"/>
                      <a:pt x="601" y="472"/>
                    </a:cubicBezTo>
                    <a:cubicBezTo>
                      <a:pt x="597" y="473"/>
                      <a:pt x="597" y="473"/>
                      <a:pt x="597" y="473"/>
                    </a:cubicBezTo>
                    <a:cubicBezTo>
                      <a:pt x="595" y="473"/>
                      <a:pt x="595" y="473"/>
                      <a:pt x="595" y="473"/>
                    </a:cubicBezTo>
                    <a:cubicBezTo>
                      <a:pt x="593" y="472"/>
                      <a:pt x="593" y="472"/>
                      <a:pt x="593" y="472"/>
                    </a:cubicBezTo>
                    <a:cubicBezTo>
                      <a:pt x="591" y="472"/>
                      <a:pt x="591" y="472"/>
                      <a:pt x="591" y="472"/>
                    </a:cubicBezTo>
                    <a:cubicBezTo>
                      <a:pt x="589" y="470"/>
                      <a:pt x="589" y="470"/>
                      <a:pt x="589" y="470"/>
                    </a:cubicBezTo>
                    <a:cubicBezTo>
                      <a:pt x="588" y="472"/>
                      <a:pt x="588" y="472"/>
                      <a:pt x="588" y="472"/>
                    </a:cubicBezTo>
                    <a:cubicBezTo>
                      <a:pt x="589" y="473"/>
                      <a:pt x="589" y="473"/>
                      <a:pt x="589" y="473"/>
                    </a:cubicBezTo>
                    <a:cubicBezTo>
                      <a:pt x="588" y="474"/>
                      <a:pt x="588" y="474"/>
                      <a:pt x="588" y="474"/>
                    </a:cubicBezTo>
                    <a:cubicBezTo>
                      <a:pt x="588" y="476"/>
                      <a:pt x="588" y="476"/>
                      <a:pt x="588" y="476"/>
                    </a:cubicBezTo>
                    <a:cubicBezTo>
                      <a:pt x="589" y="478"/>
                      <a:pt x="589" y="478"/>
                      <a:pt x="589" y="478"/>
                    </a:cubicBezTo>
                    <a:cubicBezTo>
                      <a:pt x="592" y="479"/>
                      <a:pt x="592" y="479"/>
                      <a:pt x="592" y="479"/>
                    </a:cubicBezTo>
                    <a:cubicBezTo>
                      <a:pt x="593" y="481"/>
                      <a:pt x="593" y="481"/>
                      <a:pt x="593" y="481"/>
                    </a:cubicBezTo>
                    <a:cubicBezTo>
                      <a:pt x="591" y="484"/>
                      <a:pt x="591" y="484"/>
                      <a:pt x="591" y="484"/>
                    </a:cubicBezTo>
                    <a:cubicBezTo>
                      <a:pt x="590" y="484"/>
                      <a:pt x="590" y="484"/>
                      <a:pt x="590" y="484"/>
                    </a:cubicBezTo>
                    <a:cubicBezTo>
                      <a:pt x="585" y="488"/>
                      <a:pt x="585" y="488"/>
                      <a:pt x="585" y="488"/>
                    </a:cubicBezTo>
                    <a:cubicBezTo>
                      <a:pt x="582" y="491"/>
                      <a:pt x="582" y="491"/>
                      <a:pt x="582" y="491"/>
                    </a:cubicBezTo>
                    <a:cubicBezTo>
                      <a:pt x="580" y="494"/>
                      <a:pt x="580" y="494"/>
                      <a:pt x="580" y="494"/>
                    </a:cubicBezTo>
                    <a:cubicBezTo>
                      <a:pt x="578" y="494"/>
                      <a:pt x="578" y="494"/>
                      <a:pt x="578" y="494"/>
                    </a:cubicBezTo>
                    <a:cubicBezTo>
                      <a:pt x="576" y="495"/>
                      <a:pt x="576" y="495"/>
                      <a:pt x="576" y="495"/>
                    </a:cubicBezTo>
                    <a:cubicBezTo>
                      <a:pt x="575" y="497"/>
                      <a:pt x="575" y="497"/>
                      <a:pt x="575" y="497"/>
                    </a:cubicBezTo>
                    <a:cubicBezTo>
                      <a:pt x="573" y="498"/>
                      <a:pt x="573" y="498"/>
                      <a:pt x="573" y="498"/>
                    </a:cubicBezTo>
                    <a:cubicBezTo>
                      <a:pt x="566" y="497"/>
                      <a:pt x="566" y="497"/>
                      <a:pt x="566" y="497"/>
                    </a:cubicBezTo>
                    <a:cubicBezTo>
                      <a:pt x="565" y="494"/>
                      <a:pt x="565" y="494"/>
                      <a:pt x="565" y="494"/>
                    </a:cubicBezTo>
                    <a:cubicBezTo>
                      <a:pt x="564" y="492"/>
                      <a:pt x="564" y="492"/>
                      <a:pt x="564" y="492"/>
                    </a:cubicBezTo>
                    <a:cubicBezTo>
                      <a:pt x="560" y="490"/>
                      <a:pt x="560" y="490"/>
                      <a:pt x="560" y="490"/>
                    </a:cubicBezTo>
                    <a:cubicBezTo>
                      <a:pt x="560" y="489"/>
                      <a:pt x="560" y="489"/>
                      <a:pt x="560" y="489"/>
                    </a:cubicBezTo>
                    <a:cubicBezTo>
                      <a:pt x="561" y="489"/>
                      <a:pt x="561" y="489"/>
                      <a:pt x="561" y="489"/>
                    </a:cubicBezTo>
                    <a:cubicBezTo>
                      <a:pt x="562" y="489"/>
                      <a:pt x="562" y="489"/>
                      <a:pt x="562" y="489"/>
                    </a:cubicBezTo>
                    <a:cubicBezTo>
                      <a:pt x="561" y="487"/>
                      <a:pt x="561" y="487"/>
                      <a:pt x="561" y="487"/>
                    </a:cubicBezTo>
                    <a:cubicBezTo>
                      <a:pt x="559" y="487"/>
                      <a:pt x="559" y="487"/>
                      <a:pt x="559" y="487"/>
                    </a:cubicBezTo>
                    <a:cubicBezTo>
                      <a:pt x="557" y="482"/>
                      <a:pt x="557" y="482"/>
                      <a:pt x="557" y="482"/>
                    </a:cubicBezTo>
                    <a:cubicBezTo>
                      <a:pt x="554" y="480"/>
                      <a:pt x="554" y="480"/>
                      <a:pt x="554" y="480"/>
                    </a:cubicBezTo>
                    <a:cubicBezTo>
                      <a:pt x="549" y="480"/>
                      <a:pt x="549" y="480"/>
                      <a:pt x="549" y="480"/>
                    </a:cubicBezTo>
                    <a:cubicBezTo>
                      <a:pt x="546" y="478"/>
                      <a:pt x="546" y="478"/>
                      <a:pt x="546" y="478"/>
                    </a:cubicBezTo>
                    <a:cubicBezTo>
                      <a:pt x="541" y="478"/>
                      <a:pt x="541" y="478"/>
                      <a:pt x="541" y="478"/>
                    </a:cubicBezTo>
                    <a:cubicBezTo>
                      <a:pt x="539" y="477"/>
                      <a:pt x="539" y="477"/>
                      <a:pt x="539" y="477"/>
                    </a:cubicBezTo>
                    <a:cubicBezTo>
                      <a:pt x="539" y="479"/>
                      <a:pt x="539" y="479"/>
                      <a:pt x="539" y="479"/>
                    </a:cubicBezTo>
                    <a:cubicBezTo>
                      <a:pt x="540" y="480"/>
                      <a:pt x="540" y="480"/>
                      <a:pt x="540" y="480"/>
                    </a:cubicBezTo>
                    <a:cubicBezTo>
                      <a:pt x="541" y="479"/>
                      <a:pt x="541" y="479"/>
                      <a:pt x="541" y="479"/>
                    </a:cubicBezTo>
                    <a:cubicBezTo>
                      <a:pt x="542" y="479"/>
                      <a:pt x="542" y="479"/>
                      <a:pt x="542" y="479"/>
                    </a:cubicBezTo>
                    <a:cubicBezTo>
                      <a:pt x="547" y="481"/>
                      <a:pt x="547" y="481"/>
                      <a:pt x="547" y="481"/>
                    </a:cubicBezTo>
                    <a:cubicBezTo>
                      <a:pt x="552" y="481"/>
                      <a:pt x="552" y="481"/>
                      <a:pt x="552" y="481"/>
                    </a:cubicBezTo>
                    <a:cubicBezTo>
                      <a:pt x="553" y="482"/>
                      <a:pt x="553" y="482"/>
                      <a:pt x="553" y="482"/>
                    </a:cubicBezTo>
                    <a:cubicBezTo>
                      <a:pt x="553" y="483"/>
                      <a:pt x="553" y="483"/>
                      <a:pt x="553" y="483"/>
                    </a:cubicBezTo>
                    <a:cubicBezTo>
                      <a:pt x="552" y="483"/>
                      <a:pt x="552" y="483"/>
                      <a:pt x="552" y="483"/>
                    </a:cubicBezTo>
                    <a:cubicBezTo>
                      <a:pt x="551" y="484"/>
                      <a:pt x="551" y="484"/>
                      <a:pt x="551" y="484"/>
                    </a:cubicBezTo>
                    <a:cubicBezTo>
                      <a:pt x="552" y="484"/>
                      <a:pt x="552" y="484"/>
                      <a:pt x="552" y="484"/>
                    </a:cubicBezTo>
                    <a:cubicBezTo>
                      <a:pt x="552" y="488"/>
                      <a:pt x="552" y="488"/>
                      <a:pt x="552" y="488"/>
                    </a:cubicBezTo>
                    <a:cubicBezTo>
                      <a:pt x="553" y="488"/>
                      <a:pt x="553" y="488"/>
                      <a:pt x="553" y="488"/>
                    </a:cubicBezTo>
                    <a:cubicBezTo>
                      <a:pt x="556" y="493"/>
                      <a:pt x="556" y="493"/>
                      <a:pt x="556" y="493"/>
                    </a:cubicBezTo>
                    <a:cubicBezTo>
                      <a:pt x="557" y="496"/>
                      <a:pt x="557" y="496"/>
                      <a:pt x="557" y="496"/>
                    </a:cubicBezTo>
                    <a:cubicBezTo>
                      <a:pt x="561" y="498"/>
                      <a:pt x="561" y="498"/>
                      <a:pt x="561" y="498"/>
                    </a:cubicBezTo>
                    <a:cubicBezTo>
                      <a:pt x="566" y="499"/>
                      <a:pt x="566" y="499"/>
                      <a:pt x="566" y="499"/>
                    </a:cubicBezTo>
                    <a:cubicBezTo>
                      <a:pt x="574" y="501"/>
                      <a:pt x="574" y="501"/>
                      <a:pt x="574" y="501"/>
                    </a:cubicBezTo>
                    <a:cubicBezTo>
                      <a:pt x="574" y="503"/>
                      <a:pt x="574" y="503"/>
                      <a:pt x="574" y="503"/>
                    </a:cubicBezTo>
                    <a:cubicBezTo>
                      <a:pt x="573" y="504"/>
                      <a:pt x="573" y="504"/>
                      <a:pt x="573" y="504"/>
                    </a:cubicBezTo>
                    <a:cubicBezTo>
                      <a:pt x="571" y="506"/>
                      <a:pt x="571" y="506"/>
                      <a:pt x="571" y="506"/>
                    </a:cubicBezTo>
                    <a:cubicBezTo>
                      <a:pt x="569" y="507"/>
                      <a:pt x="569" y="507"/>
                      <a:pt x="569" y="507"/>
                    </a:cubicBezTo>
                    <a:cubicBezTo>
                      <a:pt x="565" y="511"/>
                      <a:pt x="565" y="511"/>
                      <a:pt x="565" y="511"/>
                    </a:cubicBezTo>
                    <a:cubicBezTo>
                      <a:pt x="565" y="511"/>
                      <a:pt x="565" y="511"/>
                      <a:pt x="565" y="511"/>
                    </a:cubicBezTo>
                    <a:cubicBezTo>
                      <a:pt x="564" y="511"/>
                      <a:pt x="564" y="511"/>
                      <a:pt x="564" y="511"/>
                    </a:cubicBezTo>
                    <a:cubicBezTo>
                      <a:pt x="564" y="513"/>
                      <a:pt x="564" y="513"/>
                      <a:pt x="564" y="513"/>
                    </a:cubicBezTo>
                    <a:cubicBezTo>
                      <a:pt x="556" y="520"/>
                      <a:pt x="556" y="520"/>
                      <a:pt x="556" y="520"/>
                    </a:cubicBezTo>
                    <a:cubicBezTo>
                      <a:pt x="553" y="521"/>
                      <a:pt x="553" y="521"/>
                      <a:pt x="553" y="521"/>
                    </a:cubicBezTo>
                    <a:cubicBezTo>
                      <a:pt x="552" y="525"/>
                      <a:pt x="552" y="525"/>
                      <a:pt x="552" y="525"/>
                    </a:cubicBezTo>
                    <a:cubicBezTo>
                      <a:pt x="550" y="525"/>
                      <a:pt x="550" y="525"/>
                      <a:pt x="550" y="525"/>
                    </a:cubicBezTo>
                    <a:cubicBezTo>
                      <a:pt x="548" y="525"/>
                      <a:pt x="548" y="525"/>
                      <a:pt x="548" y="525"/>
                    </a:cubicBezTo>
                    <a:cubicBezTo>
                      <a:pt x="547" y="525"/>
                      <a:pt x="547" y="525"/>
                      <a:pt x="547" y="525"/>
                    </a:cubicBezTo>
                    <a:cubicBezTo>
                      <a:pt x="547" y="526"/>
                      <a:pt x="547" y="526"/>
                      <a:pt x="547" y="526"/>
                    </a:cubicBezTo>
                    <a:cubicBezTo>
                      <a:pt x="544" y="522"/>
                      <a:pt x="544" y="522"/>
                      <a:pt x="544" y="522"/>
                    </a:cubicBezTo>
                    <a:cubicBezTo>
                      <a:pt x="542" y="522"/>
                      <a:pt x="542" y="522"/>
                      <a:pt x="542" y="522"/>
                    </a:cubicBezTo>
                    <a:cubicBezTo>
                      <a:pt x="541" y="523"/>
                      <a:pt x="541" y="523"/>
                      <a:pt x="541" y="523"/>
                    </a:cubicBezTo>
                    <a:cubicBezTo>
                      <a:pt x="540" y="522"/>
                      <a:pt x="540" y="522"/>
                      <a:pt x="540" y="522"/>
                    </a:cubicBezTo>
                    <a:cubicBezTo>
                      <a:pt x="539" y="521"/>
                      <a:pt x="539" y="521"/>
                      <a:pt x="539" y="521"/>
                    </a:cubicBezTo>
                    <a:cubicBezTo>
                      <a:pt x="541" y="519"/>
                      <a:pt x="541" y="519"/>
                      <a:pt x="541" y="519"/>
                    </a:cubicBezTo>
                    <a:cubicBezTo>
                      <a:pt x="540" y="519"/>
                      <a:pt x="540" y="519"/>
                      <a:pt x="540" y="519"/>
                    </a:cubicBezTo>
                    <a:cubicBezTo>
                      <a:pt x="540" y="517"/>
                      <a:pt x="540" y="517"/>
                      <a:pt x="540" y="517"/>
                    </a:cubicBezTo>
                    <a:cubicBezTo>
                      <a:pt x="538" y="519"/>
                      <a:pt x="538" y="519"/>
                      <a:pt x="538" y="519"/>
                    </a:cubicBezTo>
                    <a:cubicBezTo>
                      <a:pt x="536" y="523"/>
                      <a:pt x="536" y="523"/>
                      <a:pt x="536" y="523"/>
                    </a:cubicBezTo>
                    <a:cubicBezTo>
                      <a:pt x="536" y="521"/>
                      <a:pt x="536" y="521"/>
                      <a:pt x="536" y="521"/>
                    </a:cubicBezTo>
                    <a:cubicBezTo>
                      <a:pt x="535" y="518"/>
                      <a:pt x="535" y="518"/>
                      <a:pt x="535" y="518"/>
                    </a:cubicBezTo>
                    <a:cubicBezTo>
                      <a:pt x="534" y="521"/>
                      <a:pt x="534" y="521"/>
                      <a:pt x="534" y="521"/>
                    </a:cubicBezTo>
                    <a:cubicBezTo>
                      <a:pt x="535" y="522"/>
                      <a:pt x="535" y="522"/>
                      <a:pt x="535" y="522"/>
                    </a:cubicBezTo>
                    <a:cubicBezTo>
                      <a:pt x="534" y="526"/>
                      <a:pt x="534" y="526"/>
                      <a:pt x="534" y="526"/>
                    </a:cubicBezTo>
                    <a:cubicBezTo>
                      <a:pt x="532" y="530"/>
                      <a:pt x="532" y="530"/>
                      <a:pt x="532" y="530"/>
                    </a:cubicBezTo>
                    <a:cubicBezTo>
                      <a:pt x="530" y="530"/>
                      <a:pt x="530" y="530"/>
                      <a:pt x="530" y="530"/>
                    </a:cubicBezTo>
                    <a:cubicBezTo>
                      <a:pt x="530" y="528"/>
                      <a:pt x="530" y="528"/>
                      <a:pt x="530" y="528"/>
                    </a:cubicBezTo>
                    <a:cubicBezTo>
                      <a:pt x="528" y="526"/>
                      <a:pt x="528" y="526"/>
                      <a:pt x="528" y="526"/>
                    </a:cubicBezTo>
                    <a:cubicBezTo>
                      <a:pt x="528" y="528"/>
                      <a:pt x="528" y="528"/>
                      <a:pt x="528" y="528"/>
                    </a:cubicBezTo>
                    <a:cubicBezTo>
                      <a:pt x="529" y="529"/>
                      <a:pt x="529" y="529"/>
                      <a:pt x="529" y="529"/>
                    </a:cubicBezTo>
                    <a:cubicBezTo>
                      <a:pt x="527" y="530"/>
                      <a:pt x="527" y="530"/>
                      <a:pt x="527" y="530"/>
                    </a:cubicBezTo>
                    <a:cubicBezTo>
                      <a:pt x="527" y="533"/>
                      <a:pt x="527" y="533"/>
                      <a:pt x="527" y="533"/>
                    </a:cubicBezTo>
                    <a:cubicBezTo>
                      <a:pt x="526" y="532"/>
                      <a:pt x="526" y="532"/>
                      <a:pt x="526" y="532"/>
                    </a:cubicBezTo>
                    <a:cubicBezTo>
                      <a:pt x="523" y="531"/>
                      <a:pt x="523" y="531"/>
                      <a:pt x="523" y="531"/>
                    </a:cubicBezTo>
                    <a:cubicBezTo>
                      <a:pt x="523" y="529"/>
                      <a:pt x="523" y="529"/>
                      <a:pt x="523" y="529"/>
                    </a:cubicBezTo>
                    <a:cubicBezTo>
                      <a:pt x="521" y="528"/>
                      <a:pt x="521" y="528"/>
                      <a:pt x="521" y="528"/>
                    </a:cubicBezTo>
                    <a:cubicBezTo>
                      <a:pt x="519" y="525"/>
                      <a:pt x="519" y="525"/>
                      <a:pt x="519" y="525"/>
                    </a:cubicBezTo>
                    <a:cubicBezTo>
                      <a:pt x="514" y="524"/>
                      <a:pt x="514" y="524"/>
                      <a:pt x="514" y="524"/>
                    </a:cubicBezTo>
                    <a:cubicBezTo>
                      <a:pt x="510" y="521"/>
                      <a:pt x="510" y="521"/>
                      <a:pt x="510" y="521"/>
                    </a:cubicBezTo>
                    <a:cubicBezTo>
                      <a:pt x="509" y="518"/>
                      <a:pt x="509" y="518"/>
                      <a:pt x="509" y="518"/>
                    </a:cubicBezTo>
                    <a:cubicBezTo>
                      <a:pt x="507" y="517"/>
                      <a:pt x="507" y="517"/>
                      <a:pt x="507" y="517"/>
                    </a:cubicBezTo>
                    <a:cubicBezTo>
                      <a:pt x="504" y="515"/>
                      <a:pt x="504" y="515"/>
                      <a:pt x="504" y="515"/>
                    </a:cubicBezTo>
                    <a:cubicBezTo>
                      <a:pt x="503" y="513"/>
                      <a:pt x="503" y="513"/>
                      <a:pt x="503" y="513"/>
                    </a:cubicBezTo>
                    <a:cubicBezTo>
                      <a:pt x="503" y="516"/>
                      <a:pt x="503" y="516"/>
                      <a:pt x="503" y="516"/>
                    </a:cubicBezTo>
                    <a:cubicBezTo>
                      <a:pt x="501" y="516"/>
                      <a:pt x="501" y="516"/>
                      <a:pt x="501" y="516"/>
                    </a:cubicBezTo>
                    <a:cubicBezTo>
                      <a:pt x="502" y="519"/>
                      <a:pt x="502" y="519"/>
                      <a:pt x="502" y="519"/>
                    </a:cubicBezTo>
                    <a:cubicBezTo>
                      <a:pt x="504" y="521"/>
                      <a:pt x="504" y="521"/>
                      <a:pt x="504" y="521"/>
                    </a:cubicBezTo>
                    <a:cubicBezTo>
                      <a:pt x="505" y="520"/>
                      <a:pt x="505" y="520"/>
                      <a:pt x="505" y="520"/>
                    </a:cubicBezTo>
                    <a:cubicBezTo>
                      <a:pt x="504" y="518"/>
                      <a:pt x="504" y="518"/>
                      <a:pt x="504" y="518"/>
                    </a:cubicBezTo>
                    <a:cubicBezTo>
                      <a:pt x="504" y="517"/>
                      <a:pt x="504" y="517"/>
                      <a:pt x="504" y="517"/>
                    </a:cubicBezTo>
                    <a:cubicBezTo>
                      <a:pt x="505" y="517"/>
                      <a:pt x="505" y="517"/>
                      <a:pt x="505" y="517"/>
                    </a:cubicBezTo>
                    <a:cubicBezTo>
                      <a:pt x="510" y="522"/>
                      <a:pt x="510" y="522"/>
                      <a:pt x="510" y="522"/>
                    </a:cubicBezTo>
                    <a:cubicBezTo>
                      <a:pt x="514" y="525"/>
                      <a:pt x="514" y="525"/>
                      <a:pt x="514" y="525"/>
                    </a:cubicBezTo>
                    <a:cubicBezTo>
                      <a:pt x="514" y="526"/>
                      <a:pt x="514" y="526"/>
                      <a:pt x="514" y="526"/>
                    </a:cubicBezTo>
                    <a:cubicBezTo>
                      <a:pt x="511" y="527"/>
                      <a:pt x="511" y="527"/>
                      <a:pt x="511" y="527"/>
                    </a:cubicBezTo>
                    <a:cubicBezTo>
                      <a:pt x="509" y="528"/>
                      <a:pt x="509" y="528"/>
                      <a:pt x="509" y="528"/>
                    </a:cubicBezTo>
                    <a:cubicBezTo>
                      <a:pt x="507" y="527"/>
                      <a:pt x="507" y="527"/>
                      <a:pt x="507" y="527"/>
                    </a:cubicBezTo>
                    <a:cubicBezTo>
                      <a:pt x="508" y="529"/>
                      <a:pt x="508" y="529"/>
                      <a:pt x="508" y="529"/>
                    </a:cubicBezTo>
                    <a:cubicBezTo>
                      <a:pt x="508" y="529"/>
                      <a:pt x="508" y="529"/>
                      <a:pt x="508" y="529"/>
                    </a:cubicBezTo>
                    <a:cubicBezTo>
                      <a:pt x="509" y="529"/>
                      <a:pt x="509" y="529"/>
                      <a:pt x="509" y="529"/>
                    </a:cubicBezTo>
                    <a:cubicBezTo>
                      <a:pt x="513" y="529"/>
                      <a:pt x="513" y="529"/>
                      <a:pt x="513" y="529"/>
                    </a:cubicBezTo>
                    <a:cubicBezTo>
                      <a:pt x="516" y="526"/>
                      <a:pt x="516" y="526"/>
                      <a:pt x="516" y="526"/>
                    </a:cubicBezTo>
                    <a:cubicBezTo>
                      <a:pt x="517" y="526"/>
                      <a:pt x="517" y="526"/>
                      <a:pt x="517" y="526"/>
                    </a:cubicBezTo>
                    <a:cubicBezTo>
                      <a:pt x="518" y="528"/>
                      <a:pt x="518" y="528"/>
                      <a:pt x="518" y="528"/>
                    </a:cubicBezTo>
                    <a:cubicBezTo>
                      <a:pt x="519" y="530"/>
                      <a:pt x="519" y="530"/>
                      <a:pt x="519" y="530"/>
                    </a:cubicBezTo>
                    <a:cubicBezTo>
                      <a:pt x="523" y="535"/>
                      <a:pt x="523" y="535"/>
                      <a:pt x="523" y="535"/>
                    </a:cubicBezTo>
                    <a:cubicBezTo>
                      <a:pt x="522" y="541"/>
                      <a:pt x="522" y="541"/>
                      <a:pt x="522" y="541"/>
                    </a:cubicBezTo>
                    <a:cubicBezTo>
                      <a:pt x="519" y="544"/>
                      <a:pt x="519" y="544"/>
                      <a:pt x="519" y="544"/>
                    </a:cubicBezTo>
                    <a:cubicBezTo>
                      <a:pt x="518" y="544"/>
                      <a:pt x="518" y="544"/>
                      <a:pt x="518" y="544"/>
                    </a:cubicBezTo>
                    <a:cubicBezTo>
                      <a:pt x="516" y="545"/>
                      <a:pt x="516" y="545"/>
                      <a:pt x="516" y="545"/>
                    </a:cubicBezTo>
                    <a:cubicBezTo>
                      <a:pt x="514" y="545"/>
                      <a:pt x="514" y="545"/>
                      <a:pt x="514" y="545"/>
                    </a:cubicBezTo>
                    <a:cubicBezTo>
                      <a:pt x="512" y="543"/>
                      <a:pt x="512" y="543"/>
                      <a:pt x="512" y="543"/>
                    </a:cubicBezTo>
                    <a:cubicBezTo>
                      <a:pt x="507" y="542"/>
                      <a:pt x="507" y="542"/>
                      <a:pt x="507" y="542"/>
                    </a:cubicBezTo>
                    <a:cubicBezTo>
                      <a:pt x="504" y="539"/>
                      <a:pt x="504" y="539"/>
                      <a:pt x="504" y="539"/>
                    </a:cubicBezTo>
                    <a:cubicBezTo>
                      <a:pt x="503" y="535"/>
                      <a:pt x="503" y="535"/>
                      <a:pt x="503" y="535"/>
                    </a:cubicBezTo>
                    <a:cubicBezTo>
                      <a:pt x="501" y="533"/>
                      <a:pt x="501" y="533"/>
                      <a:pt x="501" y="533"/>
                    </a:cubicBezTo>
                    <a:cubicBezTo>
                      <a:pt x="501" y="534"/>
                      <a:pt x="501" y="534"/>
                      <a:pt x="501" y="534"/>
                    </a:cubicBezTo>
                    <a:cubicBezTo>
                      <a:pt x="501" y="536"/>
                      <a:pt x="501" y="536"/>
                      <a:pt x="501" y="536"/>
                    </a:cubicBezTo>
                    <a:cubicBezTo>
                      <a:pt x="501" y="538"/>
                      <a:pt x="501" y="538"/>
                      <a:pt x="501" y="538"/>
                    </a:cubicBezTo>
                    <a:cubicBezTo>
                      <a:pt x="503" y="540"/>
                      <a:pt x="503" y="540"/>
                      <a:pt x="503" y="540"/>
                    </a:cubicBezTo>
                    <a:cubicBezTo>
                      <a:pt x="504" y="545"/>
                      <a:pt x="504" y="545"/>
                      <a:pt x="504" y="545"/>
                    </a:cubicBezTo>
                    <a:cubicBezTo>
                      <a:pt x="507" y="549"/>
                      <a:pt x="507" y="549"/>
                      <a:pt x="507" y="549"/>
                    </a:cubicBezTo>
                    <a:cubicBezTo>
                      <a:pt x="505" y="550"/>
                      <a:pt x="505" y="550"/>
                      <a:pt x="505" y="550"/>
                    </a:cubicBezTo>
                    <a:cubicBezTo>
                      <a:pt x="504" y="550"/>
                      <a:pt x="504" y="550"/>
                      <a:pt x="504" y="550"/>
                    </a:cubicBezTo>
                    <a:cubicBezTo>
                      <a:pt x="502" y="550"/>
                      <a:pt x="502" y="550"/>
                      <a:pt x="502" y="550"/>
                    </a:cubicBezTo>
                    <a:cubicBezTo>
                      <a:pt x="501" y="547"/>
                      <a:pt x="501" y="547"/>
                      <a:pt x="501" y="547"/>
                    </a:cubicBezTo>
                    <a:cubicBezTo>
                      <a:pt x="501" y="548"/>
                      <a:pt x="501" y="548"/>
                      <a:pt x="501" y="548"/>
                    </a:cubicBezTo>
                    <a:cubicBezTo>
                      <a:pt x="500" y="549"/>
                      <a:pt x="500" y="549"/>
                      <a:pt x="500" y="549"/>
                    </a:cubicBezTo>
                    <a:cubicBezTo>
                      <a:pt x="501" y="550"/>
                      <a:pt x="501" y="550"/>
                      <a:pt x="501" y="550"/>
                    </a:cubicBezTo>
                    <a:cubicBezTo>
                      <a:pt x="503" y="551"/>
                      <a:pt x="503" y="551"/>
                      <a:pt x="503" y="551"/>
                    </a:cubicBezTo>
                    <a:cubicBezTo>
                      <a:pt x="503" y="553"/>
                      <a:pt x="503" y="553"/>
                      <a:pt x="503" y="553"/>
                    </a:cubicBezTo>
                    <a:cubicBezTo>
                      <a:pt x="499" y="552"/>
                      <a:pt x="499" y="552"/>
                      <a:pt x="499" y="552"/>
                    </a:cubicBezTo>
                    <a:cubicBezTo>
                      <a:pt x="498" y="551"/>
                      <a:pt x="498" y="551"/>
                      <a:pt x="498" y="551"/>
                    </a:cubicBezTo>
                    <a:cubicBezTo>
                      <a:pt x="498" y="553"/>
                      <a:pt x="498" y="553"/>
                      <a:pt x="498" y="553"/>
                    </a:cubicBezTo>
                    <a:cubicBezTo>
                      <a:pt x="499" y="554"/>
                      <a:pt x="499" y="554"/>
                      <a:pt x="499" y="554"/>
                    </a:cubicBezTo>
                    <a:cubicBezTo>
                      <a:pt x="499" y="556"/>
                      <a:pt x="499" y="556"/>
                      <a:pt x="499" y="556"/>
                    </a:cubicBezTo>
                    <a:cubicBezTo>
                      <a:pt x="498" y="558"/>
                      <a:pt x="498" y="558"/>
                      <a:pt x="498" y="558"/>
                    </a:cubicBezTo>
                    <a:cubicBezTo>
                      <a:pt x="497" y="555"/>
                      <a:pt x="497" y="555"/>
                      <a:pt x="497" y="555"/>
                    </a:cubicBezTo>
                    <a:cubicBezTo>
                      <a:pt x="496" y="555"/>
                      <a:pt x="496" y="555"/>
                      <a:pt x="496" y="555"/>
                    </a:cubicBezTo>
                    <a:cubicBezTo>
                      <a:pt x="497" y="556"/>
                      <a:pt x="497" y="556"/>
                      <a:pt x="497" y="556"/>
                    </a:cubicBezTo>
                    <a:cubicBezTo>
                      <a:pt x="496" y="558"/>
                      <a:pt x="496" y="558"/>
                      <a:pt x="496" y="558"/>
                    </a:cubicBezTo>
                    <a:cubicBezTo>
                      <a:pt x="495" y="557"/>
                      <a:pt x="495" y="557"/>
                      <a:pt x="495" y="557"/>
                    </a:cubicBezTo>
                    <a:cubicBezTo>
                      <a:pt x="493" y="557"/>
                      <a:pt x="493" y="557"/>
                      <a:pt x="493" y="557"/>
                    </a:cubicBezTo>
                    <a:cubicBezTo>
                      <a:pt x="492" y="558"/>
                      <a:pt x="492" y="558"/>
                      <a:pt x="492" y="558"/>
                    </a:cubicBezTo>
                    <a:cubicBezTo>
                      <a:pt x="488" y="560"/>
                      <a:pt x="488" y="560"/>
                      <a:pt x="488" y="560"/>
                    </a:cubicBezTo>
                    <a:cubicBezTo>
                      <a:pt x="490" y="561"/>
                      <a:pt x="490" y="561"/>
                      <a:pt x="490" y="561"/>
                    </a:cubicBezTo>
                    <a:cubicBezTo>
                      <a:pt x="490" y="562"/>
                      <a:pt x="490" y="562"/>
                      <a:pt x="490" y="562"/>
                    </a:cubicBezTo>
                    <a:cubicBezTo>
                      <a:pt x="489" y="563"/>
                      <a:pt x="489" y="563"/>
                      <a:pt x="489" y="563"/>
                    </a:cubicBezTo>
                    <a:cubicBezTo>
                      <a:pt x="489" y="562"/>
                      <a:pt x="489" y="562"/>
                      <a:pt x="489" y="562"/>
                    </a:cubicBezTo>
                    <a:cubicBezTo>
                      <a:pt x="486" y="560"/>
                      <a:pt x="486" y="560"/>
                      <a:pt x="486" y="560"/>
                    </a:cubicBezTo>
                    <a:cubicBezTo>
                      <a:pt x="485" y="560"/>
                      <a:pt x="485" y="560"/>
                      <a:pt x="485" y="560"/>
                    </a:cubicBezTo>
                    <a:cubicBezTo>
                      <a:pt x="485" y="561"/>
                      <a:pt x="485" y="561"/>
                      <a:pt x="485" y="561"/>
                    </a:cubicBezTo>
                    <a:cubicBezTo>
                      <a:pt x="483" y="562"/>
                      <a:pt x="483" y="562"/>
                      <a:pt x="483" y="562"/>
                    </a:cubicBezTo>
                    <a:cubicBezTo>
                      <a:pt x="486" y="564"/>
                      <a:pt x="486" y="564"/>
                      <a:pt x="486" y="564"/>
                    </a:cubicBezTo>
                    <a:cubicBezTo>
                      <a:pt x="485" y="565"/>
                      <a:pt x="485" y="565"/>
                      <a:pt x="485" y="565"/>
                    </a:cubicBezTo>
                    <a:cubicBezTo>
                      <a:pt x="485" y="566"/>
                      <a:pt x="485" y="566"/>
                      <a:pt x="485" y="566"/>
                    </a:cubicBezTo>
                    <a:cubicBezTo>
                      <a:pt x="483" y="566"/>
                      <a:pt x="483" y="566"/>
                      <a:pt x="483" y="566"/>
                    </a:cubicBezTo>
                    <a:cubicBezTo>
                      <a:pt x="481" y="569"/>
                      <a:pt x="481" y="569"/>
                      <a:pt x="481" y="569"/>
                    </a:cubicBezTo>
                    <a:cubicBezTo>
                      <a:pt x="478" y="571"/>
                      <a:pt x="478" y="571"/>
                      <a:pt x="478" y="571"/>
                    </a:cubicBezTo>
                    <a:cubicBezTo>
                      <a:pt x="480" y="572"/>
                      <a:pt x="480" y="572"/>
                      <a:pt x="480" y="572"/>
                    </a:cubicBezTo>
                    <a:cubicBezTo>
                      <a:pt x="479" y="573"/>
                      <a:pt x="479" y="573"/>
                      <a:pt x="479" y="573"/>
                    </a:cubicBezTo>
                    <a:cubicBezTo>
                      <a:pt x="478" y="573"/>
                      <a:pt x="478" y="573"/>
                      <a:pt x="478" y="573"/>
                    </a:cubicBezTo>
                    <a:cubicBezTo>
                      <a:pt x="476" y="575"/>
                      <a:pt x="476" y="575"/>
                      <a:pt x="476" y="575"/>
                    </a:cubicBezTo>
                    <a:cubicBezTo>
                      <a:pt x="477" y="577"/>
                      <a:pt x="477" y="577"/>
                      <a:pt x="477" y="577"/>
                    </a:cubicBezTo>
                    <a:cubicBezTo>
                      <a:pt x="475" y="578"/>
                      <a:pt x="475" y="578"/>
                      <a:pt x="475" y="578"/>
                    </a:cubicBezTo>
                    <a:cubicBezTo>
                      <a:pt x="471" y="581"/>
                      <a:pt x="471" y="581"/>
                      <a:pt x="471" y="581"/>
                    </a:cubicBezTo>
                    <a:cubicBezTo>
                      <a:pt x="469" y="582"/>
                      <a:pt x="469" y="582"/>
                      <a:pt x="469" y="582"/>
                    </a:cubicBezTo>
                    <a:cubicBezTo>
                      <a:pt x="469" y="584"/>
                      <a:pt x="469" y="584"/>
                      <a:pt x="469" y="584"/>
                    </a:cubicBezTo>
                    <a:cubicBezTo>
                      <a:pt x="466" y="586"/>
                      <a:pt x="466" y="586"/>
                      <a:pt x="466" y="586"/>
                    </a:cubicBezTo>
                    <a:cubicBezTo>
                      <a:pt x="464" y="585"/>
                      <a:pt x="464" y="585"/>
                      <a:pt x="464" y="585"/>
                    </a:cubicBezTo>
                    <a:cubicBezTo>
                      <a:pt x="464" y="586"/>
                      <a:pt x="464" y="586"/>
                      <a:pt x="464" y="586"/>
                    </a:cubicBezTo>
                    <a:cubicBezTo>
                      <a:pt x="465" y="588"/>
                      <a:pt x="465" y="588"/>
                      <a:pt x="465" y="588"/>
                    </a:cubicBezTo>
                    <a:cubicBezTo>
                      <a:pt x="463" y="591"/>
                      <a:pt x="463" y="591"/>
                      <a:pt x="463" y="591"/>
                    </a:cubicBezTo>
                    <a:cubicBezTo>
                      <a:pt x="462" y="595"/>
                      <a:pt x="462" y="595"/>
                      <a:pt x="462" y="595"/>
                    </a:cubicBezTo>
                    <a:cubicBezTo>
                      <a:pt x="461" y="597"/>
                      <a:pt x="461" y="597"/>
                      <a:pt x="461" y="597"/>
                    </a:cubicBezTo>
                    <a:cubicBezTo>
                      <a:pt x="460" y="600"/>
                      <a:pt x="460" y="600"/>
                      <a:pt x="460" y="600"/>
                    </a:cubicBezTo>
                    <a:cubicBezTo>
                      <a:pt x="458" y="601"/>
                      <a:pt x="458" y="601"/>
                      <a:pt x="458" y="601"/>
                    </a:cubicBezTo>
                    <a:cubicBezTo>
                      <a:pt x="456" y="605"/>
                      <a:pt x="456" y="605"/>
                      <a:pt x="456" y="605"/>
                    </a:cubicBezTo>
                    <a:cubicBezTo>
                      <a:pt x="457" y="606"/>
                      <a:pt x="457" y="606"/>
                      <a:pt x="457" y="606"/>
                    </a:cubicBezTo>
                    <a:cubicBezTo>
                      <a:pt x="457" y="610"/>
                      <a:pt x="457" y="610"/>
                      <a:pt x="457" y="610"/>
                    </a:cubicBezTo>
                    <a:cubicBezTo>
                      <a:pt x="455" y="613"/>
                      <a:pt x="455" y="613"/>
                      <a:pt x="455" y="613"/>
                    </a:cubicBezTo>
                    <a:cubicBezTo>
                      <a:pt x="454" y="615"/>
                      <a:pt x="454" y="615"/>
                      <a:pt x="454" y="615"/>
                    </a:cubicBezTo>
                    <a:cubicBezTo>
                      <a:pt x="452" y="616"/>
                      <a:pt x="452" y="616"/>
                      <a:pt x="452" y="616"/>
                    </a:cubicBezTo>
                    <a:cubicBezTo>
                      <a:pt x="451" y="617"/>
                      <a:pt x="451" y="617"/>
                      <a:pt x="451" y="617"/>
                    </a:cubicBezTo>
                    <a:cubicBezTo>
                      <a:pt x="454" y="617"/>
                      <a:pt x="454" y="617"/>
                      <a:pt x="454" y="617"/>
                    </a:cubicBezTo>
                    <a:cubicBezTo>
                      <a:pt x="454" y="619"/>
                      <a:pt x="454" y="619"/>
                      <a:pt x="454" y="619"/>
                    </a:cubicBezTo>
                    <a:cubicBezTo>
                      <a:pt x="454" y="621"/>
                      <a:pt x="454" y="621"/>
                      <a:pt x="454" y="621"/>
                    </a:cubicBezTo>
                    <a:cubicBezTo>
                      <a:pt x="455" y="622"/>
                      <a:pt x="455" y="622"/>
                      <a:pt x="455" y="622"/>
                    </a:cubicBezTo>
                    <a:cubicBezTo>
                      <a:pt x="455" y="625"/>
                      <a:pt x="455" y="625"/>
                      <a:pt x="455" y="625"/>
                    </a:cubicBezTo>
                    <a:cubicBezTo>
                      <a:pt x="456" y="626"/>
                      <a:pt x="456" y="626"/>
                      <a:pt x="456" y="626"/>
                    </a:cubicBezTo>
                    <a:cubicBezTo>
                      <a:pt x="454" y="631"/>
                      <a:pt x="454" y="631"/>
                      <a:pt x="454" y="631"/>
                    </a:cubicBezTo>
                    <a:cubicBezTo>
                      <a:pt x="451" y="634"/>
                      <a:pt x="451" y="634"/>
                      <a:pt x="451" y="634"/>
                    </a:cubicBezTo>
                    <a:cubicBezTo>
                      <a:pt x="444" y="635"/>
                      <a:pt x="444" y="635"/>
                      <a:pt x="444" y="635"/>
                    </a:cubicBezTo>
                    <a:cubicBezTo>
                      <a:pt x="444" y="638"/>
                      <a:pt x="444" y="638"/>
                      <a:pt x="444" y="638"/>
                    </a:cubicBezTo>
                    <a:cubicBezTo>
                      <a:pt x="447" y="635"/>
                      <a:pt x="447" y="635"/>
                      <a:pt x="447" y="635"/>
                    </a:cubicBezTo>
                    <a:cubicBezTo>
                      <a:pt x="452" y="634"/>
                      <a:pt x="452" y="634"/>
                      <a:pt x="452" y="634"/>
                    </a:cubicBezTo>
                    <a:cubicBezTo>
                      <a:pt x="456" y="630"/>
                      <a:pt x="456" y="630"/>
                      <a:pt x="456" y="630"/>
                    </a:cubicBezTo>
                    <a:cubicBezTo>
                      <a:pt x="459" y="624"/>
                      <a:pt x="459" y="624"/>
                      <a:pt x="459" y="624"/>
                    </a:cubicBezTo>
                    <a:cubicBezTo>
                      <a:pt x="465" y="624"/>
                      <a:pt x="465" y="624"/>
                      <a:pt x="465" y="624"/>
                    </a:cubicBezTo>
                    <a:cubicBezTo>
                      <a:pt x="467" y="625"/>
                      <a:pt x="467" y="625"/>
                      <a:pt x="467" y="625"/>
                    </a:cubicBezTo>
                    <a:cubicBezTo>
                      <a:pt x="467" y="627"/>
                      <a:pt x="467" y="627"/>
                      <a:pt x="467" y="627"/>
                    </a:cubicBezTo>
                    <a:cubicBezTo>
                      <a:pt x="466" y="629"/>
                      <a:pt x="466" y="629"/>
                      <a:pt x="466" y="629"/>
                    </a:cubicBezTo>
                    <a:cubicBezTo>
                      <a:pt x="466" y="632"/>
                      <a:pt x="466" y="632"/>
                      <a:pt x="466" y="632"/>
                    </a:cubicBezTo>
                    <a:cubicBezTo>
                      <a:pt x="467" y="635"/>
                      <a:pt x="467" y="635"/>
                      <a:pt x="467" y="635"/>
                    </a:cubicBezTo>
                    <a:cubicBezTo>
                      <a:pt x="467" y="640"/>
                      <a:pt x="467" y="640"/>
                      <a:pt x="467" y="640"/>
                    </a:cubicBezTo>
                    <a:cubicBezTo>
                      <a:pt x="466" y="644"/>
                      <a:pt x="466" y="644"/>
                      <a:pt x="466" y="644"/>
                    </a:cubicBezTo>
                    <a:cubicBezTo>
                      <a:pt x="467" y="646"/>
                      <a:pt x="467" y="646"/>
                      <a:pt x="467" y="646"/>
                    </a:cubicBezTo>
                    <a:cubicBezTo>
                      <a:pt x="468" y="650"/>
                      <a:pt x="468" y="650"/>
                      <a:pt x="468" y="650"/>
                    </a:cubicBezTo>
                    <a:cubicBezTo>
                      <a:pt x="467" y="653"/>
                      <a:pt x="467" y="653"/>
                      <a:pt x="467" y="653"/>
                    </a:cubicBezTo>
                    <a:cubicBezTo>
                      <a:pt x="460" y="659"/>
                      <a:pt x="460" y="659"/>
                      <a:pt x="460" y="659"/>
                    </a:cubicBezTo>
                    <a:cubicBezTo>
                      <a:pt x="457" y="660"/>
                      <a:pt x="457" y="660"/>
                      <a:pt x="457" y="660"/>
                    </a:cubicBezTo>
                    <a:cubicBezTo>
                      <a:pt x="454" y="660"/>
                      <a:pt x="454" y="660"/>
                      <a:pt x="454" y="660"/>
                    </a:cubicBezTo>
                    <a:cubicBezTo>
                      <a:pt x="457" y="661"/>
                      <a:pt x="457" y="661"/>
                      <a:pt x="457" y="661"/>
                    </a:cubicBezTo>
                    <a:cubicBezTo>
                      <a:pt x="460" y="661"/>
                      <a:pt x="460" y="661"/>
                      <a:pt x="460" y="661"/>
                    </a:cubicBezTo>
                    <a:cubicBezTo>
                      <a:pt x="468" y="658"/>
                      <a:pt x="468" y="658"/>
                      <a:pt x="468" y="658"/>
                    </a:cubicBezTo>
                    <a:cubicBezTo>
                      <a:pt x="476" y="656"/>
                      <a:pt x="476" y="656"/>
                      <a:pt x="476" y="656"/>
                    </a:cubicBezTo>
                    <a:cubicBezTo>
                      <a:pt x="480" y="655"/>
                      <a:pt x="480" y="655"/>
                      <a:pt x="480" y="655"/>
                    </a:cubicBezTo>
                    <a:cubicBezTo>
                      <a:pt x="486" y="659"/>
                      <a:pt x="486" y="659"/>
                      <a:pt x="486" y="659"/>
                    </a:cubicBezTo>
                    <a:cubicBezTo>
                      <a:pt x="489" y="662"/>
                      <a:pt x="489" y="662"/>
                      <a:pt x="489" y="662"/>
                    </a:cubicBezTo>
                    <a:cubicBezTo>
                      <a:pt x="494" y="663"/>
                      <a:pt x="494" y="663"/>
                      <a:pt x="494" y="663"/>
                    </a:cubicBezTo>
                    <a:cubicBezTo>
                      <a:pt x="495" y="664"/>
                      <a:pt x="495" y="664"/>
                      <a:pt x="495" y="664"/>
                    </a:cubicBezTo>
                    <a:cubicBezTo>
                      <a:pt x="497" y="665"/>
                      <a:pt x="497" y="665"/>
                      <a:pt x="497" y="665"/>
                    </a:cubicBezTo>
                    <a:cubicBezTo>
                      <a:pt x="501" y="669"/>
                      <a:pt x="501" y="669"/>
                      <a:pt x="501" y="669"/>
                    </a:cubicBezTo>
                    <a:cubicBezTo>
                      <a:pt x="503" y="669"/>
                      <a:pt x="503" y="669"/>
                      <a:pt x="503" y="669"/>
                    </a:cubicBezTo>
                    <a:cubicBezTo>
                      <a:pt x="504" y="673"/>
                      <a:pt x="504" y="673"/>
                      <a:pt x="504" y="673"/>
                    </a:cubicBezTo>
                    <a:cubicBezTo>
                      <a:pt x="506" y="674"/>
                      <a:pt x="506" y="674"/>
                      <a:pt x="506" y="674"/>
                    </a:cubicBezTo>
                    <a:cubicBezTo>
                      <a:pt x="506" y="676"/>
                      <a:pt x="506" y="676"/>
                      <a:pt x="506" y="676"/>
                    </a:cubicBezTo>
                    <a:cubicBezTo>
                      <a:pt x="508" y="677"/>
                      <a:pt x="508" y="677"/>
                      <a:pt x="508" y="677"/>
                    </a:cubicBezTo>
                    <a:cubicBezTo>
                      <a:pt x="509" y="681"/>
                      <a:pt x="509" y="681"/>
                      <a:pt x="509" y="681"/>
                    </a:cubicBezTo>
                    <a:cubicBezTo>
                      <a:pt x="509" y="682"/>
                      <a:pt x="509" y="682"/>
                      <a:pt x="509" y="682"/>
                    </a:cubicBezTo>
                    <a:cubicBezTo>
                      <a:pt x="511" y="682"/>
                      <a:pt x="511" y="682"/>
                      <a:pt x="511" y="682"/>
                    </a:cubicBezTo>
                    <a:cubicBezTo>
                      <a:pt x="512" y="683"/>
                      <a:pt x="512" y="683"/>
                      <a:pt x="512" y="683"/>
                    </a:cubicBezTo>
                    <a:cubicBezTo>
                      <a:pt x="517" y="686"/>
                      <a:pt x="517" y="686"/>
                      <a:pt x="517" y="686"/>
                    </a:cubicBezTo>
                    <a:cubicBezTo>
                      <a:pt x="518" y="686"/>
                      <a:pt x="518" y="686"/>
                      <a:pt x="518" y="686"/>
                    </a:cubicBezTo>
                    <a:cubicBezTo>
                      <a:pt x="522" y="689"/>
                      <a:pt x="522" y="689"/>
                      <a:pt x="522" y="689"/>
                    </a:cubicBezTo>
                    <a:cubicBezTo>
                      <a:pt x="523" y="689"/>
                      <a:pt x="523" y="689"/>
                      <a:pt x="523" y="689"/>
                    </a:cubicBezTo>
                    <a:cubicBezTo>
                      <a:pt x="527" y="693"/>
                      <a:pt x="527" y="693"/>
                      <a:pt x="527" y="693"/>
                    </a:cubicBezTo>
                    <a:cubicBezTo>
                      <a:pt x="528" y="694"/>
                      <a:pt x="528" y="694"/>
                      <a:pt x="528" y="694"/>
                    </a:cubicBezTo>
                    <a:cubicBezTo>
                      <a:pt x="530" y="697"/>
                      <a:pt x="530" y="697"/>
                      <a:pt x="530" y="697"/>
                    </a:cubicBezTo>
                    <a:cubicBezTo>
                      <a:pt x="530" y="698"/>
                      <a:pt x="530" y="698"/>
                      <a:pt x="530" y="698"/>
                    </a:cubicBezTo>
                    <a:cubicBezTo>
                      <a:pt x="531" y="699"/>
                      <a:pt x="531" y="699"/>
                      <a:pt x="531" y="699"/>
                    </a:cubicBezTo>
                    <a:cubicBezTo>
                      <a:pt x="534" y="699"/>
                      <a:pt x="534" y="699"/>
                      <a:pt x="534" y="699"/>
                    </a:cubicBezTo>
                    <a:cubicBezTo>
                      <a:pt x="535" y="700"/>
                      <a:pt x="535" y="700"/>
                      <a:pt x="535" y="700"/>
                    </a:cubicBezTo>
                    <a:cubicBezTo>
                      <a:pt x="538" y="699"/>
                      <a:pt x="538" y="699"/>
                      <a:pt x="538" y="699"/>
                    </a:cubicBezTo>
                    <a:cubicBezTo>
                      <a:pt x="543" y="699"/>
                      <a:pt x="543" y="699"/>
                      <a:pt x="543" y="699"/>
                    </a:cubicBezTo>
                    <a:cubicBezTo>
                      <a:pt x="544" y="700"/>
                      <a:pt x="544" y="700"/>
                      <a:pt x="544" y="700"/>
                    </a:cubicBezTo>
                    <a:cubicBezTo>
                      <a:pt x="545" y="700"/>
                      <a:pt x="545" y="700"/>
                      <a:pt x="545" y="700"/>
                    </a:cubicBezTo>
                    <a:cubicBezTo>
                      <a:pt x="548" y="701"/>
                      <a:pt x="548" y="701"/>
                      <a:pt x="548" y="701"/>
                    </a:cubicBezTo>
                    <a:cubicBezTo>
                      <a:pt x="552" y="702"/>
                      <a:pt x="552" y="702"/>
                      <a:pt x="552" y="702"/>
                    </a:cubicBezTo>
                    <a:cubicBezTo>
                      <a:pt x="555" y="701"/>
                      <a:pt x="555" y="701"/>
                      <a:pt x="555" y="701"/>
                    </a:cubicBezTo>
                    <a:cubicBezTo>
                      <a:pt x="557" y="701"/>
                      <a:pt x="557" y="701"/>
                      <a:pt x="557" y="701"/>
                    </a:cubicBezTo>
                    <a:cubicBezTo>
                      <a:pt x="556" y="702"/>
                      <a:pt x="556" y="702"/>
                      <a:pt x="556" y="702"/>
                    </a:cubicBezTo>
                    <a:cubicBezTo>
                      <a:pt x="557" y="702"/>
                      <a:pt x="557" y="702"/>
                      <a:pt x="557" y="702"/>
                    </a:cubicBezTo>
                    <a:cubicBezTo>
                      <a:pt x="558" y="702"/>
                      <a:pt x="558" y="702"/>
                      <a:pt x="558" y="702"/>
                    </a:cubicBezTo>
                    <a:cubicBezTo>
                      <a:pt x="559" y="705"/>
                      <a:pt x="559" y="705"/>
                      <a:pt x="559" y="705"/>
                    </a:cubicBezTo>
                    <a:cubicBezTo>
                      <a:pt x="556" y="710"/>
                      <a:pt x="556" y="710"/>
                      <a:pt x="556" y="710"/>
                    </a:cubicBezTo>
                    <a:cubicBezTo>
                      <a:pt x="556" y="712"/>
                      <a:pt x="556" y="712"/>
                      <a:pt x="556" y="712"/>
                    </a:cubicBezTo>
                    <a:cubicBezTo>
                      <a:pt x="554" y="714"/>
                      <a:pt x="554" y="714"/>
                      <a:pt x="554" y="714"/>
                    </a:cubicBezTo>
                    <a:cubicBezTo>
                      <a:pt x="552" y="718"/>
                      <a:pt x="552" y="718"/>
                      <a:pt x="552" y="718"/>
                    </a:cubicBezTo>
                    <a:cubicBezTo>
                      <a:pt x="553" y="720"/>
                      <a:pt x="553" y="720"/>
                      <a:pt x="553" y="720"/>
                    </a:cubicBezTo>
                    <a:cubicBezTo>
                      <a:pt x="554" y="721"/>
                      <a:pt x="554" y="721"/>
                      <a:pt x="554" y="721"/>
                    </a:cubicBezTo>
                    <a:cubicBezTo>
                      <a:pt x="554" y="726"/>
                      <a:pt x="554" y="726"/>
                      <a:pt x="554" y="726"/>
                    </a:cubicBezTo>
                    <a:cubicBezTo>
                      <a:pt x="551" y="730"/>
                      <a:pt x="551" y="730"/>
                      <a:pt x="551" y="730"/>
                    </a:cubicBezTo>
                    <a:cubicBezTo>
                      <a:pt x="551" y="732"/>
                      <a:pt x="551" y="732"/>
                      <a:pt x="551" y="732"/>
                    </a:cubicBezTo>
                    <a:cubicBezTo>
                      <a:pt x="550" y="735"/>
                      <a:pt x="550" y="735"/>
                      <a:pt x="550" y="735"/>
                    </a:cubicBezTo>
                    <a:cubicBezTo>
                      <a:pt x="548" y="737"/>
                      <a:pt x="548" y="737"/>
                      <a:pt x="548" y="737"/>
                    </a:cubicBezTo>
                    <a:cubicBezTo>
                      <a:pt x="547" y="741"/>
                      <a:pt x="547" y="741"/>
                      <a:pt x="547" y="741"/>
                    </a:cubicBezTo>
                    <a:cubicBezTo>
                      <a:pt x="548" y="743"/>
                      <a:pt x="548" y="743"/>
                      <a:pt x="548" y="743"/>
                    </a:cubicBezTo>
                    <a:cubicBezTo>
                      <a:pt x="550" y="745"/>
                      <a:pt x="550" y="745"/>
                      <a:pt x="550" y="745"/>
                    </a:cubicBezTo>
                    <a:cubicBezTo>
                      <a:pt x="550" y="748"/>
                      <a:pt x="550" y="748"/>
                      <a:pt x="550" y="748"/>
                    </a:cubicBezTo>
                    <a:cubicBezTo>
                      <a:pt x="552" y="749"/>
                      <a:pt x="552" y="749"/>
                      <a:pt x="552" y="749"/>
                    </a:cubicBezTo>
                    <a:cubicBezTo>
                      <a:pt x="553" y="751"/>
                      <a:pt x="553" y="751"/>
                      <a:pt x="553" y="751"/>
                    </a:cubicBezTo>
                    <a:cubicBezTo>
                      <a:pt x="552" y="753"/>
                      <a:pt x="552" y="753"/>
                      <a:pt x="552" y="753"/>
                    </a:cubicBezTo>
                    <a:cubicBezTo>
                      <a:pt x="553" y="754"/>
                      <a:pt x="553" y="754"/>
                      <a:pt x="553" y="754"/>
                    </a:cubicBezTo>
                    <a:cubicBezTo>
                      <a:pt x="552" y="755"/>
                      <a:pt x="552" y="755"/>
                      <a:pt x="552" y="755"/>
                    </a:cubicBezTo>
                    <a:cubicBezTo>
                      <a:pt x="555" y="756"/>
                      <a:pt x="555" y="756"/>
                      <a:pt x="555" y="756"/>
                    </a:cubicBezTo>
                    <a:cubicBezTo>
                      <a:pt x="557" y="757"/>
                      <a:pt x="557" y="757"/>
                      <a:pt x="557" y="757"/>
                    </a:cubicBezTo>
                    <a:cubicBezTo>
                      <a:pt x="558" y="757"/>
                      <a:pt x="558" y="757"/>
                      <a:pt x="558" y="757"/>
                    </a:cubicBezTo>
                    <a:cubicBezTo>
                      <a:pt x="558" y="759"/>
                      <a:pt x="558" y="759"/>
                      <a:pt x="558" y="759"/>
                    </a:cubicBezTo>
                    <a:cubicBezTo>
                      <a:pt x="560" y="761"/>
                      <a:pt x="560" y="761"/>
                      <a:pt x="560" y="761"/>
                    </a:cubicBezTo>
                    <a:cubicBezTo>
                      <a:pt x="560" y="764"/>
                      <a:pt x="560" y="764"/>
                      <a:pt x="560" y="764"/>
                    </a:cubicBezTo>
                    <a:cubicBezTo>
                      <a:pt x="561" y="766"/>
                      <a:pt x="561" y="766"/>
                      <a:pt x="561" y="766"/>
                    </a:cubicBezTo>
                    <a:cubicBezTo>
                      <a:pt x="560" y="769"/>
                      <a:pt x="560" y="769"/>
                      <a:pt x="560" y="769"/>
                    </a:cubicBezTo>
                    <a:cubicBezTo>
                      <a:pt x="555" y="773"/>
                      <a:pt x="555" y="773"/>
                      <a:pt x="555" y="773"/>
                    </a:cubicBezTo>
                    <a:cubicBezTo>
                      <a:pt x="559" y="771"/>
                      <a:pt x="559" y="771"/>
                      <a:pt x="559" y="771"/>
                    </a:cubicBezTo>
                    <a:cubicBezTo>
                      <a:pt x="561" y="769"/>
                      <a:pt x="561" y="769"/>
                      <a:pt x="561" y="769"/>
                    </a:cubicBezTo>
                    <a:cubicBezTo>
                      <a:pt x="564" y="770"/>
                      <a:pt x="564" y="770"/>
                      <a:pt x="564" y="770"/>
                    </a:cubicBezTo>
                    <a:cubicBezTo>
                      <a:pt x="566" y="772"/>
                      <a:pt x="566" y="772"/>
                      <a:pt x="566" y="772"/>
                    </a:cubicBezTo>
                    <a:cubicBezTo>
                      <a:pt x="568" y="772"/>
                      <a:pt x="568" y="772"/>
                      <a:pt x="568" y="772"/>
                    </a:cubicBezTo>
                    <a:cubicBezTo>
                      <a:pt x="569" y="770"/>
                      <a:pt x="569" y="770"/>
                      <a:pt x="569" y="770"/>
                    </a:cubicBezTo>
                    <a:cubicBezTo>
                      <a:pt x="569" y="768"/>
                      <a:pt x="569" y="768"/>
                      <a:pt x="569" y="768"/>
                    </a:cubicBezTo>
                    <a:cubicBezTo>
                      <a:pt x="573" y="764"/>
                      <a:pt x="573" y="764"/>
                      <a:pt x="573" y="764"/>
                    </a:cubicBezTo>
                    <a:cubicBezTo>
                      <a:pt x="574" y="764"/>
                      <a:pt x="574" y="764"/>
                      <a:pt x="574" y="764"/>
                    </a:cubicBezTo>
                    <a:cubicBezTo>
                      <a:pt x="573" y="766"/>
                      <a:pt x="573" y="766"/>
                      <a:pt x="573" y="766"/>
                    </a:cubicBezTo>
                    <a:cubicBezTo>
                      <a:pt x="573" y="767"/>
                      <a:pt x="573" y="767"/>
                      <a:pt x="573" y="767"/>
                    </a:cubicBezTo>
                    <a:cubicBezTo>
                      <a:pt x="575" y="767"/>
                      <a:pt x="575" y="767"/>
                      <a:pt x="575" y="767"/>
                    </a:cubicBezTo>
                    <a:cubicBezTo>
                      <a:pt x="576" y="771"/>
                      <a:pt x="576" y="771"/>
                      <a:pt x="576" y="771"/>
                    </a:cubicBezTo>
                    <a:cubicBezTo>
                      <a:pt x="575" y="774"/>
                      <a:pt x="575" y="774"/>
                      <a:pt x="575" y="774"/>
                    </a:cubicBezTo>
                    <a:cubicBezTo>
                      <a:pt x="578" y="776"/>
                      <a:pt x="578" y="776"/>
                      <a:pt x="578" y="776"/>
                    </a:cubicBezTo>
                    <a:cubicBezTo>
                      <a:pt x="582" y="777"/>
                      <a:pt x="582" y="777"/>
                      <a:pt x="582" y="777"/>
                    </a:cubicBezTo>
                    <a:cubicBezTo>
                      <a:pt x="580" y="776"/>
                      <a:pt x="580" y="776"/>
                      <a:pt x="580" y="776"/>
                    </a:cubicBezTo>
                    <a:cubicBezTo>
                      <a:pt x="577" y="773"/>
                      <a:pt x="577" y="773"/>
                      <a:pt x="577" y="773"/>
                    </a:cubicBezTo>
                    <a:cubicBezTo>
                      <a:pt x="577" y="771"/>
                      <a:pt x="577" y="771"/>
                      <a:pt x="577" y="771"/>
                    </a:cubicBezTo>
                    <a:cubicBezTo>
                      <a:pt x="577" y="767"/>
                      <a:pt x="577" y="767"/>
                      <a:pt x="577" y="767"/>
                    </a:cubicBezTo>
                    <a:cubicBezTo>
                      <a:pt x="579" y="765"/>
                      <a:pt x="579" y="765"/>
                      <a:pt x="579" y="765"/>
                    </a:cubicBezTo>
                    <a:cubicBezTo>
                      <a:pt x="577" y="764"/>
                      <a:pt x="577" y="764"/>
                      <a:pt x="577" y="764"/>
                    </a:cubicBezTo>
                    <a:cubicBezTo>
                      <a:pt x="577" y="762"/>
                      <a:pt x="577" y="762"/>
                      <a:pt x="577" y="762"/>
                    </a:cubicBezTo>
                    <a:cubicBezTo>
                      <a:pt x="578" y="762"/>
                      <a:pt x="578" y="762"/>
                      <a:pt x="578" y="762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580" y="759"/>
                      <a:pt x="580" y="759"/>
                      <a:pt x="580" y="759"/>
                    </a:cubicBezTo>
                    <a:cubicBezTo>
                      <a:pt x="583" y="756"/>
                      <a:pt x="583" y="756"/>
                      <a:pt x="583" y="756"/>
                    </a:cubicBezTo>
                    <a:cubicBezTo>
                      <a:pt x="582" y="755"/>
                      <a:pt x="582" y="755"/>
                      <a:pt x="582" y="755"/>
                    </a:cubicBezTo>
                    <a:cubicBezTo>
                      <a:pt x="582" y="752"/>
                      <a:pt x="582" y="752"/>
                      <a:pt x="582" y="752"/>
                    </a:cubicBezTo>
                    <a:cubicBezTo>
                      <a:pt x="581" y="751"/>
                      <a:pt x="581" y="751"/>
                      <a:pt x="581" y="751"/>
                    </a:cubicBezTo>
                    <a:cubicBezTo>
                      <a:pt x="581" y="749"/>
                      <a:pt x="581" y="749"/>
                      <a:pt x="581" y="749"/>
                    </a:cubicBezTo>
                    <a:cubicBezTo>
                      <a:pt x="583" y="746"/>
                      <a:pt x="583" y="746"/>
                      <a:pt x="583" y="746"/>
                    </a:cubicBezTo>
                    <a:cubicBezTo>
                      <a:pt x="582" y="745"/>
                      <a:pt x="582" y="745"/>
                      <a:pt x="582" y="745"/>
                    </a:cubicBezTo>
                    <a:cubicBezTo>
                      <a:pt x="582" y="744"/>
                      <a:pt x="582" y="744"/>
                      <a:pt x="582" y="744"/>
                    </a:cubicBezTo>
                    <a:cubicBezTo>
                      <a:pt x="581" y="743"/>
                      <a:pt x="581" y="743"/>
                      <a:pt x="581" y="743"/>
                    </a:cubicBezTo>
                    <a:cubicBezTo>
                      <a:pt x="581" y="742"/>
                      <a:pt x="581" y="742"/>
                      <a:pt x="581" y="742"/>
                    </a:cubicBezTo>
                    <a:cubicBezTo>
                      <a:pt x="582" y="736"/>
                      <a:pt x="582" y="736"/>
                      <a:pt x="582" y="736"/>
                    </a:cubicBezTo>
                    <a:cubicBezTo>
                      <a:pt x="582" y="734"/>
                      <a:pt x="582" y="734"/>
                      <a:pt x="582" y="734"/>
                    </a:cubicBezTo>
                    <a:cubicBezTo>
                      <a:pt x="582" y="730"/>
                      <a:pt x="582" y="730"/>
                      <a:pt x="582" y="730"/>
                    </a:cubicBezTo>
                    <a:cubicBezTo>
                      <a:pt x="584" y="729"/>
                      <a:pt x="584" y="729"/>
                      <a:pt x="584" y="729"/>
                    </a:cubicBezTo>
                    <a:cubicBezTo>
                      <a:pt x="583" y="727"/>
                      <a:pt x="583" y="727"/>
                      <a:pt x="583" y="727"/>
                    </a:cubicBezTo>
                    <a:cubicBezTo>
                      <a:pt x="584" y="726"/>
                      <a:pt x="584" y="726"/>
                      <a:pt x="584" y="726"/>
                    </a:cubicBezTo>
                    <a:cubicBezTo>
                      <a:pt x="583" y="724"/>
                      <a:pt x="583" y="724"/>
                      <a:pt x="583" y="724"/>
                    </a:cubicBezTo>
                    <a:cubicBezTo>
                      <a:pt x="585" y="723"/>
                      <a:pt x="585" y="723"/>
                      <a:pt x="585" y="723"/>
                    </a:cubicBezTo>
                    <a:cubicBezTo>
                      <a:pt x="583" y="723"/>
                      <a:pt x="583" y="723"/>
                      <a:pt x="583" y="723"/>
                    </a:cubicBezTo>
                    <a:cubicBezTo>
                      <a:pt x="583" y="721"/>
                      <a:pt x="583" y="721"/>
                      <a:pt x="583" y="721"/>
                    </a:cubicBezTo>
                    <a:cubicBezTo>
                      <a:pt x="584" y="721"/>
                      <a:pt x="584" y="721"/>
                      <a:pt x="584" y="721"/>
                    </a:cubicBezTo>
                    <a:cubicBezTo>
                      <a:pt x="583" y="719"/>
                      <a:pt x="583" y="719"/>
                      <a:pt x="583" y="719"/>
                    </a:cubicBezTo>
                    <a:cubicBezTo>
                      <a:pt x="583" y="717"/>
                      <a:pt x="583" y="717"/>
                      <a:pt x="583" y="717"/>
                    </a:cubicBezTo>
                    <a:cubicBezTo>
                      <a:pt x="582" y="715"/>
                      <a:pt x="582" y="715"/>
                      <a:pt x="582" y="715"/>
                    </a:cubicBezTo>
                    <a:cubicBezTo>
                      <a:pt x="582" y="713"/>
                      <a:pt x="582" y="713"/>
                      <a:pt x="582" y="713"/>
                    </a:cubicBezTo>
                    <a:cubicBezTo>
                      <a:pt x="581" y="712"/>
                      <a:pt x="581" y="712"/>
                      <a:pt x="581" y="712"/>
                    </a:cubicBezTo>
                    <a:cubicBezTo>
                      <a:pt x="584" y="710"/>
                      <a:pt x="584" y="710"/>
                      <a:pt x="584" y="710"/>
                    </a:cubicBezTo>
                    <a:cubicBezTo>
                      <a:pt x="589" y="710"/>
                      <a:pt x="589" y="710"/>
                      <a:pt x="589" y="710"/>
                    </a:cubicBezTo>
                    <a:cubicBezTo>
                      <a:pt x="591" y="708"/>
                      <a:pt x="591" y="708"/>
                      <a:pt x="591" y="708"/>
                    </a:cubicBezTo>
                    <a:cubicBezTo>
                      <a:pt x="593" y="708"/>
                      <a:pt x="593" y="708"/>
                      <a:pt x="593" y="708"/>
                    </a:cubicBezTo>
                    <a:cubicBezTo>
                      <a:pt x="595" y="707"/>
                      <a:pt x="595" y="707"/>
                      <a:pt x="595" y="707"/>
                    </a:cubicBezTo>
                    <a:cubicBezTo>
                      <a:pt x="599" y="705"/>
                      <a:pt x="599" y="705"/>
                      <a:pt x="599" y="705"/>
                    </a:cubicBezTo>
                    <a:cubicBezTo>
                      <a:pt x="606" y="702"/>
                      <a:pt x="606" y="702"/>
                      <a:pt x="606" y="702"/>
                    </a:cubicBezTo>
                    <a:cubicBezTo>
                      <a:pt x="606" y="701"/>
                      <a:pt x="606" y="701"/>
                      <a:pt x="606" y="701"/>
                    </a:cubicBezTo>
                    <a:cubicBezTo>
                      <a:pt x="608" y="700"/>
                      <a:pt x="608" y="700"/>
                      <a:pt x="608" y="700"/>
                    </a:cubicBezTo>
                    <a:cubicBezTo>
                      <a:pt x="613" y="698"/>
                      <a:pt x="613" y="698"/>
                      <a:pt x="613" y="698"/>
                    </a:cubicBezTo>
                    <a:cubicBezTo>
                      <a:pt x="613" y="696"/>
                      <a:pt x="613" y="696"/>
                      <a:pt x="613" y="696"/>
                    </a:cubicBezTo>
                    <a:cubicBezTo>
                      <a:pt x="616" y="694"/>
                      <a:pt x="616" y="694"/>
                      <a:pt x="616" y="694"/>
                    </a:cubicBezTo>
                    <a:cubicBezTo>
                      <a:pt x="619" y="690"/>
                      <a:pt x="619" y="690"/>
                      <a:pt x="619" y="690"/>
                    </a:cubicBezTo>
                    <a:cubicBezTo>
                      <a:pt x="620" y="690"/>
                      <a:pt x="620" y="690"/>
                      <a:pt x="620" y="690"/>
                    </a:cubicBezTo>
                    <a:cubicBezTo>
                      <a:pt x="621" y="691"/>
                      <a:pt x="621" y="691"/>
                      <a:pt x="621" y="691"/>
                    </a:cubicBezTo>
                    <a:cubicBezTo>
                      <a:pt x="624" y="691"/>
                      <a:pt x="624" y="691"/>
                      <a:pt x="624" y="691"/>
                    </a:cubicBezTo>
                    <a:cubicBezTo>
                      <a:pt x="625" y="689"/>
                      <a:pt x="625" y="689"/>
                      <a:pt x="625" y="689"/>
                    </a:cubicBezTo>
                    <a:cubicBezTo>
                      <a:pt x="623" y="686"/>
                      <a:pt x="623" y="686"/>
                      <a:pt x="623" y="686"/>
                    </a:cubicBezTo>
                    <a:cubicBezTo>
                      <a:pt x="623" y="683"/>
                      <a:pt x="623" y="683"/>
                      <a:pt x="623" y="683"/>
                    </a:cubicBezTo>
                    <a:cubicBezTo>
                      <a:pt x="622" y="685"/>
                      <a:pt x="622" y="685"/>
                      <a:pt x="622" y="685"/>
                    </a:cubicBezTo>
                    <a:cubicBezTo>
                      <a:pt x="621" y="687"/>
                      <a:pt x="621" y="687"/>
                      <a:pt x="621" y="687"/>
                    </a:cubicBezTo>
                    <a:cubicBezTo>
                      <a:pt x="620" y="687"/>
                      <a:pt x="620" y="687"/>
                      <a:pt x="620" y="687"/>
                    </a:cubicBezTo>
                    <a:cubicBezTo>
                      <a:pt x="621" y="684"/>
                      <a:pt x="621" y="684"/>
                      <a:pt x="621" y="684"/>
                    </a:cubicBezTo>
                    <a:cubicBezTo>
                      <a:pt x="623" y="679"/>
                      <a:pt x="623" y="679"/>
                      <a:pt x="623" y="679"/>
                    </a:cubicBezTo>
                    <a:cubicBezTo>
                      <a:pt x="624" y="678"/>
                      <a:pt x="624" y="678"/>
                      <a:pt x="624" y="678"/>
                    </a:cubicBezTo>
                    <a:cubicBezTo>
                      <a:pt x="624" y="674"/>
                      <a:pt x="624" y="674"/>
                      <a:pt x="624" y="674"/>
                    </a:cubicBezTo>
                    <a:cubicBezTo>
                      <a:pt x="624" y="671"/>
                      <a:pt x="624" y="671"/>
                      <a:pt x="624" y="671"/>
                    </a:cubicBezTo>
                    <a:cubicBezTo>
                      <a:pt x="623" y="668"/>
                      <a:pt x="623" y="668"/>
                      <a:pt x="623" y="668"/>
                    </a:cubicBezTo>
                    <a:cubicBezTo>
                      <a:pt x="623" y="661"/>
                      <a:pt x="623" y="661"/>
                      <a:pt x="623" y="661"/>
                    </a:cubicBezTo>
                    <a:cubicBezTo>
                      <a:pt x="622" y="655"/>
                      <a:pt x="622" y="655"/>
                      <a:pt x="622" y="655"/>
                    </a:cubicBezTo>
                    <a:cubicBezTo>
                      <a:pt x="619" y="649"/>
                      <a:pt x="619" y="649"/>
                      <a:pt x="619" y="649"/>
                    </a:cubicBezTo>
                    <a:cubicBezTo>
                      <a:pt x="616" y="648"/>
                      <a:pt x="616" y="648"/>
                      <a:pt x="616" y="648"/>
                    </a:cubicBezTo>
                    <a:cubicBezTo>
                      <a:pt x="616" y="645"/>
                      <a:pt x="616" y="645"/>
                      <a:pt x="616" y="645"/>
                    </a:cubicBezTo>
                    <a:cubicBezTo>
                      <a:pt x="613" y="645"/>
                      <a:pt x="613" y="645"/>
                      <a:pt x="613" y="645"/>
                    </a:cubicBezTo>
                    <a:cubicBezTo>
                      <a:pt x="613" y="643"/>
                      <a:pt x="613" y="643"/>
                      <a:pt x="613" y="643"/>
                    </a:cubicBezTo>
                    <a:cubicBezTo>
                      <a:pt x="614" y="639"/>
                      <a:pt x="614" y="639"/>
                      <a:pt x="614" y="639"/>
                    </a:cubicBezTo>
                    <a:cubicBezTo>
                      <a:pt x="616" y="638"/>
                      <a:pt x="616" y="638"/>
                      <a:pt x="616" y="638"/>
                    </a:cubicBezTo>
                    <a:cubicBezTo>
                      <a:pt x="622" y="631"/>
                      <a:pt x="622" y="631"/>
                      <a:pt x="622" y="631"/>
                    </a:cubicBezTo>
                    <a:cubicBezTo>
                      <a:pt x="624" y="631"/>
                      <a:pt x="624" y="631"/>
                      <a:pt x="624" y="631"/>
                    </a:cubicBezTo>
                    <a:cubicBezTo>
                      <a:pt x="626" y="629"/>
                      <a:pt x="626" y="629"/>
                      <a:pt x="626" y="629"/>
                    </a:cubicBezTo>
                    <a:cubicBezTo>
                      <a:pt x="625" y="628"/>
                      <a:pt x="625" y="628"/>
                      <a:pt x="625" y="628"/>
                    </a:cubicBezTo>
                    <a:cubicBezTo>
                      <a:pt x="625" y="627"/>
                      <a:pt x="625" y="627"/>
                      <a:pt x="625" y="627"/>
                    </a:cubicBezTo>
                    <a:cubicBezTo>
                      <a:pt x="625" y="626"/>
                      <a:pt x="625" y="626"/>
                      <a:pt x="625" y="626"/>
                    </a:cubicBezTo>
                    <a:cubicBezTo>
                      <a:pt x="627" y="623"/>
                      <a:pt x="627" y="623"/>
                      <a:pt x="627" y="623"/>
                    </a:cubicBezTo>
                    <a:cubicBezTo>
                      <a:pt x="628" y="623"/>
                      <a:pt x="628" y="623"/>
                      <a:pt x="628" y="623"/>
                    </a:cubicBezTo>
                    <a:cubicBezTo>
                      <a:pt x="630" y="626"/>
                      <a:pt x="630" y="626"/>
                      <a:pt x="630" y="626"/>
                    </a:cubicBezTo>
                    <a:cubicBezTo>
                      <a:pt x="631" y="627"/>
                      <a:pt x="631" y="627"/>
                      <a:pt x="631" y="627"/>
                    </a:cubicBezTo>
                    <a:cubicBezTo>
                      <a:pt x="630" y="626"/>
                      <a:pt x="630" y="626"/>
                      <a:pt x="630" y="626"/>
                    </a:cubicBezTo>
                    <a:cubicBezTo>
                      <a:pt x="630" y="623"/>
                      <a:pt x="630" y="623"/>
                      <a:pt x="630" y="623"/>
                    </a:cubicBezTo>
                    <a:cubicBezTo>
                      <a:pt x="633" y="622"/>
                      <a:pt x="633" y="622"/>
                      <a:pt x="633" y="622"/>
                    </a:cubicBezTo>
                    <a:cubicBezTo>
                      <a:pt x="635" y="618"/>
                      <a:pt x="635" y="618"/>
                      <a:pt x="635" y="618"/>
                    </a:cubicBezTo>
                    <a:cubicBezTo>
                      <a:pt x="635" y="616"/>
                      <a:pt x="635" y="616"/>
                      <a:pt x="635" y="616"/>
                    </a:cubicBezTo>
                    <a:cubicBezTo>
                      <a:pt x="632" y="616"/>
                      <a:pt x="632" y="616"/>
                      <a:pt x="632" y="616"/>
                    </a:cubicBezTo>
                    <a:cubicBezTo>
                      <a:pt x="631" y="615"/>
                      <a:pt x="631" y="615"/>
                      <a:pt x="631" y="615"/>
                    </a:cubicBezTo>
                    <a:cubicBezTo>
                      <a:pt x="633" y="612"/>
                      <a:pt x="633" y="612"/>
                      <a:pt x="633" y="612"/>
                    </a:cubicBezTo>
                    <a:cubicBezTo>
                      <a:pt x="632" y="612"/>
                      <a:pt x="632" y="612"/>
                      <a:pt x="632" y="612"/>
                    </a:cubicBezTo>
                    <a:cubicBezTo>
                      <a:pt x="631" y="610"/>
                      <a:pt x="631" y="610"/>
                      <a:pt x="631" y="610"/>
                    </a:cubicBezTo>
                    <a:cubicBezTo>
                      <a:pt x="633" y="608"/>
                      <a:pt x="633" y="608"/>
                      <a:pt x="633" y="608"/>
                    </a:cubicBezTo>
                    <a:cubicBezTo>
                      <a:pt x="635" y="607"/>
                      <a:pt x="635" y="607"/>
                      <a:pt x="635" y="607"/>
                    </a:cubicBezTo>
                    <a:cubicBezTo>
                      <a:pt x="633" y="607"/>
                      <a:pt x="633" y="607"/>
                      <a:pt x="633" y="607"/>
                    </a:cubicBezTo>
                    <a:cubicBezTo>
                      <a:pt x="633" y="606"/>
                      <a:pt x="633" y="606"/>
                      <a:pt x="633" y="606"/>
                    </a:cubicBezTo>
                    <a:cubicBezTo>
                      <a:pt x="634" y="603"/>
                      <a:pt x="634" y="603"/>
                      <a:pt x="634" y="603"/>
                    </a:cubicBezTo>
                    <a:cubicBezTo>
                      <a:pt x="635" y="601"/>
                      <a:pt x="635" y="601"/>
                      <a:pt x="635" y="601"/>
                    </a:cubicBezTo>
                    <a:cubicBezTo>
                      <a:pt x="634" y="601"/>
                      <a:pt x="634" y="601"/>
                      <a:pt x="634" y="601"/>
                    </a:cubicBezTo>
                    <a:cubicBezTo>
                      <a:pt x="630" y="602"/>
                      <a:pt x="630" y="602"/>
                      <a:pt x="630" y="602"/>
                    </a:cubicBezTo>
                    <a:cubicBezTo>
                      <a:pt x="629" y="601"/>
                      <a:pt x="629" y="601"/>
                      <a:pt x="629" y="601"/>
                    </a:cubicBezTo>
                    <a:cubicBezTo>
                      <a:pt x="629" y="599"/>
                      <a:pt x="629" y="599"/>
                      <a:pt x="629" y="599"/>
                    </a:cubicBezTo>
                    <a:cubicBezTo>
                      <a:pt x="634" y="595"/>
                      <a:pt x="634" y="595"/>
                      <a:pt x="634" y="595"/>
                    </a:cubicBezTo>
                    <a:cubicBezTo>
                      <a:pt x="637" y="591"/>
                      <a:pt x="637" y="591"/>
                      <a:pt x="637" y="591"/>
                    </a:cubicBezTo>
                    <a:cubicBezTo>
                      <a:pt x="638" y="589"/>
                      <a:pt x="638" y="589"/>
                      <a:pt x="638" y="589"/>
                    </a:cubicBezTo>
                    <a:cubicBezTo>
                      <a:pt x="639" y="589"/>
                      <a:pt x="639" y="589"/>
                      <a:pt x="639" y="589"/>
                    </a:cubicBezTo>
                    <a:cubicBezTo>
                      <a:pt x="640" y="588"/>
                      <a:pt x="640" y="588"/>
                      <a:pt x="640" y="588"/>
                    </a:cubicBezTo>
                    <a:cubicBezTo>
                      <a:pt x="640" y="585"/>
                      <a:pt x="640" y="585"/>
                      <a:pt x="640" y="585"/>
                    </a:cubicBezTo>
                    <a:cubicBezTo>
                      <a:pt x="639" y="584"/>
                      <a:pt x="639" y="584"/>
                      <a:pt x="639" y="584"/>
                    </a:cubicBezTo>
                    <a:cubicBezTo>
                      <a:pt x="639" y="583"/>
                      <a:pt x="639" y="583"/>
                      <a:pt x="639" y="583"/>
                    </a:cubicBezTo>
                    <a:cubicBezTo>
                      <a:pt x="638" y="583"/>
                      <a:pt x="638" y="583"/>
                      <a:pt x="638" y="583"/>
                    </a:cubicBezTo>
                    <a:cubicBezTo>
                      <a:pt x="636" y="581"/>
                      <a:pt x="636" y="581"/>
                      <a:pt x="636" y="581"/>
                    </a:cubicBezTo>
                    <a:cubicBezTo>
                      <a:pt x="636" y="577"/>
                      <a:pt x="636" y="577"/>
                      <a:pt x="636" y="577"/>
                    </a:cubicBezTo>
                    <a:cubicBezTo>
                      <a:pt x="638" y="573"/>
                      <a:pt x="638" y="573"/>
                      <a:pt x="638" y="573"/>
                    </a:cubicBezTo>
                    <a:cubicBezTo>
                      <a:pt x="638" y="571"/>
                      <a:pt x="638" y="571"/>
                      <a:pt x="638" y="571"/>
                    </a:cubicBezTo>
                    <a:cubicBezTo>
                      <a:pt x="640" y="570"/>
                      <a:pt x="640" y="570"/>
                      <a:pt x="640" y="570"/>
                    </a:cubicBezTo>
                    <a:cubicBezTo>
                      <a:pt x="641" y="570"/>
                      <a:pt x="641" y="570"/>
                      <a:pt x="641" y="570"/>
                    </a:cubicBezTo>
                    <a:cubicBezTo>
                      <a:pt x="642" y="570"/>
                      <a:pt x="642" y="570"/>
                      <a:pt x="642" y="570"/>
                    </a:cubicBezTo>
                    <a:cubicBezTo>
                      <a:pt x="642" y="569"/>
                      <a:pt x="642" y="569"/>
                      <a:pt x="642" y="569"/>
                    </a:cubicBezTo>
                    <a:cubicBezTo>
                      <a:pt x="643" y="567"/>
                      <a:pt x="643" y="567"/>
                      <a:pt x="643" y="567"/>
                    </a:cubicBezTo>
                    <a:cubicBezTo>
                      <a:pt x="645" y="567"/>
                      <a:pt x="645" y="567"/>
                      <a:pt x="645" y="567"/>
                    </a:cubicBezTo>
                    <a:cubicBezTo>
                      <a:pt x="646" y="566"/>
                      <a:pt x="646" y="566"/>
                      <a:pt x="646" y="566"/>
                    </a:cubicBezTo>
                    <a:cubicBezTo>
                      <a:pt x="648" y="567"/>
                      <a:pt x="648" y="567"/>
                      <a:pt x="648" y="567"/>
                    </a:cubicBezTo>
                    <a:cubicBezTo>
                      <a:pt x="651" y="568"/>
                      <a:pt x="651" y="568"/>
                      <a:pt x="651" y="568"/>
                    </a:cubicBezTo>
                    <a:cubicBezTo>
                      <a:pt x="655" y="570"/>
                      <a:pt x="655" y="570"/>
                      <a:pt x="655" y="570"/>
                    </a:cubicBezTo>
                    <a:cubicBezTo>
                      <a:pt x="660" y="572"/>
                      <a:pt x="660" y="572"/>
                      <a:pt x="660" y="572"/>
                    </a:cubicBezTo>
                    <a:cubicBezTo>
                      <a:pt x="663" y="572"/>
                      <a:pt x="663" y="572"/>
                      <a:pt x="663" y="572"/>
                    </a:cubicBezTo>
                    <a:cubicBezTo>
                      <a:pt x="662" y="575"/>
                      <a:pt x="662" y="575"/>
                      <a:pt x="662" y="575"/>
                    </a:cubicBezTo>
                    <a:cubicBezTo>
                      <a:pt x="659" y="576"/>
                      <a:pt x="659" y="576"/>
                      <a:pt x="659" y="576"/>
                    </a:cubicBezTo>
                    <a:cubicBezTo>
                      <a:pt x="663" y="576"/>
                      <a:pt x="663" y="576"/>
                      <a:pt x="663" y="576"/>
                    </a:cubicBezTo>
                    <a:cubicBezTo>
                      <a:pt x="666" y="573"/>
                      <a:pt x="666" y="573"/>
                      <a:pt x="666" y="573"/>
                    </a:cubicBezTo>
                    <a:cubicBezTo>
                      <a:pt x="668" y="573"/>
                      <a:pt x="668" y="573"/>
                      <a:pt x="668" y="573"/>
                    </a:cubicBezTo>
                    <a:cubicBezTo>
                      <a:pt x="670" y="575"/>
                      <a:pt x="670" y="575"/>
                      <a:pt x="670" y="575"/>
                    </a:cubicBezTo>
                    <a:cubicBezTo>
                      <a:pt x="671" y="575"/>
                      <a:pt x="671" y="575"/>
                      <a:pt x="671" y="575"/>
                    </a:cubicBezTo>
                    <a:cubicBezTo>
                      <a:pt x="673" y="577"/>
                      <a:pt x="673" y="577"/>
                      <a:pt x="673" y="577"/>
                    </a:cubicBezTo>
                    <a:cubicBezTo>
                      <a:pt x="673" y="575"/>
                      <a:pt x="673" y="575"/>
                      <a:pt x="673" y="575"/>
                    </a:cubicBezTo>
                    <a:cubicBezTo>
                      <a:pt x="676" y="576"/>
                      <a:pt x="676" y="576"/>
                      <a:pt x="676" y="576"/>
                    </a:cubicBezTo>
                    <a:cubicBezTo>
                      <a:pt x="677" y="574"/>
                      <a:pt x="677" y="574"/>
                      <a:pt x="677" y="574"/>
                    </a:cubicBezTo>
                    <a:cubicBezTo>
                      <a:pt x="678" y="574"/>
                      <a:pt x="678" y="574"/>
                      <a:pt x="678" y="574"/>
                    </a:cubicBezTo>
                    <a:cubicBezTo>
                      <a:pt x="681" y="572"/>
                      <a:pt x="681" y="572"/>
                      <a:pt x="681" y="572"/>
                    </a:cubicBezTo>
                    <a:cubicBezTo>
                      <a:pt x="685" y="576"/>
                      <a:pt x="685" y="576"/>
                      <a:pt x="685" y="576"/>
                    </a:cubicBezTo>
                    <a:cubicBezTo>
                      <a:pt x="685" y="578"/>
                      <a:pt x="685" y="578"/>
                      <a:pt x="685" y="578"/>
                    </a:cubicBezTo>
                    <a:cubicBezTo>
                      <a:pt x="688" y="580"/>
                      <a:pt x="688" y="580"/>
                      <a:pt x="688" y="580"/>
                    </a:cubicBezTo>
                    <a:cubicBezTo>
                      <a:pt x="690" y="580"/>
                      <a:pt x="690" y="580"/>
                      <a:pt x="690" y="580"/>
                    </a:cubicBezTo>
                    <a:cubicBezTo>
                      <a:pt x="690" y="584"/>
                      <a:pt x="690" y="584"/>
                      <a:pt x="690" y="584"/>
                    </a:cubicBezTo>
                    <a:cubicBezTo>
                      <a:pt x="689" y="585"/>
                      <a:pt x="689" y="585"/>
                      <a:pt x="689" y="585"/>
                    </a:cubicBezTo>
                    <a:cubicBezTo>
                      <a:pt x="689" y="587"/>
                      <a:pt x="689" y="587"/>
                      <a:pt x="689" y="587"/>
                    </a:cubicBezTo>
                    <a:cubicBezTo>
                      <a:pt x="690" y="586"/>
                      <a:pt x="690" y="586"/>
                      <a:pt x="690" y="586"/>
                    </a:cubicBezTo>
                    <a:cubicBezTo>
                      <a:pt x="693" y="588"/>
                      <a:pt x="693" y="588"/>
                      <a:pt x="693" y="588"/>
                    </a:cubicBezTo>
                    <a:cubicBezTo>
                      <a:pt x="694" y="591"/>
                      <a:pt x="694" y="591"/>
                      <a:pt x="694" y="591"/>
                    </a:cubicBezTo>
                    <a:cubicBezTo>
                      <a:pt x="692" y="591"/>
                      <a:pt x="692" y="591"/>
                      <a:pt x="692" y="591"/>
                    </a:cubicBezTo>
                    <a:cubicBezTo>
                      <a:pt x="694" y="593"/>
                      <a:pt x="694" y="593"/>
                      <a:pt x="694" y="593"/>
                    </a:cubicBezTo>
                    <a:cubicBezTo>
                      <a:pt x="695" y="591"/>
                      <a:pt x="695" y="591"/>
                      <a:pt x="695" y="591"/>
                    </a:cubicBezTo>
                    <a:cubicBezTo>
                      <a:pt x="697" y="594"/>
                      <a:pt x="697" y="594"/>
                      <a:pt x="697" y="594"/>
                    </a:cubicBezTo>
                    <a:cubicBezTo>
                      <a:pt x="697" y="595"/>
                      <a:pt x="697" y="595"/>
                      <a:pt x="697" y="595"/>
                    </a:cubicBezTo>
                    <a:cubicBezTo>
                      <a:pt x="695" y="594"/>
                      <a:pt x="695" y="594"/>
                      <a:pt x="695" y="594"/>
                    </a:cubicBezTo>
                    <a:cubicBezTo>
                      <a:pt x="694" y="596"/>
                      <a:pt x="694" y="596"/>
                      <a:pt x="694" y="596"/>
                    </a:cubicBezTo>
                    <a:cubicBezTo>
                      <a:pt x="692" y="596"/>
                      <a:pt x="692" y="596"/>
                      <a:pt x="692" y="596"/>
                    </a:cubicBezTo>
                    <a:cubicBezTo>
                      <a:pt x="695" y="599"/>
                      <a:pt x="695" y="599"/>
                      <a:pt x="695" y="599"/>
                    </a:cubicBezTo>
                    <a:cubicBezTo>
                      <a:pt x="695" y="601"/>
                      <a:pt x="695" y="601"/>
                      <a:pt x="695" y="601"/>
                    </a:cubicBezTo>
                    <a:cubicBezTo>
                      <a:pt x="697" y="599"/>
                      <a:pt x="697" y="599"/>
                      <a:pt x="697" y="599"/>
                    </a:cubicBezTo>
                    <a:cubicBezTo>
                      <a:pt x="697" y="601"/>
                      <a:pt x="697" y="601"/>
                      <a:pt x="697" y="601"/>
                    </a:cubicBezTo>
                    <a:cubicBezTo>
                      <a:pt x="699" y="600"/>
                      <a:pt x="699" y="600"/>
                      <a:pt x="699" y="600"/>
                    </a:cubicBezTo>
                    <a:cubicBezTo>
                      <a:pt x="702" y="603"/>
                      <a:pt x="702" y="603"/>
                      <a:pt x="702" y="603"/>
                    </a:cubicBezTo>
                    <a:cubicBezTo>
                      <a:pt x="704" y="602"/>
                      <a:pt x="704" y="602"/>
                      <a:pt x="704" y="602"/>
                    </a:cubicBezTo>
                    <a:cubicBezTo>
                      <a:pt x="704" y="603"/>
                      <a:pt x="704" y="603"/>
                      <a:pt x="704" y="603"/>
                    </a:cubicBezTo>
                    <a:cubicBezTo>
                      <a:pt x="707" y="602"/>
                      <a:pt x="707" y="602"/>
                      <a:pt x="707" y="602"/>
                    </a:cubicBezTo>
                    <a:cubicBezTo>
                      <a:pt x="710" y="603"/>
                      <a:pt x="710" y="603"/>
                      <a:pt x="710" y="603"/>
                    </a:cubicBezTo>
                    <a:cubicBezTo>
                      <a:pt x="709" y="607"/>
                      <a:pt x="709" y="607"/>
                      <a:pt x="709" y="607"/>
                    </a:cubicBezTo>
                    <a:cubicBezTo>
                      <a:pt x="711" y="609"/>
                      <a:pt x="711" y="609"/>
                      <a:pt x="711" y="609"/>
                    </a:cubicBezTo>
                    <a:cubicBezTo>
                      <a:pt x="713" y="607"/>
                      <a:pt x="713" y="607"/>
                      <a:pt x="713" y="607"/>
                    </a:cubicBezTo>
                    <a:cubicBezTo>
                      <a:pt x="714" y="604"/>
                      <a:pt x="714" y="604"/>
                      <a:pt x="714" y="604"/>
                    </a:cubicBezTo>
                    <a:cubicBezTo>
                      <a:pt x="715" y="604"/>
                      <a:pt x="715" y="604"/>
                      <a:pt x="715" y="604"/>
                    </a:cubicBezTo>
                    <a:cubicBezTo>
                      <a:pt x="716" y="608"/>
                      <a:pt x="716" y="608"/>
                      <a:pt x="716" y="608"/>
                    </a:cubicBezTo>
                    <a:cubicBezTo>
                      <a:pt x="715" y="611"/>
                      <a:pt x="715" y="611"/>
                      <a:pt x="715" y="611"/>
                    </a:cubicBezTo>
                    <a:cubicBezTo>
                      <a:pt x="712" y="612"/>
                      <a:pt x="712" y="612"/>
                      <a:pt x="712" y="612"/>
                    </a:cubicBezTo>
                    <a:cubicBezTo>
                      <a:pt x="710" y="615"/>
                      <a:pt x="710" y="615"/>
                      <a:pt x="710" y="615"/>
                    </a:cubicBezTo>
                    <a:cubicBezTo>
                      <a:pt x="710" y="621"/>
                      <a:pt x="710" y="621"/>
                      <a:pt x="710" y="621"/>
                    </a:cubicBezTo>
                    <a:cubicBezTo>
                      <a:pt x="709" y="623"/>
                      <a:pt x="709" y="623"/>
                      <a:pt x="709" y="623"/>
                    </a:cubicBezTo>
                    <a:cubicBezTo>
                      <a:pt x="709" y="620"/>
                      <a:pt x="709" y="620"/>
                      <a:pt x="709" y="620"/>
                    </a:cubicBezTo>
                    <a:cubicBezTo>
                      <a:pt x="708" y="621"/>
                      <a:pt x="708" y="621"/>
                      <a:pt x="708" y="621"/>
                    </a:cubicBezTo>
                    <a:cubicBezTo>
                      <a:pt x="707" y="625"/>
                      <a:pt x="707" y="625"/>
                      <a:pt x="707" y="625"/>
                    </a:cubicBezTo>
                    <a:cubicBezTo>
                      <a:pt x="702" y="624"/>
                      <a:pt x="702" y="624"/>
                      <a:pt x="702" y="624"/>
                    </a:cubicBezTo>
                    <a:cubicBezTo>
                      <a:pt x="696" y="622"/>
                      <a:pt x="696" y="622"/>
                      <a:pt x="696" y="622"/>
                    </a:cubicBezTo>
                    <a:cubicBezTo>
                      <a:pt x="702" y="625"/>
                      <a:pt x="702" y="625"/>
                      <a:pt x="702" y="625"/>
                    </a:cubicBezTo>
                    <a:cubicBezTo>
                      <a:pt x="706" y="626"/>
                      <a:pt x="706" y="626"/>
                      <a:pt x="706" y="626"/>
                    </a:cubicBezTo>
                    <a:cubicBezTo>
                      <a:pt x="709" y="628"/>
                      <a:pt x="709" y="628"/>
                      <a:pt x="709" y="628"/>
                    </a:cubicBezTo>
                    <a:cubicBezTo>
                      <a:pt x="709" y="632"/>
                      <a:pt x="709" y="632"/>
                      <a:pt x="709" y="632"/>
                    </a:cubicBezTo>
                    <a:cubicBezTo>
                      <a:pt x="707" y="635"/>
                      <a:pt x="707" y="635"/>
                      <a:pt x="707" y="635"/>
                    </a:cubicBezTo>
                    <a:cubicBezTo>
                      <a:pt x="706" y="636"/>
                      <a:pt x="706" y="636"/>
                      <a:pt x="706" y="636"/>
                    </a:cubicBezTo>
                    <a:cubicBezTo>
                      <a:pt x="704" y="640"/>
                      <a:pt x="704" y="640"/>
                      <a:pt x="704" y="640"/>
                    </a:cubicBezTo>
                    <a:cubicBezTo>
                      <a:pt x="705" y="640"/>
                      <a:pt x="705" y="640"/>
                      <a:pt x="705" y="640"/>
                    </a:cubicBezTo>
                    <a:cubicBezTo>
                      <a:pt x="708" y="644"/>
                      <a:pt x="708" y="644"/>
                      <a:pt x="708" y="644"/>
                    </a:cubicBezTo>
                    <a:cubicBezTo>
                      <a:pt x="709" y="645"/>
                      <a:pt x="709" y="645"/>
                      <a:pt x="709" y="645"/>
                    </a:cubicBezTo>
                    <a:cubicBezTo>
                      <a:pt x="708" y="645"/>
                      <a:pt x="708" y="645"/>
                      <a:pt x="708" y="645"/>
                    </a:cubicBezTo>
                    <a:cubicBezTo>
                      <a:pt x="704" y="643"/>
                      <a:pt x="704" y="643"/>
                      <a:pt x="704" y="643"/>
                    </a:cubicBezTo>
                    <a:cubicBezTo>
                      <a:pt x="707" y="647"/>
                      <a:pt x="707" y="647"/>
                      <a:pt x="707" y="647"/>
                    </a:cubicBezTo>
                    <a:cubicBezTo>
                      <a:pt x="709" y="649"/>
                      <a:pt x="709" y="649"/>
                      <a:pt x="709" y="649"/>
                    </a:cubicBezTo>
                    <a:cubicBezTo>
                      <a:pt x="710" y="649"/>
                      <a:pt x="710" y="649"/>
                      <a:pt x="710" y="649"/>
                    </a:cubicBezTo>
                    <a:cubicBezTo>
                      <a:pt x="709" y="646"/>
                      <a:pt x="709" y="646"/>
                      <a:pt x="709" y="646"/>
                    </a:cubicBezTo>
                    <a:cubicBezTo>
                      <a:pt x="711" y="646"/>
                      <a:pt x="711" y="646"/>
                      <a:pt x="711" y="646"/>
                    </a:cubicBezTo>
                    <a:cubicBezTo>
                      <a:pt x="713" y="648"/>
                      <a:pt x="713" y="648"/>
                      <a:pt x="713" y="648"/>
                    </a:cubicBezTo>
                    <a:cubicBezTo>
                      <a:pt x="715" y="651"/>
                      <a:pt x="715" y="651"/>
                      <a:pt x="715" y="651"/>
                    </a:cubicBezTo>
                    <a:cubicBezTo>
                      <a:pt x="714" y="653"/>
                      <a:pt x="714" y="653"/>
                      <a:pt x="714" y="653"/>
                    </a:cubicBezTo>
                    <a:cubicBezTo>
                      <a:pt x="714" y="656"/>
                      <a:pt x="714" y="656"/>
                      <a:pt x="714" y="656"/>
                    </a:cubicBezTo>
                    <a:cubicBezTo>
                      <a:pt x="712" y="659"/>
                      <a:pt x="712" y="659"/>
                      <a:pt x="712" y="659"/>
                    </a:cubicBezTo>
                    <a:cubicBezTo>
                      <a:pt x="711" y="662"/>
                      <a:pt x="711" y="662"/>
                      <a:pt x="711" y="662"/>
                    </a:cubicBezTo>
                    <a:cubicBezTo>
                      <a:pt x="710" y="664"/>
                      <a:pt x="710" y="664"/>
                      <a:pt x="710" y="664"/>
                    </a:cubicBezTo>
                    <a:cubicBezTo>
                      <a:pt x="712" y="663"/>
                      <a:pt x="712" y="663"/>
                      <a:pt x="712" y="663"/>
                    </a:cubicBezTo>
                    <a:cubicBezTo>
                      <a:pt x="715" y="657"/>
                      <a:pt x="715" y="657"/>
                      <a:pt x="715" y="657"/>
                    </a:cubicBezTo>
                    <a:cubicBezTo>
                      <a:pt x="718" y="654"/>
                      <a:pt x="718" y="654"/>
                      <a:pt x="718" y="654"/>
                    </a:cubicBezTo>
                    <a:cubicBezTo>
                      <a:pt x="719" y="654"/>
                      <a:pt x="719" y="654"/>
                      <a:pt x="719" y="654"/>
                    </a:cubicBezTo>
                    <a:cubicBezTo>
                      <a:pt x="718" y="656"/>
                      <a:pt x="718" y="656"/>
                      <a:pt x="718" y="656"/>
                    </a:cubicBezTo>
                    <a:cubicBezTo>
                      <a:pt x="718" y="661"/>
                      <a:pt x="718" y="661"/>
                      <a:pt x="718" y="661"/>
                    </a:cubicBezTo>
                    <a:cubicBezTo>
                      <a:pt x="718" y="662"/>
                      <a:pt x="718" y="662"/>
                      <a:pt x="718" y="662"/>
                    </a:cubicBezTo>
                    <a:cubicBezTo>
                      <a:pt x="718" y="664"/>
                      <a:pt x="718" y="664"/>
                      <a:pt x="718" y="664"/>
                    </a:cubicBezTo>
                    <a:cubicBezTo>
                      <a:pt x="717" y="666"/>
                      <a:pt x="717" y="666"/>
                      <a:pt x="717" y="666"/>
                    </a:cubicBezTo>
                    <a:cubicBezTo>
                      <a:pt x="720" y="663"/>
                      <a:pt x="720" y="663"/>
                      <a:pt x="720" y="663"/>
                    </a:cubicBezTo>
                    <a:cubicBezTo>
                      <a:pt x="720" y="660"/>
                      <a:pt x="720" y="660"/>
                      <a:pt x="720" y="660"/>
                    </a:cubicBezTo>
                    <a:cubicBezTo>
                      <a:pt x="722" y="658"/>
                      <a:pt x="722" y="658"/>
                      <a:pt x="722" y="658"/>
                    </a:cubicBezTo>
                    <a:cubicBezTo>
                      <a:pt x="724" y="658"/>
                      <a:pt x="724" y="658"/>
                      <a:pt x="724" y="658"/>
                    </a:cubicBezTo>
                    <a:cubicBezTo>
                      <a:pt x="726" y="656"/>
                      <a:pt x="726" y="656"/>
                      <a:pt x="726" y="656"/>
                    </a:cubicBezTo>
                    <a:cubicBezTo>
                      <a:pt x="728" y="657"/>
                      <a:pt x="728" y="657"/>
                      <a:pt x="728" y="657"/>
                    </a:cubicBezTo>
                    <a:cubicBezTo>
                      <a:pt x="728" y="658"/>
                      <a:pt x="728" y="658"/>
                      <a:pt x="728" y="658"/>
                    </a:cubicBezTo>
                    <a:cubicBezTo>
                      <a:pt x="729" y="657"/>
                      <a:pt x="729" y="657"/>
                      <a:pt x="729" y="657"/>
                    </a:cubicBezTo>
                    <a:cubicBezTo>
                      <a:pt x="731" y="656"/>
                      <a:pt x="731" y="656"/>
                      <a:pt x="731" y="656"/>
                    </a:cubicBezTo>
                    <a:cubicBezTo>
                      <a:pt x="732" y="654"/>
                      <a:pt x="732" y="654"/>
                      <a:pt x="732" y="654"/>
                    </a:cubicBezTo>
                    <a:cubicBezTo>
                      <a:pt x="733" y="652"/>
                      <a:pt x="733" y="652"/>
                      <a:pt x="733" y="652"/>
                    </a:cubicBezTo>
                    <a:cubicBezTo>
                      <a:pt x="736" y="650"/>
                      <a:pt x="736" y="650"/>
                      <a:pt x="736" y="650"/>
                    </a:cubicBezTo>
                    <a:cubicBezTo>
                      <a:pt x="738" y="651"/>
                      <a:pt x="738" y="651"/>
                      <a:pt x="738" y="651"/>
                    </a:cubicBezTo>
                    <a:cubicBezTo>
                      <a:pt x="738" y="654"/>
                      <a:pt x="738" y="654"/>
                      <a:pt x="738" y="654"/>
                    </a:cubicBezTo>
                    <a:cubicBezTo>
                      <a:pt x="738" y="657"/>
                      <a:pt x="738" y="657"/>
                      <a:pt x="738" y="657"/>
                    </a:cubicBezTo>
                    <a:cubicBezTo>
                      <a:pt x="739" y="653"/>
                      <a:pt x="739" y="653"/>
                      <a:pt x="739" y="653"/>
                    </a:cubicBezTo>
                    <a:cubicBezTo>
                      <a:pt x="739" y="650"/>
                      <a:pt x="739" y="650"/>
                      <a:pt x="739" y="650"/>
                    </a:cubicBezTo>
                    <a:cubicBezTo>
                      <a:pt x="740" y="650"/>
                      <a:pt x="740" y="650"/>
                      <a:pt x="740" y="650"/>
                    </a:cubicBezTo>
                    <a:cubicBezTo>
                      <a:pt x="740" y="649"/>
                      <a:pt x="740" y="649"/>
                      <a:pt x="740" y="649"/>
                    </a:cubicBezTo>
                    <a:cubicBezTo>
                      <a:pt x="741" y="647"/>
                      <a:pt x="741" y="647"/>
                      <a:pt x="741" y="647"/>
                    </a:cubicBezTo>
                    <a:cubicBezTo>
                      <a:pt x="743" y="646"/>
                      <a:pt x="743" y="646"/>
                      <a:pt x="743" y="646"/>
                    </a:cubicBezTo>
                    <a:cubicBezTo>
                      <a:pt x="744" y="643"/>
                      <a:pt x="744" y="643"/>
                      <a:pt x="744" y="643"/>
                    </a:cubicBezTo>
                    <a:cubicBezTo>
                      <a:pt x="745" y="642"/>
                      <a:pt x="745" y="642"/>
                      <a:pt x="745" y="642"/>
                    </a:cubicBezTo>
                    <a:cubicBezTo>
                      <a:pt x="747" y="640"/>
                      <a:pt x="747" y="640"/>
                      <a:pt x="747" y="640"/>
                    </a:cubicBezTo>
                    <a:cubicBezTo>
                      <a:pt x="748" y="639"/>
                      <a:pt x="748" y="639"/>
                      <a:pt x="748" y="639"/>
                    </a:cubicBezTo>
                    <a:cubicBezTo>
                      <a:pt x="749" y="639"/>
                      <a:pt x="749" y="639"/>
                      <a:pt x="749" y="639"/>
                    </a:cubicBezTo>
                    <a:cubicBezTo>
                      <a:pt x="751" y="641"/>
                      <a:pt x="751" y="641"/>
                      <a:pt x="751" y="641"/>
                    </a:cubicBezTo>
                    <a:cubicBezTo>
                      <a:pt x="751" y="639"/>
                      <a:pt x="751" y="639"/>
                      <a:pt x="751" y="639"/>
                    </a:cubicBezTo>
                    <a:cubicBezTo>
                      <a:pt x="750" y="637"/>
                      <a:pt x="750" y="637"/>
                      <a:pt x="750" y="637"/>
                    </a:cubicBezTo>
                    <a:cubicBezTo>
                      <a:pt x="748" y="637"/>
                      <a:pt x="748" y="637"/>
                      <a:pt x="748" y="637"/>
                    </a:cubicBezTo>
                    <a:cubicBezTo>
                      <a:pt x="748" y="636"/>
                      <a:pt x="748" y="636"/>
                      <a:pt x="748" y="636"/>
                    </a:cubicBezTo>
                    <a:cubicBezTo>
                      <a:pt x="749" y="633"/>
                      <a:pt x="749" y="633"/>
                      <a:pt x="749" y="633"/>
                    </a:cubicBezTo>
                    <a:cubicBezTo>
                      <a:pt x="750" y="632"/>
                      <a:pt x="750" y="632"/>
                      <a:pt x="750" y="632"/>
                    </a:cubicBezTo>
                    <a:cubicBezTo>
                      <a:pt x="752" y="633"/>
                      <a:pt x="752" y="633"/>
                      <a:pt x="752" y="633"/>
                    </a:cubicBezTo>
                    <a:cubicBezTo>
                      <a:pt x="752" y="631"/>
                      <a:pt x="752" y="631"/>
                      <a:pt x="752" y="631"/>
                    </a:cubicBezTo>
                    <a:cubicBezTo>
                      <a:pt x="753" y="630"/>
                      <a:pt x="753" y="630"/>
                      <a:pt x="753" y="630"/>
                    </a:cubicBezTo>
                    <a:cubicBezTo>
                      <a:pt x="753" y="629"/>
                      <a:pt x="753" y="629"/>
                      <a:pt x="753" y="629"/>
                    </a:cubicBezTo>
                    <a:cubicBezTo>
                      <a:pt x="756" y="626"/>
                      <a:pt x="756" y="626"/>
                      <a:pt x="756" y="626"/>
                    </a:cubicBezTo>
                    <a:cubicBezTo>
                      <a:pt x="757" y="624"/>
                      <a:pt x="757" y="624"/>
                      <a:pt x="757" y="624"/>
                    </a:cubicBezTo>
                    <a:cubicBezTo>
                      <a:pt x="756" y="622"/>
                      <a:pt x="756" y="622"/>
                      <a:pt x="756" y="622"/>
                    </a:cubicBezTo>
                    <a:cubicBezTo>
                      <a:pt x="758" y="620"/>
                      <a:pt x="758" y="620"/>
                      <a:pt x="758" y="620"/>
                    </a:cubicBezTo>
                    <a:cubicBezTo>
                      <a:pt x="761" y="619"/>
                      <a:pt x="761" y="619"/>
                      <a:pt x="761" y="619"/>
                    </a:cubicBezTo>
                    <a:cubicBezTo>
                      <a:pt x="761" y="620"/>
                      <a:pt x="761" y="620"/>
                      <a:pt x="761" y="620"/>
                    </a:cubicBezTo>
                    <a:cubicBezTo>
                      <a:pt x="760" y="622"/>
                      <a:pt x="760" y="622"/>
                      <a:pt x="760" y="622"/>
                    </a:cubicBezTo>
                    <a:cubicBezTo>
                      <a:pt x="762" y="621"/>
                      <a:pt x="762" y="621"/>
                      <a:pt x="762" y="621"/>
                    </a:cubicBezTo>
                    <a:cubicBezTo>
                      <a:pt x="762" y="622"/>
                      <a:pt x="762" y="622"/>
                      <a:pt x="762" y="622"/>
                    </a:cubicBezTo>
                    <a:cubicBezTo>
                      <a:pt x="761" y="623"/>
                      <a:pt x="761" y="623"/>
                      <a:pt x="761" y="623"/>
                    </a:cubicBezTo>
                    <a:cubicBezTo>
                      <a:pt x="761" y="624"/>
                      <a:pt x="761" y="624"/>
                      <a:pt x="761" y="624"/>
                    </a:cubicBezTo>
                    <a:cubicBezTo>
                      <a:pt x="762" y="625"/>
                      <a:pt x="762" y="625"/>
                      <a:pt x="762" y="625"/>
                    </a:cubicBezTo>
                    <a:cubicBezTo>
                      <a:pt x="761" y="627"/>
                      <a:pt x="761" y="627"/>
                      <a:pt x="761" y="627"/>
                    </a:cubicBezTo>
                    <a:cubicBezTo>
                      <a:pt x="760" y="627"/>
                      <a:pt x="760" y="627"/>
                      <a:pt x="760" y="627"/>
                    </a:cubicBezTo>
                    <a:cubicBezTo>
                      <a:pt x="760" y="628"/>
                      <a:pt x="760" y="628"/>
                      <a:pt x="760" y="628"/>
                    </a:cubicBezTo>
                    <a:cubicBezTo>
                      <a:pt x="761" y="628"/>
                      <a:pt x="761" y="628"/>
                      <a:pt x="761" y="628"/>
                    </a:cubicBezTo>
                    <a:cubicBezTo>
                      <a:pt x="762" y="628"/>
                      <a:pt x="762" y="628"/>
                      <a:pt x="762" y="628"/>
                    </a:cubicBezTo>
                    <a:cubicBezTo>
                      <a:pt x="762" y="630"/>
                      <a:pt x="762" y="630"/>
                      <a:pt x="762" y="630"/>
                    </a:cubicBezTo>
                    <a:cubicBezTo>
                      <a:pt x="761" y="631"/>
                      <a:pt x="761" y="631"/>
                      <a:pt x="761" y="631"/>
                    </a:cubicBezTo>
                    <a:cubicBezTo>
                      <a:pt x="763" y="631"/>
                      <a:pt x="763" y="631"/>
                      <a:pt x="763" y="631"/>
                    </a:cubicBezTo>
                    <a:cubicBezTo>
                      <a:pt x="763" y="633"/>
                      <a:pt x="763" y="633"/>
                      <a:pt x="763" y="633"/>
                    </a:cubicBezTo>
                    <a:cubicBezTo>
                      <a:pt x="761" y="634"/>
                      <a:pt x="761" y="634"/>
                      <a:pt x="761" y="634"/>
                    </a:cubicBezTo>
                    <a:cubicBezTo>
                      <a:pt x="762" y="636"/>
                      <a:pt x="762" y="636"/>
                      <a:pt x="762" y="636"/>
                    </a:cubicBezTo>
                    <a:cubicBezTo>
                      <a:pt x="764" y="638"/>
                      <a:pt x="764" y="638"/>
                      <a:pt x="764" y="638"/>
                    </a:cubicBezTo>
                    <a:cubicBezTo>
                      <a:pt x="764" y="641"/>
                      <a:pt x="764" y="641"/>
                      <a:pt x="764" y="641"/>
                    </a:cubicBezTo>
                    <a:cubicBezTo>
                      <a:pt x="763" y="642"/>
                      <a:pt x="763" y="642"/>
                      <a:pt x="763" y="642"/>
                    </a:cubicBezTo>
                    <a:cubicBezTo>
                      <a:pt x="762" y="641"/>
                      <a:pt x="762" y="641"/>
                      <a:pt x="762" y="641"/>
                    </a:cubicBezTo>
                    <a:cubicBezTo>
                      <a:pt x="761" y="641"/>
                      <a:pt x="761" y="641"/>
                      <a:pt x="761" y="641"/>
                    </a:cubicBezTo>
                    <a:cubicBezTo>
                      <a:pt x="762" y="643"/>
                      <a:pt x="762" y="643"/>
                      <a:pt x="762" y="643"/>
                    </a:cubicBezTo>
                    <a:cubicBezTo>
                      <a:pt x="763" y="644"/>
                      <a:pt x="763" y="644"/>
                      <a:pt x="763" y="644"/>
                    </a:cubicBezTo>
                    <a:cubicBezTo>
                      <a:pt x="764" y="644"/>
                      <a:pt x="764" y="644"/>
                      <a:pt x="764" y="644"/>
                    </a:cubicBezTo>
                    <a:cubicBezTo>
                      <a:pt x="765" y="643"/>
                      <a:pt x="765" y="643"/>
                      <a:pt x="765" y="643"/>
                    </a:cubicBezTo>
                    <a:cubicBezTo>
                      <a:pt x="765" y="644"/>
                      <a:pt x="765" y="644"/>
                      <a:pt x="765" y="644"/>
                    </a:cubicBezTo>
                    <a:cubicBezTo>
                      <a:pt x="767" y="645"/>
                      <a:pt x="767" y="645"/>
                      <a:pt x="767" y="645"/>
                    </a:cubicBezTo>
                    <a:cubicBezTo>
                      <a:pt x="765" y="648"/>
                      <a:pt x="765" y="648"/>
                      <a:pt x="765" y="648"/>
                    </a:cubicBezTo>
                    <a:cubicBezTo>
                      <a:pt x="763" y="649"/>
                      <a:pt x="763" y="649"/>
                      <a:pt x="763" y="649"/>
                    </a:cubicBezTo>
                    <a:cubicBezTo>
                      <a:pt x="761" y="648"/>
                      <a:pt x="761" y="648"/>
                      <a:pt x="761" y="648"/>
                    </a:cubicBezTo>
                    <a:cubicBezTo>
                      <a:pt x="760" y="650"/>
                      <a:pt x="760" y="650"/>
                      <a:pt x="760" y="650"/>
                    </a:cubicBezTo>
                    <a:cubicBezTo>
                      <a:pt x="761" y="651"/>
                      <a:pt x="761" y="651"/>
                      <a:pt x="761" y="651"/>
                    </a:cubicBezTo>
                    <a:cubicBezTo>
                      <a:pt x="767" y="649"/>
                      <a:pt x="767" y="649"/>
                      <a:pt x="767" y="649"/>
                    </a:cubicBezTo>
                    <a:cubicBezTo>
                      <a:pt x="768" y="650"/>
                      <a:pt x="768" y="650"/>
                      <a:pt x="768" y="650"/>
                    </a:cubicBezTo>
                    <a:cubicBezTo>
                      <a:pt x="768" y="652"/>
                      <a:pt x="768" y="652"/>
                      <a:pt x="768" y="652"/>
                    </a:cubicBezTo>
                    <a:cubicBezTo>
                      <a:pt x="766" y="654"/>
                      <a:pt x="766" y="654"/>
                      <a:pt x="766" y="654"/>
                    </a:cubicBezTo>
                    <a:cubicBezTo>
                      <a:pt x="767" y="655"/>
                      <a:pt x="767" y="655"/>
                      <a:pt x="767" y="655"/>
                    </a:cubicBezTo>
                    <a:cubicBezTo>
                      <a:pt x="769" y="653"/>
                      <a:pt x="769" y="653"/>
                      <a:pt x="769" y="653"/>
                    </a:cubicBezTo>
                    <a:cubicBezTo>
                      <a:pt x="769" y="656"/>
                      <a:pt x="769" y="656"/>
                      <a:pt x="769" y="656"/>
                    </a:cubicBezTo>
                    <a:cubicBezTo>
                      <a:pt x="767" y="659"/>
                      <a:pt x="767" y="659"/>
                      <a:pt x="767" y="659"/>
                    </a:cubicBezTo>
                    <a:cubicBezTo>
                      <a:pt x="764" y="659"/>
                      <a:pt x="764" y="659"/>
                      <a:pt x="764" y="659"/>
                    </a:cubicBezTo>
                    <a:cubicBezTo>
                      <a:pt x="762" y="657"/>
                      <a:pt x="762" y="657"/>
                      <a:pt x="762" y="657"/>
                    </a:cubicBezTo>
                    <a:cubicBezTo>
                      <a:pt x="761" y="659"/>
                      <a:pt x="761" y="659"/>
                      <a:pt x="761" y="659"/>
                    </a:cubicBezTo>
                    <a:cubicBezTo>
                      <a:pt x="762" y="661"/>
                      <a:pt x="762" y="661"/>
                      <a:pt x="762" y="661"/>
                    </a:cubicBezTo>
                    <a:cubicBezTo>
                      <a:pt x="761" y="662"/>
                      <a:pt x="761" y="662"/>
                      <a:pt x="761" y="662"/>
                    </a:cubicBezTo>
                    <a:cubicBezTo>
                      <a:pt x="764" y="661"/>
                      <a:pt x="764" y="661"/>
                      <a:pt x="764" y="661"/>
                    </a:cubicBezTo>
                    <a:cubicBezTo>
                      <a:pt x="767" y="661"/>
                      <a:pt x="767" y="661"/>
                      <a:pt x="767" y="661"/>
                    </a:cubicBezTo>
                    <a:cubicBezTo>
                      <a:pt x="770" y="660"/>
                      <a:pt x="770" y="660"/>
                      <a:pt x="770" y="660"/>
                    </a:cubicBezTo>
                    <a:cubicBezTo>
                      <a:pt x="771" y="661"/>
                      <a:pt x="771" y="661"/>
                      <a:pt x="771" y="661"/>
                    </a:cubicBezTo>
                    <a:cubicBezTo>
                      <a:pt x="769" y="662"/>
                      <a:pt x="769" y="662"/>
                      <a:pt x="769" y="662"/>
                    </a:cubicBezTo>
                    <a:cubicBezTo>
                      <a:pt x="769" y="663"/>
                      <a:pt x="769" y="663"/>
                      <a:pt x="769" y="663"/>
                    </a:cubicBezTo>
                    <a:cubicBezTo>
                      <a:pt x="767" y="664"/>
                      <a:pt x="767" y="664"/>
                      <a:pt x="767" y="664"/>
                    </a:cubicBezTo>
                    <a:cubicBezTo>
                      <a:pt x="765" y="664"/>
                      <a:pt x="765" y="664"/>
                      <a:pt x="765" y="664"/>
                    </a:cubicBezTo>
                    <a:cubicBezTo>
                      <a:pt x="762" y="668"/>
                      <a:pt x="762" y="668"/>
                      <a:pt x="762" y="668"/>
                    </a:cubicBezTo>
                    <a:cubicBezTo>
                      <a:pt x="766" y="667"/>
                      <a:pt x="766" y="667"/>
                      <a:pt x="766" y="667"/>
                    </a:cubicBezTo>
                    <a:cubicBezTo>
                      <a:pt x="768" y="667"/>
                      <a:pt x="768" y="667"/>
                      <a:pt x="768" y="667"/>
                    </a:cubicBezTo>
                    <a:cubicBezTo>
                      <a:pt x="770" y="666"/>
                      <a:pt x="770" y="666"/>
                      <a:pt x="770" y="666"/>
                    </a:cubicBezTo>
                    <a:cubicBezTo>
                      <a:pt x="772" y="667"/>
                      <a:pt x="772" y="667"/>
                      <a:pt x="772" y="667"/>
                    </a:cubicBezTo>
                    <a:cubicBezTo>
                      <a:pt x="772" y="669"/>
                      <a:pt x="772" y="669"/>
                      <a:pt x="772" y="669"/>
                    </a:cubicBezTo>
                    <a:cubicBezTo>
                      <a:pt x="770" y="669"/>
                      <a:pt x="770" y="669"/>
                      <a:pt x="770" y="669"/>
                    </a:cubicBezTo>
                    <a:cubicBezTo>
                      <a:pt x="767" y="670"/>
                      <a:pt x="767" y="670"/>
                      <a:pt x="767" y="670"/>
                    </a:cubicBezTo>
                    <a:cubicBezTo>
                      <a:pt x="767" y="673"/>
                      <a:pt x="767" y="673"/>
                      <a:pt x="767" y="673"/>
                    </a:cubicBezTo>
                    <a:cubicBezTo>
                      <a:pt x="768" y="671"/>
                      <a:pt x="768" y="671"/>
                      <a:pt x="768" y="671"/>
                    </a:cubicBezTo>
                    <a:cubicBezTo>
                      <a:pt x="770" y="672"/>
                      <a:pt x="770" y="672"/>
                      <a:pt x="770" y="672"/>
                    </a:cubicBezTo>
                    <a:cubicBezTo>
                      <a:pt x="772" y="670"/>
                      <a:pt x="772" y="670"/>
                      <a:pt x="772" y="670"/>
                    </a:cubicBezTo>
                    <a:cubicBezTo>
                      <a:pt x="774" y="672"/>
                      <a:pt x="774" y="672"/>
                      <a:pt x="774" y="672"/>
                    </a:cubicBezTo>
                    <a:cubicBezTo>
                      <a:pt x="775" y="676"/>
                      <a:pt x="775" y="676"/>
                      <a:pt x="775" y="676"/>
                    </a:cubicBezTo>
                    <a:cubicBezTo>
                      <a:pt x="772" y="678"/>
                      <a:pt x="772" y="678"/>
                      <a:pt x="772" y="678"/>
                    </a:cubicBezTo>
                    <a:cubicBezTo>
                      <a:pt x="771" y="677"/>
                      <a:pt x="771" y="677"/>
                      <a:pt x="771" y="677"/>
                    </a:cubicBezTo>
                    <a:cubicBezTo>
                      <a:pt x="770" y="678"/>
                      <a:pt x="770" y="678"/>
                      <a:pt x="770" y="678"/>
                    </a:cubicBezTo>
                    <a:cubicBezTo>
                      <a:pt x="768" y="678"/>
                      <a:pt x="768" y="678"/>
                      <a:pt x="768" y="678"/>
                    </a:cubicBezTo>
                    <a:cubicBezTo>
                      <a:pt x="769" y="680"/>
                      <a:pt x="769" y="680"/>
                      <a:pt x="769" y="680"/>
                    </a:cubicBezTo>
                    <a:cubicBezTo>
                      <a:pt x="771" y="680"/>
                      <a:pt x="771" y="680"/>
                      <a:pt x="771" y="680"/>
                    </a:cubicBezTo>
                    <a:cubicBezTo>
                      <a:pt x="772" y="680"/>
                      <a:pt x="772" y="680"/>
                      <a:pt x="772" y="680"/>
                    </a:cubicBezTo>
                    <a:cubicBezTo>
                      <a:pt x="774" y="680"/>
                      <a:pt x="774" y="680"/>
                      <a:pt x="774" y="680"/>
                    </a:cubicBezTo>
                    <a:cubicBezTo>
                      <a:pt x="775" y="681"/>
                      <a:pt x="775" y="681"/>
                      <a:pt x="775" y="681"/>
                    </a:cubicBezTo>
                    <a:cubicBezTo>
                      <a:pt x="774" y="683"/>
                      <a:pt x="774" y="683"/>
                      <a:pt x="774" y="683"/>
                    </a:cubicBezTo>
                    <a:cubicBezTo>
                      <a:pt x="773" y="684"/>
                      <a:pt x="773" y="684"/>
                      <a:pt x="773" y="684"/>
                    </a:cubicBezTo>
                    <a:cubicBezTo>
                      <a:pt x="775" y="685"/>
                      <a:pt x="775" y="685"/>
                      <a:pt x="775" y="685"/>
                    </a:cubicBezTo>
                    <a:cubicBezTo>
                      <a:pt x="777" y="685"/>
                      <a:pt x="777" y="685"/>
                      <a:pt x="777" y="685"/>
                    </a:cubicBezTo>
                    <a:cubicBezTo>
                      <a:pt x="779" y="686"/>
                      <a:pt x="779" y="686"/>
                      <a:pt x="779" y="686"/>
                    </a:cubicBezTo>
                    <a:cubicBezTo>
                      <a:pt x="778" y="688"/>
                      <a:pt x="778" y="688"/>
                      <a:pt x="778" y="688"/>
                    </a:cubicBezTo>
                    <a:cubicBezTo>
                      <a:pt x="777" y="689"/>
                      <a:pt x="777" y="689"/>
                      <a:pt x="777" y="689"/>
                    </a:cubicBezTo>
                    <a:cubicBezTo>
                      <a:pt x="774" y="692"/>
                      <a:pt x="774" y="692"/>
                      <a:pt x="774" y="692"/>
                    </a:cubicBezTo>
                    <a:cubicBezTo>
                      <a:pt x="772" y="691"/>
                      <a:pt x="772" y="691"/>
                      <a:pt x="772" y="691"/>
                    </a:cubicBezTo>
                    <a:cubicBezTo>
                      <a:pt x="771" y="692"/>
                      <a:pt x="771" y="692"/>
                      <a:pt x="771" y="692"/>
                    </a:cubicBezTo>
                    <a:cubicBezTo>
                      <a:pt x="773" y="693"/>
                      <a:pt x="773" y="693"/>
                      <a:pt x="773" y="693"/>
                    </a:cubicBezTo>
                    <a:cubicBezTo>
                      <a:pt x="774" y="694"/>
                      <a:pt x="774" y="694"/>
                      <a:pt x="774" y="694"/>
                    </a:cubicBezTo>
                    <a:cubicBezTo>
                      <a:pt x="771" y="694"/>
                      <a:pt x="771" y="694"/>
                      <a:pt x="771" y="694"/>
                    </a:cubicBezTo>
                    <a:cubicBezTo>
                      <a:pt x="768" y="693"/>
                      <a:pt x="768" y="693"/>
                      <a:pt x="768" y="693"/>
                    </a:cubicBezTo>
                    <a:cubicBezTo>
                      <a:pt x="765" y="693"/>
                      <a:pt x="765" y="693"/>
                      <a:pt x="765" y="693"/>
                    </a:cubicBezTo>
                    <a:cubicBezTo>
                      <a:pt x="768" y="694"/>
                      <a:pt x="768" y="694"/>
                      <a:pt x="768" y="694"/>
                    </a:cubicBezTo>
                    <a:cubicBezTo>
                      <a:pt x="768" y="697"/>
                      <a:pt x="768" y="697"/>
                      <a:pt x="768" y="697"/>
                    </a:cubicBezTo>
                    <a:cubicBezTo>
                      <a:pt x="770" y="699"/>
                      <a:pt x="770" y="699"/>
                      <a:pt x="770" y="699"/>
                    </a:cubicBezTo>
                    <a:cubicBezTo>
                      <a:pt x="771" y="700"/>
                      <a:pt x="771" y="700"/>
                      <a:pt x="771" y="700"/>
                    </a:cubicBezTo>
                    <a:cubicBezTo>
                      <a:pt x="771" y="701"/>
                      <a:pt x="771" y="701"/>
                      <a:pt x="771" y="701"/>
                    </a:cubicBezTo>
                    <a:cubicBezTo>
                      <a:pt x="769" y="701"/>
                      <a:pt x="769" y="701"/>
                      <a:pt x="769" y="701"/>
                    </a:cubicBezTo>
                    <a:cubicBezTo>
                      <a:pt x="768" y="703"/>
                      <a:pt x="768" y="703"/>
                      <a:pt x="768" y="703"/>
                    </a:cubicBezTo>
                    <a:cubicBezTo>
                      <a:pt x="765" y="702"/>
                      <a:pt x="765" y="702"/>
                      <a:pt x="765" y="702"/>
                    </a:cubicBezTo>
                    <a:cubicBezTo>
                      <a:pt x="769" y="704"/>
                      <a:pt x="769" y="704"/>
                      <a:pt x="769" y="704"/>
                    </a:cubicBezTo>
                    <a:cubicBezTo>
                      <a:pt x="770" y="703"/>
                      <a:pt x="770" y="703"/>
                      <a:pt x="770" y="703"/>
                    </a:cubicBezTo>
                    <a:cubicBezTo>
                      <a:pt x="770" y="702"/>
                      <a:pt x="770" y="702"/>
                      <a:pt x="770" y="702"/>
                    </a:cubicBezTo>
                    <a:cubicBezTo>
                      <a:pt x="773" y="702"/>
                      <a:pt x="773" y="702"/>
                      <a:pt x="773" y="702"/>
                    </a:cubicBezTo>
                    <a:cubicBezTo>
                      <a:pt x="775" y="702"/>
                      <a:pt x="775" y="702"/>
                      <a:pt x="775" y="702"/>
                    </a:cubicBezTo>
                    <a:cubicBezTo>
                      <a:pt x="775" y="704"/>
                      <a:pt x="775" y="704"/>
                      <a:pt x="775" y="704"/>
                    </a:cubicBezTo>
                    <a:cubicBezTo>
                      <a:pt x="775" y="705"/>
                      <a:pt x="775" y="705"/>
                      <a:pt x="775" y="705"/>
                    </a:cubicBezTo>
                    <a:cubicBezTo>
                      <a:pt x="774" y="706"/>
                      <a:pt x="774" y="706"/>
                      <a:pt x="774" y="706"/>
                    </a:cubicBezTo>
                    <a:cubicBezTo>
                      <a:pt x="776" y="706"/>
                      <a:pt x="776" y="706"/>
                      <a:pt x="776" y="706"/>
                    </a:cubicBezTo>
                    <a:cubicBezTo>
                      <a:pt x="776" y="706"/>
                      <a:pt x="776" y="706"/>
                      <a:pt x="776" y="706"/>
                    </a:cubicBezTo>
                    <a:cubicBezTo>
                      <a:pt x="776" y="708"/>
                      <a:pt x="776" y="708"/>
                      <a:pt x="776" y="708"/>
                    </a:cubicBezTo>
                    <a:cubicBezTo>
                      <a:pt x="776" y="709"/>
                      <a:pt x="776" y="709"/>
                      <a:pt x="776" y="709"/>
                    </a:cubicBezTo>
                    <a:cubicBezTo>
                      <a:pt x="779" y="708"/>
                      <a:pt x="779" y="708"/>
                      <a:pt x="779" y="708"/>
                    </a:cubicBezTo>
                    <a:cubicBezTo>
                      <a:pt x="779" y="708"/>
                      <a:pt x="779" y="708"/>
                      <a:pt x="779" y="708"/>
                    </a:cubicBezTo>
                    <a:cubicBezTo>
                      <a:pt x="781" y="708"/>
                      <a:pt x="781" y="708"/>
                      <a:pt x="781" y="708"/>
                    </a:cubicBezTo>
                    <a:cubicBezTo>
                      <a:pt x="781" y="711"/>
                      <a:pt x="781" y="711"/>
                      <a:pt x="781" y="711"/>
                    </a:cubicBezTo>
                    <a:cubicBezTo>
                      <a:pt x="780" y="713"/>
                      <a:pt x="780" y="713"/>
                      <a:pt x="780" y="713"/>
                    </a:cubicBezTo>
                    <a:cubicBezTo>
                      <a:pt x="780" y="714"/>
                      <a:pt x="780" y="714"/>
                      <a:pt x="780" y="714"/>
                    </a:cubicBezTo>
                    <a:cubicBezTo>
                      <a:pt x="781" y="714"/>
                      <a:pt x="781" y="714"/>
                      <a:pt x="781" y="714"/>
                    </a:cubicBezTo>
                    <a:cubicBezTo>
                      <a:pt x="783" y="710"/>
                      <a:pt x="783" y="710"/>
                      <a:pt x="783" y="710"/>
                    </a:cubicBezTo>
                    <a:cubicBezTo>
                      <a:pt x="784" y="711"/>
                      <a:pt x="784" y="711"/>
                      <a:pt x="784" y="711"/>
                    </a:cubicBezTo>
                    <a:cubicBezTo>
                      <a:pt x="783" y="713"/>
                      <a:pt x="783" y="713"/>
                      <a:pt x="783" y="713"/>
                    </a:cubicBezTo>
                    <a:cubicBezTo>
                      <a:pt x="785" y="714"/>
                      <a:pt x="785" y="714"/>
                      <a:pt x="785" y="714"/>
                    </a:cubicBezTo>
                    <a:cubicBezTo>
                      <a:pt x="782" y="716"/>
                      <a:pt x="782" y="716"/>
                      <a:pt x="782" y="716"/>
                    </a:cubicBezTo>
                    <a:cubicBezTo>
                      <a:pt x="778" y="720"/>
                      <a:pt x="778" y="720"/>
                      <a:pt x="778" y="720"/>
                    </a:cubicBezTo>
                    <a:cubicBezTo>
                      <a:pt x="776" y="722"/>
                      <a:pt x="776" y="722"/>
                      <a:pt x="776" y="722"/>
                    </a:cubicBezTo>
                    <a:cubicBezTo>
                      <a:pt x="774" y="721"/>
                      <a:pt x="774" y="721"/>
                      <a:pt x="774" y="721"/>
                    </a:cubicBezTo>
                    <a:cubicBezTo>
                      <a:pt x="776" y="723"/>
                      <a:pt x="776" y="723"/>
                      <a:pt x="776" y="723"/>
                    </a:cubicBezTo>
                    <a:cubicBezTo>
                      <a:pt x="778" y="722"/>
                      <a:pt x="778" y="722"/>
                      <a:pt x="778" y="722"/>
                    </a:cubicBezTo>
                    <a:cubicBezTo>
                      <a:pt x="782" y="718"/>
                      <a:pt x="782" y="718"/>
                      <a:pt x="782" y="718"/>
                    </a:cubicBezTo>
                    <a:cubicBezTo>
                      <a:pt x="784" y="718"/>
                      <a:pt x="784" y="718"/>
                      <a:pt x="784" y="718"/>
                    </a:cubicBezTo>
                    <a:cubicBezTo>
                      <a:pt x="784" y="719"/>
                      <a:pt x="784" y="719"/>
                      <a:pt x="784" y="719"/>
                    </a:cubicBezTo>
                    <a:cubicBezTo>
                      <a:pt x="782" y="721"/>
                      <a:pt x="782" y="721"/>
                      <a:pt x="782" y="721"/>
                    </a:cubicBezTo>
                    <a:cubicBezTo>
                      <a:pt x="781" y="723"/>
                      <a:pt x="781" y="723"/>
                      <a:pt x="781" y="723"/>
                    </a:cubicBezTo>
                    <a:cubicBezTo>
                      <a:pt x="782" y="723"/>
                      <a:pt x="782" y="723"/>
                      <a:pt x="782" y="723"/>
                    </a:cubicBezTo>
                    <a:cubicBezTo>
                      <a:pt x="785" y="720"/>
                      <a:pt x="785" y="720"/>
                      <a:pt x="785" y="720"/>
                    </a:cubicBezTo>
                    <a:cubicBezTo>
                      <a:pt x="787" y="718"/>
                      <a:pt x="787" y="718"/>
                      <a:pt x="787" y="718"/>
                    </a:cubicBezTo>
                    <a:cubicBezTo>
                      <a:pt x="789" y="718"/>
                      <a:pt x="789" y="718"/>
                      <a:pt x="789" y="718"/>
                    </a:cubicBezTo>
                    <a:cubicBezTo>
                      <a:pt x="789" y="719"/>
                      <a:pt x="789" y="719"/>
                      <a:pt x="789" y="719"/>
                    </a:cubicBezTo>
                    <a:cubicBezTo>
                      <a:pt x="787" y="720"/>
                      <a:pt x="787" y="720"/>
                      <a:pt x="787" y="720"/>
                    </a:cubicBezTo>
                    <a:cubicBezTo>
                      <a:pt x="786" y="721"/>
                      <a:pt x="786" y="721"/>
                      <a:pt x="786" y="721"/>
                    </a:cubicBezTo>
                    <a:cubicBezTo>
                      <a:pt x="787" y="721"/>
                      <a:pt x="787" y="721"/>
                      <a:pt x="787" y="721"/>
                    </a:cubicBezTo>
                    <a:cubicBezTo>
                      <a:pt x="790" y="720"/>
                      <a:pt x="790" y="720"/>
                      <a:pt x="790" y="720"/>
                    </a:cubicBezTo>
                    <a:cubicBezTo>
                      <a:pt x="791" y="721"/>
                      <a:pt x="791" y="721"/>
                      <a:pt x="791" y="721"/>
                    </a:cubicBezTo>
                    <a:cubicBezTo>
                      <a:pt x="788" y="723"/>
                      <a:pt x="788" y="723"/>
                      <a:pt x="788" y="723"/>
                    </a:cubicBezTo>
                    <a:cubicBezTo>
                      <a:pt x="786" y="725"/>
                      <a:pt x="786" y="725"/>
                      <a:pt x="786" y="725"/>
                    </a:cubicBezTo>
                    <a:cubicBezTo>
                      <a:pt x="787" y="725"/>
                      <a:pt x="787" y="725"/>
                      <a:pt x="787" y="725"/>
                    </a:cubicBezTo>
                    <a:cubicBezTo>
                      <a:pt x="789" y="724"/>
                      <a:pt x="789" y="724"/>
                      <a:pt x="789" y="724"/>
                    </a:cubicBezTo>
                    <a:cubicBezTo>
                      <a:pt x="794" y="720"/>
                      <a:pt x="794" y="720"/>
                      <a:pt x="794" y="720"/>
                    </a:cubicBezTo>
                    <a:cubicBezTo>
                      <a:pt x="794" y="720"/>
                      <a:pt x="794" y="720"/>
                      <a:pt x="794" y="720"/>
                    </a:cubicBezTo>
                    <a:cubicBezTo>
                      <a:pt x="793" y="721"/>
                      <a:pt x="793" y="721"/>
                      <a:pt x="793" y="721"/>
                    </a:cubicBezTo>
                    <a:cubicBezTo>
                      <a:pt x="793" y="723"/>
                      <a:pt x="793" y="723"/>
                      <a:pt x="793" y="723"/>
                    </a:cubicBezTo>
                    <a:cubicBezTo>
                      <a:pt x="796" y="720"/>
                      <a:pt x="796" y="720"/>
                      <a:pt x="796" y="720"/>
                    </a:cubicBezTo>
                    <a:cubicBezTo>
                      <a:pt x="796" y="722"/>
                      <a:pt x="796" y="722"/>
                      <a:pt x="796" y="722"/>
                    </a:cubicBezTo>
                    <a:cubicBezTo>
                      <a:pt x="796" y="725"/>
                      <a:pt x="796" y="725"/>
                      <a:pt x="796" y="725"/>
                    </a:cubicBezTo>
                    <a:cubicBezTo>
                      <a:pt x="794" y="726"/>
                      <a:pt x="794" y="726"/>
                      <a:pt x="794" y="726"/>
                    </a:cubicBezTo>
                    <a:cubicBezTo>
                      <a:pt x="795" y="727"/>
                      <a:pt x="795" y="727"/>
                      <a:pt x="795" y="727"/>
                    </a:cubicBezTo>
                    <a:cubicBezTo>
                      <a:pt x="797" y="727"/>
                      <a:pt x="797" y="727"/>
                      <a:pt x="797" y="727"/>
                    </a:cubicBezTo>
                    <a:cubicBezTo>
                      <a:pt x="800" y="728"/>
                      <a:pt x="800" y="728"/>
                      <a:pt x="800" y="728"/>
                    </a:cubicBezTo>
                    <a:cubicBezTo>
                      <a:pt x="801" y="726"/>
                      <a:pt x="801" y="726"/>
                      <a:pt x="801" y="726"/>
                    </a:cubicBezTo>
                    <a:cubicBezTo>
                      <a:pt x="805" y="725"/>
                      <a:pt x="805" y="725"/>
                      <a:pt x="805" y="725"/>
                    </a:cubicBezTo>
                    <a:cubicBezTo>
                      <a:pt x="806" y="726"/>
                      <a:pt x="806" y="726"/>
                      <a:pt x="806" y="726"/>
                    </a:cubicBezTo>
                    <a:cubicBezTo>
                      <a:pt x="805" y="728"/>
                      <a:pt x="805" y="728"/>
                      <a:pt x="805" y="728"/>
                    </a:cubicBezTo>
                    <a:cubicBezTo>
                      <a:pt x="804" y="728"/>
                      <a:pt x="804" y="728"/>
                      <a:pt x="804" y="728"/>
                    </a:cubicBezTo>
                    <a:cubicBezTo>
                      <a:pt x="803" y="729"/>
                      <a:pt x="803" y="729"/>
                      <a:pt x="803" y="729"/>
                    </a:cubicBezTo>
                    <a:cubicBezTo>
                      <a:pt x="808" y="730"/>
                      <a:pt x="808" y="730"/>
                      <a:pt x="808" y="730"/>
                    </a:cubicBezTo>
                    <a:cubicBezTo>
                      <a:pt x="810" y="732"/>
                      <a:pt x="810" y="732"/>
                      <a:pt x="810" y="732"/>
                    </a:cubicBezTo>
                    <a:cubicBezTo>
                      <a:pt x="807" y="733"/>
                      <a:pt x="807" y="733"/>
                      <a:pt x="807" y="733"/>
                    </a:cubicBezTo>
                    <a:cubicBezTo>
                      <a:pt x="807" y="734"/>
                      <a:pt x="807" y="734"/>
                      <a:pt x="807" y="734"/>
                    </a:cubicBezTo>
                    <a:cubicBezTo>
                      <a:pt x="802" y="734"/>
                      <a:pt x="802" y="734"/>
                      <a:pt x="802" y="734"/>
                    </a:cubicBezTo>
                    <a:cubicBezTo>
                      <a:pt x="801" y="734"/>
                      <a:pt x="801" y="734"/>
                      <a:pt x="801" y="734"/>
                    </a:cubicBezTo>
                    <a:cubicBezTo>
                      <a:pt x="798" y="735"/>
                      <a:pt x="798" y="735"/>
                      <a:pt x="798" y="735"/>
                    </a:cubicBezTo>
                    <a:cubicBezTo>
                      <a:pt x="796" y="737"/>
                      <a:pt x="796" y="737"/>
                      <a:pt x="796" y="737"/>
                    </a:cubicBezTo>
                    <a:cubicBezTo>
                      <a:pt x="792" y="737"/>
                      <a:pt x="792" y="737"/>
                      <a:pt x="792" y="737"/>
                    </a:cubicBezTo>
                    <a:cubicBezTo>
                      <a:pt x="786" y="738"/>
                      <a:pt x="786" y="738"/>
                      <a:pt x="786" y="738"/>
                    </a:cubicBezTo>
                    <a:cubicBezTo>
                      <a:pt x="786" y="740"/>
                      <a:pt x="786" y="740"/>
                      <a:pt x="786" y="740"/>
                    </a:cubicBezTo>
                    <a:cubicBezTo>
                      <a:pt x="790" y="739"/>
                      <a:pt x="790" y="739"/>
                      <a:pt x="790" y="739"/>
                    </a:cubicBezTo>
                    <a:cubicBezTo>
                      <a:pt x="794" y="738"/>
                      <a:pt x="794" y="738"/>
                      <a:pt x="794" y="738"/>
                    </a:cubicBezTo>
                    <a:cubicBezTo>
                      <a:pt x="796" y="738"/>
                      <a:pt x="796" y="738"/>
                      <a:pt x="796" y="738"/>
                    </a:cubicBezTo>
                    <a:cubicBezTo>
                      <a:pt x="796" y="739"/>
                      <a:pt x="796" y="739"/>
                      <a:pt x="796" y="739"/>
                    </a:cubicBezTo>
                    <a:cubicBezTo>
                      <a:pt x="792" y="740"/>
                      <a:pt x="792" y="740"/>
                      <a:pt x="792" y="740"/>
                    </a:cubicBezTo>
                    <a:cubicBezTo>
                      <a:pt x="787" y="740"/>
                      <a:pt x="787" y="740"/>
                      <a:pt x="787" y="740"/>
                    </a:cubicBezTo>
                    <a:cubicBezTo>
                      <a:pt x="784" y="742"/>
                      <a:pt x="784" y="742"/>
                      <a:pt x="784" y="742"/>
                    </a:cubicBezTo>
                    <a:cubicBezTo>
                      <a:pt x="782" y="744"/>
                      <a:pt x="782" y="744"/>
                      <a:pt x="782" y="744"/>
                    </a:cubicBezTo>
                    <a:cubicBezTo>
                      <a:pt x="780" y="744"/>
                      <a:pt x="780" y="744"/>
                      <a:pt x="780" y="744"/>
                    </a:cubicBezTo>
                    <a:cubicBezTo>
                      <a:pt x="779" y="746"/>
                      <a:pt x="779" y="746"/>
                      <a:pt x="779" y="746"/>
                    </a:cubicBezTo>
                    <a:cubicBezTo>
                      <a:pt x="778" y="747"/>
                      <a:pt x="778" y="747"/>
                      <a:pt x="778" y="747"/>
                    </a:cubicBezTo>
                    <a:cubicBezTo>
                      <a:pt x="774" y="744"/>
                      <a:pt x="774" y="744"/>
                      <a:pt x="774" y="744"/>
                    </a:cubicBezTo>
                    <a:cubicBezTo>
                      <a:pt x="772" y="740"/>
                      <a:pt x="772" y="740"/>
                      <a:pt x="772" y="740"/>
                    </a:cubicBezTo>
                    <a:cubicBezTo>
                      <a:pt x="772" y="742"/>
                      <a:pt x="772" y="742"/>
                      <a:pt x="772" y="742"/>
                    </a:cubicBezTo>
                    <a:cubicBezTo>
                      <a:pt x="772" y="743"/>
                      <a:pt x="772" y="743"/>
                      <a:pt x="772" y="743"/>
                    </a:cubicBezTo>
                    <a:cubicBezTo>
                      <a:pt x="773" y="744"/>
                      <a:pt x="773" y="744"/>
                      <a:pt x="773" y="744"/>
                    </a:cubicBezTo>
                    <a:cubicBezTo>
                      <a:pt x="774" y="745"/>
                      <a:pt x="774" y="745"/>
                      <a:pt x="774" y="745"/>
                    </a:cubicBezTo>
                    <a:cubicBezTo>
                      <a:pt x="778" y="749"/>
                      <a:pt x="778" y="749"/>
                      <a:pt x="778" y="749"/>
                    </a:cubicBezTo>
                    <a:cubicBezTo>
                      <a:pt x="778" y="750"/>
                      <a:pt x="778" y="750"/>
                      <a:pt x="778" y="750"/>
                    </a:cubicBezTo>
                    <a:cubicBezTo>
                      <a:pt x="776" y="750"/>
                      <a:pt x="776" y="750"/>
                      <a:pt x="776" y="750"/>
                    </a:cubicBezTo>
                    <a:cubicBezTo>
                      <a:pt x="775" y="751"/>
                      <a:pt x="775" y="751"/>
                      <a:pt x="775" y="751"/>
                    </a:cubicBezTo>
                    <a:cubicBezTo>
                      <a:pt x="776" y="753"/>
                      <a:pt x="776" y="753"/>
                      <a:pt x="776" y="753"/>
                    </a:cubicBezTo>
                    <a:cubicBezTo>
                      <a:pt x="777" y="753"/>
                      <a:pt x="777" y="753"/>
                      <a:pt x="777" y="753"/>
                    </a:cubicBezTo>
                    <a:cubicBezTo>
                      <a:pt x="778" y="752"/>
                      <a:pt x="778" y="752"/>
                      <a:pt x="778" y="752"/>
                    </a:cubicBezTo>
                    <a:cubicBezTo>
                      <a:pt x="779" y="752"/>
                      <a:pt x="779" y="752"/>
                      <a:pt x="779" y="752"/>
                    </a:cubicBezTo>
                    <a:cubicBezTo>
                      <a:pt x="781" y="748"/>
                      <a:pt x="781" y="748"/>
                      <a:pt x="781" y="748"/>
                    </a:cubicBezTo>
                    <a:cubicBezTo>
                      <a:pt x="784" y="748"/>
                      <a:pt x="784" y="748"/>
                      <a:pt x="784" y="748"/>
                    </a:cubicBezTo>
                    <a:cubicBezTo>
                      <a:pt x="787" y="746"/>
                      <a:pt x="787" y="746"/>
                      <a:pt x="787" y="746"/>
                    </a:cubicBezTo>
                    <a:cubicBezTo>
                      <a:pt x="788" y="746"/>
                      <a:pt x="788" y="746"/>
                      <a:pt x="788" y="746"/>
                    </a:cubicBezTo>
                    <a:cubicBezTo>
                      <a:pt x="789" y="744"/>
                      <a:pt x="789" y="744"/>
                      <a:pt x="789" y="744"/>
                    </a:cubicBezTo>
                    <a:cubicBezTo>
                      <a:pt x="791" y="742"/>
                      <a:pt x="791" y="742"/>
                      <a:pt x="791" y="742"/>
                    </a:cubicBezTo>
                    <a:cubicBezTo>
                      <a:pt x="794" y="741"/>
                      <a:pt x="794" y="741"/>
                      <a:pt x="794" y="741"/>
                    </a:cubicBezTo>
                    <a:cubicBezTo>
                      <a:pt x="798" y="740"/>
                      <a:pt x="798" y="740"/>
                      <a:pt x="798" y="740"/>
                    </a:cubicBezTo>
                    <a:cubicBezTo>
                      <a:pt x="801" y="740"/>
                      <a:pt x="801" y="740"/>
                      <a:pt x="801" y="740"/>
                    </a:cubicBezTo>
                    <a:cubicBezTo>
                      <a:pt x="803" y="740"/>
                      <a:pt x="803" y="740"/>
                      <a:pt x="803" y="740"/>
                    </a:cubicBezTo>
                    <a:cubicBezTo>
                      <a:pt x="802" y="739"/>
                      <a:pt x="802" y="739"/>
                      <a:pt x="802" y="739"/>
                    </a:cubicBezTo>
                    <a:cubicBezTo>
                      <a:pt x="799" y="739"/>
                      <a:pt x="799" y="739"/>
                      <a:pt x="799" y="739"/>
                    </a:cubicBezTo>
                    <a:cubicBezTo>
                      <a:pt x="799" y="739"/>
                      <a:pt x="799" y="739"/>
                      <a:pt x="799" y="739"/>
                    </a:cubicBezTo>
                    <a:cubicBezTo>
                      <a:pt x="800" y="738"/>
                      <a:pt x="800" y="738"/>
                      <a:pt x="800" y="738"/>
                    </a:cubicBezTo>
                    <a:cubicBezTo>
                      <a:pt x="805" y="737"/>
                      <a:pt x="805" y="737"/>
                      <a:pt x="805" y="737"/>
                    </a:cubicBezTo>
                    <a:cubicBezTo>
                      <a:pt x="809" y="738"/>
                      <a:pt x="809" y="738"/>
                      <a:pt x="809" y="738"/>
                    </a:cubicBezTo>
                    <a:cubicBezTo>
                      <a:pt x="811" y="742"/>
                      <a:pt x="811" y="742"/>
                      <a:pt x="811" y="742"/>
                    </a:cubicBezTo>
                    <a:cubicBezTo>
                      <a:pt x="810" y="744"/>
                      <a:pt x="810" y="744"/>
                      <a:pt x="810" y="744"/>
                    </a:cubicBezTo>
                    <a:cubicBezTo>
                      <a:pt x="808" y="746"/>
                      <a:pt x="808" y="746"/>
                      <a:pt x="808" y="746"/>
                    </a:cubicBezTo>
                    <a:cubicBezTo>
                      <a:pt x="806" y="746"/>
                      <a:pt x="806" y="746"/>
                      <a:pt x="806" y="746"/>
                    </a:cubicBezTo>
                    <a:cubicBezTo>
                      <a:pt x="805" y="748"/>
                      <a:pt x="805" y="748"/>
                      <a:pt x="805" y="748"/>
                    </a:cubicBezTo>
                    <a:cubicBezTo>
                      <a:pt x="808" y="748"/>
                      <a:pt x="808" y="748"/>
                      <a:pt x="808" y="748"/>
                    </a:cubicBezTo>
                    <a:cubicBezTo>
                      <a:pt x="808" y="750"/>
                      <a:pt x="808" y="750"/>
                      <a:pt x="808" y="750"/>
                    </a:cubicBezTo>
                    <a:cubicBezTo>
                      <a:pt x="810" y="749"/>
                      <a:pt x="810" y="749"/>
                      <a:pt x="810" y="749"/>
                    </a:cubicBezTo>
                    <a:cubicBezTo>
                      <a:pt x="810" y="747"/>
                      <a:pt x="810" y="747"/>
                      <a:pt x="810" y="747"/>
                    </a:cubicBezTo>
                    <a:cubicBezTo>
                      <a:pt x="814" y="745"/>
                      <a:pt x="814" y="745"/>
                      <a:pt x="814" y="745"/>
                    </a:cubicBezTo>
                    <a:cubicBezTo>
                      <a:pt x="816" y="745"/>
                      <a:pt x="816" y="745"/>
                      <a:pt x="816" y="745"/>
                    </a:cubicBezTo>
                    <a:cubicBezTo>
                      <a:pt x="816" y="746"/>
                      <a:pt x="816" y="746"/>
                      <a:pt x="816" y="746"/>
                    </a:cubicBezTo>
                    <a:cubicBezTo>
                      <a:pt x="816" y="747"/>
                      <a:pt x="816" y="747"/>
                      <a:pt x="816" y="747"/>
                    </a:cubicBezTo>
                    <a:cubicBezTo>
                      <a:pt x="815" y="748"/>
                      <a:pt x="815" y="748"/>
                      <a:pt x="815" y="748"/>
                    </a:cubicBezTo>
                    <a:cubicBezTo>
                      <a:pt x="818" y="748"/>
                      <a:pt x="818" y="748"/>
                      <a:pt x="818" y="748"/>
                    </a:cubicBezTo>
                    <a:cubicBezTo>
                      <a:pt x="821" y="749"/>
                      <a:pt x="821" y="749"/>
                      <a:pt x="821" y="749"/>
                    </a:cubicBezTo>
                    <a:cubicBezTo>
                      <a:pt x="822" y="751"/>
                      <a:pt x="822" y="751"/>
                      <a:pt x="822" y="751"/>
                    </a:cubicBezTo>
                    <a:cubicBezTo>
                      <a:pt x="820" y="750"/>
                      <a:pt x="820" y="750"/>
                      <a:pt x="820" y="750"/>
                    </a:cubicBezTo>
                    <a:cubicBezTo>
                      <a:pt x="819" y="750"/>
                      <a:pt x="819" y="750"/>
                      <a:pt x="819" y="750"/>
                    </a:cubicBezTo>
                    <a:cubicBezTo>
                      <a:pt x="819" y="752"/>
                      <a:pt x="819" y="752"/>
                      <a:pt x="819" y="752"/>
                    </a:cubicBezTo>
                    <a:cubicBezTo>
                      <a:pt x="822" y="753"/>
                      <a:pt x="822" y="753"/>
                      <a:pt x="822" y="753"/>
                    </a:cubicBezTo>
                    <a:cubicBezTo>
                      <a:pt x="823" y="755"/>
                      <a:pt x="823" y="755"/>
                      <a:pt x="823" y="755"/>
                    </a:cubicBezTo>
                    <a:cubicBezTo>
                      <a:pt x="821" y="756"/>
                      <a:pt x="821" y="756"/>
                      <a:pt x="821" y="756"/>
                    </a:cubicBezTo>
                    <a:cubicBezTo>
                      <a:pt x="819" y="756"/>
                      <a:pt x="819" y="756"/>
                      <a:pt x="819" y="756"/>
                    </a:cubicBezTo>
                    <a:cubicBezTo>
                      <a:pt x="818" y="758"/>
                      <a:pt x="818" y="758"/>
                      <a:pt x="818" y="758"/>
                    </a:cubicBezTo>
                    <a:cubicBezTo>
                      <a:pt x="821" y="759"/>
                      <a:pt x="821" y="759"/>
                      <a:pt x="821" y="759"/>
                    </a:cubicBezTo>
                    <a:cubicBezTo>
                      <a:pt x="820" y="761"/>
                      <a:pt x="820" y="761"/>
                      <a:pt x="820" y="761"/>
                    </a:cubicBezTo>
                    <a:cubicBezTo>
                      <a:pt x="819" y="761"/>
                      <a:pt x="819" y="761"/>
                      <a:pt x="819" y="761"/>
                    </a:cubicBezTo>
                    <a:cubicBezTo>
                      <a:pt x="818" y="763"/>
                      <a:pt x="818" y="763"/>
                      <a:pt x="818" y="763"/>
                    </a:cubicBezTo>
                    <a:cubicBezTo>
                      <a:pt x="816" y="764"/>
                      <a:pt x="816" y="764"/>
                      <a:pt x="816" y="764"/>
                    </a:cubicBezTo>
                    <a:cubicBezTo>
                      <a:pt x="813" y="762"/>
                      <a:pt x="813" y="762"/>
                      <a:pt x="813" y="762"/>
                    </a:cubicBezTo>
                    <a:cubicBezTo>
                      <a:pt x="814" y="764"/>
                      <a:pt x="814" y="764"/>
                      <a:pt x="814" y="764"/>
                    </a:cubicBezTo>
                    <a:cubicBezTo>
                      <a:pt x="818" y="766"/>
                      <a:pt x="818" y="766"/>
                      <a:pt x="818" y="766"/>
                    </a:cubicBezTo>
                    <a:cubicBezTo>
                      <a:pt x="819" y="765"/>
                      <a:pt x="819" y="765"/>
                      <a:pt x="819" y="765"/>
                    </a:cubicBezTo>
                    <a:cubicBezTo>
                      <a:pt x="821" y="767"/>
                      <a:pt x="821" y="767"/>
                      <a:pt x="821" y="767"/>
                    </a:cubicBezTo>
                    <a:cubicBezTo>
                      <a:pt x="819" y="768"/>
                      <a:pt x="819" y="768"/>
                      <a:pt x="819" y="768"/>
                    </a:cubicBezTo>
                    <a:cubicBezTo>
                      <a:pt x="817" y="767"/>
                      <a:pt x="817" y="767"/>
                      <a:pt x="817" y="767"/>
                    </a:cubicBezTo>
                    <a:cubicBezTo>
                      <a:pt x="816" y="767"/>
                      <a:pt x="816" y="767"/>
                      <a:pt x="816" y="767"/>
                    </a:cubicBezTo>
                    <a:cubicBezTo>
                      <a:pt x="818" y="769"/>
                      <a:pt x="818" y="769"/>
                      <a:pt x="818" y="769"/>
                    </a:cubicBezTo>
                    <a:cubicBezTo>
                      <a:pt x="820" y="768"/>
                      <a:pt x="820" y="768"/>
                      <a:pt x="820" y="768"/>
                    </a:cubicBezTo>
                    <a:cubicBezTo>
                      <a:pt x="821" y="769"/>
                      <a:pt x="821" y="769"/>
                      <a:pt x="821" y="769"/>
                    </a:cubicBezTo>
                    <a:cubicBezTo>
                      <a:pt x="820" y="771"/>
                      <a:pt x="820" y="771"/>
                      <a:pt x="820" y="771"/>
                    </a:cubicBezTo>
                    <a:cubicBezTo>
                      <a:pt x="820" y="773"/>
                      <a:pt x="820" y="773"/>
                      <a:pt x="820" y="773"/>
                    </a:cubicBezTo>
                    <a:cubicBezTo>
                      <a:pt x="818" y="773"/>
                      <a:pt x="818" y="773"/>
                      <a:pt x="818" y="773"/>
                    </a:cubicBezTo>
                    <a:cubicBezTo>
                      <a:pt x="817" y="775"/>
                      <a:pt x="817" y="775"/>
                      <a:pt x="817" y="775"/>
                    </a:cubicBezTo>
                    <a:cubicBezTo>
                      <a:pt x="814" y="777"/>
                      <a:pt x="814" y="777"/>
                      <a:pt x="814" y="777"/>
                    </a:cubicBezTo>
                    <a:cubicBezTo>
                      <a:pt x="811" y="777"/>
                      <a:pt x="811" y="777"/>
                      <a:pt x="811" y="777"/>
                    </a:cubicBezTo>
                    <a:cubicBezTo>
                      <a:pt x="809" y="779"/>
                      <a:pt x="809" y="779"/>
                      <a:pt x="809" y="779"/>
                    </a:cubicBezTo>
                    <a:cubicBezTo>
                      <a:pt x="808" y="779"/>
                      <a:pt x="808" y="779"/>
                      <a:pt x="808" y="779"/>
                    </a:cubicBezTo>
                    <a:cubicBezTo>
                      <a:pt x="807" y="781"/>
                      <a:pt x="807" y="781"/>
                      <a:pt x="807" y="781"/>
                    </a:cubicBezTo>
                    <a:cubicBezTo>
                      <a:pt x="805" y="781"/>
                      <a:pt x="805" y="781"/>
                      <a:pt x="805" y="781"/>
                    </a:cubicBezTo>
                    <a:cubicBezTo>
                      <a:pt x="805" y="782"/>
                      <a:pt x="805" y="782"/>
                      <a:pt x="805" y="782"/>
                    </a:cubicBezTo>
                    <a:cubicBezTo>
                      <a:pt x="803" y="783"/>
                      <a:pt x="803" y="783"/>
                      <a:pt x="803" y="783"/>
                    </a:cubicBezTo>
                    <a:cubicBezTo>
                      <a:pt x="802" y="782"/>
                      <a:pt x="802" y="782"/>
                      <a:pt x="802" y="782"/>
                    </a:cubicBezTo>
                    <a:cubicBezTo>
                      <a:pt x="800" y="783"/>
                      <a:pt x="800" y="783"/>
                      <a:pt x="800" y="783"/>
                    </a:cubicBezTo>
                    <a:cubicBezTo>
                      <a:pt x="798" y="782"/>
                      <a:pt x="798" y="782"/>
                      <a:pt x="798" y="782"/>
                    </a:cubicBezTo>
                    <a:cubicBezTo>
                      <a:pt x="798" y="781"/>
                      <a:pt x="798" y="781"/>
                      <a:pt x="798" y="781"/>
                    </a:cubicBezTo>
                    <a:cubicBezTo>
                      <a:pt x="795" y="783"/>
                      <a:pt x="795" y="783"/>
                      <a:pt x="795" y="783"/>
                    </a:cubicBezTo>
                    <a:cubicBezTo>
                      <a:pt x="793" y="783"/>
                      <a:pt x="793" y="783"/>
                      <a:pt x="793" y="783"/>
                    </a:cubicBezTo>
                    <a:cubicBezTo>
                      <a:pt x="792" y="781"/>
                      <a:pt x="792" y="781"/>
                      <a:pt x="792" y="781"/>
                    </a:cubicBezTo>
                    <a:cubicBezTo>
                      <a:pt x="791" y="782"/>
                      <a:pt x="791" y="782"/>
                      <a:pt x="791" y="782"/>
                    </a:cubicBezTo>
                    <a:cubicBezTo>
                      <a:pt x="791" y="783"/>
                      <a:pt x="791" y="783"/>
                      <a:pt x="791" y="783"/>
                    </a:cubicBezTo>
                    <a:cubicBezTo>
                      <a:pt x="789" y="784"/>
                      <a:pt x="789" y="784"/>
                      <a:pt x="789" y="784"/>
                    </a:cubicBezTo>
                    <a:cubicBezTo>
                      <a:pt x="787" y="784"/>
                      <a:pt x="787" y="784"/>
                      <a:pt x="787" y="784"/>
                    </a:cubicBezTo>
                    <a:cubicBezTo>
                      <a:pt x="786" y="784"/>
                      <a:pt x="786" y="784"/>
                      <a:pt x="786" y="784"/>
                    </a:cubicBezTo>
                    <a:cubicBezTo>
                      <a:pt x="787" y="785"/>
                      <a:pt x="787" y="785"/>
                      <a:pt x="787" y="785"/>
                    </a:cubicBezTo>
                    <a:cubicBezTo>
                      <a:pt x="787" y="786"/>
                      <a:pt x="787" y="786"/>
                      <a:pt x="787" y="786"/>
                    </a:cubicBezTo>
                    <a:cubicBezTo>
                      <a:pt x="785" y="788"/>
                      <a:pt x="785" y="788"/>
                      <a:pt x="785" y="788"/>
                    </a:cubicBezTo>
                    <a:cubicBezTo>
                      <a:pt x="784" y="787"/>
                      <a:pt x="784" y="787"/>
                      <a:pt x="784" y="787"/>
                    </a:cubicBezTo>
                    <a:cubicBezTo>
                      <a:pt x="784" y="789"/>
                      <a:pt x="784" y="789"/>
                      <a:pt x="784" y="789"/>
                    </a:cubicBezTo>
                    <a:cubicBezTo>
                      <a:pt x="782" y="793"/>
                      <a:pt x="782" y="793"/>
                      <a:pt x="782" y="793"/>
                    </a:cubicBezTo>
                    <a:cubicBezTo>
                      <a:pt x="780" y="792"/>
                      <a:pt x="780" y="792"/>
                      <a:pt x="780" y="792"/>
                    </a:cubicBezTo>
                    <a:cubicBezTo>
                      <a:pt x="780" y="793"/>
                      <a:pt x="780" y="793"/>
                      <a:pt x="780" y="793"/>
                    </a:cubicBezTo>
                    <a:cubicBezTo>
                      <a:pt x="778" y="794"/>
                      <a:pt x="778" y="794"/>
                      <a:pt x="778" y="794"/>
                    </a:cubicBezTo>
                    <a:cubicBezTo>
                      <a:pt x="776" y="797"/>
                      <a:pt x="776" y="797"/>
                      <a:pt x="776" y="797"/>
                    </a:cubicBezTo>
                    <a:cubicBezTo>
                      <a:pt x="775" y="796"/>
                      <a:pt x="775" y="796"/>
                      <a:pt x="775" y="796"/>
                    </a:cubicBezTo>
                    <a:cubicBezTo>
                      <a:pt x="774" y="797"/>
                      <a:pt x="774" y="797"/>
                      <a:pt x="774" y="797"/>
                    </a:cubicBezTo>
                    <a:cubicBezTo>
                      <a:pt x="772" y="797"/>
                      <a:pt x="772" y="797"/>
                      <a:pt x="772" y="797"/>
                    </a:cubicBezTo>
                    <a:cubicBezTo>
                      <a:pt x="771" y="798"/>
                      <a:pt x="771" y="798"/>
                      <a:pt x="771" y="798"/>
                    </a:cubicBezTo>
                    <a:cubicBezTo>
                      <a:pt x="769" y="799"/>
                      <a:pt x="769" y="799"/>
                      <a:pt x="769" y="799"/>
                    </a:cubicBezTo>
                    <a:cubicBezTo>
                      <a:pt x="768" y="798"/>
                      <a:pt x="768" y="798"/>
                      <a:pt x="768" y="798"/>
                    </a:cubicBezTo>
                    <a:cubicBezTo>
                      <a:pt x="764" y="798"/>
                      <a:pt x="764" y="798"/>
                      <a:pt x="764" y="798"/>
                    </a:cubicBezTo>
                    <a:cubicBezTo>
                      <a:pt x="763" y="798"/>
                      <a:pt x="763" y="798"/>
                      <a:pt x="763" y="798"/>
                    </a:cubicBezTo>
                    <a:cubicBezTo>
                      <a:pt x="761" y="798"/>
                      <a:pt x="761" y="798"/>
                      <a:pt x="761" y="798"/>
                    </a:cubicBezTo>
                    <a:cubicBezTo>
                      <a:pt x="759" y="798"/>
                      <a:pt x="759" y="798"/>
                      <a:pt x="759" y="798"/>
                    </a:cubicBezTo>
                    <a:cubicBezTo>
                      <a:pt x="754" y="800"/>
                      <a:pt x="754" y="800"/>
                      <a:pt x="754" y="800"/>
                    </a:cubicBezTo>
                    <a:cubicBezTo>
                      <a:pt x="752" y="800"/>
                      <a:pt x="752" y="800"/>
                      <a:pt x="752" y="800"/>
                    </a:cubicBezTo>
                    <a:cubicBezTo>
                      <a:pt x="753" y="798"/>
                      <a:pt x="753" y="798"/>
                      <a:pt x="753" y="798"/>
                    </a:cubicBezTo>
                    <a:cubicBezTo>
                      <a:pt x="751" y="798"/>
                      <a:pt x="751" y="798"/>
                      <a:pt x="751" y="798"/>
                    </a:cubicBezTo>
                    <a:cubicBezTo>
                      <a:pt x="749" y="799"/>
                      <a:pt x="749" y="799"/>
                      <a:pt x="749" y="799"/>
                    </a:cubicBezTo>
                    <a:cubicBezTo>
                      <a:pt x="747" y="799"/>
                      <a:pt x="747" y="799"/>
                      <a:pt x="747" y="799"/>
                    </a:cubicBezTo>
                    <a:cubicBezTo>
                      <a:pt x="744" y="797"/>
                      <a:pt x="744" y="797"/>
                      <a:pt x="744" y="797"/>
                    </a:cubicBezTo>
                    <a:cubicBezTo>
                      <a:pt x="743" y="798"/>
                      <a:pt x="743" y="798"/>
                      <a:pt x="743" y="798"/>
                    </a:cubicBezTo>
                    <a:cubicBezTo>
                      <a:pt x="740" y="797"/>
                      <a:pt x="740" y="797"/>
                      <a:pt x="740" y="797"/>
                    </a:cubicBezTo>
                    <a:cubicBezTo>
                      <a:pt x="738" y="796"/>
                      <a:pt x="738" y="796"/>
                      <a:pt x="738" y="796"/>
                    </a:cubicBezTo>
                    <a:cubicBezTo>
                      <a:pt x="737" y="796"/>
                      <a:pt x="737" y="796"/>
                      <a:pt x="737" y="796"/>
                    </a:cubicBezTo>
                    <a:cubicBezTo>
                      <a:pt x="736" y="797"/>
                      <a:pt x="736" y="797"/>
                      <a:pt x="736" y="797"/>
                    </a:cubicBezTo>
                    <a:cubicBezTo>
                      <a:pt x="732" y="797"/>
                      <a:pt x="732" y="797"/>
                      <a:pt x="732" y="797"/>
                    </a:cubicBezTo>
                    <a:cubicBezTo>
                      <a:pt x="730" y="795"/>
                      <a:pt x="730" y="795"/>
                      <a:pt x="730" y="795"/>
                    </a:cubicBezTo>
                    <a:cubicBezTo>
                      <a:pt x="728" y="796"/>
                      <a:pt x="728" y="796"/>
                      <a:pt x="728" y="796"/>
                    </a:cubicBezTo>
                    <a:cubicBezTo>
                      <a:pt x="726" y="796"/>
                      <a:pt x="726" y="796"/>
                      <a:pt x="726" y="796"/>
                    </a:cubicBezTo>
                    <a:cubicBezTo>
                      <a:pt x="724" y="795"/>
                      <a:pt x="724" y="795"/>
                      <a:pt x="724" y="795"/>
                    </a:cubicBezTo>
                    <a:cubicBezTo>
                      <a:pt x="721" y="796"/>
                      <a:pt x="721" y="796"/>
                      <a:pt x="721" y="796"/>
                    </a:cubicBezTo>
                    <a:cubicBezTo>
                      <a:pt x="720" y="796"/>
                      <a:pt x="720" y="796"/>
                      <a:pt x="720" y="796"/>
                    </a:cubicBezTo>
                    <a:cubicBezTo>
                      <a:pt x="719" y="796"/>
                      <a:pt x="719" y="796"/>
                      <a:pt x="719" y="796"/>
                    </a:cubicBezTo>
                    <a:cubicBezTo>
                      <a:pt x="715" y="795"/>
                      <a:pt x="715" y="795"/>
                      <a:pt x="715" y="795"/>
                    </a:cubicBezTo>
                    <a:cubicBezTo>
                      <a:pt x="711" y="795"/>
                      <a:pt x="711" y="795"/>
                      <a:pt x="711" y="795"/>
                    </a:cubicBezTo>
                    <a:cubicBezTo>
                      <a:pt x="708" y="795"/>
                      <a:pt x="708" y="795"/>
                      <a:pt x="708" y="795"/>
                    </a:cubicBezTo>
                    <a:cubicBezTo>
                      <a:pt x="706" y="793"/>
                      <a:pt x="706" y="793"/>
                      <a:pt x="706" y="793"/>
                    </a:cubicBezTo>
                    <a:cubicBezTo>
                      <a:pt x="704" y="793"/>
                      <a:pt x="704" y="793"/>
                      <a:pt x="704" y="793"/>
                    </a:cubicBezTo>
                    <a:cubicBezTo>
                      <a:pt x="703" y="795"/>
                      <a:pt x="703" y="795"/>
                      <a:pt x="703" y="795"/>
                    </a:cubicBezTo>
                    <a:cubicBezTo>
                      <a:pt x="704" y="796"/>
                      <a:pt x="704" y="796"/>
                      <a:pt x="704" y="796"/>
                    </a:cubicBezTo>
                    <a:cubicBezTo>
                      <a:pt x="703" y="797"/>
                      <a:pt x="703" y="797"/>
                      <a:pt x="703" y="797"/>
                    </a:cubicBezTo>
                    <a:cubicBezTo>
                      <a:pt x="701" y="797"/>
                      <a:pt x="701" y="797"/>
                      <a:pt x="701" y="797"/>
                    </a:cubicBezTo>
                    <a:cubicBezTo>
                      <a:pt x="697" y="801"/>
                      <a:pt x="697" y="801"/>
                      <a:pt x="697" y="801"/>
                    </a:cubicBezTo>
                    <a:cubicBezTo>
                      <a:pt x="694" y="802"/>
                      <a:pt x="694" y="802"/>
                      <a:pt x="694" y="802"/>
                    </a:cubicBezTo>
                    <a:cubicBezTo>
                      <a:pt x="694" y="804"/>
                      <a:pt x="694" y="804"/>
                      <a:pt x="694" y="804"/>
                    </a:cubicBezTo>
                    <a:cubicBezTo>
                      <a:pt x="693" y="805"/>
                      <a:pt x="693" y="805"/>
                      <a:pt x="693" y="805"/>
                    </a:cubicBezTo>
                    <a:cubicBezTo>
                      <a:pt x="693" y="808"/>
                      <a:pt x="693" y="808"/>
                      <a:pt x="693" y="808"/>
                    </a:cubicBezTo>
                    <a:cubicBezTo>
                      <a:pt x="691" y="810"/>
                      <a:pt x="691" y="810"/>
                      <a:pt x="691" y="810"/>
                    </a:cubicBezTo>
                    <a:cubicBezTo>
                      <a:pt x="688" y="810"/>
                      <a:pt x="688" y="810"/>
                      <a:pt x="688" y="810"/>
                    </a:cubicBezTo>
                    <a:cubicBezTo>
                      <a:pt x="686" y="811"/>
                      <a:pt x="686" y="811"/>
                      <a:pt x="686" y="811"/>
                    </a:cubicBezTo>
                    <a:cubicBezTo>
                      <a:pt x="682" y="811"/>
                      <a:pt x="682" y="811"/>
                      <a:pt x="682" y="811"/>
                    </a:cubicBezTo>
                    <a:cubicBezTo>
                      <a:pt x="680" y="813"/>
                      <a:pt x="680" y="813"/>
                      <a:pt x="680" y="813"/>
                    </a:cubicBezTo>
                    <a:cubicBezTo>
                      <a:pt x="679" y="814"/>
                      <a:pt x="679" y="814"/>
                      <a:pt x="679" y="814"/>
                    </a:cubicBezTo>
                    <a:cubicBezTo>
                      <a:pt x="678" y="813"/>
                      <a:pt x="678" y="813"/>
                      <a:pt x="678" y="813"/>
                    </a:cubicBezTo>
                    <a:cubicBezTo>
                      <a:pt x="676" y="814"/>
                      <a:pt x="676" y="814"/>
                      <a:pt x="676" y="814"/>
                    </a:cubicBezTo>
                    <a:cubicBezTo>
                      <a:pt x="675" y="816"/>
                      <a:pt x="675" y="816"/>
                      <a:pt x="675" y="816"/>
                    </a:cubicBezTo>
                    <a:cubicBezTo>
                      <a:pt x="673" y="817"/>
                      <a:pt x="673" y="817"/>
                      <a:pt x="673" y="817"/>
                    </a:cubicBezTo>
                    <a:cubicBezTo>
                      <a:pt x="671" y="819"/>
                      <a:pt x="671" y="819"/>
                      <a:pt x="671" y="819"/>
                    </a:cubicBezTo>
                    <a:cubicBezTo>
                      <a:pt x="670" y="820"/>
                      <a:pt x="670" y="820"/>
                      <a:pt x="670" y="820"/>
                    </a:cubicBezTo>
                    <a:cubicBezTo>
                      <a:pt x="669" y="820"/>
                      <a:pt x="669" y="820"/>
                      <a:pt x="669" y="820"/>
                    </a:cubicBezTo>
                    <a:cubicBezTo>
                      <a:pt x="666" y="824"/>
                      <a:pt x="666" y="824"/>
                      <a:pt x="666" y="824"/>
                    </a:cubicBezTo>
                    <a:cubicBezTo>
                      <a:pt x="662" y="826"/>
                      <a:pt x="662" y="826"/>
                      <a:pt x="662" y="826"/>
                    </a:cubicBezTo>
                    <a:cubicBezTo>
                      <a:pt x="661" y="830"/>
                      <a:pt x="661" y="830"/>
                      <a:pt x="661" y="830"/>
                    </a:cubicBezTo>
                    <a:cubicBezTo>
                      <a:pt x="658" y="832"/>
                      <a:pt x="658" y="832"/>
                      <a:pt x="658" y="832"/>
                    </a:cubicBezTo>
                    <a:cubicBezTo>
                      <a:pt x="655" y="835"/>
                      <a:pt x="655" y="835"/>
                      <a:pt x="655" y="835"/>
                    </a:cubicBezTo>
                    <a:cubicBezTo>
                      <a:pt x="653" y="835"/>
                      <a:pt x="653" y="835"/>
                      <a:pt x="653" y="835"/>
                    </a:cubicBezTo>
                    <a:cubicBezTo>
                      <a:pt x="652" y="838"/>
                      <a:pt x="652" y="838"/>
                      <a:pt x="652" y="838"/>
                    </a:cubicBezTo>
                    <a:cubicBezTo>
                      <a:pt x="651" y="840"/>
                      <a:pt x="651" y="840"/>
                      <a:pt x="651" y="840"/>
                    </a:cubicBezTo>
                    <a:cubicBezTo>
                      <a:pt x="645" y="843"/>
                      <a:pt x="645" y="843"/>
                      <a:pt x="645" y="843"/>
                    </a:cubicBezTo>
                    <a:cubicBezTo>
                      <a:pt x="645" y="845"/>
                      <a:pt x="645" y="845"/>
                      <a:pt x="645" y="845"/>
                    </a:cubicBezTo>
                    <a:cubicBezTo>
                      <a:pt x="639" y="848"/>
                      <a:pt x="639" y="848"/>
                      <a:pt x="639" y="848"/>
                    </a:cubicBezTo>
                    <a:cubicBezTo>
                      <a:pt x="636" y="849"/>
                      <a:pt x="636" y="849"/>
                      <a:pt x="636" y="849"/>
                    </a:cubicBezTo>
                    <a:cubicBezTo>
                      <a:pt x="638" y="849"/>
                      <a:pt x="638" y="849"/>
                      <a:pt x="638" y="849"/>
                    </a:cubicBezTo>
                    <a:cubicBezTo>
                      <a:pt x="644" y="846"/>
                      <a:pt x="644" y="846"/>
                      <a:pt x="644" y="846"/>
                    </a:cubicBezTo>
                    <a:cubicBezTo>
                      <a:pt x="649" y="844"/>
                      <a:pt x="649" y="844"/>
                      <a:pt x="649" y="844"/>
                    </a:cubicBezTo>
                    <a:cubicBezTo>
                      <a:pt x="653" y="841"/>
                      <a:pt x="653" y="841"/>
                      <a:pt x="653" y="841"/>
                    </a:cubicBezTo>
                    <a:cubicBezTo>
                      <a:pt x="656" y="838"/>
                      <a:pt x="656" y="838"/>
                      <a:pt x="656" y="838"/>
                    </a:cubicBezTo>
                    <a:cubicBezTo>
                      <a:pt x="659" y="835"/>
                      <a:pt x="659" y="835"/>
                      <a:pt x="659" y="835"/>
                    </a:cubicBezTo>
                    <a:cubicBezTo>
                      <a:pt x="660" y="834"/>
                      <a:pt x="660" y="834"/>
                      <a:pt x="660" y="834"/>
                    </a:cubicBezTo>
                    <a:cubicBezTo>
                      <a:pt x="666" y="829"/>
                      <a:pt x="666" y="829"/>
                      <a:pt x="666" y="829"/>
                    </a:cubicBezTo>
                    <a:cubicBezTo>
                      <a:pt x="674" y="823"/>
                      <a:pt x="674" y="823"/>
                      <a:pt x="674" y="823"/>
                    </a:cubicBezTo>
                    <a:cubicBezTo>
                      <a:pt x="679" y="820"/>
                      <a:pt x="679" y="820"/>
                      <a:pt x="679" y="820"/>
                    </a:cubicBezTo>
                    <a:cubicBezTo>
                      <a:pt x="682" y="820"/>
                      <a:pt x="682" y="820"/>
                      <a:pt x="682" y="820"/>
                    </a:cubicBezTo>
                    <a:cubicBezTo>
                      <a:pt x="685" y="818"/>
                      <a:pt x="685" y="818"/>
                      <a:pt x="685" y="818"/>
                    </a:cubicBezTo>
                    <a:cubicBezTo>
                      <a:pt x="691" y="817"/>
                      <a:pt x="691" y="817"/>
                      <a:pt x="691" y="817"/>
                    </a:cubicBezTo>
                    <a:cubicBezTo>
                      <a:pt x="698" y="815"/>
                      <a:pt x="698" y="815"/>
                      <a:pt x="698" y="815"/>
                    </a:cubicBezTo>
                    <a:cubicBezTo>
                      <a:pt x="700" y="814"/>
                      <a:pt x="700" y="814"/>
                      <a:pt x="700" y="814"/>
                    </a:cubicBezTo>
                    <a:cubicBezTo>
                      <a:pt x="703" y="813"/>
                      <a:pt x="703" y="813"/>
                      <a:pt x="703" y="813"/>
                    </a:cubicBezTo>
                    <a:cubicBezTo>
                      <a:pt x="710" y="813"/>
                      <a:pt x="710" y="813"/>
                      <a:pt x="710" y="813"/>
                    </a:cubicBezTo>
                    <a:cubicBezTo>
                      <a:pt x="714" y="815"/>
                      <a:pt x="714" y="815"/>
                      <a:pt x="714" y="815"/>
                    </a:cubicBezTo>
                    <a:cubicBezTo>
                      <a:pt x="719" y="818"/>
                      <a:pt x="719" y="818"/>
                      <a:pt x="719" y="818"/>
                    </a:cubicBezTo>
                    <a:cubicBezTo>
                      <a:pt x="719" y="819"/>
                      <a:pt x="719" y="819"/>
                      <a:pt x="719" y="819"/>
                    </a:cubicBezTo>
                    <a:cubicBezTo>
                      <a:pt x="715" y="818"/>
                      <a:pt x="715" y="818"/>
                      <a:pt x="715" y="818"/>
                    </a:cubicBezTo>
                    <a:cubicBezTo>
                      <a:pt x="716" y="818"/>
                      <a:pt x="716" y="818"/>
                      <a:pt x="716" y="818"/>
                    </a:cubicBezTo>
                    <a:cubicBezTo>
                      <a:pt x="715" y="819"/>
                      <a:pt x="715" y="819"/>
                      <a:pt x="715" y="819"/>
                    </a:cubicBezTo>
                    <a:cubicBezTo>
                      <a:pt x="717" y="819"/>
                      <a:pt x="717" y="819"/>
                      <a:pt x="717" y="819"/>
                    </a:cubicBezTo>
                    <a:cubicBezTo>
                      <a:pt x="720" y="820"/>
                      <a:pt x="720" y="820"/>
                      <a:pt x="720" y="820"/>
                    </a:cubicBezTo>
                    <a:cubicBezTo>
                      <a:pt x="720" y="821"/>
                      <a:pt x="720" y="821"/>
                      <a:pt x="720" y="821"/>
                    </a:cubicBezTo>
                    <a:cubicBezTo>
                      <a:pt x="719" y="822"/>
                      <a:pt x="719" y="822"/>
                      <a:pt x="719" y="822"/>
                    </a:cubicBezTo>
                    <a:cubicBezTo>
                      <a:pt x="720" y="823"/>
                      <a:pt x="720" y="823"/>
                      <a:pt x="720" y="823"/>
                    </a:cubicBezTo>
                    <a:cubicBezTo>
                      <a:pt x="718" y="827"/>
                      <a:pt x="718" y="827"/>
                      <a:pt x="718" y="827"/>
                    </a:cubicBezTo>
                    <a:cubicBezTo>
                      <a:pt x="716" y="827"/>
                      <a:pt x="716" y="827"/>
                      <a:pt x="716" y="827"/>
                    </a:cubicBezTo>
                    <a:cubicBezTo>
                      <a:pt x="714" y="829"/>
                      <a:pt x="714" y="829"/>
                      <a:pt x="714" y="829"/>
                    </a:cubicBezTo>
                    <a:cubicBezTo>
                      <a:pt x="712" y="829"/>
                      <a:pt x="712" y="829"/>
                      <a:pt x="712" y="829"/>
                    </a:cubicBezTo>
                    <a:cubicBezTo>
                      <a:pt x="709" y="832"/>
                      <a:pt x="709" y="832"/>
                      <a:pt x="709" y="832"/>
                    </a:cubicBezTo>
                    <a:cubicBezTo>
                      <a:pt x="706" y="832"/>
                      <a:pt x="706" y="832"/>
                      <a:pt x="706" y="832"/>
                    </a:cubicBezTo>
                    <a:cubicBezTo>
                      <a:pt x="704" y="830"/>
                      <a:pt x="704" y="830"/>
                      <a:pt x="704" y="830"/>
                    </a:cubicBezTo>
                    <a:cubicBezTo>
                      <a:pt x="702" y="829"/>
                      <a:pt x="702" y="829"/>
                      <a:pt x="702" y="829"/>
                    </a:cubicBezTo>
                    <a:cubicBezTo>
                      <a:pt x="700" y="830"/>
                      <a:pt x="700" y="830"/>
                      <a:pt x="700" y="830"/>
                    </a:cubicBezTo>
                    <a:cubicBezTo>
                      <a:pt x="698" y="831"/>
                      <a:pt x="698" y="831"/>
                      <a:pt x="698" y="831"/>
                    </a:cubicBezTo>
                    <a:cubicBezTo>
                      <a:pt x="696" y="830"/>
                      <a:pt x="696" y="830"/>
                      <a:pt x="696" y="830"/>
                    </a:cubicBezTo>
                    <a:cubicBezTo>
                      <a:pt x="692" y="832"/>
                      <a:pt x="692" y="832"/>
                      <a:pt x="692" y="832"/>
                    </a:cubicBezTo>
                    <a:cubicBezTo>
                      <a:pt x="696" y="831"/>
                      <a:pt x="696" y="831"/>
                      <a:pt x="696" y="831"/>
                    </a:cubicBezTo>
                    <a:cubicBezTo>
                      <a:pt x="699" y="831"/>
                      <a:pt x="699" y="831"/>
                      <a:pt x="699" y="831"/>
                    </a:cubicBezTo>
                    <a:cubicBezTo>
                      <a:pt x="703" y="833"/>
                      <a:pt x="703" y="833"/>
                      <a:pt x="703" y="833"/>
                    </a:cubicBezTo>
                    <a:cubicBezTo>
                      <a:pt x="704" y="835"/>
                      <a:pt x="704" y="835"/>
                      <a:pt x="704" y="835"/>
                    </a:cubicBezTo>
                    <a:cubicBezTo>
                      <a:pt x="705" y="836"/>
                      <a:pt x="705" y="836"/>
                      <a:pt x="705" y="836"/>
                    </a:cubicBezTo>
                    <a:cubicBezTo>
                      <a:pt x="707" y="835"/>
                      <a:pt x="707" y="835"/>
                      <a:pt x="707" y="835"/>
                    </a:cubicBezTo>
                    <a:cubicBezTo>
                      <a:pt x="709" y="834"/>
                      <a:pt x="709" y="834"/>
                      <a:pt x="709" y="834"/>
                    </a:cubicBezTo>
                    <a:cubicBezTo>
                      <a:pt x="712" y="834"/>
                      <a:pt x="712" y="834"/>
                      <a:pt x="712" y="834"/>
                    </a:cubicBezTo>
                    <a:cubicBezTo>
                      <a:pt x="712" y="835"/>
                      <a:pt x="712" y="835"/>
                      <a:pt x="712" y="835"/>
                    </a:cubicBezTo>
                    <a:cubicBezTo>
                      <a:pt x="714" y="834"/>
                      <a:pt x="714" y="834"/>
                      <a:pt x="714" y="834"/>
                    </a:cubicBezTo>
                    <a:cubicBezTo>
                      <a:pt x="714" y="836"/>
                      <a:pt x="714" y="836"/>
                      <a:pt x="714" y="836"/>
                    </a:cubicBezTo>
                    <a:cubicBezTo>
                      <a:pt x="712" y="838"/>
                      <a:pt x="712" y="838"/>
                      <a:pt x="712" y="838"/>
                    </a:cubicBezTo>
                    <a:cubicBezTo>
                      <a:pt x="709" y="843"/>
                      <a:pt x="709" y="843"/>
                      <a:pt x="709" y="843"/>
                    </a:cubicBezTo>
                    <a:cubicBezTo>
                      <a:pt x="708" y="844"/>
                      <a:pt x="708" y="844"/>
                      <a:pt x="708" y="844"/>
                    </a:cubicBezTo>
                    <a:cubicBezTo>
                      <a:pt x="707" y="845"/>
                      <a:pt x="707" y="845"/>
                      <a:pt x="707" y="845"/>
                    </a:cubicBezTo>
                    <a:cubicBezTo>
                      <a:pt x="711" y="845"/>
                      <a:pt x="711" y="845"/>
                      <a:pt x="711" y="845"/>
                    </a:cubicBezTo>
                    <a:cubicBezTo>
                      <a:pt x="711" y="846"/>
                      <a:pt x="711" y="846"/>
                      <a:pt x="711" y="846"/>
                    </a:cubicBezTo>
                    <a:cubicBezTo>
                      <a:pt x="709" y="848"/>
                      <a:pt x="709" y="848"/>
                      <a:pt x="709" y="848"/>
                    </a:cubicBezTo>
                    <a:cubicBezTo>
                      <a:pt x="711" y="850"/>
                      <a:pt x="711" y="850"/>
                      <a:pt x="711" y="850"/>
                    </a:cubicBezTo>
                    <a:cubicBezTo>
                      <a:pt x="711" y="852"/>
                      <a:pt x="711" y="852"/>
                      <a:pt x="711" y="852"/>
                    </a:cubicBezTo>
                    <a:cubicBezTo>
                      <a:pt x="711" y="855"/>
                      <a:pt x="711" y="855"/>
                      <a:pt x="711" y="855"/>
                    </a:cubicBezTo>
                    <a:cubicBezTo>
                      <a:pt x="712" y="856"/>
                      <a:pt x="712" y="856"/>
                      <a:pt x="712" y="856"/>
                    </a:cubicBezTo>
                    <a:cubicBezTo>
                      <a:pt x="713" y="859"/>
                      <a:pt x="713" y="859"/>
                      <a:pt x="713" y="859"/>
                    </a:cubicBezTo>
                    <a:cubicBezTo>
                      <a:pt x="716" y="859"/>
                      <a:pt x="716" y="859"/>
                      <a:pt x="716" y="859"/>
                    </a:cubicBezTo>
                    <a:cubicBezTo>
                      <a:pt x="717" y="860"/>
                      <a:pt x="717" y="860"/>
                      <a:pt x="717" y="860"/>
                    </a:cubicBezTo>
                    <a:cubicBezTo>
                      <a:pt x="720" y="860"/>
                      <a:pt x="720" y="860"/>
                      <a:pt x="720" y="860"/>
                    </a:cubicBezTo>
                    <a:cubicBezTo>
                      <a:pt x="719" y="861"/>
                      <a:pt x="719" y="861"/>
                      <a:pt x="719" y="861"/>
                    </a:cubicBezTo>
                    <a:cubicBezTo>
                      <a:pt x="717" y="862"/>
                      <a:pt x="717" y="862"/>
                      <a:pt x="717" y="862"/>
                    </a:cubicBezTo>
                    <a:cubicBezTo>
                      <a:pt x="720" y="864"/>
                      <a:pt x="720" y="864"/>
                      <a:pt x="720" y="864"/>
                    </a:cubicBezTo>
                    <a:cubicBezTo>
                      <a:pt x="723" y="864"/>
                      <a:pt x="723" y="864"/>
                      <a:pt x="723" y="864"/>
                    </a:cubicBezTo>
                    <a:cubicBezTo>
                      <a:pt x="725" y="865"/>
                      <a:pt x="725" y="865"/>
                      <a:pt x="725" y="865"/>
                    </a:cubicBezTo>
                    <a:cubicBezTo>
                      <a:pt x="726" y="865"/>
                      <a:pt x="726" y="865"/>
                      <a:pt x="726" y="865"/>
                    </a:cubicBezTo>
                    <a:cubicBezTo>
                      <a:pt x="729" y="866"/>
                      <a:pt x="729" y="866"/>
                      <a:pt x="729" y="866"/>
                    </a:cubicBezTo>
                    <a:cubicBezTo>
                      <a:pt x="730" y="867"/>
                      <a:pt x="730" y="867"/>
                      <a:pt x="730" y="867"/>
                    </a:cubicBezTo>
                    <a:cubicBezTo>
                      <a:pt x="734" y="868"/>
                      <a:pt x="734" y="868"/>
                      <a:pt x="734" y="868"/>
                    </a:cubicBezTo>
                    <a:cubicBezTo>
                      <a:pt x="735" y="867"/>
                      <a:pt x="735" y="867"/>
                      <a:pt x="735" y="867"/>
                    </a:cubicBezTo>
                    <a:cubicBezTo>
                      <a:pt x="738" y="864"/>
                      <a:pt x="738" y="864"/>
                      <a:pt x="738" y="864"/>
                    </a:cubicBezTo>
                    <a:cubicBezTo>
                      <a:pt x="738" y="866"/>
                      <a:pt x="738" y="866"/>
                      <a:pt x="738" y="866"/>
                    </a:cubicBezTo>
                    <a:cubicBezTo>
                      <a:pt x="738" y="867"/>
                      <a:pt x="738" y="867"/>
                      <a:pt x="738" y="867"/>
                    </a:cubicBezTo>
                    <a:cubicBezTo>
                      <a:pt x="740" y="867"/>
                      <a:pt x="740" y="867"/>
                      <a:pt x="740" y="867"/>
                    </a:cubicBezTo>
                    <a:cubicBezTo>
                      <a:pt x="744" y="869"/>
                      <a:pt x="744" y="869"/>
                      <a:pt x="744" y="869"/>
                    </a:cubicBezTo>
                    <a:cubicBezTo>
                      <a:pt x="744" y="871"/>
                      <a:pt x="744" y="871"/>
                      <a:pt x="744" y="871"/>
                    </a:cubicBezTo>
                    <a:cubicBezTo>
                      <a:pt x="743" y="871"/>
                      <a:pt x="743" y="871"/>
                      <a:pt x="743" y="871"/>
                    </a:cubicBezTo>
                    <a:cubicBezTo>
                      <a:pt x="742" y="871"/>
                      <a:pt x="742" y="871"/>
                      <a:pt x="742" y="871"/>
                    </a:cubicBezTo>
                    <a:cubicBezTo>
                      <a:pt x="744" y="872"/>
                      <a:pt x="744" y="872"/>
                      <a:pt x="744" y="872"/>
                    </a:cubicBezTo>
                    <a:cubicBezTo>
                      <a:pt x="746" y="872"/>
                      <a:pt x="746" y="872"/>
                      <a:pt x="746" y="872"/>
                    </a:cubicBezTo>
                    <a:cubicBezTo>
                      <a:pt x="747" y="874"/>
                      <a:pt x="747" y="874"/>
                      <a:pt x="747" y="874"/>
                    </a:cubicBezTo>
                    <a:cubicBezTo>
                      <a:pt x="745" y="874"/>
                      <a:pt x="745" y="874"/>
                      <a:pt x="745" y="874"/>
                    </a:cubicBezTo>
                    <a:cubicBezTo>
                      <a:pt x="744" y="874"/>
                      <a:pt x="744" y="874"/>
                      <a:pt x="744" y="874"/>
                    </a:cubicBezTo>
                    <a:cubicBezTo>
                      <a:pt x="742" y="874"/>
                      <a:pt x="742" y="874"/>
                      <a:pt x="742" y="874"/>
                    </a:cubicBezTo>
                    <a:cubicBezTo>
                      <a:pt x="739" y="875"/>
                      <a:pt x="739" y="875"/>
                      <a:pt x="739" y="875"/>
                    </a:cubicBezTo>
                    <a:cubicBezTo>
                      <a:pt x="733" y="878"/>
                      <a:pt x="733" y="878"/>
                      <a:pt x="733" y="878"/>
                    </a:cubicBezTo>
                    <a:cubicBezTo>
                      <a:pt x="731" y="878"/>
                      <a:pt x="731" y="878"/>
                      <a:pt x="731" y="878"/>
                    </a:cubicBezTo>
                    <a:cubicBezTo>
                      <a:pt x="728" y="879"/>
                      <a:pt x="728" y="879"/>
                      <a:pt x="728" y="879"/>
                    </a:cubicBezTo>
                    <a:cubicBezTo>
                      <a:pt x="724" y="880"/>
                      <a:pt x="724" y="880"/>
                      <a:pt x="724" y="880"/>
                    </a:cubicBezTo>
                    <a:cubicBezTo>
                      <a:pt x="721" y="882"/>
                      <a:pt x="721" y="882"/>
                      <a:pt x="721" y="882"/>
                    </a:cubicBezTo>
                    <a:cubicBezTo>
                      <a:pt x="719" y="882"/>
                      <a:pt x="719" y="882"/>
                      <a:pt x="719" y="882"/>
                    </a:cubicBezTo>
                    <a:cubicBezTo>
                      <a:pt x="719" y="883"/>
                      <a:pt x="719" y="883"/>
                      <a:pt x="719" y="883"/>
                    </a:cubicBezTo>
                    <a:cubicBezTo>
                      <a:pt x="716" y="882"/>
                      <a:pt x="716" y="882"/>
                      <a:pt x="716" y="882"/>
                    </a:cubicBezTo>
                    <a:cubicBezTo>
                      <a:pt x="715" y="880"/>
                      <a:pt x="715" y="880"/>
                      <a:pt x="715" y="880"/>
                    </a:cubicBezTo>
                    <a:cubicBezTo>
                      <a:pt x="714" y="880"/>
                      <a:pt x="714" y="880"/>
                      <a:pt x="714" y="880"/>
                    </a:cubicBezTo>
                    <a:cubicBezTo>
                      <a:pt x="713" y="881"/>
                      <a:pt x="713" y="881"/>
                      <a:pt x="713" y="881"/>
                    </a:cubicBezTo>
                    <a:cubicBezTo>
                      <a:pt x="712" y="881"/>
                      <a:pt x="712" y="881"/>
                      <a:pt x="712" y="881"/>
                    </a:cubicBezTo>
                    <a:cubicBezTo>
                      <a:pt x="710" y="884"/>
                      <a:pt x="710" y="884"/>
                      <a:pt x="710" y="884"/>
                    </a:cubicBezTo>
                    <a:cubicBezTo>
                      <a:pt x="711" y="885"/>
                      <a:pt x="711" y="885"/>
                      <a:pt x="711" y="885"/>
                    </a:cubicBezTo>
                    <a:cubicBezTo>
                      <a:pt x="707" y="888"/>
                      <a:pt x="707" y="888"/>
                      <a:pt x="707" y="888"/>
                    </a:cubicBezTo>
                    <a:cubicBezTo>
                      <a:pt x="704" y="892"/>
                      <a:pt x="704" y="892"/>
                      <a:pt x="704" y="892"/>
                    </a:cubicBezTo>
                    <a:cubicBezTo>
                      <a:pt x="702" y="892"/>
                      <a:pt x="702" y="892"/>
                      <a:pt x="702" y="892"/>
                    </a:cubicBezTo>
                    <a:cubicBezTo>
                      <a:pt x="700" y="894"/>
                      <a:pt x="700" y="894"/>
                      <a:pt x="700" y="894"/>
                    </a:cubicBezTo>
                    <a:cubicBezTo>
                      <a:pt x="698" y="894"/>
                      <a:pt x="698" y="894"/>
                      <a:pt x="698" y="894"/>
                    </a:cubicBezTo>
                    <a:cubicBezTo>
                      <a:pt x="697" y="894"/>
                      <a:pt x="697" y="894"/>
                      <a:pt x="697" y="894"/>
                    </a:cubicBezTo>
                    <a:cubicBezTo>
                      <a:pt x="697" y="896"/>
                      <a:pt x="697" y="896"/>
                      <a:pt x="697" y="896"/>
                    </a:cubicBezTo>
                    <a:cubicBezTo>
                      <a:pt x="696" y="897"/>
                      <a:pt x="696" y="897"/>
                      <a:pt x="696" y="897"/>
                    </a:cubicBezTo>
                    <a:cubicBezTo>
                      <a:pt x="695" y="896"/>
                      <a:pt x="695" y="896"/>
                      <a:pt x="695" y="896"/>
                    </a:cubicBezTo>
                    <a:cubicBezTo>
                      <a:pt x="694" y="897"/>
                      <a:pt x="694" y="897"/>
                      <a:pt x="694" y="897"/>
                    </a:cubicBezTo>
                    <a:cubicBezTo>
                      <a:pt x="692" y="896"/>
                      <a:pt x="692" y="896"/>
                      <a:pt x="692" y="896"/>
                    </a:cubicBezTo>
                    <a:cubicBezTo>
                      <a:pt x="692" y="893"/>
                      <a:pt x="692" y="893"/>
                      <a:pt x="692" y="893"/>
                    </a:cubicBezTo>
                    <a:cubicBezTo>
                      <a:pt x="691" y="892"/>
                      <a:pt x="691" y="892"/>
                      <a:pt x="691" y="892"/>
                    </a:cubicBezTo>
                    <a:cubicBezTo>
                      <a:pt x="690" y="893"/>
                      <a:pt x="690" y="893"/>
                      <a:pt x="690" y="893"/>
                    </a:cubicBezTo>
                    <a:cubicBezTo>
                      <a:pt x="689" y="891"/>
                      <a:pt x="689" y="891"/>
                      <a:pt x="689" y="891"/>
                    </a:cubicBezTo>
                    <a:cubicBezTo>
                      <a:pt x="688" y="889"/>
                      <a:pt x="688" y="889"/>
                      <a:pt x="688" y="889"/>
                    </a:cubicBezTo>
                    <a:cubicBezTo>
                      <a:pt x="689" y="886"/>
                      <a:pt x="689" y="886"/>
                      <a:pt x="689" y="886"/>
                    </a:cubicBezTo>
                    <a:cubicBezTo>
                      <a:pt x="690" y="883"/>
                      <a:pt x="690" y="883"/>
                      <a:pt x="690" y="883"/>
                    </a:cubicBezTo>
                    <a:cubicBezTo>
                      <a:pt x="693" y="880"/>
                      <a:pt x="693" y="880"/>
                      <a:pt x="693" y="880"/>
                    </a:cubicBezTo>
                    <a:cubicBezTo>
                      <a:pt x="693" y="879"/>
                      <a:pt x="693" y="879"/>
                      <a:pt x="693" y="879"/>
                    </a:cubicBezTo>
                    <a:cubicBezTo>
                      <a:pt x="698" y="876"/>
                      <a:pt x="698" y="876"/>
                      <a:pt x="698" y="876"/>
                    </a:cubicBezTo>
                    <a:cubicBezTo>
                      <a:pt x="703" y="875"/>
                      <a:pt x="703" y="875"/>
                      <a:pt x="703" y="875"/>
                    </a:cubicBezTo>
                    <a:cubicBezTo>
                      <a:pt x="706" y="872"/>
                      <a:pt x="706" y="872"/>
                      <a:pt x="706" y="872"/>
                    </a:cubicBezTo>
                    <a:cubicBezTo>
                      <a:pt x="710" y="872"/>
                      <a:pt x="710" y="872"/>
                      <a:pt x="710" y="872"/>
                    </a:cubicBezTo>
                    <a:cubicBezTo>
                      <a:pt x="711" y="872"/>
                      <a:pt x="711" y="872"/>
                      <a:pt x="711" y="872"/>
                    </a:cubicBezTo>
                    <a:cubicBezTo>
                      <a:pt x="712" y="874"/>
                      <a:pt x="712" y="874"/>
                      <a:pt x="712" y="874"/>
                    </a:cubicBezTo>
                    <a:cubicBezTo>
                      <a:pt x="713" y="875"/>
                      <a:pt x="713" y="875"/>
                      <a:pt x="713" y="875"/>
                    </a:cubicBezTo>
                    <a:cubicBezTo>
                      <a:pt x="713" y="874"/>
                      <a:pt x="713" y="874"/>
                      <a:pt x="713" y="874"/>
                    </a:cubicBezTo>
                    <a:cubicBezTo>
                      <a:pt x="713" y="873"/>
                      <a:pt x="713" y="873"/>
                      <a:pt x="713" y="873"/>
                    </a:cubicBezTo>
                    <a:cubicBezTo>
                      <a:pt x="715" y="872"/>
                      <a:pt x="715" y="872"/>
                      <a:pt x="715" y="872"/>
                    </a:cubicBezTo>
                    <a:cubicBezTo>
                      <a:pt x="718" y="872"/>
                      <a:pt x="718" y="872"/>
                      <a:pt x="718" y="872"/>
                    </a:cubicBezTo>
                    <a:cubicBezTo>
                      <a:pt x="721" y="871"/>
                      <a:pt x="721" y="871"/>
                      <a:pt x="721" y="871"/>
                    </a:cubicBezTo>
                    <a:cubicBezTo>
                      <a:pt x="718" y="871"/>
                      <a:pt x="718" y="871"/>
                      <a:pt x="718" y="871"/>
                    </a:cubicBezTo>
                    <a:cubicBezTo>
                      <a:pt x="713" y="871"/>
                      <a:pt x="713" y="871"/>
                      <a:pt x="713" y="871"/>
                    </a:cubicBezTo>
                    <a:cubicBezTo>
                      <a:pt x="711" y="870"/>
                      <a:pt x="711" y="870"/>
                      <a:pt x="711" y="870"/>
                    </a:cubicBezTo>
                    <a:cubicBezTo>
                      <a:pt x="709" y="870"/>
                      <a:pt x="709" y="870"/>
                      <a:pt x="709" y="870"/>
                    </a:cubicBezTo>
                    <a:cubicBezTo>
                      <a:pt x="708" y="871"/>
                      <a:pt x="708" y="871"/>
                      <a:pt x="708" y="871"/>
                    </a:cubicBezTo>
                    <a:cubicBezTo>
                      <a:pt x="705" y="871"/>
                      <a:pt x="705" y="871"/>
                      <a:pt x="705" y="871"/>
                    </a:cubicBezTo>
                    <a:cubicBezTo>
                      <a:pt x="707" y="868"/>
                      <a:pt x="707" y="868"/>
                      <a:pt x="707" y="868"/>
                    </a:cubicBezTo>
                    <a:cubicBezTo>
                      <a:pt x="709" y="867"/>
                      <a:pt x="709" y="867"/>
                      <a:pt x="709" y="867"/>
                    </a:cubicBezTo>
                    <a:cubicBezTo>
                      <a:pt x="712" y="865"/>
                      <a:pt x="712" y="865"/>
                      <a:pt x="712" y="865"/>
                    </a:cubicBezTo>
                    <a:cubicBezTo>
                      <a:pt x="712" y="864"/>
                      <a:pt x="712" y="864"/>
                      <a:pt x="712" y="864"/>
                    </a:cubicBezTo>
                    <a:cubicBezTo>
                      <a:pt x="710" y="865"/>
                      <a:pt x="710" y="865"/>
                      <a:pt x="710" y="865"/>
                    </a:cubicBezTo>
                    <a:cubicBezTo>
                      <a:pt x="710" y="863"/>
                      <a:pt x="710" y="863"/>
                      <a:pt x="710" y="863"/>
                    </a:cubicBezTo>
                    <a:cubicBezTo>
                      <a:pt x="708" y="867"/>
                      <a:pt x="708" y="867"/>
                      <a:pt x="708" y="867"/>
                    </a:cubicBezTo>
                    <a:cubicBezTo>
                      <a:pt x="706" y="867"/>
                      <a:pt x="706" y="867"/>
                      <a:pt x="706" y="867"/>
                    </a:cubicBezTo>
                    <a:cubicBezTo>
                      <a:pt x="704" y="870"/>
                      <a:pt x="704" y="870"/>
                      <a:pt x="704" y="870"/>
                    </a:cubicBezTo>
                    <a:cubicBezTo>
                      <a:pt x="701" y="870"/>
                      <a:pt x="701" y="870"/>
                      <a:pt x="701" y="870"/>
                    </a:cubicBezTo>
                    <a:cubicBezTo>
                      <a:pt x="700" y="871"/>
                      <a:pt x="700" y="871"/>
                      <a:pt x="700" y="871"/>
                    </a:cubicBezTo>
                    <a:cubicBezTo>
                      <a:pt x="695" y="873"/>
                      <a:pt x="695" y="873"/>
                      <a:pt x="695" y="873"/>
                    </a:cubicBezTo>
                    <a:cubicBezTo>
                      <a:pt x="694" y="872"/>
                      <a:pt x="694" y="872"/>
                      <a:pt x="694" y="872"/>
                    </a:cubicBezTo>
                    <a:cubicBezTo>
                      <a:pt x="694" y="871"/>
                      <a:pt x="694" y="871"/>
                      <a:pt x="694" y="871"/>
                    </a:cubicBezTo>
                    <a:cubicBezTo>
                      <a:pt x="694" y="871"/>
                      <a:pt x="694" y="871"/>
                      <a:pt x="694" y="871"/>
                    </a:cubicBezTo>
                    <a:cubicBezTo>
                      <a:pt x="695" y="868"/>
                      <a:pt x="695" y="868"/>
                      <a:pt x="695" y="868"/>
                    </a:cubicBezTo>
                    <a:cubicBezTo>
                      <a:pt x="693" y="871"/>
                      <a:pt x="693" y="871"/>
                      <a:pt x="693" y="871"/>
                    </a:cubicBezTo>
                    <a:cubicBezTo>
                      <a:pt x="692" y="873"/>
                      <a:pt x="692" y="873"/>
                      <a:pt x="692" y="873"/>
                    </a:cubicBezTo>
                    <a:cubicBezTo>
                      <a:pt x="689" y="873"/>
                      <a:pt x="689" y="873"/>
                      <a:pt x="689" y="873"/>
                    </a:cubicBezTo>
                    <a:cubicBezTo>
                      <a:pt x="688" y="873"/>
                      <a:pt x="688" y="873"/>
                      <a:pt x="688" y="873"/>
                    </a:cubicBezTo>
                    <a:cubicBezTo>
                      <a:pt x="686" y="874"/>
                      <a:pt x="686" y="874"/>
                      <a:pt x="686" y="874"/>
                    </a:cubicBezTo>
                    <a:cubicBezTo>
                      <a:pt x="685" y="874"/>
                      <a:pt x="685" y="874"/>
                      <a:pt x="685" y="874"/>
                    </a:cubicBezTo>
                    <a:cubicBezTo>
                      <a:pt x="685" y="872"/>
                      <a:pt x="685" y="872"/>
                      <a:pt x="685" y="872"/>
                    </a:cubicBezTo>
                    <a:cubicBezTo>
                      <a:pt x="682" y="872"/>
                      <a:pt x="682" y="872"/>
                      <a:pt x="682" y="872"/>
                    </a:cubicBezTo>
                    <a:cubicBezTo>
                      <a:pt x="679" y="872"/>
                      <a:pt x="679" y="872"/>
                      <a:pt x="679" y="872"/>
                    </a:cubicBezTo>
                    <a:cubicBezTo>
                      <a:pt x="679" y="872"/>
                      <a:pt x="679" y="872"/>
                      <a:pt x="679" y="872"/>
                    </a:cubicBezTo>
                    <a:cubicBezTo>
                      <a:pt x="678" y="871"/>
                      <a:pt x="678" y="871"/>
                      <a:pt x="678" y="871"/>
                    </a:cubicBezTo>
                    <a:cubicBezTo>
                      <a:pt x="679" y="870"/>
                      <a:pt x="679" y="870"/>
                      <a:pt x="679" y="870"/>
                    </a:cubicBezTo>
                    <a:cubicBezTo>
                      <a:pt x="678" y="869"/>
                      <a:pt x="678" y="869"/>
                      <a:pt x="678" y="869"/>
                    </a:cubicBezTo>
                    <a:cubicBezTo>
                      <a:pt x="679" y="868"/>
                      <a:pt x="679" y="868"/>
                      <a:pt x="679" y="868"/>
                    </a:cubicBezTo>
                    <a:cubicBezTo>
                      <a:pt x="679" y="866"/>
                      <a:pt x="679" y="866"/>
                      <a:pt x="679" y="866"/>
                    </a:cubicBezTo>
                    <a:cubicBezTo>
                      <a:pt x="678" y="865"/>
                      <a:pt x="678" y="865"/>
                      <a:pt x="678" y="865"/>
                    </a:cubicBezTo>
                    <a:cubicBezTo>
                      <a:pt x="677" y="863"/>
                      <a:pt x="677" y="863"/>
                      <a:pt x="677" y="863"/>
                    </a:cubicBezTo>
                    <a:cubicBezTo>
                      <a:pt x="676" y="863"/>
                      <a:pt x="676" y="863"/>
                      <a:pt x="676" y="863"/>
                    </a:cubicBezTo>
                    <a:cubicBezTo>
                      <a:pt x="677" y="861"/>
                      <a:pt x="677" y="861"/>
                      <a:pt x="677" y="861"/>
                    </a:cubicBezTo>
                    <a:cubicBezTo>
                      <a:pt x="679" y="847"/>
                      <a:pt x="679" y="847"/>
                      <a:pt x="679" y="847"/>
                    </a:cubicBezTo>
                    <a:cubicBezTo>
                      <a:pt x="679" y="843"/>
                      <a:pt x="679" y="843"/>
                      <a:pt x="679" y="843"/>
                    </a:cubicBezTo>
                    <a:cubicBezTo>
                      <a:pt x="674" y="839"/>
                      <a:pt x="674" y="839"/>
                      <a:pt x="674" y="839"/>
                    </a:cubicBezTo>
                    <a:cubicBezTo>
                      <a:pt x="674" y="840"/>
                      <a:pt x="674" y="840"/>
                      <a:pt x="674" y="840"/>
                    </a:cubicBezTo>
                    <a:cubicBezTo>
                      <a:pt x="670" y="839"/>
                      <a:pt x="670" y="839"/>
                      <a:pt x="670" y="839"/>
                    </a:cubicBezTo>
                    <a:cubicBezTo>
                      <a:pt x="668" y="840"/>
                      <a:pt x="668" y="840"/>
                      <a:pt x="668" y="840"/>
                    </a:cubicBezTo>
                    <a:cubicBezTo>
                      <a:pt x="666" y="838"/>
                      <a:pt x="666" y="838"/>
                      <a:pt x="666" y="838"/>
                    </a:cubicBezTo>
                    <a:cubicBezTo>
                      <a:pt x="665" y="837"/>
                      <a:pt x="665" y="837"/>
                      <a:pt x="665" y="837"/>
                    </a:cubicBezTo>
                    <a:cubicBezTo>
                      <a:pt x="664" y="838"/>
                      <a:pt x="664" y="838"/>
                      <a:pt x="664" y="838"/>
                    </a:cubicBezTo>
                    <a:cubicBezTo>
                      <a:pt x="662" y="840"/>
                      <a:pt x="662" y="840"/>
                      <a:pt x="662" y="840"/>
                    </a:cubicBezTo>
                    <a:cubicBezTo>
                      <a:pt x="662" y="841"/>
                      <a:pt x="662" y="841"/>
                      <a:pt x="662" y="841"/>
                    </a:cubicBezTo>
                    <a:cubicBezTo>
                      <a:pt x="658" y="846"/>
                      <a:pt x="658" y="846"/>
                      <a:pt x="658" y="846"/>
                    </a:cubicBezTo>
                    <a:cubicBezTo>
                      <a:pt x="656" y="848"/>
                      <a:pt x="656" y="848"/>
                      <a:pt x="656" y="848"/>
                    </a:cubicBezTo>
                    <a:cubicBezTo>
                      <a:pt x="656" y="850"/>
                      <a:pt x="656" y="850"/>
                      <a:pt x="656" y="850"/>
                    </a:cubicBezTo>
                    <a:cubicBezTo>
                      <a:pt x="653" y="852"/>
                      <a:pt x="653" y="852"/>
                      <a:pt x="653" y="852"/>
                    </a:cubicBezTo>
                    <a:cubicBezTo>
                      <a:pt x="652" y="854"/>
                      <a:pt x="652" y="854"/>
                      <a:pt x="652" y="854"/>
                    </a:cubicBezTo>
                    <a:cubicBezTo>
                      <a:pt x="652" y="857"/>
                      <a:pt x="652" y="857"/>
                      <a:pt x="652" y="857"/>
                    </a:cubicBezTo>
                    <a:cubicBezTo>
                      <a:pt x="649" y="860"/>
                      <a:pt x="649" y="860"/>
                      <a:pt x="649" y="860"/>
                    </a:cubicBezTo>
                    <a:cubicBezTo>
                      <a:pt x="647" y="861"/>
                      <a:pt x="647" y="861"/>
                      <a:pt x="647" y="861"/>
                    </a:cubicBezTo>
                    <a:cubicBezTo>
                      <a:pt x="644" y="865"/>
                      <a:pt x="644" y="865"/>
                      <a:pt x="644" y="865"/>
                    </a:cubicBezTo>
                    <a:cubicBezTo>
                      <a:pt x="643" y="867"/>
                      <a:pt x="643" y="867"/>
                      <a:pt x="643" y="867"/>
                    </a:cubicBezTo>
                    <a:cubicBezTo>
                      <a:pt x="642" y="868"/>
                      <a:pt x="642" y="868"/>
                      <a:pt x="642" y="868"/>
                    </a:cubicBezTo>
                    <a:cubicBezTo>
                      <a:pt x="640" y="867"/>
                      <a:pt x="640" y="867"/>
                      <a:pt x="640" y="867"/>
                    </a:cubicBezTo>
                    <a:cubicBezTo>
                      <a:pt x="638" y="867"/>
                      <a:pt x="638" y="867"/>
                      <a:pt x="638" y="867"/>
                    </a:cubicBezTo>
                    <a:cubicBezTo>
                      <a:pt x="637" y="868"/>
                      <a:pt x="637" y="868"/>
                      <a:pt x="637" y="868"/>
                    </a:cubicBezTo>
                    <a:cubicBezTo>
                      <a:pt x="636" y="868"/>
                      <a:pt x="636" y="868"/>
                      <a:pt x="636" y="868"/>
                    </a:cubicBezTo>
                    <a:cubicBezTo>
                      <a:pt x="634" y="870"/>
                      <a:pt x="634" y="870"/>
                      <a:pt x="634" y="870"/>
                    </a:cubicBezTo>
                    <a:cubicBezTo>
                      <a:pt x="601" y="870"/>
                      <a:pt x="601" y="870"/>
                      <a:pt x="601" y="870"/>
                    </a:cubicBezTo>
                    <a:cubicBezTo>
                      <a:pt x="597" y="871"/>
                      <a:pt x="597" y="871"/>
                      <a:pt x="597" y="871"/>
                    </a:cubicBezTo>
                    <a:cubicBezTo>
                      <a:pt x="595" y="872"/>
                      <a:pt x="595" y="872"/>
                      <a:pt x="595" y="872"/>
                    </a:cubicBezTo>
                    <a:cubicBezTo>
                      <a:pt x="592" y="874"/>
                      <a:pt x="592" y="874"/>
                      <a:pt x="592" y="874"/>
                    </a:cubicBezTo>
                    <a:cubicBezTo>
                      <a:pt x="590" y="875"/>
                      <a:pt x="590" y="875"/>
                      <a:pt x="590" y="875"/>
                    </a:cubicBezTo>
                    <a:cubicBezTo>
                      <a:pt x="585" y="880"/>
                      <a:pt x="585" y="880"/>
                      <a:pt x="585" y="880"/>
                    </a:cubicBezTo>
                    <a:cubicBezTo>
                      <a:pt x="581" y="881"/>
                      <a:pt x="581" y="881"/>
                      <a:pt x="581" y="881"/>
                    </a:cubicBezTo>
                    <a:cubicBezTo>
                      <a:pt x="579" y="882"/>
                      <a:pt x="579" y="882"/>
                      <a:pt x="579" y="882"/>
                    </a:cubicBezTo>
                    <a:cubicBezTo>
                      <a:pt x="570" y="889"/>
                      <a:pt x="570" y="889"/>
                      <a:pt x="570" y="889"/>
                    </a:cubicBezTo>
                    <a:cubicBezTo>
                      <a:pt x="549" y="896"/>
                      <a:pt x="549" y="896"/>
                      <a:pt x="549" y="896"/>
                    </a:cubicBezTo>
                    <a:cubicBezTo>
                      <a:pt x="548" y="901"/>
                      <a:pt x="548" y="901"/>
                      <a:pt x="548" y="901"/>
                    </a:cubicBezTo>
                    <a:cubicBezTo>
                      <a:pt x="543" y="903"/>
                      <a:pt x="543" y="903"/>
                      <a:pt x="543" y="903"/>
                    </a:cubicBezTo>
                    <a:cubicBezTo>
                      <a:pt x="504" y="913"/>
                      <a:pt x="504" y="913"/>
                      <a:pt x="504" y="913"/>
                    </a:cubicBezTo>
                    <a:cubicBezTo>
                      <a:pt x="502" y="910"/>
                      <a:pt x="502" y="910"/>
                      <a:pt x="502" y="910"/>
                    </a:cubicBezTo>
                    <a:cubicBezTo>
                      <a:pt x="504" y="907"/>
                      <a:pt x="504" y="907"/>
                      <a:pt x="504" y="907"/>
                    </a:cubicBezTo>
                    <a:cubicBezTo>
                      <a:pt x="508" y="905"/>
                      <a:pt x="508" y="905"/>
                      <a:pt x="508" y="905"/>
                    </a:cubicBezTo>
                    <a:cubicBezTo>
                      <a:pt x="510" y="903"/>
                      <a:pt x="510" y="903"/>
                      <a:pt x="510" y="903"/>
                    </a:cubicBezTo>
                    <a:cubicBezTo>
                      <a:pt x="511" y="900"/>
                      <a:pt x="511" y="900"/>
                      <a:pt x="511" y="900"/>
                    </a:cubicBezTo>
                    <a:cubicBezTo>
                      <a:pt x="512" y="897"/>
                      <a:pt x="512" y="897"/>
                      <a:pt x="512" y="897"/>
                    </a:cubicBezTo>
                    <a:cubicBezTo>
                      <a:pt x="513" y="882"/>
                      <a:pt x="513" y="882"/>
                      <a:pt x="513" y="882"/>
                    </a:cubicBezTo>
                    <a:cubicBezTo>
                      <a:pt x="506" y="847"/>
                      <a:pt x="506" y="847"/>
                      <a:pt x="506" y="847"/>
                    </a:cubicBezTo>
                    <a:cubicBezTo>
                      <a:pt x="499" y="842"/>
                      <a:pt x="499" y="842"/>
                      <a:pt x="499" y="842"/>
                    </a:cubicBezTo>
                    <a:cubicBezTo>
                      <a:pt x="496" y="838"/>
                      <a:pt x="496" y="838"/>
                      <a:pt x="496" y="838"/>
                    </a:cubicBezTo>
                    <a:cubicBezTo>
                      <a:pt x="451" y="817"/>
                      <a:pt x="451" y="817"/>
                      <a:pt x="451" y="817"/>
                    </a:cubicBezTo>
                    <a:cubicBezTo>
                      <a:pt x="449" y="816"/>
                      <a:pt x="449" y="816"/>
                      <a:pt x="449" y="816"/>
                    </a:cubicBezTo>
                    <a:cubicBezTo>
                      <a:pt x="446" y="815"/>
                      <a:pt x="446" y="815"/>
                      <a:pt x="446" y="815"/>
                    </a:cubicBezTo>
                    <a:cubicBezTo>
                      <a:pt x="445" y="814"/>
                      <a:pt x="445" y="814"/>
                      <a:pt x="445" y="814"/>
                    </a:cubicBezTo>
                    <a:cubicBezTo>
                      <a:pt x="440" y="814"/>
                      <a:pt x="440" y="814"/>
                      <a:pt x="440" y="814"/>
                    </a:cubicBezTo>
                    <a:cubicBezTo>
                      <a:pt x="439" y="812"/>
                      <a:pt x="439" y="812"/>
                      <a:pt x="439" y="812"/>
                    </a:cubicBezTo>
                    <a:cubicBezTo>
                      <a:pt x="438" y="811"/>
                      <a:pt x="438" y="811"/>
                      <a:pt x="438" y="811"/>
                    </a:cubicBezTo>
                    <a:cubicBezTo>
                      <a:pt x="436" y="812"/>
                      <a:pt x="436" y="812"/>
                      <a:pt x="436" y="812"/>
                    </a:cubicBezTo>
                    <a:cubicBezTo>
                      <a:pt x="432" y="812"/>
                      <a:pt x="432" y="812"/>
                      <a:pt x="432" y="812"/>
                    </a:cubicBezTo>
                    <a:cubicBezTo>
                      <a:pt x="431" y="811"/>
                      <a:pt x="431" y="811"/>
                      <a:pt x="431" y="811"/>
                    </a:cubicBezTo>
                    <a:cubicBezTo>
                      <a:pt x="429" y="810"/>
                      <a:pt x="429" y="810"/>
                      <a:pt x="429" y="810"/>
                    </a:cubicBezTo>
                    <a:cubicBezTo>
                      <a:pt x="427" y="809"/>
                      <a:pt x="427" y="809"/>
                      <a:pt x="427" y="809"/>
                    </a:cubicBezTo>
                    <a:cubicBezTo>
                      <a:pt x="423" y="808"/>
                      <a:pt x="423" y="808"/>
                      <a:pt x="423" y="808"/>
                    </a:cubicBezTo>
                    <a:cubicBezTo>
                      <a:pt x="422" y="805"/>
                      <a:pt x="422" y="805"/>
                      <a:pt x="422" y="805"/>
                    </a:cubicBezTo>
                    <a:cubicBezTo>
                      <a:pt x="420" y="805"/>
                      <a:pt x="420" y="805"/>
                      <a:pt x="420" y="805"/>
                    </a:cubicBezTo>
                    <a:cubicBezTo>
                      <a:pt x="418" y="803"/>
                      <a:pt x="418" y="803"/>
                      <a:pt x="418" y="803"/>
                    </a:cubicBezTo>
                    <a:cubicBezTo>
                      <a:pt x="416" y="803"/>
                      <a:pt x="416" y="803"/>
                      <a:pt x="416" y="803"/>
                    </a:cubicBezTo>
                    <a:cubicBezTo>
                      <a:pt x="414" y="803"/>
                      <a:pt x="414" y="803"/>
                      <a:pt x="414" y="803"/>
                    </a:cubicBezTo>
                    <a:cubicBezTo>
                      <a:pt x="412" y="803"/>
                      <a:pt x="412" y="803"/>
                      <a:pt x="412" y="803"/>
                    </a:cubicBezTo>
                    <a:cubicBezTo>
                      <a:pt x="411" y="804"/>
                      <a:pt x="411" y="804"/>
                      <a:pt x="411" y="804"/>
                    </a:cubicBezTo>
                    <a:cubicBezTo>
                      <a:pt x="410" y="802"/>
                      <a:pt x="410" y="802"/>
                      <a:pt x="410" y="802"/>
                    </a:cubicBezTo>
                    <a:cubicBezTo>
                      <a:pt x="407" y="802"/>
                      <a:pt x="407" y="802"/>
                      <a:pt x="407" y="802"/>
                    </a:cubicBezTo>
                    <a:cubicBezTo>
                      <a:pt x="407" y="801"/>
                      <a:pt x="407" y="801"/>
                      <a:pt x="407" y="801"/>
                    </a:cubicBezTo>
                    <a:cubicBezTo>
                      <a:pt x="405" y="800"/>
                      <a:pt x="405" y="800"/>
                      <a:pt x="405" y="800"/>
                    </a:cubicBezTo>
                    <a:cubicBezTo>
                      <a:pt x="404" y="800"/>
                      <a:pt x="404" y="800"/>
                      <a:pt x="404" y="800"/>
                    </a:cubicBezTo>
                    <a:cubicBezTo>
                      <a:pt x="403" y="798"/>
                      <a:pt x="403" y="798"/>
                      <a:pt x="403" y="798"/>
                    </a:cubicBezTo>
                    <a:cubicBezTo>
                      <a:pt x="402" y="797"/>
                      <a:pt x="402" y="797"/>
                      <a:pt x="402" y="797"/>
                    </a:cubicBezTo>
                    <a:cubicBezTo>
                      <a:pt x="400" y="795"/>
                      <a:pt x="400" y="795"/>
                      <a:pt x="400" y="795"/>
                    </a:cubicBezTo>
                    <a:cubicBezTo>
                      <a:pt x="397" y="795"/>
                      <a:pt x="397" y="795"/>
                      <a:pt x="397" y="795"/>
                    </a:cubicBezTo>
                    <a:cubicBezTo>
                      <a:pt x="395" y="795"/>
                      <a:pt x="395" y="795"/>
                      <a:pt x="395" y="795"/>
                    </a:cubicBezTo>
                    <a:lnTo>
                      <a:pt x="101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6" name="Freeform 172">
                <a:extLst>
                  <a:ext uri="{FF2B5EF4-FFF2-40B4-BE49-F238E27FC236}">
                    <a16:creationId xmlns:a16="http://schemas.microsoft.com/office/drawing/2014/main" id="{38B2D9BF-BDD0-4EB0-8142-897A931601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75263" y="3659188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7" name="Freeform 173">
                <a:extLst>
                  <a:ext uri="{FF2B5EF4-FFF2-40B4-BE49-F238E27FC236}">
                    <a16:creationId xmlns:a16="http://schemas.microsoft.com/office/drawing/2014/main" id="{7FD1B69B-80D1-48BC-A699-921E94355D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03838" y="3668713"/>
                <a:ext cx="20638" cy="9525"/>
              </a:xfrm>
              <a:custGeom>
                <a:avLst/>
                <a:gdLst>
                  <a:gd name="T0" fmla="*/ 1 w 13"/>
                  <a:gd name="T1" fmla="*/ 0 h 6"/>
                  <a:gd name="T2" fmla="*/ 2 w 13"/>
                  <a:gd name="T3" fmla="*/ 0 h 6"/>
                  <a:gd name="T4" fmla="*/ 5 w 13"/>
                  <a:gd name="T5" fmla="*/ 0 h 6"/>
                  <a:gd name="T6" fmla="*/ 9 w 13"/>
                  <a:gd name="T7" fmla="*/ 0 h 6"/>
                  <a:gd name="T8" fmla="*/ 10 w 13"/>
                  <a:gd name="T9" fmla="*/ 2 h 6"/>
                  <a:gd name="T10" fmla="*/ 12 w 13"/>
                  <a:gd name="T11" fmla="*/ 2 h 6"/>
                  <a:gd name="T12" fmla="*/ 13 w 13"/>
                  <a:gd name="T13" fmla="*/ 3 h 6"/>
                  <a:gd name="T14" fmla="*/ 13 w 13"/>
                  <a:gd name="T15" fmla="*/ 4 h 6"/>
                  <a:gd name="T16" fmla="*/ 11 w 13"/>
                  <a:gd name="T17" fmla="*/ 4 h 6"/>
                  <a:gd name="T18" fmla="*/ 10 w 13"/>
                  <a:gd name="T19" fmla="*/ 3 h 6"/>
                  <a:gd name="T20" fmla="*/ 10 w 13"/>
                  <a:gd name="T21" fmla="*/ 5 h 6"/>
                  <a:gd name="T22" fmla="*/ 9 w 13"/>
                  <a:gd name="T23" fmla="*/ 5 h 6"/>
                  <a:gd name="T24" fmla="*/ 9 w 13"/>
                  <a:gd name="T25" fmla="*/ 5 h 6"/>
                  <a:gd name="T26" fmla="*/ 8 w 13"/>
                  <a:gd name="T27" fmla="*/ 5 h 6"/>
                  <a:gd name="T28" fmla="*/ 8 w 13"/>
                  <a:gd name="T29" fmla="*/ 6 h 6"/>
                  <a:gd name="T30" fmla="*/ 6 w 13"/>
                  <a:gd name="T31" fmla="*/ 6 h 6"/>
                  <a:gd name="T32" fmla="*/ 5 w 13"/>
                  <a:gd name="T33" fmla="*/ 5 h 6"/>
                  <a:gd name="T34" fmla="*/ 4 w 13"/>
                  <a:gd name="T35" fmla="*/ 5 h 6"/>
                  <a:gd name="T36" fmla="*/ 3 w 13"/>
                  <a:gd name="T37" fmla="*/ 4 h 6"/>
                  <a:gd name="T38" fmla="*/ 2 w 13"/>
                  <a:gd name="T39" fmla="*/ 2 h 6"/>
                  <a:gd name="T40" fmla="*/ 1 w 13"/>
                  <a:gd name="T41" fmla="*/ 2 h 6"/>
                  <a:gd name="T42" fmla="*/ 1 w 13"/>
                  <a:gd name="T43" fmla="*/ 2 h 6"/>
                  <a:gd name="T44" fmla="*/ 0 w 13"/>
                  <a:gd name="T45" fmla="*/ 2 h 6"/>
                  <a:gd name="T46" fmla="*/ 0 w 13"/>
                  <a:gd name="T47" fmla="*/ 1 h 6"/>
                  <a:gd name="T48" fmla="*/ 1 w 13"/>
                  <a:gd name="T4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8" name="Freeform 174">
                <a:extLst>
                  <a:ext uri="{FF2B5EF4-FFF2-40B4-BE49-F238E27FC236}">
                    <a16:creationId xmlns:a16="http://schemas.microsoft.com/office/drawing/2014/main" id="{1DDB0810-8D5F-47EC-A915-2C264A87FB3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40350" y="3651251"/>
                <a:ext cx="26988" cy="22225"/>
              </a:xfrm>
              <a:custGeom>
                <a:avLst/>
                <a:gdLst>
                  <a:gd name="T0" fmla="*/ 27 w 32"/>
                  <a:gd name="T1" fmla="*/ 24 h 27"/>
                  <a:gd name="T2" fmla="*/ 30 w 32"/>
                  <a:gd name="T3" fmla="*/ 20 h 27"/>
                  <a:gd name="T4" fmla="*/ 29 w 32"/>
                  <a:gd name="T5" fmla="*/ 16 h 27"/>
                  <a:gd name="T6" fmla="*/ 31 w 32"/>
                  <a:gd name="T7" fmla="*/ 14 h 27"/>
                  <a:gd name="T8" fmla="*/ 31 w 32"/>
                  <a:gd name="T9" fmla="*/ 10 h 27"/>
                  <a:gd name="T10" fmla="*/ 32 w 32"/>
                  <a:gd name="T11" fmla="*/ 6 h 27"/>
                  <a:gd name="T12" fmla="*/ 30 w 32"/>
                  <a:gd name="T13" fmla="*/ 6 h 27"/>
                  <a:gd name="T14" fmla="*/ 26 w 32"/>
                  <a:gd name="T15" fmla="*/ 4 h 27"/>
                  <a:gd name="T16" fmla="*/ 20 w 32"/>
                  <a:gd name="T17" fmla="*/ 5 h 27"/>
                  <a:gd name="T18" fmla="*/ 13 w 32"/>
                  <a:gd name="T19" fmla="*/ 4 h 27"/>
                  <a:gd name="T20" fmla="*/ 15 w 32"/>
                  <a:gd name="T21" fmla="*/ 7 h 27"/>
                  <a:gd name="T22" fmla="*/ 20 w 32"/>
                  <a:gd name="T23" fmla="*/ 10 h 27"/>
                  <a:gd name="T24" fmla="*/ 20 w 32"/>
                  <a:gd name="T25" fmla="*/ 14 h 27"/>
                  <a:gd name="T26" fmla="*/ 24 w 32"/>
                  <a:gd name="T27" fmla="*/ 17 h 27"/>
                  <a:gd name="T28" fmla="*/ 26 w 32"/>
                  <a:gd name="T29" fmla="*/ 21 h 27"/>
                  <a:gd name="T30" fmla="*/ 20 w 32"/>
                  <a:gd name="T31" fmla="*/ 21 h 27"/>
                  <a:gd name="T32" fmla="*/ 15 w 32"/>
                  <a:gd name="T33" fmla="*/ 21 h 27"/>
                  <a:gd name="T34" fmla="*/ 10 w 32"/>
                  <a:gd name="T35" fmla="*/ 21 h 27"/>
                  <a:gd name="T36" fmla="*/ 9 w 32"/>
                  <a:gd name="T37" fmla="*/ 19 h 27"/>
                  <a:gd name="T38" fmla="*/ 4 w 32"/>
                  <a:gd name="T39" fmla="*/ 18 h 27"/>
                  <a:gd name="T40" fmla="*/ 0 w 32"/>
                  <a:gd name="T41" fmla="*/ 21 h 27"/>
                  <a:gd name="T42" fmla="*/ 4 w 32"/>
                  <a:gd name="T43" fmla="*/ 23 h 27"/>
                  <a:gd name="T44" fmla="*/ 8 w 32"/>
                  <a:gd name="T45" fmla="*/ 27 h 27"/>
                  <a:gd name="T46" fmla="*/ 9 w 32"/>
                  <a:gd name="T47" fmla="*/ 24 h 27"/>
                  <a:gd name="T48" fmla="*/ 16 w 32"/>
                  <a:gd name="T49" fmla="*/ 25 h 27"/>
                  <a:gd name="T50" fmla="*/ 24 w 32"/>
                  <a:gd name="T51" fmla="*/ 24 h 27"/>
                  <a:gd name="T52" fmla="*/ 27 w 32"/>
                  <a:gd name="T53" fmla="*/ 25 h 27"/>
                  <a:gd name="T54" fmla="*/ 21 w 32"/>
                  <a:gd name="T55" fmla="*/ 0 h 27"/>
                  <a:gd name="T56" fmla="*/ 20 w 32"/>
                  <a:gd name="T57" fmla="*/ 3 h 27"/>
                  <a:gd name="T58" fmla="*/ 14 w 32"/>
                  <a:gd name="T59" fmla="*/ 15 h 27"/>
                  <a:gd name="T60" fmla="*/ 18 w 32"/>
                  <a:gd name="T61" fmla="*/ 16 h 27"/>
                  <a:gd name="T62" fmla="*/ 16 w 32"/>
                  <a:gd name="T63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27">
                    <a:moveTo>
                      <a:pt x="27" y="25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5" y="7"/>
                      <a:pt x="15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" y="25"/>
                      <a:pt x="26" y="25"/>
                      <a:pt x="26" y="25"/>
                    </a:cubicBezTo>
                    <a:lnTo>
                      <a:pt x="27" y="25"/>
                    </a:lnTo>
                    <a:close/>
                    <a:moveTo>
                      <a:pt x="19" y="1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19" y="1"/>
                    </a:lnTo>
                    <a:close/>
                    <a:moveTo>
                      <a:pt x="14" y="15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6" y="17"/>
                      <a:pt x="16" y="17"/>
                      <a:pt x="16" y="17"/>
                    </a:cubicBezTo>
                    <a:lnTo>
                      <a:pt x="1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09" name="Freeform 175">
                <a:extLst>
                  <a:ext uri="{FF2B5EF4-FFF2-40B4-BE49-F238E27FC236}">
                    <a16:creationId xmlns:a16="http://schemas.microsoft.com/office/drawing/2014/main" id="{F21A589A-4185-4B1F-A0F2-E4FC7B86E05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43513" y="3619501"/>
                <a:ext cx="101600" cy="36513"/>
              </a:xfrm>
              <a:custGeom>
                <a:avLst/>
                <a:gdLst>
                  <a:gd name="T0" fmla="*/ 14 w 64"/>
                  <a:gd name="T1" fmla="*/ 9 h 23"/>
                  <a:gd name="T2" fmla="*/ 12 w 64"/>
                  <a:gd name="T3" fmla="*/ 12 h 23"/>
                  <a:gd name="T4" fmla="*/ 11 w 64"/>
                  <a:gd name="T5" fmla="*/ 11 h 23"/>
                  <a:gd name="T6" fmla="*/ 12 w 64"/>
                  <a:gd name="T7" fmla="*/ 10 h 23"/>
                  <a:gd name="T8" fmla="*/ 4 w 64"/>
                  <a:gd name="T9" fmla="*/ 8 h 23"/>
                  <a:gd name="T10" fmla="*/ 1 w 64"/>
                  <a:gd name="T11" fmla="*/ 9 h 23"/>
                  <a:gd name="T12" fmla="*/ 1 w 64"/>
                  <a:gd name="T13" fmla="*/ 10 h 23"/>
                  <a:gd name="T14" fmla="*/ 2 w 64"/>
                  <a:gd name="T15" fmla="*/ 10 h 23"/>
                  <a:gd name="T16" fmla="*/ 6 w 64"/>
                  <a:gd name="T17" fmla="*/ 7 h 23"/>
                  <a:gd name="T18" fmla="*/ 9 w 64"/>
                  <a:gd name="T19" fmla="*/ 8 h 23"/>
                  <a:gd name="T20" fmla="*/ 13 w 64"/>
                  <a:gd name="T21" fmla="*/ 5 h 23"/>
                  <a:gd name="T22" fmla="*/ 17 w 64"/>
                  <a:gd name="T23" fmla="*/ 4 h 23"/>
                  <a:gd name="T24" fmla="*/ 19 w 64"/>
                  <a:gd name="T25" fmla="*/ 5 h 23"/>
                  <a:gd name="T26" fmla="*/ 18 w 64"/>
                  <a:gd name="T27" fmla="*/ 7 h 23"/>
                  <a:gd name="T28" fmla="*/ 24 w 64"/>
                  <a:gd name="T29" fmla="*/ 7 h 23"/>
                  <a:gd name="T30" fmla="*/ 27 w 64"/>
                  <a:gd name="T31" fmla="*/ 8 h 23"/>
                  <a:gd name="T32" fmla="*/ 28 w 64"/>
                  <a:gd name="T33" fmla="*/ 9 h 23"/>
                  <a:gd name="T34" fmla="*/ 32 w 64"/>
                  <a:gd name="T35" fmla="*/ 10 h 23"/>
                  <a:gd name="T36" fmla="*/ 35 w 64"/>
                  <a:gd name="T37" fmla="*/ 11 h 23"/>
                  <a:gd name="T38" fmla="*/ 39 w 64"/>
                  <a:gd name="T39" fmla="*/ 14 h 23"/>
                  <a:gd name="T40" fmla="*/ 42 w 64"/>
                  <a:gd name="T41" fmla="*/ 17 h 23"/>
                  <a:gd name="T42" fmla="*/ 46 w 64"/>
                  <a:gd name="T43" fmla="*/ 18 h 23"/>
                  <a:gd name="T44" fmla="*/ 45 w 64"/>
                  <a:gd name="T45" fmla="*/ 20 h 23"/>
                  <a:gd name="T46" fmla="*/ 45 w 64"/>
                  <a:gd name="T47" fmla="*/ 23 h 23"/>
                  <a:gd name="T48" fmla="*/ 51 w 64"/>
                  <a:gd name="T49" fmla="*/ 22 h 23"/>
                  <a:gd name="T50" fmla="*/ 57 w 64"/>
                  <a:gd name="T51" fmla="*/ 22 h 23"/>
                  <a:gd name="T52" fmla="*/ 60 w 64"/>
                  <a:gd name="T53" fmla="*/ 21 h 23"/>
                  <a:gd name="T54" fmla="*/ 64 w 64"/>
                  <a:gd name="T55" fmla="*/ 20 h 23"/>
                  <a:gd name="T56" fmla="*/ 61 w 64"/>
                  <a:gd name="T57" fmla="*/ 18 h 23"/>
                  <a:gd name="T58" fmla="*/ 55 w 64"/>
                  <a:gd name="T59" fmla="*/ 16 h 23"/>
                  <a:gd name="T60" fmla="*/ 55 w 64"/>
                  <a:gd name="T61" fmla="*/ 14 h 23"/>
                  <a:gd name="T62" fmla="*/ 51 w 64"/>
                  <a:gd name="T63" fmla="*/ 12 h 23"/>
                  <a:gd name="T64" fmla="*/ 47 w 64"/>
                  <a:gd name="T65" fmla="*/ 11 h 23"/>
                  <a:gd name="T66" fmla="*/ 46 w 64"/>
                  <a:gd name="T67" fmla="*/ 11 h 23"/>
                  <a:gd name="T68" fmla="*/ 45 w 64"/>
                  <a:gd name="T69" fmla="*/ 10 h 23"/>
                  <a:gd name="T70" fmla="*/ 39 w 64"/>
                  <a:gd name="T71" fmla="*/ 8 h 23"/>
                  <a:gd name="T72" fmla="*/ 34 w 64"/>
                  <a:gd name="T73" fmla="*/ 6 h 23"/>
                  <a:gd name="T74" fmla="*/ 30 w 64"/>
                  <a:gd name="T75" fmla="*/ 3 h 23"/>
                  <a:gd name="T76" fmla="*/ 24 w 64"/>
                  <a:gd name="T77" fmla="*/ 2 h 23"/>
                  <a:gd name="T78" fmla="*/ 18 w 64"/>
                  <a:gd name="T79" fmla="*/ 0 h 23"/>
                  <a:gd name="T80" fmla="*/ 11 w 64"/>
                  <a:gd name="T81" fmla="*/ 2 h 23"/>
                  <a:gd name="T82" fmla="*/ 6 w 64"/>
                  <a:gd name="T83" fmla="*/ 4 h 23"/>
                  <a:gd name="T84" fmla="*/ 3 w 64"/>
                  <a:gd name="T8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23">
                    <a:moveTo>
                      <a:pt x="12" y="10"/>
                    </a:moveTo>
                    <a:lnTo>
                      <a:pt x="12" y="9"/>
                    </a:lnTo>
                    <a:lnTo>
                      <a:pt x="14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  <a:moveTo>
                      <a:pt x="3" y="6"/>
                    </a:moveTo>
                    <a:lnTo>
                      <a:pt x="4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21" y="8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9" y="14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5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5" y="23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4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0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58" y="17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6" y="14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9" y="12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3" y="4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0" name="Freeform 176">
                <a:extLst>
                  <a:ext uri="{FF2B5EF4-FFF2-40B4-BE49-F238E27FC236}">
                    <a16:creationId xmlns:a16="http://schemas.microsoft.com/office/drawing/2014/main" id="{FA232F2A-4685-4EED-9AB0-17AEA1A3BF3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05425" y="3581401"/>
                <a:ext cx="53975" cy="63500"/>
              </a:xfrm>
              <a:custGeom>
                <a:avLst/>
                <a:gdLst>
                  <a:gd name="T0" fmla="*/ 33 w 34"/>
                  <a:gd name="T1" fmla="*/ 35 h 40"/>
                  <a:gd name="T2" fmla="*/ 31 w 34"/>
                  <a:gd name="T3" fmla="*/ 40 h 40"/>
                  <a:gd name="T4" fmla="*/ 32 w 34"/>
                  <a:gd name="T5" fmla="*/ 37 h 40"/>
                  <a:gd name="T6" fmla="*/ 28 w 34"/>
                  <a:gd name="T7" fmla="*/ 38 h 40"/>
                  <a:gd name="T8" fmla="*/ 32 w 34"/>
                  <a:gd name="T9" fmla="*/ 29 h 40"/>
                  <a:gd name="T10" fmla="*/ 33 w 34"/>
                  <a:gd name="T11" fmla="*/ 30 h 40"/>
                  <a:gd name="T12" fmla="*/ 28 w 34"/>
                  <a:gd name="T13" fmla="*/ 27 h 40"/>
                  <a:gd name="T14" fmla="*/ 26 w 34"/>
                  <a:gd name="T15" fmla="*/ 30 h 40"/>
                  <a:gd name="T16" fmla="*/ 25 w 34"/>
                  <a:gd name="T17" fmla="*/ 30 h 40"/>
                  <a:gd name="T18" fmla="*/ 28 w 34"/>
                  <a:gd name="T19" fmla="*/ 27 h 40"/>
                  <a:gd name="T20" fmla="*/ 26 w 34"/>
                  <a:gd name="T21" fmla="*/ 28 h 40"/>
                  <a:gd name="T22" fmla="*/ 24 w 34"/>
                  <a:gd name="T23" fmla="*/ 26 h 40"/>
                  <a:gd name="T24" fmla="*/ 21 w 34"/>
                  <a:gd name="T25" fmla="*/ 25 h 40"/>
                  <a:gd name="T26" fmla="*/ 21 w 34"/>
                  <a:gd name="T27" fmla="*/ 26 h 40"/>
                  <a:gd name="T28" fmla="*/ 19 w 34"/>
                  <a:gd name="T29" fmla="*/ 22 h 40"/>
                  <a:gd name="T30" fmla="*/ 15 w 34"/>
                  <a:gd name="T31" fmla="*/ 22 h 40"/>
                  <a:gd name="T32" fmla="*/ 25 w 34"/>
                  <a:gd name="T33" fmla="*/ 18 h 40"/>
                  <a:gd name="T34" fmla="*/ 25 w 34"/>
                  <a:gd name="T35" fmla="*/ 19 h 40"/>
                  <a:gd name="T36" fmla="*/ 18 w 34"/>
                  <a:gd name="T37" fmla="*/ 16 h 40"/>
                  <a:gd name="T38" fmla="*/ 19 w 34"/>
                  <a:gd name="T39" fmla="*/ 19 h 40"/>
                  <a:gd name="T40" fmla="*/ 21 w 34"/>
                  <a:gd name="T41" fmla="*/ 19 h 40"/>
                  <a:gd name="T42" fmla="*/ 18 w 34"/>
                  <a:gd name="T43" fmla="*/ 15 h 40"/>
                  <a:gd name="T44" fmla="*/ 16 w 34"/>
                  <a:gd name="T45" fmla="*/ 12 h 40"/>
                  <a:gd name="T46" fmla="*/ 15 w 34"/>
                  <a:gd name="T47" fmla="*/ 14 h 40"/>
                  <a:gd name="T48" fmla="*/ 15 w 34"/>
                  <a:gd name="T49" fmla="*/ 11 h 40"/>
                  <a:gd name="T50" fmla="*/ 7 w 34"/>
                  <a:gd name="T51" fmla="*/ 0 h 40"/>
                  <a:gd name="T52" fmla="*/ 11 w 34"/>
                  <a:gd name="T53" fmla="*/ 2 h 40"/>
                  <a:gd name="T54" fmla="*/ 10 w 34"/>
                  <a:gd name="T55" fmla="*/ 5 h 40"/>
                  <a:gd name="T56" fmla="*/ 10 w 34"/>
                  <a:gd name="T57" fmla="*/ 5 h 40"/>
                  <a:gd name="T58" fmla="*/ 9 w 34"/>
                  <a:gd name="T59" fmla="*/ 1 h 40"/>
                  <a:gd name="T60" fmla="*/ 0 w 34"/>
                  <a:gd name="T61" fmla="*/ 1 h 40"/>
                  <a:gd name="T62" fmla="*/ 4 w 34"/>
                  <a:gd name="T63" fmla="*/ 0 h 40"/>
                  <a:gd name="T64" fmla="*/ 6 w 34"/>
                  <a:gd name="T65" fmla="*/ 1 h 40"/>
                  <a:gd name="T66" fmla="*/ 1 w 34"/>
                  <a:gd name="T67" fmla="*/ 2 h 40"/>
                  <a:gd name="T68" fmla="*/ 9 w 34"/>
                  <a:gd name="T69" fmla="*/ 11 h 40"/>
                  <a:gd name="T70" fmla="*/ 8 w 34"/>
                  <a:gd name="T71" fmla="*/ 12 h 40"/>
                  <a:gd name="T72" fmla="*/ 5 w 34"/>
                  <a:gd name="T73" fmla="*/ 17 h 40"/>
                  <a:gd name="T74" fmla="*/ 5 w 34"/>
                  <a:gd name="T75" fmla="*/ 18 h 40"/>
                  <a:gd name="T76" fmla="*/ 5 w 34"/>
                  <a:gd name="T77" fmla="*/ 18 h 40"/>
                  <a:gd name="T78" fmla="*/ 5 w 34"/>
                  <a:gd name="T79" fmla="*/ 14 h 40"/>
                  <a:gd name="T80" fmla="*/ 4 w 34"/>
                  <a:gd name="T81" fmla="*/ 14 h 40"/>
                  <a:gd name="T82" fmla="*/ 5 w 34"/>
                  <a:gd name="T83" fmla="*/ 16 h 40"/>
                  <a:gd name="T84" fmla="*/ 5 w 34"/>
                  <a:gd name="T85" fmla="*/ 19 h 40"/>
                  <a:gd name="T86" fmla="*/ 7 w 34"/>
                  <a:gd name="T87" fmla="*/ 21 h 40"/>
                  <a:gd name="T88" fmla="*/ 7 w 34"/>
                  <a:gd name="T89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40">
                    <a:moveTo>
                      <a:pt x="32" y="36"/>
                    </a:moveTo>
                    <a:lnTo>
                      <a:pt x="33" y="36"/>
                    </a:lnTo>
                    <a:lnTo>
                      <a:pt x="33" y="35"/>
                    </a:lnTo>
                    <a:lnTo>
                      <a:pt x="32" y="36"/>
                    </a:lnTo>
                    <a:close/>
                    <a:moveTo>
                      <a:pt x="28" y="40"/>
                    </a:moveTo>
                    <a:lnTo>
                      <a:pt x="31" y="40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1" y="38"/>
                    </a:lnTo>
                    <a:lnTo>
                      <a:pt x="30" y="37"/>
                    </a:lnTo>
                    <a:lnTo>
                      <a:pt x="28" y="38"/>
                    </a:lnTo>
                    <a:lnTo>
                      <a:pt x="28" y="40"/>
                    </a:lnTo>
                    <a:close/>
                    <a:moveTo>
                      <a:pt x="31" y="30"/>
                    </a:moveTo>
                    <a:lnTo>
                      <a:pt x="32" y="29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3" y="30"/>
                    </a:lnTo>
                    <a:lnTo>
                      <a:pt x="32" y="31"/>
                    </a:lnTo>
                    <a:lnTo>
                      <a:pt x="31" y="30"/>
                    </a:lnTo>
                    <a:close/>
                    <a:moveTo>
                      <a:pt x="28" y="27"/>
                    </a:moveTo>
                    <a:lnTo>
                      <a:pt x="27" y="27"/>
                    </a:lnTo>
                    <a:lnTo>
                      <a:pt x="27" y="28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close/>
                    <a:moveTo>
                      <a:pt x="24" y="26"/>
                    </a:move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4" y="26"/>
                    </a:lnTo>
                    <a:close/>
                    <a:moveTo>
                      <a:pt x="20" y="21"/>
                    </a:moveTo>
                    <a:lnTo>
                      <a:pt x="21" y="24"/>
                    </a:lnTo>
                    <a:lnTo>
                      <a:pt x="21" y="25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19" y="22"/>
                    </a:lnTo>
                    <a:lnTo>
                      <a:pt x="20" y="21"/>
                    </a:lnTo>
                    <a:close/>
                    <a:moveTo>
                      <a:pt x="16" y="21"/>
                    </a:moveTo>
                    <a:lnTo>
                      <a:pt x="15" y="22"/>
                    </a:lnTo>
                    <a:lnTo>
                      <a:pt x="16" y="22"/>
                    </a:lnTo>
                    <a:lnTo>
                      <a:pt x="16" y="21"/>
                    </a:lnTo>
                    <a:close/>
                    <a:moveTo>
                      <a:pt x="25" y="18"/>
                    </a:moveTo>
                    <a:lnTo>
                      <a:pt x="24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close/>
                    <a:moveTo>
                      <a:pt x="18" y="15"/>
                    </a:moveTo>
                    <a:lnTo>
                      <a:pt x="18" y="16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8" y="15"/>
                    </a:lnTo>
                    <a:close/>
                    <a:moveTo>
                      <a:pt x="14" y="10"/>
                    </a:moveTo>
                    <a:lnTo>
                      <a:pt x="15" y="11"/>
                    </a:lnTo>
                    <a:lnTo>
                      <a:pt x="16" y="12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4" y="10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  <a:moveTo>
                      <a:pt x="7" y="12"/>
                    </a:moveTo>
                    <a:lnTo>
                      <a:pt x="9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7" y="12"/>
                    </a:lnTo>
                    <a:close/>
                    <a:moveTo>
                      <a:pt x="6" y="18"/>
                    </a:moveTo>
                    <a:lnTo>
                      <a:pt x="5" y="17"/>
                    </a:lnTo>
                    <a:lnTo>
                      <a:pt x="6" y="17"/>
                    </a:lnTo>
                    <a:lnTo>
                      <a:pt x="6" y="18"/>
                    </a:lnTo>
                    <a:close/>
                    <a:moveTo>
                      <a:pt x="5" y="18"/>
                    </a:moveTo>
                    <a:lnTo>
                      <a:pt x="5" y="18"/>
                    </a:lnTo>
                    <a:lnTo>
                      <a:pt x="5" y="19"/>
                    </a:lnTo>
                    <a:lnTo>
                      <a:pt x="5" y="18"/>
                    </a:lnTo>
                    <a:close/>
                    <a:moveTo>
                      <a:pt x="5" y="17"/>
                    </a:moveTo>
                    <a:lnTo>
                      <a:pt x="6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7"/>
                    </a:lnTo>
                    <a:close/>
                    <a:moveTo>
                      <a:pt x="7" y="18"/>
                    </a:move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1" name="Freeform 177">
                <a:extLst>
                  <a:ext uri="{FF2B5EF4-FFF2-40B4-BE49-F238E27FC236}">
                    <a16:creationId xmlns:a16="http://schemas.microsoft.com/office/drawing/2014/main" id="{41E792B0-E2A9-4243-8D4A-10594C89F25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08550" y="3282951"/>
                <a:ext cx="539750" cy="315913"/>
              </a:xfrm>
              <a:custGeom>
                <a:avLst/>
                <a:gdLst>
                  <a:gd name="T0" fmla="*/ 373 w 642"/>
                  <a:gd name="T1" fmla="*/ 37 h 378"/>
                  <a:gd name="T2" fmla="*/ 451 w 642"/>
                  <a:gd name="T3" fmla="*/ 72 h 378"/>
                  <a:gd name="T4" fmla="*/ 536 w 642"/>
                  <a:gd name="T5" fmla="*/ 115 h 378"/>
                  <a:gd name="T6" fmla="*/ 604 w 642"/>
                  <a:gd name="T7" fmla="*/ 94 h 378"/>
                  <a:gd name="T8" fmla="*/ 634 w 642"/>
                  <a:gd name="T9" fmla="*/ 77 h 378"/>
                  <a:gd name="T10" fmla="*/ 639 w 642"/>
                  <a:gd name="T11" fmla="*/ 112 h 378"/>
                  <a:gd name="T12" fmla="*/ 617 w 642"/>
                  <a:gd name="T13" fmla="*/ 118 h 378"/>
                  <a:gd name="T14" fmla="*/ 600 w 642"/>
                  <a:gd name="T15" fmla="*/ 128 h 378"/>
                  <a:gd name="T16" fmla="*/ 597 w 642"/>
                  <a:gd name="T17" fmla="*/ 150 h 378"/>
                  <a:gd name="T18" fmla="*/ 583 w 642"/>
                  <a:gd name="T19" fmla="*/ 161 h 378"/>
                  <a:gd name="T20" fmla="*/ 551 w 642"/>
                  <a:gd name="T21" fmla="*/ 174 h 378"/>
                  <a:gd name="T22" fmla="*/ 539 w 642"/>
                  <a:gd name="T23" fmla="*/ 194 h 378"/>
                  <a:gd name="T24" fmla="*/ 535 w 642"/>
                  <a:gd name="T25" fmla="*/ 198 h 378"/>
                  <a:gd name="T26" fmla="*/ 525 w 642"/>
                  <a:gd name="T27" fmla="*/ 212 h 378"/>
                  <a:gd name="T28" fmla="*/ 523 w 642"/>
                  <a:gd name="T29" fmla="*/ 190 h 378"/>
                  <a:gd name="T30" fmla="*/ 519 w 642"/>
                  <a:gd name="T31" fmla="*/ 206 h 378"/>
                  <a:gd name="T32" fmla="*/ 519 w 642"/>
                  <a:gd name="T33" fmla="*/ 213 h 378"/>
                  <a:gd name="T34" fmla="*/ 513 w 642"/>
                  <a:gd name="T35" fmla="*/ 220 h 378"/>
                  <a:gd name="T36" fmla="*/ 516 w 642"/>
                  <a:gd name="T37" fmla="*/ 235 h 378"/>
                  <a:gd name="T38" fmla="*/ 522 w 642"/>
                  <a:gd name="T39" fmla="*/ 242 h 378"/>
                  <a:gd name="T40" fmla="*/ 512 w 642"/>
                  <a:gd name="T41" fmla="*/ 250 h 378"/>
                  <a:gd name="T42" fmla="*/ 493 w 642"/>
                  <a:gd name="T43" fmla="*/ 265 h 378"/>
                  <a:gd name="T44" fmla="*/ 466 w 642"/>
                  <a:gd name="T45" fmla="*/ 282 h 378"/>
                  <a:gd name="T46" fmla="*/ 451 w 642"/>
                  <a:gd name="T47" fmla="*/ 312 h 378"/>
                  <a:gd name="T48" fmla="*/ 459 w 642"/>
                  <a:gd name="T49" fmla="*/ 362 h 378"/>
                  <a:gd name="T50" fmla="*/ 440 w 642"/>
                  <a:gd name="T51" fmla="*/ 369 h 378"/>
                  <a:gd name="T52" fmla="*/ 432 w 642"/>
                  <a:gd name="T53" fmla="*/ 352 h 378"/>
                  <a:gd name="T54" fmla="*/ 430 w 642"/>
                  <a:gd name="T55" fmla="*/ 327 h 378"/>
                  <a:gd name="T56" fmla="*/ 411 w 642"/>
                  <a:gd name="T57" fmla="*/ 319 h 378"/>
                  <a:gd name="T58" fmla="*/ 400 w 642"/>
                  <a:gd name="T59" fmla="*/ 312 h 378"/>
                  <a:gd name="T60" fmla="*/ 380 w 642"/>
                  <a:gd name="T61" fmla="*/ 310 h 378"/>
                  <a:gd name="T62" fmla="*/ 354 w 642"/>
                  <a:gd name="T63" fmla="*/ 317 h 378"/>
                  <a:gd name="T64" fmla="*/ 357 w 642"/>
                  <a:gd name="T65" fmla="*/ 326 h 378"/>
                  <a:gd name="T66" fmla="*/ 337 w 642"/>
                  <a:gd name="T67" fmla="*/ 324 h 378"/>
                  <a:gd name="T68" fmla="*/ 320 w 642"/>
                  <a:gd name="T69" fmla="*/ 319 h 378"/>
                  <a:gd name="T70" fmla="*/ 297 w 642"/>
                  <a:gd name="T71" fmla="*/ 320 h 378"/>
                  <a:gd name="T72" fmla="*/ 276 w 642"/>
                  <a:gd name="T73" fmla="*/ 333 h 378"/>
                  <a:gd name="T74" fmla="*/ 264 w 642"/>
                  <a:gd name="T75" fmla="*/ 365 h 378"/>
                  <a:gd name="T76" fmla="*/ 244 w 642"/>
                  <a:gd name="T77" fmla="*/ 349 h 378"/>
                  <a:gd name="T78" fmla="*/ 231 w 642"/>
                  <a:gd name="T79" fmla="*/ 319 h 378"/>
                  <a:gd name="T80" fmla="*/ 210 w 642"/>
                  <a:gd name="T81" fmla="*/ 319 h 378"/>
                  <a:gd name="T82" fmla="*/ 195 w 642"/>
                  <a:gd name="T83" fmla="*/ 319 h 378"/>
                  <a:gd name="T84" fmla="*/ 186 w 642"/>
                  <a:gd name="T85" fmla="*/ 304 h 378"/>
                  <a:gd name="T86" fmla="*/ 172 w 642"/>
                  <a:gd name="T87" fmla="*/ 285 h 378"/>
                  <a:gd name="T88" fmla="*/ 45 w 642"/>
                  <a:gd name="T89" fmla="*/ 250 h 378"/>
                  <a:gd name="T90" fmla="*/ 23 w 642"/>
                  <a:gd name="T91" fmla="*/ 233 h 378"/>
                  <a:gd name="T92" fmla="*/ 15 w 642"/>
                  <a:gd name="T93" fmla="*/ 203 h 378"/>
                  <a:gd name="T94" fmla="*/ 14 w 642"/>
                  <a:gd name="T95" fmla="*/ 188 h 378"/>
                  <a:gd name="T96" fmla="*/ 10 w 642"/>
                  <a:gd name="T97" fmla="*/ 187 h 378"/>
                  <a:gd name="T98" fmla="*/ 2 w 642"/>
                  <a:gd name="T99" fmla="*/ 148 h 378"/>
                  <a:gd name="T100" fmla="*/ 7 w 642"/>
                  <a:gd name="T101" fmla="*/ 109 h 378"/>
                  <a:gd name="T102" fmla="*/ 27 w 642"/>
                  <a:gd name="T103" fmla="*/ 54 h 378"/>
                  <a:gd name="T104" fmla="*/ 29 w 642"/>
                  <a:gd name="T105" fmla="*/ 46 h 378"/>
                  <a:gd name="T106" fmla="*/ 32 w 642"/>
                  <a:gd name="T107" fmla="*/ 21 h 378"/>
                  <a:gd name="T108" fmla="*/ 47 w 642"/>
                  <a:gd name="T109" fmla="*/ 23 h 378"/>
                  <a:gd name="T110" fmla="*/ 49 w 642"/>
                  <a:gd name="T111" fmla="*/ 33 h 378"/>
                  <a:gd name="T112" fmla="*/ 59 w 642"/>
                  <a:gd name="T113" fmla="*/ 7 h 378"/>
                  <a:gd name="T114" fmla="*/ 556 w 642"/>
                  <a:gd name="T115" fmla="*/ 170 h 378"/>
                  <a:gd name="T116" fmla="*/ 568 w 642"/>
                  <a:gd name="T117" fmla="*/ 165 h 378"/>
                  <a:gd name="T118" fmla="*/ 56 w 642"/>
                  <a:gd name="T119" fmla="*/ 12 h 378"/>
                  <a:gd name="T120" fmla="*/ 268 w 642"/>
                  <a:gd name="T121" fmla="*/ 34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2" h="378">
                    <a:moveTo>
                      <a:pt x="56" y="0"/>
                    </a:moveTo>
                    <a:cubicBezTo>
                      <a:pt x="350" y="29"/>
                      <a:pt x="350" y="29"/>
                      <a:pt x="350" y="29"/>
                    </a:cubicBezTo>
                    <a:cubicBezTo>
                      <a:pt x="352" y="29"/>
                      <a:pt x="352" y="29"/>
                      <a:pt x="352" y="29"/>
                    </a:cubicBezTo>
                    <a:cubicBezTo>
                      <a:pt x="355" y="29"/>
                      <a:pt x="355" y="29"/>
                      <a:pt x="355" y="29"/>
                    </a:cubicBezTo>
                    <a:cubicBezTo>
                      <a:pt x="357" y="31"/>
                      <a:pt x="357" y="31"/>
                      <a:pt x="357" y="31"/>
                    </a:cubicBezTo>
                    <a:cubicBezTo>
                      <a:pt x="358" y="32"/>
                      <a:pt x="358" y="32"/>
                      <a:pt x="358" y="32"/>
                    </a:cubicBezTo>
                    <a:cubicBezTo>
                      <a:pt x="359" y="34"/>
                      <a:pt x="359" y="34"/>
                      <a:pt x="359" y="34"/>
                    </a:cubicBezTo>
                    <a:cubicBezTo>
                      <a:pt x="360" y="34"/>
                      <a:pt x="360" y="34"/>
                      <a:pt x="360" y="34"/>
                    </a:cubicBezTo>
                    <a:cubicBezTo>
                      <a:pt x="362" y="35"/>
                      <a:pt x="362" y="35"/>
                      <a:pt x="362" y="35"/>
                    </a:cubicBezTo>
                    <a:cubicBezTo>
                      <a:pt x="362" y="36"/>
                      <a:pt x="362" y="36"/>
                      <a:pt x="362" y="36"/>
                    </a:cubicBezTo>
                    <a:cubicBezTo>
                      <a:pt x="365" y="36"/>
                      <a:pt x="365" y="36"/>
                      <a:pt x="365" y="36"/>
                    </a:cubicBezTo>
                    <a:cubicBezTo>
                      <a:pt x="366" y="38"/>
                      <a:pt x="366" y="38"/>
                      <a:pt x="366" y="38"/>
                    </a:cubicBezTo>
                    <a:cubicBezTo>
                      <a:pt x="367" y="37"/>
                      <a:pt x="367" y="37"/>
                      <a:pt x="367" y="37"/>
                    </a:cubicBezTo>
                    <a:cubicBezTo>
                      <a:pt x="369" y="37"/>
                      <a:pt x="369" y="37"/>
                      <a:pt x="369" y="37"/>
                    </a:cubicBezTo>
                    <a:cubicBezTo>
                      <a:pt x="371" y="37"/>
                      <a:pt x="371" y="37"/>
                      <a:pt x="371" y="37"/>
                    </a:cubicBezTo>
                    <a:cubicBezTo>
                      <a:pt x="373" y="37"/>
                      <a:pt x="373" y="37"/>
                      <a:pt x="373" y="37"/>
                    </a:cubicBezTo>
                    <a:cubicBezTo>
                      <a:pt x="375" y="39"/>
                      <a:pt x="375" y="39"/>
                      <a:pt x="375" y="39"/>
                    </a:cubicBezTo>
                    <a:cubicBezTo>
                      <a:pt x="377" y="39"/>
                      <a:pt x="377" y="39"/>
                      <a:pt x="377" y="39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82" y="43"/>
                      <a:pt x="382" y="43"/>
                      <a:pt x="382" y="43"/>
                    </a:cubicBezTo>
                    <a:cubicBezTo>
                      <a:pt x="384" y="44"/>
                      <a:pt x="384" y="44"/>
                      <a:pt x="384" y="44"/>
                    </a:cubicBezTo>
                    <a:cubicBezTo>
                      <a:pt x="386" y="45"/>
                      <a:pt x="386" y="45"/>
                      <a:pt x="386" y="45"/>
                    </a:cubicBezTo>
                    <a:cubicBezTo>
                      <a:pt x="387" y="46"/>
                      <a:pt x="387" y="46"/>
                      <a:pt x="387" y="46"/>
                    </a:cubicBezTo>
                    <a:cubicBezTo>
                      <a:pt x="391" y="46"/>
                      <a:pt x="391" y="46"/>
                      <a:pt x="391" y="46"/>
                    </a:cubicBezTo>
                    <a:cubicBezTo>
                      <a:pt x="393" y="45"/>
                      <a:pt x="393" y="45"/>
                      <a:pt x="393" y="45"/>
                    </a:cubicBezTo>
                    <a:cubicBezTo>
                      <a:pt x="394" y="46"/>
                      <a:pt x="394" y="46"/>
                      <a:pt x="394" y="46"/>
                    </a:cubicBezTo>
                    <a:cubicBezTo>
                      <a:pt x="395" y="48"/>
                      <a:pt x="395" y="48"/>
                      <a:pt x="395" y="48"/>
                    </a:cubicBezTo>
                    <a:cubicBezTo>
                      <a:pt x="400" y="48"/>
                      <a:pt x="400" y="48"/>
                      <a:pt x="400" y="48"/>
                    </a:cubicBezTo>
                    <a:cubicBezTo>
                      <a:pt x="401" y="49"/>
                      <a:pt x="401" y="49"/>
                      <a:pt x="401" y="49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6" y="51"/>
                      <a:pt x="406" y="51"/>
                      <a:pt x="406" y="51"/>
                    </a:cubicBezTo>
                    <a:cubicBezTo>
                      <a:pt x="451" y="72"/>
                      <a:pt x="451" y="72"/>
                      <a:pt x="451" y="72"/>
                    </a:cubicBezTo>
                    <a:cubicBezTo>
                      <a:pt x="454" y="76"/>
                      <a:pt x="454" y="76"/>
                      <a:pt x="454" y="76"/>
                    </a:cubicBezTo>
                    <a:cubicBezTo>
                      <a:pt x="461" y="81"/>
                      <a:pt x="461" y="81"/>
                      <a:pt x="461" y="81"/>
                    </a:cubicBezTo>
                    <a:cubicBezTo>
                      <a:pt x="468" y="116"/>
                      <a:pt x="468" y="116"/>
                      <a:pt x="468" y="116"/>
                    </a:cubicBezTo>
                    <a:cubicBezTo>
                      <a:pt x="467" y="131"/>
                      <a:pt x="467" y="131"/>
                      <a:pt x="467" y="131"/>
                    </a:cubicBezTo>
                    <a:cubicBezTo>
                      <a:pt x="466" y="134"/>
                      <a:pt x="466" y="134"/>
                      <a:pt x="466" y="134"/>
                    </a:cubicBezTo>
                    <a:cubicBezTo>
                      <a:pt x="465" y="137"/>
                      <a:pt x="465" y="137"/>
                      <a:pt x="465" y="137"/>
                    </a:cubicBezTo>
                    <a:cubicBezTo>
                      <a:pt x="463" y="139"/>
                      <a:pt x="463" y="139"/>
                      <a:pt x="463" y="139"/>
                    </a:cubicBezTo>
                    <a:cubicBezTo>
                      <a:pt x="459" y="141"/>
                      <a:pt x="459" y="141"/>
                      <a:pt x="459" y="141"/>
                    </a:cubicBezTo>
                    <a:cubicBezTo>
                      <a:pt x="457" y="144"/>
                      <a:pt x="457" y="144"/>
                      <a:pt x="457" y="144"/>
                    </a:cubicBezTo>
                    <a:cubicBezTo>
                      <a:pt x="459" y="147"/>
                      <a:pt x="459" y="147"/>
                      <a:pt x="459" y="147"/>
                    </a:cubicBezTo>
                    <a:cubicBezTo>
                      <a:pt x="498" y="137"/>
                      <a:pt x="498" y="137"/>
                      <a:pt x="498" y="137"/>
                    </a:cubicBezTo>
                    <a:cubicBezTo>
                      <a:pt x="503" y="135"/>
                      <a:pt x="503" y="135"/>
                      <a:pt x="503" y="135"/>
                    </a:cubicBezTo>
                    <a:cubicBezTo>
                      <a:pt x="504" y="130"/>
                      <a:pt x="504" y="130"/>
                      <a:pt x="504" y="130"/>
                    </a:cubicBezTo>
                    <a:cubicBezTo>
                      <a:pt x="525" y="123"/>
                      <a:pt x="525" y="123"/>
                      <a:pt x="525" y="123"/>
                    </a:cubicBezTo>
                    <a:cubicBezTo>
                      <a:pt x="534" y="116"/>
                      <a:pt x="534" y="116"/>
                      <a:pt x="534" y="116"/>
                    </a:cubicBezTo>
                    <a:cubicBezTo>
                      <a:pt x="536" y="115"/>
                      <a:pt x="536" y="115"/>
                      <a:pt x="536" y="115"/>
                    </a:cubicBezTo>
                    <a:cubicBezTo>
                      <a:pt x="540" y="114"/>
                      <a:pt x="540" y="114"/>
                      <a:pt x="540" y="114"/>
                    </a:cubicBezTo>
                    <a:cubicBezTo>
                      <a:pt x="545" y="109"/>
                      <a:pt x="545" y="109"/>
                      <a:pt x="545" y="109"/>
                    </a:cubicBezTo>
                    <a:cubicBezTo>
                      <a:pt x="547" y="108"/>
                      <a:pt x="547" y="108"/>
                      <a:pt x="547" y="108"/>
                    </a:cubicBezTo>
                    <a:cubicBezTo>
                      <a:pt x="550" y="106"/>
                      <a:pt x="550" y="106"/>
                      <a:pt x="550" y="106"/>
                    </a:cubicBezTo>
                    <a:cubicBezTo>
                      <a:pt x="552" y="105"/>
                      <a:pt x="552" y="105"/>
                      <a:pt x="552" y="105"/>
                    </a:cubicBezTo>
                    <a:cubicBezTo>
                      <a:pt x="556" y="104"/>
                      <a:pt x="556" y="104"/>
                      <a:pt x="556" y="104"/>
                    </a:cubicBezTo>
                    <a:cubicBezTo>
                      <a:pt x="589" y="104"/>
                      <a:pt x="589" y="104"/>
                      <a:pt x="589" y="104"/>
                    </a:cubicBezTo>
                    <a:cubicBezTo>
                      <a:pt x="591" y="102"/>
                      <a:pt x="591" y="102"/>
                      <a:pt x="591" y="102"/>
                    </a:cubicBezTo>
                    <a:cubicBezTo>
                      <a:pt x="592" y="102"/>
                      <a:pt x="592" y="102"/>
                      <a:pt x="592" y="102"/>
                    </a:cubicBezTo>
                    <a:cubicBezTo>
                      <a:pt x="593" y="101"/>
                      <a:pt x="593" y="101"/>
                      <a:pt x="593" y="101"/>
                    </a:cubicBezTo>
                    <a:cubicBezTo>
                      <a:pt x="595" y="101"/>
                      <a:pt x="595" y="101"/>
                      <a:pt x="595" y="101"/>
                    </a:cubicBezTo>
                    <a:cubicBezTo>
                      <a:pt x="597" y="102"/>
                      <a:pt x="597" y="102"/>
                      <a:pt x="597" y="102"/>
                    </a:cubicBezTo>
                    <a:cubicBezTo>
                      <a:pt x="598" y="101"/>
                      <a:pt x="598" y="101"/>
                      <a:pt x="598" y="101"/>
                    </a:cubicBezTo>
                    <a:cubicBezTo>
                      <a:pt x="599" y="99"/>
                      <a:pt x="599" y="99"/>
                      <a:pt x="599" y="99"/>
                    </a:cubicBezTo>
                    <a:cubicBezTo>
                      <a:pt x="602" y="95"/>
                      <a:pt x="602" y="95"/>
                      <a:pt x="602" y="95"/>
                    </a:cubicBezTo>
                    <a:cubicBezTo>
                      <a:pt x="604" y="94"/>
                      <a:pt x="604" y="94"/>
                      <a:pt x="604" y="94"/>
                    </a:cubicBezTo>
                    <a:cubicBezTo>
                      <a:pt x="607" y="91"/>
                      <a:pt x="607" y="91"/>
                      <a:pt x="607" y="91"/>
                    </a:cubicBezTo>
                    <a:cubicBezTo>
                      <a:pt x="607" y="88"/>
                      <a:pt x="607" y="88"/>
                      <a:pt x="607" y="88"/>
                    </a:cubicBezTo>
                    <a:cubicBezTo>
                      <a:pt x="608" y="86"/>
                      <a:pt x="608" y="86"/>
                      <a:pt x="608" y="86"/>
                    </a:cubicBezTo>
                    <a:cubicBezTo>
                      <a:pt x="611" y="84"/>
                      <a:pt x="611" y="84"/>
                      <a:pt x="611" y="84"/>
                    </a:cubicBezTo>
                    <a:cubicBezTo>
                      <a:pt x="611" y="82"/>
                      <a:pt x="611" y="82"/>
                      <a:pt x="611" y="82"/>
                    </a:cubicBezTo>
                    <a:cubicBezTo>
                      <a:pt x="613" y="80"/>
                      <a:pt x="613" y="80"/>
                      <a:pt x="613" y="80"/>
                    </a:cubicBezTo>
                    <a:cubicBezTo>
                      <a:pt x="617" y="75"/>
                      <a:pt x="617" y="75"/>
                      <a:pt x="617" y="75"/>
                    </a:cubicBezTo>
                    <a:cubicBezTo>
                      <a:pt x="617" y="74"/>
                      <a:pt x="617" y="74"/>
                      <a:pt x="617" y="74"/>
                    </a:cubicBezTo>
                    <a:cubicBezTo>
                      <a:pt x="619" y="72"/>
                      <a:pt x="619" y="72"/>
                      <a:pt x="619" y="72"/>
                    </a:cubicBezTo>
                    <a:cubicBezTo>
                      <a:pt x="620" y="71"/>
                      <a:pt x="620" y="71"/>
                      <a:pt x="620" y="71"/>
                    </a:cubicBezTo>
                    <a:cubicBezTo>
                      <a:pt x="621" y="72"/>
                      <a:pt x="621" y="72"/>
                      <a:pt x="621" y="72"/>
                    </a:cubicBezTo>
                    <a:cubicBezTo>
                      <a:pt x="623" y="74"/>
                      <a:pt x="623" y="74"/>
                      <a:pt x="623" y="74"/>
                    </a:cubicBezTo>
                    <a:cubicBezTo>
                      <a:pt x="625" y="73"/>
                      <a:pt x="625" y="73"/>
                      <a:pt x="625" y="73"/>
                    </a:cubicBezTo>
                    <a:cubicBezTo>
                      <a:pt x="629" y="74"/>
                      <a:pt x="629" y="74"/>
                      <a:pt x="629" y="74"/>
                    </a:cubicBezTo>
                    <a:cubicBezTo>
                      <a:pt x="629" y="73"/>
                      <a:pt x="629" y="73"/>
                      <a:pt x="629" y="73"/>
                    </a:cubicBezTo>
                    <a:cubicBezTo>
                      <a:pt x="634" y="77"/>
                      <a:pt x="634" y="77"/>
                      <a:pt x="634" y="77"/>
                    </a:cubicBezTo>
                    <a:cubicBezTo>
                      <a:pt x="634" y="81"/>
                      <a:pt x="634" y="81"/>
                      <a:pt x="634" y="81"/>
                    </a:cubicBezTo>
                    <a:cubicBezTo>
                      <a:pt x="632" y="95"/>
                      <a:pt x="632" y="95"/>
                      <a:pt x="632" y="95"/>
                    </a:cubicBezTo>
                    <a:cubicBezTo>
                      <a:pt x="631" y="97"/>
                      <a:pt x="631" y="97"/>
                      <a:pt x="631" y="97"/>
                    </a:cubicBezTo>
                    <a:cubicBezTo>
                      <a:pt x="632" y="97"/>
                      <a:pt x="632" y="97"/>
                      <a:pt x="632" y="97"/>
                    </a:cubicBezTo>
                    <a:cubicBezTo>
                      <a:pt x="633" y="99"/>
                      <a:pt x="633" y="99"/>
                      <a:pt x="633" y="99"/>
                    </a:cubicBezTo>
                    <a:cubicBezTo>
                      <a:pt x="634" y="100"/>
                      <a:pt x="634" y="100"/>
                      <a:pt x="634" y="100"/>
                    </a:cubicBezTo>
                    <a:cubicBezTo>
                      <a:pt x="634" y="102"/>
                      <a:pt x="634" y="102"/>
                      <a:pt x="634" y="102"/>
                    </a:cubicBezTo>
                    <a:cubicBezTo>
                      <a:pt x="633" y="103"/>
                      <a:pt x="633" y="103"/>
                      <a:pt x="633" y="103"/>
                    </a:cubicBezTo>
                    <a:cubicBezTo>
                      <a:pt x="634" y="104"/>
                      <a:pt x="634" y="104"/>
                      <a:pt x="634" y="104"/>
                    </a:cubicBezTo>
                    <a:cubicBezTo>
                      <a:pt x="633" y="105"/>
                      <a:pt x="633" y="105"/>
                      <a:pt x="633" y="105"/>
                    </a:cubicBezTo>
                    <a:cubicBezTo>
                      <a:pt x="634" y="106"/>
                      <a:pt x="634" y="106"/>
                      <a:pt x="634" y="106"/>
                    </a:cubicBezTo>
                    <a:cubicBezTo>
                      <a:pt x="634" y="106"/>
                      <a:pt x="634" y="106"/>
                      <a:pt x="634" y="106"/>
                    </a:cubicBezTo>
                    <a:cubicBezTo>
                      <a:pt x="634" y="106"/>
                      <a:pt x="634" y="106"/>
                      <a:pt x="634" y="106"/>
                    </a:cubicBezTo>
                    <a:cubicBezTo>
                      <a:pt x="638" y="108"/>
                      <a:pt x="638" y="108"/>
                      <a:pt x="638" y="108"/>
                    </a:cubicBezTo>
                    <a:cubicBezTo>
                      <a:pt x="637" y="111"/>
                      <a:pt x="637" y="111"/>
                      <a:pt x="637" y="111"/>
                    </a:cubicBezTo>
                    <a:cubicBezTo>
                      <a:pt x="639" y="112"/>
                      <a:pt x="639" y="112"/>
                      <a:pt x="639" y="112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2" y="112"/>
                      <a:pt x="642" y="112"/>
                      <a:pt x="642" y="112"/>
                    </a:cubicBezTo>
                    <a:cubicBezTo>
                      <a:pt x="640" y="114"/>
                      <a:pt x="640" y="114"/>
                      <a:pt x="640" y="114"/>
                    </a:cubicBezTo>
                    <a:cubicBezTo>
                      <a:pt x="638" y="114"/>
                      <a:pt x="638" y="114"/>
                      <a:pt x="638" y="114"/>
                    </a:cubicBezTo>
                    <a:cubicBezTo>
                      <a:pt x="638" y="113"/>
                      <a:pt x="638" y="113"/>
                      <a:pt x="638" y="113"/>
                    </a:cubicBezTo>
                    <a:cubicBezTo>
                      <a:pt x="635" y="114"/>
                      <a:pt x="635" y="114"/>
                      <a:pt x="635" y="114"/>
                    </a:cubicBezTo>
                    <a:cubicBezTo>
                      <a:pt x="633" y="114"/>
                      <a:pt x="633" y="114"/>
                      <a:pt x="633" y="114"/>
                    </a:cubicBezTo>
                    <a:cubicBezTo>
                      <a:pt x="631" y="116"/>
                      <a:pt x="631" y="116"/>
                      <a:pt x="631" y="116"/>
                    </a:cubicBezTo>
                    <a:cubicBezTo>
                      <a:pt x="630" y="116"/>
                      <a:pt x="630" y="116"/>
                      <a:pt x="630" y="116"/>
                    </a:cubicBezTo>
                    <a:cubicBezTo>
                      <a:pt x="628" y="116"/>
                      <a:pt x="628" y="116"/>
                      <a:pt x="628" y="116"/>
                    </a:cubicBezTo>
                    <a:cubicBezTo>
                      <a:pt x="626" y="118"/>
                      <a:pt x="626" y="118"/>
                      <a:pt x="626" y="118"/>
                    </a:cubicBezTo>
                    <a:cubicBezTo>
                      <a:pt x="625" y="118"/>
                      <a:pt x="625" y="118"/>
                      <a:pt x="625" y="118"/>
                    </a:cubicBezTo>
                    <a:cubicBezTo>
                      <a:pt x="624" y="116"/>
                      <a:pt x="624" y="116"/>
                      <a:pt x="624" y="116"/>
                    </a:cubicBezTo>
                    <a:cubicBezTo>
                      <a:pt x="622" y="116"/>
                      <a:pt x="622" y="116"/>
                      <a:pt x="622" y="116"/>
                    </a:cubicBezTo>
                    <a:cubicBezTo>
                      <a:pt x="620" y="118"/>
                      <a:pt x="620" y="118"/>
                      <a:pt x="620" y="118"/>
                    </a:cubicBezTo>
                    <a:cubicBezTo>
                      <a:pt x="617" y="118"/>
                      <a:pt x="617" y="118"/>
                      <a:pt x="617" y="118"/>
                    </a:cubicBezTo>
                    <a:cubicBezTo>
                      <a:pt x="617" y="116"/>
                      <a:pt x="617" y="116"/>
                      <a:pt x="617" y="116"/>
                    </a:cubicBezTo>
                    <a:cubicBezTo>
                      <a:pt x="618" y="114"/>
                      <a:pt x="618" y="114"/>
                      <a:pt x="618" y="114"/>
                    </a:cubicBezTo>
                    <a:cubicBezTo>
                      <a:pt x="615" y="118"/>
                      <a:pt x="615" y="118"/>
                      <a:pt x="615" y="118"/>
                    </a:cubicBezTo>
                    <a:cubicBezTo>
                      <a:pt x="612" y="121"/>
                      <a:pt x="612" y="121"/>
                      <a:pt x="612" y="121"/>
                    </a:cubicBezTo>
                    <a:cubicBezTo>
                      <a:pt x="611" y="122"/>
                      <a:pt x="611" y="122"/>
                      <a:pt x="611" y="122"/>
                    </a:cubicBezTo>
                    <a:cubicBezTo>
                      <a:pt x="610" y="121"/>
                      <a:pt x="610" y="121"/>
                      <a:pt x="610" y="121"/>
                    </a:cubicBezTo>
                    <a:cubicBezTo>
                      <a:pt x="609" y="124"/>
                      <a:pt x="609" y="124"/>
                      <a:pt x="609" y="124"/>
                    </a:cubicBezTo>
                    <a:cubicBezTo>
                      <a:pt x="608" y="124"/>
                      <a:pt x="608" y="124"/>
                      <a:pt x="608" y="124"/>
                    </a:cubicBezTo>
                    <a:cubicBezTo>
                      <a:pt x="608" y="121"/>
                      <a:pt x="608" y="121"/>
                      <a:pt x="608" y="121"/>
                    </a:cubicBezTo>
                    <a:cubicBezTo>
                      <a:pt x="606" y="124"/>
                      <a:pt x="606" y="124"/>
                      <a:pt x="606" y="124"/>
                    </a:cubicBezTo>
                    <a:cubicBezTo>
                      <a:pt x="605" y="125"/>
                      <a:pt x="605" y="125"/>
                      <a:pt x="605" y="125"/>
                    </a:cubicBezTo>
                    <a:cubicBezTo>
                      <a:pt x="604" y="124"/>
                      <a:pt x="604" y="124"/>
                      <a:pt x="604" y="124"/>
                    </a:cubicBezTo>
                    <a:cubicBezTo>
                      <a:pt x="604" y="123"/>
                      <a:pt x="604" y="123"/>
                      <a:pt x="604" y="123"/>
                    </a:cubicBezTo>
                    <a:cubicBezTo>
                      <a:pt x="602" y="125"/>
                      <a:pt x="602" y="125"/>
                      <a:pt x="602" y="125"/>
                    </a:cubicBezTo>
                    <a:cubicBezTo>
                      <a:pt x="601" y="125"/>
                      <a:pt x="601" y="125"/>
                      <a:pt x="601" y="125"/>
                    </a:cubicBezTo>
                    <a:cubicBezTo>
                      <a:pt x="600" y="128"/>
                      <a:pt x="600" y="128"/>
                      <a:pt x="600" y="128"/>
                    </a:cubicBezTo>
                    <a:cubicBezTo>
                      <a:pt x="595" y="131"/>
                      <a:pt x="595" y="131"/>
                      <a:pt x="595" y="131"/>
                    </a:cubicBezTo>
                    <a:cubicBezTo>
                      <a:pt x="594" y="135"/>
                      <a:pt x="594" y="135"/>
                      <a:pt x="594" y="135"/>
                    </a:cubicBezTo>
                    <a:cubicBezTo>
                      <a:pt x="593" y="137"/>
                      <a:pt x="593" y="137"/>
                      <a:pt x="593" y="137"/>
                    </a:cubicBezTo>
                    <a:cubicBezTo>
                      <a:pt x="592" y="139"/>
                      <a:pt x="592" y="139"/>
                      <a:pt x="592" y="139"/>
                    </a:cubicBezTo>
                    <a:cubicBezTo>
                      <a:pt x="591" y="140"/>
                      <a:pt x="591" y="140"/>
                      <a:pt x="591" y="140"/>
                    </a:cubicBezTo>
                    <a:cubicBezTo>
                      <a:pt x="591" y="141"/>
                      <a:pt x="591" y="141"/>
                      <a:pt x="591" y="141"/>
                    </a:cubicBezTo>
                    <a:cubicBezTo>
                      <a:pt x="592" y="141"/>
                      <a:pt x="592" y="141"/>
                      <a:pt x="592" y="141"/>
                    </a:cubicBezTo>
                    <a:cubicBezTo>
                      <a:pt x="592" y="143"/>
                      <a:pt x="592" y="143"/>
                      <a:pt x="592" y="143"/>
                    </a:cubicBezTo>
                    <a:cubicBezTo>
                      <a:pt x="588" y="146"/>
                      <a:pt x="588" y="146"/>
                      <a:pt x="588" y="146"/>
                    </a:cubicBezTo>
                    <a:cubicBezTo>
                      <a:pt x="588" y="147"/>
                      <a:pt x="588" y="147"/>
                      <a:pt x="588" y="147"/>
                    </a:cubicBezTo>
                    <a:cubicBezTo>
                      <a:pt x="591" y="149"/>
                      <a:pt x="591" y="149"/>
                      <a:pt x="591" y="149"/>
                    </a:cubicBezTo>
                    <a:cubicBezTo>
                      <a:pt x="592" y="153"/>
                      <a:pt x="592" y="153"/>
                      <a:pt x="592" y="153"/>
                    </a:cubicBezTo>
                    <a:cubicBezTo>
                      <a:pt x="593" y="154"/>
                      <a:pt x="593" y="154"/>
                      <a:pt x="593" y="154"/>
                    </a:cubicBezTo>
                    <a:cubicBezTo>
                      <a:pt x="596" y="154"/>
                      <a:pt x="596" y="154"/>
                      <a:pt x="596" y="154"/>
                    </a:cubicBezTo>
                    <a:cubicBezTo>
                      <a:pt x="597" y="152"/>
                      <a:pt x="597" y="152"/>
                      <a:pt x="597" y="152"/>
                    </a:cubicBezTo>
                    <a:cubicBezTo>
                      <a:pt x="597" y="150"/>
                      <a:pt x="597" y="150"/>
                      <a:pt x="597" y="150"/>
                    </a:cubicBezTo>
                    <a:cubicBezTo>
                      <a:pt x="598" y="150"/>
                      <a:pt x="598" y="150"/>
                      <a:pt x="598" y="150"/>
                    </a:cubicBezTo>
                    <a:cubicBezTo>
                      <a:pt x="599" y="153"/>
                      <a:pt x="599" y="153"/>
                      <a:pt x="599" y="153"/>
                    </a:cubicBezTo>
                    <a:cubicBezTo>
                      <a:pt x="597" y="156"/>
                      <a:pt x="597" y="156"/>
                      <a:pt x="597" y="156"/>
                    </a:cubicBezTo>
                    <a:cubicBezTo>
                      <a:pt x="592" y="158"/>
                      <a:pt x="592" y="158"/>
                      <a:pt x="592" y="158"/>
                    </a:cubicBezTo>
                    <a:cubicBezTo>
                      <a:pt x="591" y="158"/>
                      <a:pt x="591" y="158"/>
                      <a:pt x="591" y="158"/>
                    </a:cubicBezTo>
                    <a:cubicBezTo>
                      <a:pt x="591" y="156"/>
                      <a:pt x="591" y="156"/>
                      <a:pt x="591" y="156"/>
                    </a:cubicBezTo>
                    <a:cubicBezTo>
                      <a:pt x="590" y="154"/>
                      <a:pt x="590" y="154"/>
                      <a:pt x="590" y="154"/>
                    </a:cubicBezTo>
                    <a:cubicBezTo>
                      <a:pt x="588" y="158"/>
                      <a:pt x="588" y="158"/>
                      <a:pt x="588" y="158"/>
                    </a:cubicBezTo>
                    <a:cubicBezTo>
                      <a:pt x="586" y="160"/>
                      <a:pt x="586" y="160"/>
                      <a:pt x="586" y="160"/>
                    </a:cubicBezTo>
                    <a:cubicBezTo>
                      <a:pt x="584" y="160"/>
                      <a:pt x="584" y="160"/>
                      <a:pt x="584" y="160"/>
                    </a:cubicBezTo>
                    <a:cubicBezTo>
                      <a:pt x="584" y="158"/>
                      <a:pt x="584" y="158"/>
                      <a:pt x="584" y="158"/>
                    </a:cubicBezTo>
                    <a:cubicBezTo>
                      <a:pt x="584" y="156"/>
                      <a:pt x="584" y="156"/>
                      <a:pt x="584" y="156"/>
                    </a:cubicBezTo>
                    <a:cubicBezTo>
                      <a:pt x="582" y="154"/>
                      <a:pt x="582" y="154"/>
                      <a:pt x="582" y="154"/>
                    </a:cubicBezTo>
                    <a:cubicBezTo>
                      <a:pt x="582" y="156"/>
                      <a:pt x="582" y="156"/>
                      <a:pt x="582" y="156"/>
                    </a:cubicBezTo>
                    <a:cubicBezTo>
                      <a:pt x="582" y="159"/>
                      <a:pt x="582" y="159"/>
                      <a:pt x="582" y="159"/>
                    </a:cubicBezTo>
                    <a:cubicBezTo>
                      <a:pt x="583" y="161"/>
                      <a:pt x="583" y="161"/>
                      <a:pt x="583" y="161"/>
                    </a:cubicBezTo>
                    <a:cubicBezTo>
                      <a:pt x="581" y="161"/>
                      <a:pt x="581" y="161"/>
                      <a:pt x="581" y="161"/>
                    </a:cubicBezTo>
                    <a:cubicBezTo>
                      <a:pt x="577" y="161"/>
                      <a:pt x="577" y="161"/>
                      <a:pt x="577" y="161"/>
                    </a:cubicBezTo>
                    <a:cubicBezTo>
                      <a:pt x="574" y="162"/>
                      <a:pt x="574" y="162"/>
                      <a:pt x="574" y="162"/>
                    </a:cubicBezTo>
                    <a:cubicBezTo>
                      <a:pt x="572" y="161"/>
                      <a:pt x="572" y="161"/>
                      <a:pt x="572" y="161"/>
                    </a:cubicBezTo>
                    <a:cubicBezTo>
                      <a:pt x="567" y="162"/>
                      <a:pt x="567" y="162"/>
                      <a:pt x="567" y="162"/>
                    </a:cubicBezTo>
                    <a:cubicBezTo>
                      <a:pt x="566" y="161"/>
                      <a:pt x="566" y="161"/>
                      <a:pt x="566" y="161"/>
                    </a:cubicBezTo>
                    <a:cubicBezTo>
                      <a:pt x="565" y="161"/>
                      <a:pt x="565" y="161"/>
                      <a:pt x="565" y="161"/>
                    </a:cubicBezTo>
                    <a:cubicBezTo>
                      <a:pt x="561" y="164"/>
                      <a:pt x="561" y="164"/>
                      <a:pt x="561" y="164"/>
                    </a:cubicBezTo>
                    <a:cubicBezTo>
                      <a:pt x="559" y="164"/>
                      <a:pt x="559" y="164"/>
                      <a:pt x="559" y="164"/>
                    </a:cubicBezTo>
                    <a:cubicBezTo>
                      <a:pt x="555" y="166"/>
                      <a:pt x="555" y="166"/>
                      <a:pt x="555" y="166"/>
                    </a:cubicBezTo>
                    <a:cubicBezTo>
                      <a:pt x="553" y="166"/>
                      <a:pt x="553" y="166"/>
                      <a:pt x="553" y="166"/>
                    </a:cubicBezTo>
                    <a:cubicBezTo>
                      <a:pt x="552" y="168"/>
                      <a:pt x="552" y="168"/>
                      <a:pt x="552" y="168"/>
                    </a:cubicBezTo>
                    <a:cubicBezTo>
                      <a:pt x="552" y="169"/>
                      <a:pt x="552" y="169"/>
                      <a:pt x="552" y="169"/>
                    </a:cubicBezTo>
                    <a:cubicBezTo>
                      <a:pt x="549" y="171"/>
                      <a:pt x="549" y="171"/>
                      <a:pt x="549" y="171"/>
                    </a:cubicBezTo>
                    <a:cubicBezTo>
                      <a:pt x="549" y="173"/>
                      <a:pt x="549" y="173"/>
                      <a:pt x="549" y="173"/>
                    </a:cubicBezTo>
                    <a:cubicBezTo>
                      <a:pt x="551" y="174"/>
                      <a:pt x="551" y="174"/>
                      <a:pt x="551" y="174"/>
                    </a:cubicBezTo>
                    <a:cubicBezTo>
                      <a:pt x="551" y="175"/>
                      <a:pt x="551" y="175"/>
                      <a:pt x="551" y="175"/>
                    </a:cubicBezTo>
                    <a:cubicBezTo>
                      <a:pt x="550" y="177"/>
                      <a:pt x="550" y="177"/>
                      <a:pt x="550" y="177"/>
                    </a:cubicBezTo>
                    <a:cubicBezTo>
                      <a:pt x="550" y="178"/>
                      <a:pt x="550" y="178"/>
                      <a:pt x="550" y="178"/>
                    </a:cubicBezTo>
                    <a:cubicBezTo>
                      <a:pt x="549" y="180"/>
                      <a:pt x="549" y="180"/>
                      <a:pt x="549" y="180"/>
                    </a:cubicBezTo>
                    <a:cubicBezTo>
                      <a:pt x="549" y="181"/>
                      <a:pt x="549" y="181"/>
                      <a:pt x="549" y="181"/>
                    </a:cubicBezTo>
                    <a:cubicBezTo>
                      <a:pt x="548" y="182"/>
                      <a:pt x="548" y="182"/>
                      <a:pt x="548" y="182"/>
                    </a:cubicBezTo>
                    <a:cubicBezTo>
                      <a:pt x="548" y="184"/>
                      <a:pt x="548" y="184"/>
                      <a:pt x="548" y="184"/>
                    </a:cubicBezTo>
                    <a:cubicBezTo>
                      <a:pt x="547" y="184"/>
                      <a:pt x="547" y="184"/>
                      <a:pt x="547" y="184"/>
                    </a:cubicBezTo>
                    <a:cubicBezTo>
                      <a:pt x="545" y="186"/>
                      <a:pt x="545" y="186"/>
                      <a:pt x="545" y="186"/>
                    </a:cubicBezTo>
                    <a:cubicBezTo>
                      <a:pt x="544" y="189"/>
                      <a:pt x="544" y="189"/>
                      <a:pt x="544" y="189"/>
                    </a:cubicBezTo>
                    <a:cubicBezTo>
                      <a:pt x="543" y="190"/>
                      <a:pt x="543" y="190"/>
                      <a:pt x="543" y="190"/>
                    </a:cubicBezTo>
                    <a:cubicBezTo>
                      <a:pt x="542" y="191"/>
                      <a:pt x="542" y="191"/>
                      <a:pt x="542" y="191"/>
                    </a:cubicBezTo>
                    <a:cubicBezTo>
                      <a:pt x="541" y="191"/>
                      <a:pt x="541" y="191"/>
                      <a:pt x="541" y="191"/>
                    </a:cubicBezTo>
                    <a:cubicBezTo>
                      <a:pt x="541" y="192"/>
                      <a:pt x="541" y="192"/>
                      <a:pt x="541" y="192"/>
                    </a:cubicBezTo>
                    <a:cubicBezTo>
                      <a:pt x="539" y="195"/>
                      <a:pt x="539" y="195"/>
                      <a:pt x="539" y="195"/>
                    </a:cubicBezTo>
                    <a:cubicBezTo>
                      <a:pt x="539" y="194"/>
                      <a:pt x="539" y="194"/>
                      <a:pt x="539" y="194"/>
                    </a:cubicBezTo>
                    <a:cubicBezTo>
                      <a:pt x="537" y="195"/>
                      <a:pt x="537" y="195"/>
                      <a:pt x="537" y="195"/>
                    </a:cubicBezTo>
                    <a:cubicBezTo>
                      <a:pt x="538" y="192"/>
                      <a:pt x="538" y="192"/>
                      <a:pt x="538" y="192"/>
                    </a:cubicBezTo>
                    <a:cubicBezTo>
                      <a:pt x="537" y="191"/>
                      <a:pt x="537" y="191"/>
                      <a:pt x="537" y="191"/>
                    </a:cubicBezTo>
                    <a:cubicBezTo>
                      <a:pt x="536" y="192"/>
                      <a:pt x="536" y="192"/>
                      <a:pt x="536" y="192"/>
                    </a:cubicBezTo>
                    <a:cubicBezTo>
                      <a:pt x="533" y="189"/>
                      <a:pt x="533" y="189"/>
                      <a:pt x="533" y="189"/>
                    </a:cubicBezTo>
                    <a:cubicBezTo>
                      <a:pt x="532" y="187"/>
                      <a:pt x="532" y="187"/>
                      <a:pt x="532" y="187"/>
                    </a:cubicBezTo>
                    <a:cubicBezTo>
                      <a:pt x="533" y="186"/>
                      <a:pt x="533" y="186"/>
                      <a:pt x="533" y="186"/>
                    </a:cubicBezTo>
                    <a:cubicBezTo>
                      <a:pt x="537" y="182"/>
                      <a:pt x="537" y="182"/>
                      <a:pt x="537" y="182"/>
                    </a:cubicBezTo>
                    <a:cubicBezTo>
                      <a:pt x="534" y="183"/>
                      <a:pt x="534" y="183"/>
                      <a:pt x="534" y="183"/>
                    </a:cubicBezTo>
                    <a:cubicBezTo>
                      <a:pt x="532" y="185"/>
                      <a:pt x="532" y="185"/>
                      <a:pt x="532" y="185"/>
                    </a:cubicBezTo>
                    <a:cubicBezTo>
                      <a:pt x="531" y="187"/>
                      <a:pt x="531" y="187"/>
                      <a:pt x="531" y="187"/>
                    </a:cubicBezTo>
                    <a:cubicBezTo>
                      <a:pt x="531" y="189"/>
                      <a:pt x="531" y="189"/>
                      <a:pt x="531" y="189"/>
                    </a:cubicBezTo>
                    <a:cubicBezTo>
                      <a:pt x="532" y="190"/>
                      <a:pt x="532" y="190"/>
                      <a:pt x="532" y="190"/>
                    </a:cubicBezTo>
                    <a:cubicBezTo>
                      <a:pt x="533" y="193"/>
                      <a:pt x="533" y="193"/>
                      <a:pt x="533" y="193"/>
                    </a:cubicBezTo>
                    <a:cubicBezTo>
                      <a:pt x="534" y="195"/>
                      <a:pt x="534" y="195"/>
                      <a:pt x="534" y="195"/>
                    </a:cubicBezTo>
                    <a:cubicBezTo>
                      <a:pt x="535" y="198"/>
                      <a:pt x="535" y="198"/>
                      <a:pt x="535" y="198"/>
                    </a:cubicBezTo>
                    <a:cubicBezTo>
                      <a:pt x="535" y="201"/>
                      <a:pt x="535" y="201"/>
                      <a:pt x="535" y="201"/>
                    </a:cubicBezTo>
                    <a:cubicBezTo>
                      <a:pt x="533" y="205"/>
                      <a:pt x="533" y="205"/>
                      <a:pt x="533" y="205"/>
                    </a:cubicBezTo>
                    <a:cubicBezTo>
                      <a:pt x="531" y="207"/>
                      <a:pt x="531" y="207"/>
                      <a:pt x="531" y="207"/>
                    </a:cubicBezTo>
                    <a:cubicBezTo>
                      <a:pt x="529" y="212"/>
                      <a:pt x="529" y="212"/>
                      <a:pt x="529" y="212"/>
                    </a:cubicBezTo>
                    <a:cubicBezTo>
                      <a:pt x="528" y="214"/>
                      <a:pt x="528" y="214"/>
                      <a:pt x="528" y="214"/>
                    </a:cubicBezTo>
                    <a:cubicBezTo>
                      <a:pt x="528" y="215"/>
                      <a:pt x="528" y="215"/>
                      <a:pt x="528" y="215"/>
                    </a:cubicBezTo>
                    <a:cubicBezTo>
                      <a:pt x="527" y="216"/>
                      <a:pt x="527" y="216"/>
                      <a:pt x="527" y="216"/>
                    </a:cubicBezTo>
                    <a:cubicBezTo>
                      <a:pt x="527" y="215"/>
                      <a:pt x="527" y="215"/>
                      <a:pt x="527" y="215"/>
                    </a:cubicBezTo>
                    <a:cubicBezTo>
                      <a:pt x="527" y="214"/>
                      <a:pt x="527" y="214"/>
                      <a:pt x="527" y="214"/>
                    </a:cubicBezTo>
                    <a:cubicBezTo>
                      <a:pt x="524" y="218"/>
                      <a:pt x="524" y="218"/>
                      <a:pt x="524" y="218"/>
                    </a:cubicBezTo>
                    <a:cubicBezTo>
                      <a:pt x="524" y="219"/>
                      <a:pt x="524" y="219"/>
                      <a:pt x="524" y="219"/>
                    </a:cubicBezTo>
                    <a:cubicBezTo>
                      <a:pt x="523" y="220"/>
                      <a:pt x="523" y="220"/>
                      <a:pt x="523" y="220"/>
                    </a:cubicBezTo>
                    <a:cubicBezTo>
                      <a:pt x="523" y="218"/>
                      <a:pt x="523" y="218"/>
                      <a:pt x="523" y="218"/>
                    </a:cubicBezTo>
                    <a:cubicBezTo>
                      <a:pt x="524" y="216"/>
                      <a:pt x="524" y="216"/>
                      <a:pt x="524" y="216"/>
                    </a:cubicBezTo>
                    <a:cubicBezTo>
                      <a:pt x="525" y="213"/>
                      <a:pt x="525" y="213"/>
                      <a:pt x="525" y="213"/>
                    </a:cubicBezTo>
                    <a:cubicBezTo>
                      <a:pt x="525" y="212"/>
                      <a:pt x="525" y="212"/>
                      <a:pt x="525" y="212"/>
                    </a:cubicBezTo>
                    <a:cubicBezTo>
                      <a:pt x="526" y="210"/>
                      <a:pt x="526" y="210"/>
                      <a:pt x="526" y="210"/>
                    </a:cubicBezTo>
                    <a:cubicBezTo>
                      <a:pt x="526" y="210"/>
                      <a:pt x="526" y="210"/>
                      <a:pt x="526" y="210"/>
                    </a:cubicBezTo>
                    <a:cubicBezTo>
                      <a:pt x="528" y="209"/>
                      <a:pt x="528" y="209"/>
                      <a:pt x="528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4" y="207"/>
                      <a:pt x="524" y="207"/>
                      <a:pt x="524" y="207"/>
                    </a:cubicBezTo>
                    <a:cubicBezTo>
                      <a:pt x="525" y="206"/>
                      <a:pt x="525" y="206"/>
                      <a:pt x="525" y="206"/>
                    </a:cubicBezTo>
                    <a:cubicBezTo>
                      <a:pt x="525" y="206"/>
                      <a:pt x="525" y="206"/>
                      <a:pt x="525" y="206"/>
                    </a:cubicBezTo>
                    <a:cubicBezTo>
                      <a:pt x="524" y="206"/>
                      <a:pt x="524" y="206"/>
                      <a:pt x="524" y="206"/>
                    </a:cubicBezTo>
                    <a:cubicBezTo>
                      <a:pt x="524" y="205"/>
                      <a:pt x="524" y="205"/>
                      <a:pt x="524" y="205"/>
                    </a:cubicBezTo>
                    <a:cubicBezTo>
                      <a:pt x="523" y="206"/>
                      <a:pt x="523" y="206"/>
                      <a:pt x="523" y="206"/>
                    </a:cubicBezTo>
                    <a:cubicBezTo>
                      <a:pt x="521" y="203"/>
                      <a:pt x="521" y="203"/>
                      <a:pt x="521" y="203"/>
                    </a:cubicBezTo>
                    <a:cubicBezTo>
                      <a:pt x="521" y="201"/>
                      <a:pt x="521" y="201"/>
                      <a:pt x="521" y="201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23" y="196"/>
                      <a:pt x="523" y="196"/>
                      <a:pt x="523" y="196"/>
                    </a:cubicBezTo>
                    <a:cubicBezTo>
                      <a:pt x="521" y="193"/>
                      <a:pt x="521" y="193"/>
                      <a:pt x="521" y="193"/>
                    </a:cubicBezTo>
                    <a:cubicBezTo>
                      <a:pt x="523" y="190"/>
                      <a:pt x="523" y="190"/>
                      <a:pt x="523" y="190"/>
                    </a:cubicBezTo>
                    <a:cubicBezTo>
                      <a:pt x="524" y="189"/>
                      <a:pt x="524" y="189"/>
                      <a:pt x="524" y="189"/>
                    </a:cubicBezTo>
                    <a:cubicBezTo>
                      <a:pt x="524" y="188"/>
                      <a:pt x="524" y="188"/>
                      <a:pt x="524" y="188"/>
                    </a:cubicBezTo>
                    <a:cubicBezTo>
                      <a:pt x="524" y="186"/>
                      <a:pt x="524" y="186"/>
                      <a:pt x="524" y="186"/>
                    </a:cubicBezTo>
                    <a:cubicBezTo>
                      <a:pt x="524" y="185"/>
                      <a:pt x="524" y="185"/>
                      <a:pt x="524" y="185"/>
                    </a:cubicBezTo>
                    <a:cubicBezTo>
                      <a:pt x="524" y="186"/>
                      <a:pt x="524" y="186"/>
                      <a:pt x="524" y="186"/>
                    </a:cubicBezTo>
                    <a:cubicBezTo>
                      <a:pt x="523" y="188"/>
                      <a:pt x="523" y="188"/>
                      <a:pt x="523" y="188"/>
                    </a:cubicBezTo>
                    <a:cubicBezTo>
                      <a:pt x="521" y="190"/>
                      <a:pt x="521" y="190"/>
                      <a:pt x="521" y="190"/>
                    </a:cubicBezTo>
                    <a:cubicBezTo>
                      <a:pt x="519" y="191"/>
                      <a:pt x="519" y="191"/>
                      <a:pt x="519" y="191"/>
                    </a:cubicBezTo>
                    <a:cubicBezTo>
                      <a:pt x="519" y="191"/>
                      <a:pt x="519" y="191"/>
                      <a:pt x="519" y="191"/>
                    </a:cubicBezTo>
                    <a:cubicBezTo>
                      <a:pt x="520" y="192"/>
                      <a:pt x="520" y="192"/>
                      <a:pt x="520" y="192"/>
                    </a:cubicBezTo>
                    <a:cubicBezTo>
                      <a:pt x="519" y="194"/>
                      <a:pt x="519" y="194"/>
                      <a:pt x="519" y="194"/>
                    </a:cubicBezTo>
                    <a:cubicBezTo>
                      <a:pt x="519" y="197"/>
                      <a:pt x="519" y="197"/>
                      <a:pt x="519" y="197"/>
                    </a:cubicBezTo>
                    <a:cubicBezTo>
                      <a:pt x="519" y="198"/>
                      <a:pt x="519" y="198"/>
                      <a:pt x="519" y="198"/>
                    </a:cubicBezTo>
                    <a:cubicBezTo>
                      <a:pt x="519" y="200"/>
                      <a:pt x="519" y="200"/>
                      <a:pt x="519" y="200"/>
                    </a:cubicBezTo>
                    <a:cubicBezTo>
                      <a:pt x="519" y="202"/>
                      <a:pt x="519" y="202"/>
                      <a:pt x="519" y="202"/>
                    </a:cubicBezTo>
                    <a:cubicBezTo>
                      <a:pt x="519" y="206"/>
                      <a:pt x="519" y="206"/>
                      <a:pt x="519" y="206"/>
                    </a:cubicBezTo>
                    <a:cubicBezTo>
                      <a:pt x="518" y="207"/>
                      <a:pt x="518" y="207"/>
                      <a:pt x="518" y="207"/>
                    </a:cubicBezTo>
                    <a:cubicBezTo>
                      <a:pt x="516" y="203"/>
                      <a:pt x="516" y="203"/>
                      <a:pt x="516" y="203"/>
                    </a:cubicBezTo>
                    <a:cubicBezTo>
                      <a:pt x="513" y="203"/>
                      <a:pt x="513" y="203"/>
                      <a:pt x="513" y="203"/>
                    </a:cubicBezTo>
                    <a:cubicBezTo>
                      <a:pt x="512" y="201"/>
                      <a:pt x="512" y="201"/>
                      <a:pt x="512" y="201"/>
                    </a:cubicBezTo>
                    <a:cubicBezTo>
                      <a:pt x="511" y="200"/>
                      <a:pt x="511" y="200"/>
                      <a:pt x="511" y="200"/>
                    </a:cubicBezTo>
                    <a:cubicBezTo>
                      <a:pt x="511" y="199"/>
                      <a:pt x="511" y="199"/>
                      <a:pt x="511" y="199"/>
                    </a:cubicBez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0" y="199"/>
                      <a:pt x="510" y="199"/>
                      <a:pt x="510" y="199"/>
                    </a:cubicBezTo>
                    <a:cubicBezTo>
                      <a:pt x="510" y="201"/>
                      <a:pt x="510" y="201"/>
                      <a:pt x="510" y="201"/>
                    </a:cubicBezTo>
                    <a:cubicBezTo>
                      <a:pt x="511" y="202"/>
                      <a:pt x="511" y="202"/>
                      <a:pt x="511" y="202"/>
                    </a:cubicBezTo>
                    <a:cubicBezTo>
                      <a:pt x="513" y="204"/>
                      <a:pt x="513" y="204"/>
                      <a:pt x="513" y="204"/>
                    </a:cubicBezTo>
                    <a:cubicBezTo>
                      <a:pt x="515" y="205"/>
                      <a:pt x="515" y="205"/>
                      <a:pt x="515" y="205"/>
                    </a:cubicBezTo>
                    <a:cubicBezTo>
                      <a:pt x="518" y="208"/>
                      <a:pt x="518" y="208"/>
                      <a:pt x="518" y="208"/>
                    </a:cubicBezTo>
                    <a:cubicBezTo>
                      <a:pt x="520" y="209"/>
                      <a:pt x="520" y="209"/>
                      <a:pt x="520" y="209"/>
                    </a:cubicBezTo>
                    <a:cubicBezTo>
                      <a:pt x="520" y="211"/>
                      <a:pt x="520" y="211"/>
                      <a:pt x="520" y="211"/>
                    </a:cubicBezTo>
                    <a:cubicBezTo>
                      <a:pt x="519" y="213"/>
                      <a:pt x="519" y="213"/>
                      <a:pt x="519" y="213"/>
                    </a:cubicBezTo>
                    <a:cubicBezTo>
                      <a:pt x="518" y="213"/>
                      <a:pt x="518" y="213"/>
                      <a:pt x="518" y="213"/>
                    </a:cubicBezTo>
                    <a:cubicBezTo>
                      <a:pt x="517" y="211"/>
                      <a:pt x="517" y="211"/>
                      <a:pt x="517" y="211"/>
                    </a:cubicBezTo>
                    <a:cubicBezTo>
                      <a:pt x="516" y="211"/>
                      <a:pt x="516" y="211"/>
                      <a:pt x="516" y="211"/>
                    </a:cubicBezTo>
                    <a:cubicBezTo>
                      <a:pt x="517" y="214"/>
                      <a:pt x="517" y="214"/>
                      <a:pt x="517" y="214"/>
                    </a:cubicBezTo>
                    <a:cubicBezTo>
                      <a:pt x="519" y="215"/>
                      <a:pt x="519" y="215"/>
                      <a:pt x="519" y="215"/>
                    </a:cubicBezTo>
                    <a:cubicBezTo>
                      <a:pt x="520" y="217"/>
                      <a:pt x="520" y="217"/>
                      <a:pt x="520" y="217"/>
                    </a:cubicBezTo>
                    <a:cubicBezTo>
                      <a:pt x="519" y="217"/>
                      <a:pt x="519" y="217"/>
                      <a:pt x="519" y="217"/>
                    </a:cubicBezTo>
                    <a:cubicBezTo>
                      <a:pt x="519" y="218"/>
                      <a:pt x="519" y="218"/>
                      <a:pt x="519" y="218"/>
                    </a:cubicBezTo>
                    <a:cubicBezTo>
                      <a:pt x="517" y="218"/>
                      <a:pt x="517" y="218"/>
                      <a:pt x="517" y="218"/>
                    </a:cubicBezTo>
                    <a:cubicBezTo>
                      <a:pt x="519" y="220"/>
                      <a:pt x="519" y="220"/>
                      <a:pt x="519" y="220"/>
                    </a:cubicBezTo>
                    <a:cubicBezTo>
                      <a:pt x="519" y="222"/>
                      <a:pt x="519" y="222"/>
                      <a:pt x="519" y="222"/>
                    </a:cubicBezTo>
                    <a:cubicBezTo>
                      <a:pt x="517" y="221"/>
                      <a:pt x="517" y="221"/>
                      <a:pt x="517" y="221"/>
                    </a:cubicBezTo>
                    <a:cubicBezTo>
                      <a:pt x="516" y="219"/>
                      <a:pt x="516" y="219"/>
                      <a:pt x="516" y="219"/>
                    </a:cubicBezTo>
                    <a:cubicBezTo>
                      <a:pt x="513" y="219"/>
                      <a:pt x="513" y="219"/>
                      <a:pt x="513" y="219"/>
                    </a:cubicBezTo>
                    <a:cubicBezTo>
                      <a:pt x="511" y="218"/>
                      <a:pt x="511" y="218"/>
                      <a:pt x="511" y="218"/>
                    </a:cubicBezTo>
                    <a:cubicBezTo>
                      <a:pt x="513" y="220"/>
                      <a:pt x="513" y="220"/>
                      <a:pt x="513" y="220"/>
                    </a:cubicBezTo>
                    <a:cubicBezTo>
                      <a:pt x="515" y="221"/>
                      <a:pt x="515" y="221"/>
                      <a:pt x="515" y="221"/>
                    </a:cubicBezTo>
                    <a:cubicBezTo>
                      <a:pt x="516" y="221"/>
                      <a:pt x="516" y="221"/>
                      <a:pt x="516" y="221"/>
                    </a:cubicBezTo>
                    <a:cubicBezTo>
                      <a:pt x="517" y="224"/>
                      <a:pt x="517" y="224"/>
                      <a:pt x="517" y="224"/>
                    </a:cubicBezTo>
                    <a:cubicBezTo>
                      <a:pt x="519" y="224"/>
                      <a:pt x="519" y="224"/>
                      <a:pt x="519" y="224"/>
                    </a:cubicBezTo>
                    <a:cubicBezTo>
                      <a:pt x="520" y="224"/>
                      <a:pt x="520" y="224"/>
                      <a:pt x="520" y="224"/>
                    </a:cubicBezTo>
                    <a:cubicBezTo>
                      <a:pt x="522" y="225"/>
                      <a:pt x="522" y="225"/>
                      <a:pt x="522" y="225"/>
                    </a:cubicBezTo>
                    <a:cubicBezTo>
                      <a:pt x="522" y="227"/>
                      <a:pt x="522" y="227"/>
                      <a:pt x="522" y="227"/>
                    </a:cubicBezTo>
                    <a:cubicBezTo>
                      <a:pt x="521" y="229"/>
                      <a:pt x="521" y="229"/>
                      <a:pt x="521" y="229"/>
                    </a:cubicBezTo>
                    <a:cubicBezTo>
                      <a:pt x="520" y="228"/>
                      <a:pt x="520" y="228"/>
                      <a:pt x="520" y="228"/>
                    </a:cubicBezTo>
                    <a:cubicBezTo>
                      <a:pt x="520" y="229"/>
                      <a:pt x="520" y="229"/>
                      <a:pt x="520" y="229"/>
                    </a:cubicBezTo>
                    <a:cubicBezTo>
                      <a:pt x="521" y="230"/>
                      <a:pt x="521" y="230"/>
                      <a:pt x="521" y="230"/>
                    </a:cubicBezTo>
                    <a:cubicBezTo>
                      <a:pt x="521" y="233"/>
                      <a:pt x="521" y="233"/>
                      <a:pt x="521" y="233"/>
                    </a:cubicBezTo>
                    <a:cubicBezTo>
                      <a:pt x="521" y="234"/>
                      <a:pt x="521" y="234"/>
                      <a:pt x="521" y="234"/>
                    </a:cubicBezTo>
                    <a:cubicBezTo>
                      <a:pt x="519" y="234"/>
                      <a:pt x="519" y="234"/>
                      <a:pt x="519" y="234"/>
                    </a:cubicBezTo>
                    <a:cubicBezTo>
                      <a:pt x="519" y="235"/>
                      <a:pt x="519" y="235"/>
                      <a:pt x="519" y="235"/>
                    </a:cubicBezTo>
                    <a:cubicBezTo>
                      <a:pt x="516" y="235"/>
                      <a:pt x="516" y="235"/>
                      <a:pt x="516" y="235"/>
                    </a:cubicBezTo>
                    <a:cubicBezTo>
                      <a:pt x="514" y="236"/>
                      <a:pt x="514" y="236"/>
                      <a:pt x="514" y="236"/>
                    </a:cubicBezTo>
                    <a:cubicBezTo>
                      <a:pt x="513" y="236"/>
                      <a:pt x="513" y="236"/>
                      <a:pt x="513" y="236"/>
                    </a:cubicBezTo>
                    <a:cubicBezTo>
                      <a:pt x="512" y="234"/>
                      <a:pt x="512" y="234"/>
                      <a:pt x="512" y="234"/>
                    </a:cubicBezTo>
                    <a:cubicBezTo>
                      <a:pt x="511" y="234"/>
                      <a:pt x="511" y="234"/>
                      <a:pt x="511" y="234"/>
                    </a:cubicBezTo>
                    <a:cubicBezTo>
                      <a:pt x="511" y="237"/>
                      <a:pt x="511" y="237"/>
                      <a:pt x="511" y="237"/>
                    </a:cubicBezTo>
                    <a:cubicBezTo>
                      <a:pt x="511" y="239"/>
                      <a:pt x="511" y="239"/>
                      <a:pt x="511" y="239"/>
                    </a:cubicBezTo>
                    <a:cubicBezTo>
                      <a:pt x="513" y="238"/>
                      <a:pt x="513" y="238"/>
                      <a:pt x="513" y="238"/>
                    </a:cubicBezTo>
                    <a:cubicBezTo>
                      <a:pt x="517" y="237"/>
                      <a:pt x="517" y="237"/>
                      <a:pt x="517" y="237"/>
                    </a:cubicBezTo>
                    <a:cubicBezTo>
                      <a:pt x="518" y="238"/>
                      <a:pt x="518" y="238"/>
                      <a:pt x="518" y="238"/>
                    </a:cubicBezTo>
                    <a:cubicBezTo>
                      <a:pt x="519" y="241"/>
                      <a:pt x="519" y="241"/>
                      <a:pt x="519" y="241"/>
                    </a:cubicBezTo>
                    <a:cubicBezTo>
                      <a:pt x="520" y="242"/>
                      <a:pt x="520" y="242"/>
                      <a:pt x="520" y="242"/>
                    </a:cubicBezTo>
                    <a:cubicBezTo>
                      <a:pt x="520" y="240"/>
                      <a:pt x="520" y="240"/>
                      <a:pt x="520" y="240"/>
                    </a:cubicBezTo>
                    <a:cubicBezTo>
                      <a:pt x="521" y="238"/>
                      <a:pt x="521" y="238"/>
                      <a:pt x="521" y="238"/>
                    </a:cubicBezTo>
                    <a:cubicBezTo>
                      <a:pt x="522" y="238"/>
                      <a:pt x="522" y="238"/>
                      <a:pt x="522" y="238"/>
                    </a:cubicBezTo>
                    <a:cubicBezTo>
                      <a:pt x="523" y="240"/>
                      <a:pt x="523" y="240"/>
                      <a:pt x="523" y="240"/>
                    </a:cubicBezTo>
                    <a:cubicBezTo>
                      <a:pt x="522" y="242"/>
                      <a:pt x="522" y="242"/>
                      <a:pt x="522" y="242"/>
                    </a:cubicBezTo>
                    <a:cubicBezTo>
                      <a:pt x="521" y="242"/>
                      <a:pt x="521" y="242"/>
                      <a:pt x="521" y="242"/>
                    </a:cubicBezTo>
                    <a:cubicBezTo>
                      <a:pt x="519" y="244"/>
                      <a:pt x="519" y="244"/>
                      <a:pt x="519" y="244"/>
                    </a:cubicBezTo>
                    <a:cubicBezTo>
                      <a:pt x="518" y="246"/>
                      <a:pt x="518" y="246"/>
                      <a:pt x="518" y="246"/>
                    </a:cubicBezTo>
                    <a:cubicBezTo>
                      <a:pt x="517" y="247"/>
                      <a:pt x="517" y="247"/>
                      <a:pt x="517" y="247"/>
                    </a:cubicBezTo>
                    <a:cubicBezTo>
                      <a:pt x="516" y="246"/>
                      <a:pt x="516" y="246"/>
                      <a:pt x="516" y="246"/>
                    </a:cubicBezTo>
                    <a:cubicBezTo>
                      <a:pt x="514" y="246"/>
                      <a:pt x="514" y="246"/>
                      <a:pt x="514" y="246"/>
                    </a:cubicBezTo>
                    <a:cubicBezTo>
                      <a:pt x="513" y="243"/>
                      <a:pt x="513" y="243"/>
                      <a:pt x="513" y="243"/>
                    </a:cubicBezTo>
                    <a:cubicBezTo>
                      <a:pt x="513" y="245"/>
                      <a:pt x="513" y="245"/>
                      <a:pt x="513" y="245"/>
                    </a:cubicBezTo>
                    <a:cubicBezTo>
                      <a:pt x="511" y="246"/>
                      <a:pt x="511" y="246"/>
                      <a:pt x="511" y="246"/>
                    </a:cubicBezTo>
                    <a:cubicBezTo>
                      <a:pt x="510" y="245"/>
                      <a:pt x="510" y="245"/>
                      <a:pt x="510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9" y="246"/>
                      <a:pt x="509" y="246"/>
                      <a:pt x="509" y="246"/>
                    </a:cubicBezTo>
                    <a:cubicBezTo>
                      <a:pt x="512" y="247"/>
                      <a:pt x="512" y="247"/>
                      <a:pt x="512" y="247"/>
                    </a:cubicBezTo>
                    <a:cubicBezTo>
                      <a:pt x="513" y="248"/>
                      <a:pt x="513" y="248"/>
                      <a:pt x="513" y="248"/>
                    </a:cubicBezTo>
                    <a:cubicBezTo>
                      <a:pt x="512" y="249"/>
                      <a:pt x="512" y="249"/>
                      <a:pt x="512" y="249"/>
                    </a:cubicBezTo>
                    <a:cubicBezTo>
                      <a:pt x="512" y="250"/>
                      <a:pt x="512" y="250"/>
                      <a:pt x="512" y="250"/>
                    </a:cubicBezTo>
                    <a:cubicBezTo>
                      <a:pt x="509" y="251"/>
                      <a:pt x="509" y="251"/>
                      <a:pt x="509" y="251"/>
                    </a:cubicBezTo>
                    <a:cubicBezTo>
                      <a:pt x="507" y="250"/>
                      <a:pt x="507" y="250"/>
                      <a:pt x="507" y="250"/>
                    </a:cubicBezTo>
                    <a:cubicBezTo>
                      <a:pt x="509" y="252"/>
                      <a:pt x="509" y="252"/>
                      <a:pt x="509" y="252"/>
                    </a:cubicBezTo>
                    <a:cubicBezTo>
                      <a:pt x="512" y="252"/>
                      <a:pt x="512" y="252"/>
                      <a:pt x="512" y="252"/>
                    </a:cubicBezTo>
                    <a:cubicBezTo>
                      <a:pt x="514" y="250"/>
                      <a:pt x="514" y="250"/>
                      <a:pt x="514" y="250"/>
                    </a:cubicBezTo>
                    <a:cubicBezTo>
                      <a:pt x="514" y="251"/>
                      <a:pt x="514" y="251"/>
                      <a:pt x="514" y="251"/>
                    </a:cubicBezTo>
                    <a:cubicBezTo>
                      <a:pt x="515" y="251"/>
                      <a:pt x="515" y="251"/>
                      <a:pt x="515" y="251"/>
                    </a:cubicBezTo>
                    <a:cubicBezTo>
                      <a:pt x="513" y="254"/>
                      <a:pt x="513" y="254"/>
                      <a:pt x="513" y="254"/>
                    </a:cubicBezTo>
                    <a:cubicBezTo>
                      <a:pt x="511" y="254"/>
                      <a:pt x="511" y="254"/>
                      <a:pt x="511" y="254"/>
                    </a:cubicBezTo>
                    <a:cubicBezTo>
                      <a:pt x="511" y="253"/>
                      <a:pt x="511" y="253"/>
                      <a:pt x="511" y="253"/>
                    </a:cubicBezTo>
                    <a:cubicBezTo>
                      <a:pt x="509" y="253"/>
                      <a:pt x="509" y="253"/>
                      <a:pt x="509" y="253"/>
                    </a:cubicBezTo>
                    <a:cubicBezTo>
                      <a:pt x="509" y="254"/>
                      <a:pt x="509" y="254"/>
                      <a:pt x="509" y="254"/>
                    </a:cubicBezTo>
                    <a:cubicBezTo>
                      <a:pt x="506" y="254"/>
                      <a:pt x="506" y="254"/>
                      <a:pt x="506" y="254"/>
                    </a:cubicBezTo>
                    <a:cubicBezTo>
                      <a:pt x="501" y="257"/>
                      <a:pt x="501" y="257"/>
                      <a:pt x="501" y="257"/>
                    </a:cubicBezTo>
                    <a:cubicBezTo>
                      <a:pt x="495" y="262"/>
                      <a:pt x="495" y="262"/>
                      <a:pt x="495" y="262"/>
                    </a:cubicBezTo>
                    <a:cubicBezTo>
                      <a:pt x="493" y="265"/>
                      <a:pt x="493" y="265"/>
                      <a:pt x="493" y="265"/>
                    </a:cubicBezTo>
                    <a:cubicBezTo>
                      <a:pt x="492" y="266"/>
                      <a:pt x="492" y="266"/>
                      <a:pt x="492" y="266"/>
                    </a:cubicBezTo>
                    <a:cubicBezTo>
                      <a:pt x="491" y="265"/>
                      <a:pt x="491" y="265"/>
                      <a:pt x="491" y="265"/>
                    </a:cubicBezTo>
                    <a:cubicBezTo>
                      <a:pt x="488" y="265"/>
                      <a:pt x="488" y="265"/>
                      <a:pt x="488" y="265"/>
                    </a:cubicBezTo>
                    <a:cubicBezTo>
                      <a:pt x="485" y="267"/>
                      <a:pt x="485" y="267"/>
                      <a:pt x="485" y="267"/>
                    </a:cubicBezTo>
                    <a:cubicBezTo>
                      <a:pt x="481" y="273"/>
                      <a:pt x="481" y="273"/>
                      <a:pt x="481" y="273"/>
                    </a:cubicBezTo>
                    <a:cubicBezTo>
                      <a:pt x="481" y="274"/>
                      <a:pt x="481" y="274"/>
                      <a:pt x="481" y="274"/>
                    </a:cubicBezTo>
                    <a:cubicBezTo>
                      <a:pt x="479" y="276"/>
                      <a:pt x="479" y="276"/>
                      <a:pt x="479" y="276"/>
                    </a:cubicBezTo>
                    <a:cubicBezTo>
                      <a:pt x="478" y="276"/>
                      <a:pt x="478" y="276"/>
                      <a:pt x="478" y="276"/>
                    </a:cubicBezTo>
                    <a:cubicBezTo>
                      <a:pt x="478" y="277"/>
                      <a:pt x="478" y="277"/>
                      <a:pt x="478" y="277"/>
                    </a:cubicBezTo>
                    <a:cubicBezTo>
                      <a:pt x="476" y="279"/>
                      <a:pt x="476" y="279"/>
                      <a:pt x="476" y="279"/>
                    </a:cubicBezTo>
                    <a:cubicBezTo>
                      <a:pt x="475" y="279"/>
                      <a:pt x="475" y="279"/>
                      <a:pt x="475" y="279"/>
                    </a:cubicBezTo>
                    <a:cubicBezTo>
                      <a:pt x="474" y="279"/>
                      <a:pt x="474" y="279"/>
                      <a:pt x="474" y="279"/>
                    </a:cubicBezTo>
                    <a:cubicBezTo>
                      <a:pt x="473" y="280"/>
                      <a:pt x="473" y="280"/>
                      <a:pt x="473" y="280"/>
                    </a:cubicBezTo>
                    <a:cubicBezTo>
                      <a:pt x="471" y="280"/>
                      <a:pt x="471" y="280"/>
                      <a:pt x="471" y="280"/>
                    </a:cubicBezTo>
                    <a:cubicBezTo>
                      <a:pt x="469" y="282"/>
                      <a:pt x="469" y="282"/>
                      <a:pt x="469" y="282"/>
                    </a:cubicBezTo>
                    <a:cubicBezTo>
                      <a:pt x="466" y="282"/>
                      <a:pt x="466" y="282"/>
                      <a:pt x="466" y="282"/>
                    </a:cubicBezTo>
                    <a:cubicBezTo>
                      <a:pt x="465" y="283"/>
                      <a:pt x="465" y="283"/>
                      <a:pt x="465" y="283"/>
                    </a:cubicBezTo>
                    <a:cubicBezTo>
                      <a:pt x="463" y="283"/>
                      <a:pt x="463" y="283"/>
                      <a:pt x="463" y="283"/>
                    </a:cubicBezTo>
                    <a:cubicBezTo>
                      <a:pt x="463" y="284"/>
                      <a:pt x="463" y="284"/>
                      <a:pt x="463" y="284"/>
                    </a:cubicBezTo>
                    <a:cubicBezTo>
                      <a:pt x="460" y="284"/>
                      <a:pt x="460" y="284"/>
                      <a:pt x="460" y="284"/>
                    </a:cubicBezTo>
                    <a:cubicBezTo>
                      <a:pt x="459" y="285"/>
                      <a:pt x="459" y="285"/>
                      <a:pt x="459" y="285"/>
                    </a:cubicBezTo>
                    <a:cubicBezTo>
                      <a:pt x="460" y="286"/>
                      <a:pt x="460" y="286"/>
                      <a:pt x="460" y="286"/>
                    </a:cubicBezTo>
                    <a:cubicBezTo>
                      <a:pt x="460" y="287"/>
                      <a:pt x="460" y="287"/>
                      <a:pt x="460" y="287"/>
                    </a:cubicBezTo>
                    <a:cubicBezTo>
                      <a:pt x="458" y="290"/>
                      <a:pt x="458" y="290"/>
                      <a:pt x="458" y="290"/>
                    </a:cubicBezTo>
                    <a:cubicBezTo>
                      <a:pt x="457" y="290"/>
                      <a:pt x="457" y="290"/>
                      <a:pt x="457" y="290"/>
                    </a:cubicBezTo>
                    <a:cubicBezTo>
                      <a:pt x="456" y="291"/>
                      <a:pt x="456" y="291"/>
                      <a:pt x="456" y="291"/>
                    </a:cubicBezTo>
                    <a:cubicBezTo>
                      <a:pt x="455" y="292"/>
                      <a:pt x="455" y="292"/>
                      <a:pt x="455" y="292"/>
                    </a:cubicBezTo>
                    <a:cubicBezTo>
                      <a:pt x="453" y="295"/>
                      <a:pt x="453" y="295"/>
                      <a:pt x="453" y="295"/>
                    </a:cubicBezTo>
                    <a:cubicBezTo>
                      <a:pt x="451" y="298"/>
                      <a:pt x="451" y="298"/>
                      <a:pt x="451" y="298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0" y="309"/>
                      <a:pt x="450" y="309"/>
                      <a:pt x="450" y="309"/>
                    </a:cubicBezTo>
                    <a:cubicBezTo>
                      <a:pt x="451" y="312"/>
                      <a:pt x="451" y="312"/>
                      <a:pt x="451" y="312"/>
                    </a:cubicBezTo>
                    <a:cubicBezTo>
                      <a:pt x="450" y="317"/>
                      <a:pt x="450" y="317"/>
                      <a:pt x="450" y="317"/>
                    </a:cubicBezTo>
                    <a:cubicBezTo>
                      <a:pt x="451" y="320"/>
                      <a:pt x="451" y="320"/>
                      <a:pt x="451" y="320"/>
                    </a:cubicBezTo>
                    <a:cubicBezTo>
                      <a:pt x="452" y="325"/>
                      <a:pt x="452" y="325"/>
                      <a:pt x="452" y="325"/>
                    </a:cubicBezTo>
                    <a:cubicBezTo>
                      <a:pt x="453" y="327"/>
                      <a:pt x="453" y="327"/>
                      <a:pt x="453" y="327"/>
                    </a:cubicBezTo>
                    <a:cubicBezTo>
                      <a:pt x="454" y="333"/>
                      <a:pt x="454" y="333"/>
                      <a:pt x="454" y="333"/>
                    </a:cubicBezTo>
                    <a:cubicBezTo>
                      <a:pt x="455" y="335"/>
                      <a:pt x="455" y="335"/>
                      <a:pt x="455" y="335"/>
                    </a:cubicBezTo>
                    <a:cubicBezTo>
                      <a:pt x="456" y="337"/>
                      <a:pt x="456" y="337"/>
                      <a:pt x="456" y="337"/>
                    </a:cubicBezTo>
                    <a:cubicBezTo>
                      <a:pt x="455" y="339"/>
                      <a:pt x="455" y="339"/>
                      <a:pt x="455" y="339"/>
                    </a:cubicBezTo>
                    <a:cubicBezTo>
                      <a:pt x="455" y="343"/>
                      <a:pt x="455" y="343"/>
                      <a:pt x="455" y="343"/>
                    </a:cubicBezTo>
                    <a:cubicBezTo>
                      <a:pt x="456" y="344"/>
                      <a:pt x="456" y="344"/>
                      <a:pt x="456" y="344"/>
                    </a:cubicBezTo>
                    <a:cubicBezTo>
                      <a:pt x="457" y="351"/>
                      <a:pt x="457" y="351"/>
                      <a:pt x="457" y="351"/>
                    </a:cubicBezTo>
                    <a:cubicBezTo>
                      <a:pt x="459" y="353"/>
                      <a:pt x="459" y="353"/>
                      <a:pt x="459" y="353"/>
                    </a:cubicBezTo>
                    <a:cubicBezTo>
                      <a:pt x="460" y="356"/>
                      <a:pt x="460" y="356"/>
                      <a:pt x="460" y="356"/>
                    </a:cubicBezTo>
                    <a:cubicBezTo>
                      <a:pt x="459" y="357"/>
                      <a:pt x="459" y="357"/>
                      <a:pt x="459" y="357"/>
                    </a:cubicBezTo>
                    <a:cubicBezTo>
                      <a:pt x="459" y="358"/>
                      <a:pt x="459" y="358"/>
                      <a:pt x="459" y="358"/>
                    </a:cubicBezTo>
                    <a:cubicBezTo>
                      <a:pt x="459" y="362"/>
                      <a:pt x="459" y="362"/>
                      <a:pt x="459" y="362"/>
                    </a:cubicBezTo>
                    <a:cubicBezTo>
                      <a:pt x="458" y="363"/>
                      <a:pt x="458" y="363"/>
                      <a:pt x="458" y="363"/>
                    </a:cubicBezTo>
                    <a:cubicBezTo>
                      <a:pt x="458" y="365"/>
                      <a:pt x="458" y="365"/>
                      <a:pt x="458" y="365"/>
                    </a:cubicBezTo>
                    <a:cubicBezTo>
                      <a:pt x="457" y="369"/>
                      <a:pt x="457" y="369"/>
                      <a:pt x="457" y="369"/>
                    </a:cubicBezTo>
                    <a:cubicBezTo>
                      <a:pt x="455" y="372"/>
                      <a:pt x="455" y="372"/>
                      <a:pt x="455" y="372"/>
                    </a:cubicBezTo>
                    <a:cubicBezTo>
                      <a:pt x="454" y="374"/>
                      <a:pt x="454" y="374"/>
                      <a:pt x="454" y="374"/>
                    </a:cubicBezTo>
                    <a:cubicBezTo>
                      <a:pt x="454" y="377"/>
                      <a:pt x="454" y="377"/>
                      <a:pt x="454" y="377"/>
                    </a:cubicBezTo>
                    <a:cubicBezTo>
                      <a:pt x="452" y="377"/>
                      <a:pt x="452" y="377"/>
                      <a:pt x="452" y="377"/>
                    </a:cubicBezTo>
                    <a:cubicBezTo>
                      <a:pt x="450" y="378"/>
                      <a:pt x="450" y="378"/>
                      <a:pt x="450" y="378"/>
                    </a:cubicBezTo>
                    <a:cubicBezTo>
                      <a:pt x="448" y="377"/>
                      <a:pt x="448" y="377"/>
                      <a:pt x="448" y="377"/>
                    </a:cubicBezTo>
                    <a:cubicBezTo>
                      <a:pt x="447" y="376"/>
                      <a:pt x="447" y="376"/>
                      <a:pt x="447" y="376"/>
                    </a:cubicBezTo>
                    <a:cubicBezTo>
                      <a:pt x="444" y="375"/>
                      <a:pt x="444" y="375"/>
                      <a:pt x="444" y="375"/>
                    </a:cubicBezTo>
                    <a:cubicBezTo>
                      <a:pt x="446" y="375"/>
                      <a:pt x="446" y="375"/>
                      <a:pt x="446" y="375"/>
                    </a:cubicBezTo>
                    <a:cubicBezTo>
                      <a:pt x="443" y="373"/>
                      <a:pt x="443" y="373"/>
                      <a:pt x="443" y="373"/>
                    </a:cubicBezTo>
                    <a:cubicBezTo>
                      <a:pt x="443" y="371"/>
                      <a:pt x="443" y="371"/>
                      <a:pt x="443" y="371"/>
                    </a:cubicBezTo>
                    <a:cubicBezTo>
                      <a:pt x="442" y="369"/>
                      <a:pt x="442" y="369"/>
                      <a:pt x="442" y="369"/>
                    </a:cubicBezTo>
                    <a:cubicBezTo>
                      <a:pt x="440" y="369"/>
                      <a:pt x="440" y="369"/>
                      <a:pt x="440" y="369"/>
                    </a:cubicBezTo>
                    <a:cubicBezTo>
                      <a:pt x="439" y="368"/>
                      <a:pt x="439" y="368"/>
                      <a:pt x="439" y="368"/>
                    </a:cubicBezTo>
                    <a:cubicBezTo>
                      <a:pt x="440" y="365"/>
                      <a:pt x="440" y="365"/>
                      <a:pt x="440" y="365"/>
                    </a:cubicBezTo>
                    <a:cubicBezTo>
                      <a:pt x="439" y="363"/>
                      <a:pt x="439" y="363"/>
                      <a:pt x="439" y="363"/>
                    </a:cubicBezTo>
                    <a:cubicBezTo>
                      <a:pt x="436" y="361"/>
                      <a:pt x="436" y="361"/>
                      <a:pt x="436" y="361"/>
                    </a:cubicBezTo>
                    <a:cubicBezTo>
                      <a:pt x="436" y="360"/>
                      <a:pt x="436" y="360"/>
                      <a:pt x="436" y="360"/>
                    </a:cubicBezTo>
                    <a:cubicBezTo>
                      <a:pt x="437" y="359"/>
                      <a:pt x="437" y="359"/>
                      <a:pt x="437" y="359"/>
                    </a:cubicBezTo>
                    <a:cubicBezTo>
                      <a:pt x="438" y="357"/>
                      <a:pt x="438" y="357"/>
                      <a:pt x="438" y="357"/>
                    </a:cubicBezTo>
                    <a:cubicBezTo>
                      <a:pt x="439" y="355"/>
                      <a:pt x="439" y="355"/>
                      <a:pt x="439" y="355"/>
                    </a:cubicBezTo>
                    <a:cubicBezTo>
                      <a:pt x="437" y="356"/>
                      <a:pt x="437" y="356"/>
                      <a:pt x="437" y="356"/>
                    </a:cubicBezTo>
                    <a:cubicBezTo>
                      <a:pt x="436" y="355"/>
                      <a:pt x="436" y="355"/>
                      <a:pt x="436" y="355"/>
                    </a:cubicBezTo>
                    <a:cubicBezTo>
                      <a:pt x="436" y="356"/>
                      <a:pt x="436" y="356"/>
                      <a:pt x="436" y="356"/>
                    </a:cubicBezTo>
                    <a:cubicBezTo>
                      <a:pt x="435" y="357"/>
                      <a:pt x="435" y="357"/>
                      <a:pt x="435" y="357"/>
                    </a:cubicBezTo>
                    <a:cubicBezTo>
                      <a:pt x="435" y="355"/>
                      <a:pt x="435" y="355"/>
                      <a:pt x="435" y="355"/>
                    </a:cubicBezTo>
                    <a:cubicBezTo>
                      <a:pt x="434" y="355"/>
                      <a:pt x="434" y="355"/>
                      <a:pt x="434" y="355"/>
                    </a:cubicBezTo>
                    <a:cubicBezTo>
                      <a:pt x="434" y="354"/>
                      <a:pt x="434" y="354"/>
                      <a:pt x="434" y="354"/>
                    </a:cubicBezTo>
                    <a:cubicBezTo>
                      <a:pt x="432" y="352"/>
                      <a:pt x="432" y="352"/>
                      <a:pt x="432" y="352"/>
                    </a:cubicBezTo>
                    <a:cubicBezTo>
                      <a:pt x="432" y="350"/>
                      <a:pt x="432" y="350"/>
                      <a:pt x="432" y="350"/>
                    </a:cubicBezTo>
                    <a:cubicBezTo>
                      <a:pt x="431" y="349"/>
                      <a:pt x="431" y="349"/>
                      <a:pt x="431" y="349"/>
                    </a:cubicBezTo>
                    <a:cubicBezTo>
                      <a:pt x="434" y="345"/>
                      <a:pt x="434" y="345"/>
                      <a:pt x="434" y="345"/>
                    </a:cubicBezTo>
                    <a:cubicBezTo>
                      <a:pt x="434" y="343"/>
                      <a:pt x="434" y="343"/>
                      <a:pt x="434" y="343"/>
                    </a:cubicBezTo>
                    <a:cubicBezTo>
                      <a:pt x="432" y="342"/>
                      <a:pt x="432" y="342"/>
                      <a:pt x="432" y="342"/>
                    </a:cubicBezTo>
                    <a:cubicBezTo>
                      <a:pt x="432" y="343"/>
                      <a:pt x="432" y="343"/>
                      <a:pt x="432" y="343"/>
                    </a:cubicBezTo>
                    <a:cubicBezTo>
                      <a:pt x="432" y="344"/>
                      <a:pt x="432" y="344"/>
                      <a:pt x="432" y="344"/>
                    </a:cubicBezTo>
                    <a:cubicBezTo>
                      <a:pt x="431" y="345"/>
                      <a:pt x="431" y="345"/>
                      <a:pt x="431" y="345"/>
                    </a:cubicBezTo>
                    <a:cubicBezTo>
                      <a:pt x="430" y="346"/>
                      <a:pt x="430" y="346"/>
                      <a:pt x="430" y="346"/>
                    </a:cubicBezTo>
                    <a:cubicBezTo>
                      <a:pt x="429" y="344"/>
                      <a:pt x="429" y="344"/>
                      <a:pt x="429" y="344"/>
                    </a:cubicBezTo>
                    <a:cubicBezTo>
                      <a:pt x="429" y="342"/>
                      <a:pt x="429" y="342"/>
                      <a:pt x="429" y="342"/>
                    </a:cubicBezTo>
                    <a:cubicBezTo>
                      <a:pt x="431" y="338"/>
                      <a:pt x="431" y="338"/>
                      <a:pt x="431" y="338"/>
                    </a:cubicBezTo>
                    <a:cubicBezTo>
                      <a:pt x="432" y="333"/>
                      <a:pt x="432" y="333"/>
                      <a:pt x="432" y="333"/>
                    </a:cubicBezTo>
                    <a:cubicBezTo>
                      <a:pt x="433" y="330"/>
                      <a:pt x="433" y="330"/>
                      <a:pt x="433" y="330"/>
                    </a:cubicBezTo>
                    <a:cubicBezTo>
                      <a:pt x="431" y="327"/>
                      <a:pt x="431" y="327"/>
                      <a:pt x="431" y="327"/>
                    </a:cubicBezTo>
                    <a:cubicBezTo>
                      <a:pt x="430" y="327"/>
                      <a:pt x="430" y="327"/>
                      <a:pt x="430" y="327"/>
                    </a:cubicBezTo>
                    <a:cubicBezTo>
                      <a:pt x="429" y="325"/>
                      <a:pt x="429" y="325"/>
                      <a:pt x="429" y="325"/>
                    </a:cubicBezTo>
                    <a:cubicBezTo>
                      <a:pt x="429" y="324"/>
                      <a:pt x="429" y="324"/>
                      <a:pt x="429" y="324"/>
                    </a:cubicBezTo>
                    <a:cubicBezTo>
                      <a:pt x="428" y="324"/>
                      <a:pt x="428" y="324"/>
                      <a:pt x="428" y="324"/>
                    </a:cubicBezTo>
                    <a:cubicBezTo>
                      <a:pt x="426" y="323"/>
                      <a:pt x="426" y="323"/>
                      <a:pt x="426" y="323"/>
                    </a:cubicBezTo>
                    <a:cubicBezTo>
                      <a:pt x="426" y="321"/>
                      <a:pt x="426" y="321"/>
                      <a:pt x="426" y="321"/>
                    </a:cubicBezTo>
                    <a:cubicBezTo>
                      <a:pt x="425" y="321"/>
                      <a:pt x="425" y="321"/>
                      <a:pt x="425" y="321"/>
                    </a:cubicBezTo>
                    <a:cubicBezTo>
                      <a:pt x="424" y="319"/>
                      <a:pt x="424" y="319"/>
                      <a:pt x="424" y="319"/>
                    </a:cubicBezTo>
                    <a:cubicBezTo>
                      <a:pt x="423" y="316"/>
                      <a:pt x="423" y="316"/>
                      <a:pt x="423" y="316"/>
                    </a:cubicBezTo>
                    <a:cubicBezTo>
                      <a:pt x="420" y="315"/>
                      <a:pt x="420" y="315"/>
                      <a:pt x="420" y="315"/>
                    </a:cubicBezTo>
                    <a:cubicBezTo>
                      <a:pt x="419" y="314"/>
                      <a:pt x="419" y="314"/>
                      <a:pt x="419" y="314"/>
                    </a:cubicBezTo>
                    <a:cubicBezTo>
                      <a:pt x="416" y="314"/>
                      <a:pt x="416" y="314"/>
                      <a:pt x="416" y="314"/>
                    </a:cubicBezTo>
                    <a:cubicBezTo>
                      <a:pt x="415" y="315"/>
                      <a:pt x="415" y="315"/>
                      <a:pt x="415" y="315"/>
                    </a:cubicBezTo>
                    <a:cubicBezTo>
                      <a:pt x="415" y="316"/>
                      <a:pt x="415" y="316"/>
                      <a:pt x="415" y="316"/>
                    </a:cubicBezTo>
                    <a:cubicBezTo>
                      <a:pt x="414" y="316"/>
                      <a:pt x="414" y="316"/>
                      <a:pt x="414" y="316"/>
                    </a:cubicBezTo>
                    <a:cubicBezTo>
                      <a:pt x="413" y="316"/>
                      <a:pt x="413" y="316"/>
                      <a:pt x="413" y="316"/>
                    </a:cubicBezTo>
                    <a:cubicBezTo>
                      <a:pt x="411" y="319"/>
                      <a:pt x="411" y="319"/>
                      <a:pt x="411" y="319"/>
                    </a:cubicBezTo>
                    <a:cubicBezTo>
                      <a:pt x="408" y="319"/>
                      <a:pt x="408" y="319"/>
                      <a:pt x="408" y="319"/>
                    </a:cubicBezTo>
                    <a:cubicBezTo>
                      <a:pt x="405" y="319"/>
                      <a:pt x="405" y="319"/>
                      <a:pt x="405" y="319"/>
                    </a:cubicBezTo>
                    <a:cubicBezTo>
                      <a:pt x="405" y="319"/>
                      <a:pt x="405" y="319"/>
                      <a:pt x="405" y="319"/>
                    </a:cubicBezTo>
                    <a:cubicBezTo>
                      <a:pt x="405" y="318"/>
                      <a:pt x="405" y="318"/>
                      <a:pt x="405" y="318"/>
                    </a:cubicBezTo>
                    <a:cubicBezTo>
                      <a:pt x="405" y="319"/>
                      <a:pt x="405" y="319"/>
                      <a:pt x="405" y="319"/>
                    </a:cubicBezTo>
                    <a:cubicBezTo>
                      <a:pt x="406" y="318"/>
                      <a:pt x="406" y="318"/>
                      <a:pt x="406" y="318"/>
                    </a:cubicBezTo>
                    <a:cubicBezTo>
                      <a:pt x="405" y="317"/>
                      <a:pt x="405" y="317"/>
                      <a:pt x="405" y="317"/>
                    </a:cubicBezTo>
                    <a:cubicBezTo>
                      <a:pt x="404" y="316"/>
                      <a:pt x="404" y="316"/>
                      <a:pt x="404" y="316"/>
                    </a:cubicBezTo>
                    <a:cubicBezTo>
                      <a:pt x="401" y="314"/>
                      <a:pt x="401" y="314"/>
                      <a:pt x="401" y="314"/>
                    </a:cubicBezTo>
                    <a:cubicBezTo>
                      <a:pt x="402" y="314"/>
                      <a:pt x="402" y="314"/>
                      <a:pt x="402" y="314"/>
                    </a:cubicBezTo>
                    <a:cubicBezTo>
                      <a:pt x="403" y="314"/>
                      <a:pt x="403" y="314"/>
                      <a:pt x="403" y="314"/>
                    </a:cubicBezTo>
                    <a:cubicBezTo>
                      <a:pt x="404" y="314"/>
                      <a:pt x="404" y="314"/>
                      <a:pt x="404" y="314"/>
                    </a:cubicBezTo>
                    <a:cubicBezTo>
                      <a:pt x="401" y="312"/>
                      <a:pt x="401" y="312"/>
                      <a:pt x="401" y="312"/>
                    </a:cubicBezTo>
                    <a:cubicBezTo>
                      <a:pt x="401" y="311"/>
                      <a:pt x="401" y="311"/>
                      <a:pt x="401" y="311"/>
                    </a:cubicBezTo>
                    <a:cubicBezTo>
                      <a:pt x="400" y="311"/>
                      <a:pt x="400" y="311"/>
                      <a:pt x="400" y="311"/>
                    </a:cubicBezTo>
                    <a:cubicBezTo>
                      <a:pt x="400" y="312"/>
                      <a:pt x="400" y="312"/>
                      <a:pt x="400" y="312"/>
                    </a:cubicBezTo>
                    <a:cubicBezTo>
                      <a:pt x="401" y="313"/>
                      <a:pt x="401" y="313"/>
                      <a:pt x="401" y="313"/>
                    </a:cubicBezTo>
                    <a:cubicBezTo>
                      <a:pt x="399" y="312"/>
                      <a:pt x="399" y="312"/>
                      <a:pt x="399" y="312"/>
                    </a:cubicBezTo>
                    <a:cubicBezTo>
                      <a:pt x="397" y="311"/>
                      <a:pt x="397" y="311"/>
                      <a:pt x="397" y="311"/>
                    </a:cubicBezTo>
                    <a:cubicBezTo>
                      <a:pt x="394" y="311"/>
                      <a:pt x="394" y="311"/>
                      <a:pt x="394" y="311"/>
                    </a:cubicBezTo>
                    <a:cubicBezTo>
                      <a:pt x="392" y="310"/>
                      <a:pt x="392" y="310"/>
                      <a:pt x="392" y="310"/>
                    </a:cubicBezTo>
                    <a:cubicBezTo>
                      <a:pt x="392" y="310"/>
                      <a:pt x="392" y="310"/>
                      <a:pt x="392" y="310"/>
                    </a:cubicBezTo>
                    <a:cubicBezTo>
                      <a:pt x="395" y="310"/>
                      <a:pt x="395" y="310"/>
                      <a:pt x="395" y="310"/>
                    </a:cubicBezTo>
                    <a:cubicBezTo>
                      <a:pt x="396" y="310"/>
                      <a:pt x="396" y="310"/>
                      <a:pt x="396" y="310"/>
                    </a:cubicBezTo>
                    <a:cubicBezTo>
                      <a:pt x="395" y="309"/>
                      <a:pt x="395" y="309"/>
                      <a:pt x="395" y="309"/>
                    </a:cubicBezTo>
                    <a:cubicBezTo>
                      <a:pt x="393" y="309"/>
                      <a:pt x="393" y="309"/>
                      <a:pt x="393" y="309"/>
                    </a:cubicBezTo>
                    <a:cubicBezTo>
                      <a:pt x="390" y="310"/>
                      <a:pt x="390" y="310"/>
                      <a:pt x="390" y="310"/>
                    </a:cubicBezTo>
                    <a:cubicBezTo>
                      <a:pt x="389" y="310"/>
                      <a:pt x="389" y="310"/>
                      <a:pt x="389" y="310"/>
                    </a:cubicBezTo>
                    <a:cubicBezTo>
                      <a:pt x="386" y="310"/>
                      <a:pt x="386" y="310"/>
                      <a:pt x="386" y="310"/>
                    </a:cubicBezTo>
                    <a:cubicBezTo>
                      <a:pt x="385" y="309"/>
                      <a:pt x="385" y="309"/>
                      <a:pt x="385" y="309"/>
                    </a:cubicBezTo>
                    <a:cubicBezTo>
                      <a:pt x="383" y="310"/>
                      <a:pt x="383" y="310"/>
                      <a:pt x="383" y="310"/>
                    </a:cubicBezTo>
                    <a:cubicBezTo>
                      <a:pt x="380" y="310"/>
                      <a:pt x="380" y="310"/>
                      <a:pt x="380" y="310"/>
                    </a:cubicBezTo>
                    <a:cubicBezTo>
                      <a:pt x="378" y="311"/>
                      <a:pt x="378" y="311"/>
                      <a:pt x="378" y="311"/>
                    </a:cubicBezTo>
                    <a:cubicBezTo>
                      <a:pt x="376" y="309"/>
                      <a:pt x="376" y="309"/>
                      <a:pt x="376" y="309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6" y="306"/>
                      <a:pt x="376" y="306"/>
                      <a:pt x="376" y="306"/>
                    </a:cubicBezTo>
                    <a:cubicBezTo>
                      <a:pt x="375" y="306"/>
                      <a:pt x="375" y="306"/>
                      <a:pt x="375" y="306"/>
                    </a:cubicBezTo>
                    <a:cubicBezTo>
                      <a:pt x="374" y="308"/>
                      <a:pt x="374" y="308"/>
                      <a:pt x="374" y="308"/>
                    </a:cubicBezTo>
                    <a:cubicBezTo>
                      <a:pt x="373" y="310"/>
                      <a:pt x="373" y="310"/>
                      <a:pt x="373" y="310"/>
                    </a:cubicBezTo>
                    <a:cubicBezTo>
                      <a:pt x="371" y="309"/>
                      <a:pt x="371" y="309"/>
                      <a:pt x="371" y="309"/>
                    </a:cubicBezTo>
                    <a:cubicBezTo>
                      <a:pt x="370" y="310"/>
                      <a:pt x="370" y="310"/>
                      <a:pt x="370" y="310"/>
                    </a:cubicBezTo>
                    <a:cubicBezTo>
                      <a:pt x="367" y="309"/>
                      <a:pt x="367" y="309"/>
                      <a:pt x="367" y="309"/>
                    </a:cubicBezTo>
                    <a:cubicBezTo>
                      <a:pt x="360" y="311"/>
                      <a:pt x="360" y="311"/>
                      <a:pt x="360" y="311"/>
                    </a:cubicBezTo>
                    <a:cubicBezTo>
                      <a:pt x="359" y="312"/>
                      <a:pt x="359" y="312"/>
                      <a:pt x="359" y="312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53" y="316"/>
                      <a:pt x="353" y="316"/>
                      <a:pt x="353" y="316"/>
                    </a:cubicBezTo>
                    <a:cubicBezTo>
                      <a:pt x="353" y="317"/>
                      <a:pt x="353" y="317"/>
                      <a:pt x="353" y="317"/>
                    </a:cubicBezTo>
                    <a:cubicBezTo>
                      <a:pt x="354" y="317"/>
                      <a:pt x="354" y="317"/>
                      <a:pt x="354" y="317"/>
                    </a:cubicBezTo>
                    <a:cubicBezTo>
                      <a:pt x="356" y="315"/>
                      <a:pt x="356" y="315"/>
                      <a:pt x="356" y="315"/>
                    </a:cubicBezTo>
                    <a:cubicBezTo>
                      <a:pt x="356" y="316"/>
                      <a:pt x="356" y="316"/>
                      <a:pt x="356" y="316"/>
                    </a:cubicBezTo>
                    <a:cubicBezTo>
                      <a:pt x="357" y="317"/>
                      <a:pt x="357" y="317"/>
                      <a:pt x="357" y="317"/>
                    </a:cubicBezTo>
                    <a:cubicBezTo>
                      <a:pt x="359" y="318"/>
                      <a:pt x="359" y="318"/>
                      <a:pt x="359" y="318"/>
                    </a:cubicBezTo>
                    <a:cubicBezTo>
                      <a:pt x="358" y="318"/>
                      <a:pt x="358" y="318"/>
                      <a:pt x="358" y="318"/>
                    </a:cubicBezTo>
                    <a:cubicBezTo>
                      <a:pt x="355" y="320"/>
                      <a:pt x="355" y="320"/>
                      <a:pt x="355" y="320"/>
                    </a:cubicBezTo>
                    <a:cubicBezTo>
                      <a:pt x="355" y="322"/>
                      <a:pt x="355" y="322"/>
                      <a:pt x="355" y="322"/>
                    </a:cubicBezTo>
                    <a:cubicBezTo>
                      <a:pt x="355" y="323"/>
                      <a:pt x="355" y="323"/>
                      <a:pt x="355" y="323"/>
                    </a:cubicBezTo>
                    <a:cubicBezTo>
                      <a:pt x="359" y="325"/>
                      <a:pt x="359" y="325"/>
                      <a:pt x="359" y="325"/>
                    </a:cubicBezTo>
                    <a:cubicBezTo>
                      <a:pt x="362" y="327"/>
                      <a:pt x="362" y="327"/>
                      <a:pt x="362" y="327"/>
                    </a:cubicBezTo>
                    <a:cubicBezTo>
                      <a:pt x="362" y="327"/>
                      <a:pt x="362" y="327"/>
                      <a:pt x="362" y="327"/>
                    </a:cubicBezTo>
                    <a:cubicBezTo>
                      <a:pt x="360" y="328"/>
                      <a:pt x="360" y="328"/>
                      <a:pt x="360" y="328"/>
                    </a:cubicBezTo>
                    <a:cubicBezTo>
                      <a:pt x="359" y="329"/>
                      <a:pt x="359" y="329"/>
                      <a:pt x="359" y="329"/>
                    </a:cubicBezTo>
                    <a:cubicBezTo>
                      <a:pt x="359" y="327"/>
                      <a:pt x="359" y="327"/>
                      <a:pt x="359" y="327"/>
                    </a:cubicBezTo>
                    <a:cubicBezTo>
                      <a:pt x="358" y="326"/>
                      <a:pt x="358" y="326"/>
                      <a:pt x="358" y="326"/>
                    </a:cubicBezTo>
                    <a:cubicBezTo>
                      <a:pt x="357" y="326"/>
                      <a:pt x="357" y="326"/>
                      <a:pt x="357" y="326"/>
                    </a:cubicBezTo>
                    <a:cubicBezTo>
                      <a:pt x="355" y="325"/>
                      <a:pt x="355" y="325"/>
                      <a:pt x="355" y="325"/>
                    </a:cubicBezTo>
                    <a:cubicBezTo>
                      <a:pt x="354" y="324"/>
                      <a:pt x="354" y="324"/>
                      <a:pt x="354" y="324"/>
                    </a:cubicBezTo>
                    <a:cubicBezTo>
                      <a:pt x="352" y="322"/>
                      <a:pt x="352" y="322"/>
                      <a:pt x="352" y="322"/>
                    </a:cubicBezTo>
                    <a:cubicBezTo>
                      <a:pt x="350" y="322"/>
                      <a:pt x="350" y="322"/>
                      <a:pt x="350" y="322"/>
                    </a:cubicBezTo>
                    <a:cubicBezTo>
                      <a:pt x="351" y="324"/>
                      <a:pt x="351" y="324"/>
                      <a:pt x="351" y="324"/>
                    </a:cubicBezTo>
                    <a:cubicBezTo>
                      <a:pt x="351" y="327"/>
                      <a:pt x="351" y="327"/>
                      <a:pt x="351" y="327"/>
                    </a:cubicBezTo>
                    <a:cubicBezTo>
                      <a:pt x="349" y="328"/>
                      <a:pt x="349" y="328"/>
                      <a:pt x="349" y="328"/>
                    </a:cubicBezTo>
                    <a:cubicBezTo>
                      <a:pt x="348" y="326"/>
                      <a:pt x="348" y="326"/>
                      <a:pt x="348" y="326"/>
                    </a:cubicBezTo>
                    <a:cubicBezTo>
                      <a:pt x="347" y="325"/>
                      <a:pt x="347" y="325"/>
                      <a:pt x="347" y="325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4" y="327"/>
                      <a:pt x="344" y="327"/>
                      <a:pt x="344" y="327"/>
                    </a:cubicBezTo>
                    <a:cubicBezTo>
                      <a:pt x="341" y="326"/>
                      <a:pt x="341" y="326"/>
                      <a:pt x="341" y="326"/>
                    </a:cubicBezTo>
                    <a:cubicBezTo>
                      <a:pt x="339" y="326"/>
                      <a:pt x="339" y="326"/>
                      <a:pt x="339" y="326"/>
                    </a:cubicBezTo>
                    <a:cubicBezTo>
                      <a:pt x="338" y="326"/>
                      <a:pt x="338" y="326"/>
                      <a:pt x="338" y="326"/>
                    </a:cubicBezTo>
                    <a:cubicBezTo>
                      <a:pt x="336" y="325"/>
                      <a:pt x="336" y="325"/>
                      <a:pt x="336" y="325"/>
                    </a:cubicBezTo>
                    <a:cubicBezTo>
                      <a:pt x="337" y="324"/>
                      <a:pt x="337" y="324"/>
                      <a:pt x="337" y="324"/>
                    </a:cubicBezTo>
                    <a:cubicBezTo>
                      <a:pt x="339" y="323"/>
                      <a:pt x="339" y="323"/>
                      <a:pt x="339" y="323"/>
                    </a:cubicBezTo>
                    <a:cubicBezTo>
                      <a:pt x="338" y="322"/>
                      <a:pt x="338" y="322"/>
                      <a:pt x="338" y="322"/>
                    </a:cubicBezTo>
                    <a:cubicBezTo>
                      <a:pt x="336" y="322"/>
                      <a:pt x="336" y="322"/>
                      <a:pt x="336" y="322"/>
                    </a:cubicBezTo>
                    <a:cubicBezTo>
                      <a:pt x="335" y="321"/>
                      <a:pt x="335" y="321"/>
                      <a:pt x="335" y="321"/>
                    </a:cubicBezTo>
                    <a:cubicBezTo>
                      <a:pt x="335" y="319"/>
                      <a:pt x="335" y="319"/>
                      <a:pt x="335" y="319"/>
                    </a:cubicBezTo>
                    <a:cubicBezTo>
                      <a:pt x="334" y="319"/>
                      <a:pt x="334" y="319"/>
                      <a:pt x="334" y="319"/>
                    </a:cubicBezTo>
                    <a:cubicBezTo>
                      <a:pt x="333" y="319"/>
                      <a:pt x="333" y="319"/>
                      <a:pt x="333" y="319"/>
                    </a:cubicBezTo>
                    <a:cubicBezTo>
                      <a:pt x="331" y="319"/>
                      <a:pt x="331" y="319"/>
                      <a:pt x="331" y="319"/>
                    </a:cubicBezTo>
                    <a:cubicBezTo>
                      <a:pt x="332" y="317"/>
                      <a:pt x="332" y="317"/>
                      <a:pt x="332" y="317"/>
                    </a:cubicBezTo>
                    <a:cubicBezTo>
                      <a:pt x="331" y="317"/>
                      <a:pt x="331" y="317"/>
                      <a:pt x="331" y="317"/>
                    </a:cubicBezTo>
                    <a:cubicBezTo>
                      <a:pt x="329" y="318"/>
                      <a:pt x="329" y="318"/>
                      <a:pt x="329" y="318"/>
                    </a:cubicBezTo>
                    <a:cubicBezTo>
                      <a:pt x="329" y="319"/>
                      <a:pt x="329" y="319"/>
                      <a:pt x="329" y="319"/>
                    </a:cubicBezTo>
                    <a:cubicBezTo>
                      <a:pt x="329" y="320"/>
                      <a:pt x="329" y="320"/>
                      <a:pt x="329" y="320"/>
                    </a:cubicBezTo>
                    <a:cubicBezTo>
                      <a:pt x="327" y="321"/>
                      <a:pt x="327" y="321"/>
                      <a:pt x="327" y="321"/>
                    </a:cubicBezTo>
                    <a:cubicBezTo>
                      <a:pt x="320" y="320"/>
                      <a:pt x="320" y="320"/>
                      <a:pt x="320" y="320"/>
                    </a:cubicBezTo>
                    <a:cubicBezTo>
                      <a:pt x="320" y="319"/>
                      <a:pt x="320" y="319"/>
                      <a:pt x="320" y="319"/>
                    </a:cubicBezTo>
                    <a:cubicBezTo>
                      <a:pt x="314" y="318"/>
                      <a:pt x="314" y="318"/>
                      <a:pt x="314" y="318"/>
                    </a:cubicBezTo>
                    <a:cubicBezTo>
                      <a:pt x="311" y="318"/>
                      <a:pt x="311" y="318"/>
                      <a:pt x="311" y="318"/>
                    </a:cubicBezTo>
                    <a:cubicBezTo>
                      <a:pt x="307" y="318"/>
                      <a:pt x="307" y="318"/>
                      <a:pt x="307" y="318"/>
                    </a:cubicBezTo>
                    <a:cubicBezTo>
                      <a:pt x="306" y="319"/>
                      <a:pt x="306" y="319"/>
                      <a:pt x="306" y="319"/>
                    </a:cubicBezTo>
                    <a:cubicBezTo>
                      <a:pt x="304" y="320"/>
                      <a:pt x="304" y="320"/>
                      <a:pt x="304" y="320"/>
                    </a:cubicBezTo>
                    <a:cubicBezTo>
                      <a:pt x="302" y="322"/>
                      <a:pt x="302" y="322"/>
                      <a:pt x="302" y="322"/>
                    </a:cubicBezTo>
                    <a:cubicBezTo>
                      <a:pt x="300" y="323"/>
                      <a:pt x="300" y="323"/>
                      <a:pt x="300" y="323"/>
                    </a:cubicBezTo>
                    <a:cubicBezTo>
                      <a:pt x="300" y="321"/>
                      <a:pt x="300" y="321"/>
                      <a:pt x="300" y="321"/>
                    </a:cubicBezTo>
                    <a:cubicBezTo>
                      <a:pt x="300" y="319"/>
                      <a:pt x="300" y="319"/>
                      <a:pt x="300" y="319"/>
                    </a:cubicBezTo>
                    <a:cubicBezTo>
                      <a:pt x="301" y="317"/>
                      <a:pt x="301" y="317"/>
                      <a:pt x="301" y="317"/>
                    </a:cubicBezTo>
                    <a:cubicBezTo>
                      <a:pt x="300" y="315"/>
                      <a:pt x="300" y="315"/>
                      <a:pt x="300" y="315"/>
                    </a:cubicBezTo>
                    <a:cubicBezTo>
                      <a:pt x="300" y="316"/>
                      <a:pt x="300" y="316"/>
                      <a:pt x="300" y="316"/>
                    </a:cubicBezTo>
                    <a:cubicBezTo>
                      <a:pt x="298" y="318"/>
                      <a:pt x="298" y="318"/>
                      <a:pt x="298" y="318"/>
                    </a:cubicBezTo>
                    <a:cubicBezTo>
                      <a:pt x="297" y="318"/>
                      <a:pt x="297" y="318"/>
                      <a:pt x="297" y="318"/>
                    </a:cubicBezTo>
                    <a:cubicBezTo>
                      <a:pt x="295" y="316"/>
                      <a:pt x="295" y="316"/>
                      <a:pt x="295" y="316"/>
                    </a:cubicBezTo>
                    <a:cubicBezTo>
                      <a:pt x="297" y="320"/>
                      <a:pt x="297" y="320"/>
                      <a:pt x="297" y="320"/>
                    </a:cubicBezTo>
                    <a:cubicBezTo>
                      <a:pt x="297" y="322"/>
                      <a:pt x="297" y="322"/>
                      <a:pt x="297" y="322"/>
                    </a:cubicBezTo>
                    <a:cubicBezTo>
                      <a:pt x="297" y="324"/>
                      <a:pt x="297" y="324"/>
                      <a:pt x="297" y="324"/>
                    </a:cubicBezTo>
                    <a:cubicBezTo>
                      <a:pt x="296" y="326"/>
                      <a:pt x="296" y="326"/>
                      <a:pt x="296" y="326"/>
                    </a:cubicBezTo>
                    <a:cubicBezTo>
                      <a:pt x="294" y="326"/>
                      <a:pt x="294" y="326"/>
                      <a:pt x="294" y="326"/>
                    </a:cubicBezTo>
                    <a:cubicBezTo>
                      <a:pt x="291" y="329"/>
                      <a:pt x="291" y="329"/>
                      <a:pt x="291" y="329"/>
                    </a:cubicBezTo>
                    <a:cubicBezTo>
                      <a:pt x="286" y="331"/>
                      <a:pt x="286" y="331"/>
                      <a:pt x="286" y="331"/>
                    </a:cubicBezTo>
                    <a:cubicBezTo>
                      <a:pt x="284" y="331"/>
                      <a:pt x="284" y="331"/>
                      <a:pt x="284" y="331"/>
                    </a:cubicBezTo>
                    <a:cubicBezTo>
                      <a:pt x="282" y="333"/>
                      <a:pt x="282" y="333"/>
                      <a:pt x="282" y="333"/>
                    </a:cubicBezTo>
                    <a:cubicBezTo>
                      <a:pt x="281" y="333"/>
                      <a:pt x="281" y="333"/>
                      <a:pt x="281" y="333"/>
                    </a:cubicBezTo>
                    <a:cubicBezTo>
                      <a:pt x="283" y="331"/>
                      <a:pt x="283" y="331"/>
                      <a:pt x="283" y="331"/>
                    </a:cubicBezTo>
                    <a:cubicBezTo>
                      <a:pt x="281" y="330"/>
                      <a:pt x="281" y="330"/>
                      <a:pt x="281" y="330"/>
                    </a:cubicBezTo>
                    <a:cubicBezTo>
                      <a:pt x="280" y="331"/>
                      <a:pt x="280" y="331"/>
                      <a:pt x="280" y="331"/>
                    </a:cubicBezTo>
                    <a:cubicBezTo>
                      <a:pt x="279" y="330"/>
                      <a:pt x="279" y="330"/>
                      <a:pt x="279" y="330"/>
                    </a:cubicBezTo>
                    <a:cubicBezTo>
                      <a:pt x="277" y="331"/>
                      <a:pt x="277" y="331"/>
                      <a:pt x="277" y="331"/>
                    </a:cubicBezTo>
                    <a:cubicBezTo>
                      <a:pt x="278" y="332"/>
                      <a:pt x="278" y="332"/>
                      <a:pt x="278" y="332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5" y="332"/>
                      <a:pt x="275" y="332"/>
                      <a:pt x="275" y="332"/>
                    </a:cubicBezTo>
                    <a:cubicBezTo>
                      <a:pt x="275" y="335"/>
                      <a:pt x="275" y="335"/>
                      <a:pt x="275" y="335"/>
                    </a:cubicBezTo>
                    <a:cubicBezTo>
                      <a:pt x="273" y="336"/>
                      <a:pt x="273" y="336"/>
                      <a:pt x="273" y="336"/>
                    </a:cubicBezTo>
                    <a:cubicBezTo>
                      <a:pt x="272" y="335"/>
                      <a:pt x="272" y="335"/>
                      <a:pt x="272" y="335"/>
                    </a:cubicBezTo>
                    <a:cubicBezTo>
                      <a:pt x="269" y="338"/>
                      <a:pt x="269" y="338"/>
                      <a:pt x="269" y="338"/>
                    </a:cubicBezTo>
                    <a:cubicBezTo>
                      <a:pt x="271" y="339"/>
                      <a:pt x="271" y="339"/>
                      <a:pt x="271" y="339"/>
                    </a:cubicBezTo>
                    <a:cubicBezTo>
                      <a:pt x="269" y="341"/>
                      <a:pt x="269" y="341"/>
                      <a:pt x="269" y="341"/>
                    </a:cubicBezTo>
                    <a:cubicBezTo>
                      <a:pt x="267" y="342"/>
                      <a:pt x="267" y="342"/>
                      <a:pt x="267" y="342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66" y="349"/>
                      <a:pt x="266" y="349"/>
                      <a:pt x="266" y="349"/>
                    </a:cubicBezTo>
                    <a:cubicBezTo>
                      <a:pt x="265" y="352"/>
                      <a:pt x="265" y="352"/>
                      <a:pt x="265" y="352"/>
                    </a:cubicBezTo>
                    <a:cubicBezTo>
                      <a:pt x="264" y="355"/>
                      <a:pt x="264" y="355"/>
                      <a:pt x="264" y="355"/>
                    </a:cubicBezTo>
                    <a:cubicBezTo>
                      <a:pt x="265" y="356"/>
                      <a:pt x="265" y="356"/>
                      <a:pt x="265" y="356"/>
                    </a:cubicBezTo>
                    <a:cubicBezTo>
                      <a:pt x="265" y="361"/>
                      <a:pt x="265" y="361"/>
                      <a:pt x="265" y="361"/>
                    </a:cubicBezTo>
                    <a:cubicBezTo>
                      <a:pt x="265" y="363"/>
                      <a:pt x="265" y="363"/>
                      <a:pt x="265" y="363"/>
                    </a:cubicBezTo>
                    <a:cubicBezTo>
                      <a:pt x="264" y="365"/>
                      <a:pt x="264" y="365"/>
                      <a:pt x="264" y="365"/>
                    </a:cubicBezTo>
                    <a:cubicBezTo>
                      <a:pt x="263" y="369"/>
                      <a:pt x="263" y="369"/>
                      <a:pt x="263" y="369"/>
                    </a:cubicBezTo>
                    <a:cubicBezTo>
                      <a:pt x="262" y="368"/>
                      <a:pt x="262" y="368"/>
                      <a:pt x="262" y="368"/>
                    </a:cubicBezTo>
                    <a:cubicBezTo>
                      <a:pt x="261" y="367"/>
                      <a:pt x="261" y="367"/>
                      <a:pt x="261" y="367"/>
                    </a:cubicBezTo>
                    <a:cubicBezTo>
                      <a:pt x="259" y="366"/>
                      <a:pt x="259" y="366"/>
                      <a:pt x="259" y="366"/>
                    </a:cubicBezTo>
                    <a:cubicBezTo>
                      <a:pt x="257" y="365"/>
                      <a:pt x="257" y="365"/>
                      <a:pt x="257" y="365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2" y="362"/>
                      <a:pt x="252" y="362"/>
                      <a:pt x="252" y="362"/>
                    </a:cubicBezTo>
                    <a:cubicBezTo>
                      <a:pt x="250" y="361"/>
                      <a:pt x="250" y="361"/>
                      <a:pt x="250" y="361"/>
                    </a:cubicBezTo>
                    <a:cubicBezTo>
                      <a:pt x="249" y="361"/>
                      <a:pt x="249" y="361"/>
                      <a:pt x="249" y="361"/>
                    </a:cubicBezTo>
                    <a:cubicBezTo>
                      <a:pt x="248" y="361"/>
                      <a:pt x="248" y="361"/>
                      <a:pt x="248" y="361"/>
                    </a:cubicBezTo>
                    <a:cubicBezTo>
                      <a:pt x="247" y="361"/>
                      <a:pt x="247" y="361"/>
                      <a:pt x="247" y="361"/>
                    </a:cubicBezTo>
                    <a:cubicBezTo>
                      <a:pt x="246" y="360"/>
                      <a:pt x="246" y="360"/>
                      <a:pt x="246" y="360"/>
                    </a:cubicBezTo>
                    <a:cubicBezTo>
                      <a:pt x="246" y="357"/>
                      <a:pt x="246" y="357"/>
                      <a:pt x="246" y="357"/>
                    </a:cubicBezTo>
                    <a:cubicBezTo>
                      <a:pt x="244" y="350"/>
                      <a:pt x="244" y="350"/>
                      <a:pt x="244" y="350"/>
                    </a:cubicBezTo>
                    <a:cubicBezTo>
                      <a:pt x="244" y="349"/>
                      <a:pt x="244" y="349"/>
                      <a:pt x="244" y="349"/>
                    </a:cubicBezTo>
                    <a:cubicBezTo>
                      <a:pt x="244" y="349"/>
                      <a:pt x="244" y="349"/>
                      <a:pt x="244" y="349"/>
                    </a:cubicBezTo>
                    <a:cubicBezTo>
                      <a:pt x="244" y="347"/>
                      <a:pt x="244" y="347"/>
                      <a:pt x="244" y="347"/>
                    </a:cubicBezTo>
                    <a:cubicBezTo>
                      <a:pt x="244" y="345"/>
                      <a:pt x="244" y="345"/>
                      <a:pt x="244" y="345"/>
                    </a:cubicBezTo>
                    <a:cubicBezTo>
                      <a:pt x="243" y="343"/>
                      <a:pt x="243" y="343"/>
                      <a:pt x="243" y="343"/>
                    </a:cubicBezTo>
                    <a:cubicBezTo>
                      <a:pt x="241" y="341"/>
                      <a:pt x="241" y="341"/>
                      <a:pt x="241" y="341"/>
                    </a:cubicBezTo>
                    <a:cubicBezTo>
                      <a:pt x="241" y="338"/>
                      <a:pt x="241" y="338"/>
                      <a:pt x="241" y="338"/>
                    </a:cubicBezTo>
                    <a:cubicBezTo>
                      <a:pt x="239" y="338"/>
                      <a:pt x="239" y="338"/>
                      <a:pt x="239" y="338"/>
                    </a:cubicBezTo>
                    <a:cubicBezTo>
                      <a:pt x="239" y="336"/>
                      <a:pt x="239" y="336"/>
                      <a:pt x="239" y="336"/>
                    </a:cubicBezTo>
                    <a:cubicBezTo>
                      <a:pt x="238" y="335"/>
                      <a:pt x="238" y="335"/>
                      <a:pt x="238" y="335"/>
                    </a:cubicBezTo>
                    <a:cubicBezTo>
                      <a:pt x="236" y="331"/>
                      <a:pt x="236" y="331"/>
                      <a:pt x="236" y="331"/>
                    </a:cubicBezTo>
                    <a:cubicBezTo>
                      <a:pt x="236" y="330"/>
                      <a:pt x="236" y="330"/>
                      <a:pt x="236" y="330"/>
                    </a:cubicBezTo>
                    <a:cubicBezTo>
                      <a:pt x="234" y="329"/>
                      <a:pt x="234" y="329"/>
                      <a:pt x="234" y="329"/>
                    </a:cubicBezTo>
                    <a:cubicBezTo>
                      <a:pt x="234" y="327"/>
                      <a:pt x="234" y="327"/>
                      <a:pt x="234" y="327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3" y="324"/>
                      <a:pt x="233" y="324"/>
                      <a:pt x="233" y="324"/>
                    </a:cubicBezTo>
                    <a:cubicBezTo>
                      <a:pt x="233" y="321"/>
                      <a:pt x="233" y="321"/>
                      <a:pt x="233" y="321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29" y="317"/>
                      <a:pt x="229" y="317"/>
                      <a:pt x="229" y="317"/>
                    </a:cubicBezTo>
                    <a:cubicBezTo>
                      <a:pt x="228" y="315"/>
                      <a:pt x="228" y="315"/>
                      <a:pt x="228" y="315"/>
                    </a:cubicBezTo>
                    <a:cubicBezTo>
                      <a:pt x="226" y="314"/>
                      <a:pt x="226" y="314"/>
                      <a:pt x="226" y="314"/>
                    </a:cubicBezTo>
                    <a:cubicBezTo>
                      <a:pt x="225" y="315"/>
                      <a:pt x="225" y="315"/>
                      <a:pt x="225" y="315"/>
                    </a:cubicBezTo>
                    <a:cubicBezTo>
                      <a:pt x="224" y="314"/>
                      <a:pt x="224" y="314"/>
                      <a:pt x="224" y="314"/>
                    </a:cubicBezTo>
                    <a:cubicBezTo>
                      <a:pt x="223" y="314"/>
                      <a:pt x="223" y="314"/>
                      <a:pt x="223" y="314"/>
                    </a:cubicBezTo>
                    <a:cubicBezTo>
                      <a:pt x="221" y="314"/>
                      <a:pt x="221" y="314"/>
                      <a:pt x="221" y="314"/>
                    </a:cubicBezTo>
                    <a:cubicBezTo>
                      <a:pt x="219" y="314"/>
                      <a:pt x="219" y="314"/>
                      <a:pt x="219" y="314"/>
                    </a:cubicBezTo>
                    <a:cubicBezTo>
                      <a:pt x="217" y="313"/>
                      <a:pt x="217" y="313"/>
                      <a:pt x="217" y="313"/>
                    </a:cubicBezTo>
                    <a:cubicBezTo>
                      <a:pt x="216" y="315"/>
                      <a:pt x="216" y="315"/>
                      <a:pt x="216" y="315"/>
                    </a:cubicBezTo>
                    <a:cubicBezTo>
                      <a:pt x="216" y="315"/>
                      <a:pt x="216" y="315"/>
                      <a:pt x="216" y="315"/>
                    </a:cubicBezTo>
                    <a:cubicBezTo>
                      <a:pt x="215" y="315"/>
                      <a:pt x="215" y="315"/>
                      <a:pt x="215" y="315"/>
                    </a:cubicBezTo>
                    <a:cubicBezTo>
                      <a:pt x="215" y="314"/>
                      <a:pt x="215" y="314"/>
                      <a:pt x="215" y="314"/>
                    </a:cubicBezTo>
                    <a:cubicBezTo>
                      <a:pt x="213" y="315"/>
                      <a:pt x="213" y="315"/>
                      <a:pt x="213" y="315"/>
                    </a:cubicBezTo>
                    <a:cubicBezTo>
                      <a:pt x="212" y="316"/>
                      <a:pt x="212" y="316"/>
                      <a:pt x="212" y="316"/>
                    </a:cubicBezTo>
                    <a:cubicBezTo>
                      <a:pt x="210" y="319"/>
                      <a:pt x="210" y="319"/>
                      <a:pt x="210" y="319"/>
                    </a:cubicBezTo>
                    <a:cubicBezTo>
                      <a:pt x="209" y="320"/>
                      <a:pt x="209" y="320"/>
                      <a:pt x="209" y="320"/>
                    </a:cubicBezTo>
                    <a:cubicBezTo>
                      <a:pt x="210" y="321"/>
                      <a:pt x="210" y="321"/>
                      <a:pt x="210" y="321"/>
                    </a:cubicBezTo>
                    <a:cubicBezTo>
                      <a:pt x="209" y="322"/>
                      <a:pt x="209" y="322"/>
                      <a:pt x="209" y="322"/>
                    </a:cubicBezTo>
                    <a:cubicBezTo>
                      <a:pt x="208" y="322"/>
                      <a:pt x="208" y="322"/>
                      <a:pt x="208" y="322"/>
                    </a:cubicBezTo>
                    <a:cubicBezTo>
                      <a:pt x="207" y="324"/>
                      <a:pt x="207" y="324"/>
                      <a:pt x="207" y="324"/>
                    </a:cubicBezTo>
                    <a:cubicBezTo>
                      <a:pt x="206" y="324"/>
                      <a:pt x="206" y="324"/>
                      <a:pt x="206" y="324"/>
                    </a:cubicBezTo>
                    <a:cubicBezTo>
                      <a:pt x="205" y="325"/>
                      <a:pt x="205" y="325"/>
                      <a:pt x="205" y="325"/>
                    </a:cubicBezTo>
                    <a:cubicBezTo>
                      <a:pt x="204" y="325"/>
                      <a:pt x="204" y="325"/>
                      <a:pt x="204" y="325"/>
                    </a:cubicBezTo>
                    <a:cubicBezTo>
                      <a:pt x="204" y="324"/>
                      <a:pt x="204" y="324"/>
                      <a:pt x="204" y="324"/>
                    </a:cubicBezTo>
                    <a:cubicBezTo>
                      <a:pt x="201" y="323"/>
                      <a:pt x="201" y="323"/>
                      <a:pt x="201" y="323"/>
                    </a:cubicBezTo>
                    <a:cubicBezTo>
                      <a:pt x="200" y="322"/>
                      <a:pt x="200" y="322"/>
                      <a:pt x="200" y="322"/>
                    </a:cubicBezTo>
                    <a:cubicBezTo>
                      <a:pt x="199" y="321"/>
                      <a:pt x="199" y="321"/>
                      <a:pt x="199" y="321"/>
                    </a:cubicBezTo>
                    <a:cubicBezTo>
                      <a:pt x="197" y="320"/>
                      <a:pt x="197" y="320"/>
                      <a:pt x="197" y="320"/>
                    </a:cubicBezTo>
                    <a:cubicBezTo>
                      <a:pt x="196" y="320"/>
                      <a:pt x="196" y="320"/>
                      <a:pt x="196" y="320"/>
                    </a:cubicBezTo>
                    <a:cubicBezTo>
                      <a:pt x="195" y="319"/>
                      <a:pt x="195" y="319"/>
                      <a:pt x="195" y="319"/>
                    </a:cubicBezTo>
                    <a:cubicBezTo>
                      <a:pt x="195" y="319"/>
                      <a:pt x="195" y="319"/>
                      <a:pt x="195" y="319"/>
                    </a:cubicBezTo>
                    <a:cubicBezTo>
                      <a:pt x="194" y="318"/>
                      <a:pt x="194" y="318"/>
                      <a:pt x="194" y="318"/>
                    </a:cubicBezTo>
                    <a:cubicBezTo>
                      <a:pt x="193" y="317"/>
                      <a:pt x="193" y="317"/>
                      <a:pt x="193" y="317"/>
                    </a:cubicBezTo>
                    <a:cubicBezTo>
                      <a:pt x="193" y="317"/>
                      <a:pt x="193" y="317"/>
                      <a:pt x="193" y="317"/>
                    </a:cubicBezTo>
                    <a:cubicBezTo>
                      <a:pt x="192" y="316"/>
                      <a:pt x="192" y="316"/>
                      <a:pt x="192" y="316"/>
                    </a:cubicBezTo>
                    <a:cubicBezTo>
                      <a:pt x="191" y="316"/>
                      <a:pt x="191" y="316"/>
                      <a:pt x="191" y="316"/>
                    </a:cubicBezTo>
                    <a:cubicBezTo>
                      <a:pt x="191" y="316"/>
                      <a:pt x="191" y="316"/>
                      <a:pt x="191" y="316"/>
                    </a:cubicBezTo>
                    <a:cubicBezTo>
                      <a:pt x="190" y="314"/>
                      <a:pt x="190" y="314"/>
                      <a:pt x="190" y="314"/>
                    </a:cubicBezTo>
                    <a:cubicBezTo>
                      <a:pt x="189" y="312"/>
                      <a:pt x="189" y="312"/>
                      <a:pt x="189" y="312"/>
                    </a:cubicBezTo>
                    <a:cubicBezTo>
                      <a:pt x="187" y="310"/>
                      <a:pt x="187" y="310"/>
                      <a:pt x="187" y="310"/>
                    </a:cubicBezTo>
                    <a:cubicBezTo>
                      <a:pt x="187" y="309"/>
                      <a:pt x="187" y="309"/>
                      <a:pt x="187" y="309"/>
                    </a:cubicBezTo>
                    <a:cubicBezTo>
                      <a:pt x="188" y="309"/>
                      <a:pt x="188" y="309"/>
                      <a:pt x="188" y="309"/>
                    </a:cubicBezTo>
                    <a:cubicBezTo>
                      <a:pt x="189" y="308"/>
                      <a:pt x="189" y="308"/>
                      <a:pt x="189" y="308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188" y="305"/>
                      <a:pt x="188" y="305"/>
                      <a:pt x="188" y="305"/>
                    </a:cubicBezTo>
                    <a:cubicBezTo>
                      <a:pt x="187" y="305"/>
                      <a:pt x="187" y="305"/>
                      <a:pt x="187" y="305"/>
                    </a:cubicBezTo>
                    <a:cubicBezTo>
                      <a:pt x="186" y="304"/>
                      <a:pt x="186" y="304"/>
                      <a:pt x="186" y="304"/>
                    </a:cubicBezTo>
                    <a:cubicBezTo>
                      <a:pt x="186" y="303"/>
                      <a:pt x="186" y="303"/>
                      <a:pt x="186" y="303"/>
                    </a:cubicBezTo>
                    <a:cubicBezTo>
                      <a:pt x="185" y="301"/>
                      <a:pt x="185" y="301"/>
                      <a:pt x="185" y="301"/>
                    </a:cubicBezTo>
                    <a:cubicBezTo>
                      <a:pt x="184" y="299"/>
                      <a:pt x="184" y="299"/>
                      <a:pt x="184" y="299"/>
                    </a:cubicBezTo>
                    <a:cubicBezTo>
                      <a:pt x="183" y="298"/>
                      <a:pt x="183" y="298"/>
                      <a:pt x="183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2" y="297"/>
                      <a:pt x="182" y="297"/>
                      <a:pt x="182" y="297"/>
                    </a:cubicBezTo>
                    <a:cubicBezTo>
                      <a:pt x="182" y="296"/>
                      <a:pt x="182" y="296"/>
                      <a:pt x="182" y="296"/>
                    </a:cubicBezTo>
                    <a:cubicBezTo>
                      <a:pt x="180" y="295"/>
                      <a:pt x="180" y="295"/>
                      <a:pt x="180" y="295"/>
                    </a:cubicBezTo>
                    <a:cubicBezTo>
                      <a:pt x="179" y="294"/>
                      <a:pt x="179" y="294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78" y="291"/>
                      <a:pt x="178" y="291"/>
                      <a:pt x="178" y="291"/>
                    </a:cubicBezTo>
                    <a:cubicBezTo>
                      <a:pt x="177" y="291"/>
                      <a:pt x="177" y="291"/>
                      <a:pt x="177" y="291"/>
                    </a:cubicBezTo>
                    <a:cubicBezTo>
                      <a:pt x="177" y="290"/>
                      <a:pt x="177" y="290"/>
                      <a:pt x="177" y="290"/>
                    </a:cubicBezTo>
                    <a:cubicBezTo>
                      <a:pt x="176" y="289"/>
                      <a:pt x="176" y="289"/>
                      <a:pt x="176" y="289"/>
                    </a:cubicBezTo>
                    <a:cubicBezTo>
                      <a:pt x="174" y="286"/>
                      <a:pt x="174" y="286"/>
                      <a:pt x="174" y="286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153" y="289"/>
                      <a:pt x="153" y="289"/>
                      <a:pt x="153" y="289"/>
                    </a:cubicBezTo>
                    <a:cubicBezTo>
                      <a:pt x="121" y="288"/>
                      <a:pt x="121" y="288"/>
                      <a:pt x="121" y="288"/>
                    </a:cubicBezTo>
                    <a:cubicBezTo>
                      <a:pt x="82" y="270"/>
                      <a:pt x="82" y="270"/>
                      <a:pt x="82" y="270"/>
                    </a:cubicBezTo>
                    <a:cubicBezTo>
                      <a:pt x="83" y="269"/>
                      <a:pt x="83" y="269"/>
                      <a:pt x="83" y="269"/>
                    </a:cubicBezTo>
                    <a:cubicBezTo>
                      <a:pt x="82" y="268"/>
                      <a:pt x="82" y="268"/>
                      <a:pt x="82" y="268"/>
                    </a:cubicBezTo>
                    <a:cubicBezTo>
                      <a:pt x="55" y="269"/>
                      <a:pt x="55" y="269"/>
                      <a:pt x="55" y="269"/>
                    </a:cubicBezTo>
                    <a:cubicBezTo>
                      <a:pt x="55" y="267"/>
                      <a:pt x="55" y="267"/>
                      <a:pt x="55" y="267"/>
                    </a:cubicBezTo>
                    <a:cubicBezTo>
                      <a:pt x="55" y="264"/>
                      <a:pt x="55" y="264"/>
                      <a:pt x="55" y="264"/>
                    </a:cubicBezTo>
                    <a:cubicBezTo>
                      <a:pt x="55" y="261"/>
                      <a:pt x="55" y="261"/>
                      <a:pt x="55" y="261"/>
                    </a:cubicBezTo>
                    <a:cubicBezTo>
                      <a:pt x="51" y="255"/>
                      <a:pt x="51" y="255"/>
                      <a:pt x="51" y="255"/>
                    </a:cubicBezTo>
                    <a:cubicBezTo>
                      <a:pt x="48" y="252"/>
                      <a:pt x="48" y="252"/>
                      <a:pt x="48" y="252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49"/>
                      <a:pt x="45" y="249"/>
                      <a:pt x="45" y="249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0" y="248"/>
                      <a:pt x="40" y="248"/>
                      <a:pt x="40" y="248"/>
                    </a:cubicBezTo>
                    <a:cubicBezTo>
                      <a:pt x="37" y="246"/>
                      <a:pt x="37" y="246"/>
                      <a:pt x="37" y="246"/>
                    </a:cubicBezTo>
                    <a:cubicBezTo>
                      <a:pt x="37" y="244"/>
                      <a:pt x="37" y="244"/>
                      <a:pt x="37" y="244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2" y="243"/>
                      <a:pt x="32" y="243"/>
                      <a:pt x="32" y="243"/>
                    </a:cubicBezTo>
                    <a:cubicBezTo>
                      <a:pt x="31" y="243"/>
                      <a:pt x="31" y="243"/>
                      <a:pt x="31" y="243"/>
                    </a:cubicBezTo>
                    <a:cubicBezTo>
                      <a:pt x="29" y="241"/>
                      <a:pt x="29" y="241"/>
                      <a:pt x="29" y="241"/>
                    </a:cubicBezTo>
                    <a:cubicBezTo>
                      <a:pt x="27" y="241"/>
                      <a:pt x="27" y="241"/>
                      <a:pt x="27" y="241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2" y="240"/>
                      <a:pt x="22" y="240"/>
                      <a:pt x="22" y="240"/>
                    </a:cubicBezTo>
                    <a:cubicBezTo>
                      <a:pt x="21" y="238"/>
                      <a:pt x="21" y="238"/>
                      <a:pt x="21" y="238"/>
                    </a:cubicBezTo>
                    <a:cubicBezTo>
                      <a:pt x="22" y="238"/>
                      <a:pt x="22" y="238"/>
                      <a:pt x="22" y="238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23" y="233"/>
                      <a:pt x="23" y="233"/>
                      <a:pt x="23" y="233"/>
                    </a:cubicBezTo>
                    <a:cubicBezTo>
                      <a:pt x="22" y="230"/>
                      <a:pt x="22" y="230"/>
                      <a:pt x="22" y="230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1" y="227"/>
                      <a:pt x="21" y="227"/>
                      <a:pt x="21" y="227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18" y="224"/>
                      <a:pt x="18" y="224"/>
                      <a:pt x="18" y="224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3" y="213"/>
                      <a:pt x="13" y="213"/>
                      <a:pt x="13" y="213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07"/>
                      <a:pt x="13" y="207"/>
                      <a:pt x="13" y="207"/>
                    </a:cubicBezTo>
                    <a:cubicBezTo>
                      <a:pt x="13" y="206"/>
                      <a:pt x="13" y="206"/>
                      <a:pt x="13" y="206"/>
                    </a:cubicBezTo>
                    <a:cubicBezTo>
                      <a:pt x="14" y="207"/>
                      <a:pt x="14" y="207"/>
                      <a:pt x="14" y="207"/>
                    </a:cubicBezTo>
                    <a:cubicBezTo>
                      <a:pt x="15" y="205"/>
                      <a:pt x="15" y="205"/>
                      <a:pt x="15" y="205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4" y="202"/>
                      <a:pt x="14" y="202"/>
                      <a:pt x="14" y="202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11" y="198"/>
                      <a:pt x="11" y="198"/>
                      <a:pt x="11" y="198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1" y="194"/>
                      <a:pt x="11" y="194"/>
                      <a:pt x="11" y="194"/>
                    </a:cubicBezTo>
                    <a:cubicBezTo>
                      <a:pt x="11" y="193"/>
                      <a:pt x="11" y="193"/>
                      <a:pt x="11" y="193"/>
                    </a:cubicBezTo>
                    <a:cubicBezTo>
                      <a:pt x="12" y="192"/>
                      <a:pt x="12" y="192"/>
                      <a:pt x="12" y="192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2" y="190"/>
                      <a:pt x="12" y="190"/>
                      <a:pt x="12" y="190"/>
                    </a:cubicBezTo>
                    <a:cubicBezTo>
                      <a:pt x="13" y="190"/>
                      <a:pt x="13" y="190"/>
                      <a:pt x="13" y="190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6" y="193"/>
                      <a:pt x="16" y="193"/>
                      <a:pt x="16" y="193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15" y="191"/>
                      <a:pt x="15" y="191"/>
                      <a:pt x="15" y="191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4" y="185"/>
                      <a:pt x="14" y="185"/>
                      <a:pt x="14" y="185"/>
                    </a:cubicBezTo>
                    <a:cubicBezTo>
                      <a:pt x="15" y="185"/>
                      <a:pt x="15" y="185"/>
                      <a:pt x="15" y="185"/>
                    </a:cubicBezTo>
                    <a:cubicBezTo>
                      <a:pt x="15" y="186"/>
                      <a:pt x="15" y="186"/>
                      <a:pt x="15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9" y="185"/>
                      <a:pt x="19" y="185"/>
                      <a:pt x="19" y="185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3" y="183"/>
                      <a:pt x="13" y="183"/>
                      <a:pt x="13" y="183"/>
                    </a:cubicBezTo>
                    <a:cubicBezTo>
                      <a:pt x="12" y="183"/>
                      <a:pt x="12" y="183"/>
                      <a:pt x="12" y="183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10" y="187"/>
                      <a:pt x="10" y="187"/>
                      <a:pt x="10" y="187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7" y="184"/>
                      <a:pt x="7" y="184"/>
                      <a:pt x="7" y="184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7" y="181"/>
                      <a:pt x="7" y="181"/>
                      <a:pt x="7" y="181"/>
                    </a:cubicBezTo>
                    <a:cubicBezTo>
                      <a:pt x="7" y="179"/>
                      <a:pt x="7" y="179"/>
                      <a:pt x="7" y="179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4" y="152"/>
                      <a:pt x="4" y="152"/>
                      <a:pt x="4" y="152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" y="140"/>
                      <a:pt x="1" y="140"/>
                      <a:pt x="1" y="140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5" y="134"/>
                      <a:pt x="5" y="134"/>
                      <a:pt x="5" y="134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5"/>
                      <a:pt x="7" y="125"/>
                      <a:pt x="7" y="125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4"/>
                      <a:pt x="57" y="4"/>
                      <a:pt x="57" y="4"/>
                    </a:cubicBezTo>
                    <a:lnTo>
                      <a:pt x="56" y="0"/>
                    </a:lnTo>
                    <a:close/>
                    <a:moveTo>
                      <a:pt x="589" y="161"/>
                    </a:moveTo>
                    <a:cubicBezTo>
                      <a:pt x="589" y="162"/>
                      <a:pt x="589" y="162"/>
                      <a:pt x="589" y="162"/>
                    </a:cubicBezTo>
                    <a:cubicBezTo>
                      <a:pt x="590" y="162"/>
                      <a:pt x="590" y="162"/>
                      <a:pt x="590" y="162"/>
                    </a:cubicBezTo>
                    <a:cubicBezTo>
                      <a:pt x="591" y="161"/>
                      <a:pt x="591" y="161"/>
                      <a:pt x="591" y="161"/>
                    </a:cubicBezTo>
                    <a:cubicBezTo>
                      <a:pt x="593" y="161"/>
                      <a:pt x="593" y="161"/>
                      <a:pt x="593" y="161"/>
                    </a:cubicBezTo>
                    <a:cubicBezTo>
                      <a:pt x="592" y="160"/>
                      <a:pt x="592" y="160"/>
                      <a:pt x="592" y="160"/>
                    </a:cubicBezTo>
                    <a:cubicBezTo>
                      <a:pt x="590" y="160"/>
                      <a:pt x="590" y="160"/>
                      <a:pt x="590" y="160"/>
                    </a:cubicBezTo>
                    <a:cubicBezTo>
                      <a:pt x="590" y="160"/>
                      <a:pt x="590" y="160"/>
                      <a:pt x="590" y="160"/>
                    </a:cubicBezTo>
                    <a:lnTo>
                      <a:pt x="589" y="161"/>
                    </a:lnTo>
                    <a:close/>
                    <a:moveTo>
                      <a:pt x="554" y="170"/>
                    </a:moveTo>
                    <a:cubicBezTo>
                      <a:pt x="553" y="171"/>
                      <a:pt x="553" y="171"/>
                      <a:pt x="553" y="171"/>
                    </a:cubicBezTo>
                    <a:cubicBezTo>
                      <a:pt x="555" y="171"/>
                      <a:pt x="555" y="171"/>
                      <a:pt x="555" y="171"/>
                    </a:cubicBezTo>
                    <a:cubicBezTo>
                      <a:pt x="556" y="170"/>
                      <a:pt x="556" y="170"/>
                      <a:pt x="556" y="170"/>
                    </a:cubicBezTo>
                    <a:cubicBezTo>
                      <a:pt x="558" y="170"/>
                      <a:pt x="558" y="170"/>
                      <a:pt x="558" y="170"/>
                    </a:cubicBezTo>
                    <a:cubicBezTo>
                      <a:pt x="561" y="169"/>
                      <a:pt x="561" y="169"/>
                      <a:pt x="561" y="169"/>
                    </a:cubicBezTo>
                    <a:cubicBezTo>
                      <a:pt x="564" y="169"/>
                      <a:pt x="564" y="169"/>
                      <a:pt x="564" y="169"/>
                    </a:cubicBezTo>
                    <a:cubicBezTo>
                      <a:pt x="566" y="168"/>
                      <a:pt x="566" y="168"/>
                      <a:pt x="566" y="168"/>
                    </a:cubicBezTo>
                    <a:cubicBezTo>
                      <a:pt x="569" y="168"/>
                      <a:pt x="569" y="168"/>
                      <a:pt x="569" y="168"/>
                    </a:cubicBezTo>
                    <a:cubicBezTo>
                      <a:pt x="570" y="167"/>
                      <a:pt x="570" y="167"/>
                      <a:pt x="570" y="167"/>
                    </a:cubicBezTo>
                    <a:cubicBezTo>
                      <a:pt x="571" y="167"/>
                      <a:pt x="571" y="167"/>
                      <a:pt x="571" y="167"/>
                    </a:cubicBezTo>
                    <a:cubicBezTo>
                      <a:pt x="574" y="167"/>
                      <a:pt x="574" y="167"/>
                      <a:pt x="574" y="167"/>
                    </a:cubicBezTo>
                    <a:cubicBezTo>
                      <a:pt x="575" y="165"/>
                      <a:pt x="575" y="165"/>
                      <a:pt x="575" y="165"/>
                    </a:cubicBezTo>
                    <a:cubicBezTo>
                      <a:pt x="573" y="166"/>
                      <a:pt x="573" y="166"/>
                      <a:pt x="573" y="166"/>
                    </a:cubicBezTo>
                    <a:cubicBezTo>
                      <a:pt x="572" y="165"/>
                      <a:pt x="572" y="165"/>
                      <a:pt x="572" y="165"/>
                    </a:cubicBezTo>
                    <a:cubicBezTo>
                      <a:pt x="570" y="166"/>
                      <a:pt x="570" y="166"/>
                      <a:pt x="570" y="166"/>
                    </a:cubicBezTo>
                    <a:cubicBezTo>
                      <a:pt x="571" y="165"/>
                      <a:pt x="571" y="165"/>
                      <a:pt x="571" y="165"/>
                    </a:cubicBezTo>
                    <a:cubicBezTo>
                      <a:pt x="572" y="164"/>
                      <a:pt x="572" y="164"/>
                      <a:pt x="572" y="164"/>
                    </a:cubicBezTo>
                    <a:cubicBezTo>
                      <a:pt x="572" y="164"/>
                      <a:pt x="572" y="164"/>
                      <a:pt x="572" y="164"/>
                    </a:cubicBezTo>
                    <a:cubicBezTo>
                      <a:pt x="568" y="165"/>
                      <a:pt x="568" y="165"/>
                      <a:pt x="568" y="165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2" y="166"/>
                      <a:pt x="562" y="166"/>
                      <a:pt x="562" y="166"/>
                    </a:cubicBezTo>
                    <a:cubicBezTo>
                      <a:pt x="560" y="166"/>
                      <a:pt x="560" y="166"/>
                      <a:pt x="560" y="166"/>
                    </a:cubicBezTo>
                    <a:cubicBezTo>
                      <a:pt x="556" y="167"/>
                      <a:pt x="556" y="167"/>
                      <a:pt x="556" y="167"/>
                    </a:cubicBezTo>
                    <a:cubicBezTo>
                      <a:pt x="554" y="167"/>
                      <a:pt x="554" y="167"/>
                      <a:pt x="554" y="167"/>
                    </a:cubicBezTo>
                    <a:cubicBezTo>
                      <a:pt x="553" y="169"/>
                      <a:pt x="553" y="169"/>
                      <a:pt x="553" y="169"/>
                    </a:cubicBezTo>
                    <a:cubicBezTo>
                      <a:pt x="553" y="170"/>
                      <a:pt x="553" y="170"/>
                      <a:pt x="553" y="170"/>
                    </a:cubicBezTo>
                    <a:lnTo>
                      <a:pt x="554" y="170"/>
                    </a:lnTo>
                    <a:close/>
                    <a:moveTo>
                      <a:pt x="56" y="11"/>
                    </a:move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2"/>
                      <a:pt x="56" y="12"/>
                      <a:pt x="56" y="12"/>
                    </a:cubicBezTo>
                    <a:lnTo>
                      <a:pt x="56" y="11"/>
                    </a:lnTo>
                    <a:close/>
                    <a:moveTo>
                      <a:pt x="271" y="342"/>
                    </a:moveTo>
                    <a:cubicBezTo>
                      <a:pt x="272" y="341"/>
                      <a:pt x="272" y="341"/>
                      <a:pt x="272" y="341"/>
                    </a:cubicBezTo>
                    <a:cubicBezTo>
                      <a:pt x="274" y="338"/>
                      <a:pt x="274" y="338"/>
                      <a:pt x="274" y="338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3" y="338"/>
                      <a:pt x="273" y="338"/>
                      <a:pt x="273" y="338"/>
                    </a:cubicBezTo>
                    <a:lnTo>
                      <a:pt x="271" y="342"/>
                    </a:lnTo>
                    <a:close/>
                    <a:moveTo>
                      <a:pt x="268" y="348"/>
                    </a:moveTo>
                    <a:cubicBezTo>
                      <a:pt x="269" y="347"/>
                      <a:pt x="269" y="347"/>
                      <a:pt x="269" y="347"/>
                    </a:cubicBezTo>
                    <a:cubicBezTo>
                      <a:pt x="270" y="344"/>
                      <a:pt x="270" y="344"/>
                      <a:pt x="270" y="344"/>
                    </a:cubicBezTo>
                    <a:cubicBezTo>
                      <a:pt x="270" y="343"/>
                      <a:pt x="270" y="343"/>
                      <a:pt x="270" y="343"/>
                    </a:cubicBezTo>
                    <a:lnTo>
                      <a:pt x="268" y="348"/>
                    </a:lnTo>
                    <a:close/>
                    <a:moveTo>
                      <a:pt x="267" y="363"/>
                    </a:moveTo>
                    <a:cubicBezTo>
                      <a:pt x="266" y="359"/>
                      <a:pt x="266" y="359"/>
                      <a:pt x="266" y="359"/>
                    </a:cubicBezTo>
                    <a:cubicBezTo>
                      <a:pt x="267" y="354"/>
                      <a:pt x="267" y="354"/>
                      <a:pt x="267" y="354"/>
                    </a:cubicBezTo>
                    <a:cubicBezTo>
                      <a:pt x="268" y="349"/>
                      <a:pt x="268" y="349"/>
                      <a:pt x="268" y="349"/>
                    </a:cubicBezTo>
                    <a:cubicBezTo>
                      <a:pt x="266" y="354"/>
                      <a:pt x="266" y="354"/>
                      <a:pt x="266" y="354"/>
                    </a:cubicBezTo>
                    <a:cubicBezTo>
                      <a:pt x="266" y="359"/>
                      <a:pt x="266" y="359"/>
                      <a:pt x="266" y="359"/>
                    </a:cubicBezTo>
                    <a:cubicBezTo>
                      <a:pt x="266" y="359"/>
                      <a:pt x="267" y="363"/>
                      <a:pt x="267" y="3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2" name="Freeform 178">
                <a:extLst>
                  <a:ext uri="{FF2B5EF4-FFF2-40B4-BE49-F238E27FC236}">
                    <a16:creationId xmlns:a16="http://schemas.microsoft.com/office/drawing/2014/main" id="{C70BFC99-56EB-4042-9ACC-83D974634E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14975" y="4403726"/>
                <a:ext cx="219075" cy="39688"/>
              </a:xfrm>
              <a:custGeom>
                <a:avLst/>
                <a:gdLst>
                  <a:gd name="T0" fmla="*/ 255 w 262"/>
                  <a:gd name="T1" fmla="*/ 43 h 47"/>
                  <a:gd name="T2" fmla="*/ 253 w 262"/>
                  <a:gd name="T3" fmla="*/ 41 h 47"/>
                  <a:gd name="T4" fmla="*/ 251 w 262"/>
                  <a:gd name="T5" fmla="*/ 38 h 47"/>
                  <a:gd name="T6" fmla="*/ 248 w 262"/>
                  <a:gd name="T7" fmla="*/ 37 h 47"/>
                  <a:gd name="T8" fmla="*/ 254 w 262"/>
                  <a:gd name="T9" fmla="*/ 38 h 47"/>
                  <a:gd name="T10" fmla="*/ 255 w 262"/>
                  <a:gd name="T11" fmla="*/ 39 h 47"/>
                  <a:gd name="T12" fmla="*/ 258 w 262"/>
                  <a:gd name="T13" fmla="*/ 41 h 47"/>
                  <a:gd name="T14" fmla="*/ 260 w 262"/>
                  <a:gd name="T15" fmla="*/ 44 h 47"/>
                  <a:gd name="T16" fmla="*/ 261 w 262"/>
                  <a:gd name="T17" fmla="*/ 46 h 47"/>
                  <a:gd name="T18" fmla="*/ 258 w 262"/>
                  <a:gd name="T19" fmla="*/ 47 h 47"/>
                  <a:gd name="T20" fmla="*/ 256 w 262"/>
                  <a:gd name="T21" fmla="*/ 46 h 47"/>
                  <a:gd name="T22" fmla="*/ 15 w 262"/>
                  <a:gd name="T23" fmla="*/ 0 h 47"/>
                  <a:gd name="T24" fmla="*/ 12 w 262"/>
                  <a:gd name="T25" fmla="*/ 0 h 47"/>
                  <a:gd name="T26" fmla="*/ 9 w 262"/>
                  <a:gd name="T27" fmla="*/ 3 h 47"/>
                  <a:gd name="T28" fmla="*/ 8 w 262"/>
                  <a:gd name="T29" fmla="*/ 1 h 47"/>
                  <a:gd name="T30" fmla="*/ 1 w 262"/>
                  <a:gd name="T31" fmla="*/ 10 h 47"/>
                  <a:gd name="T32" fmla="*/ 4 w 262"/>
                  <a:gd name="T33" fmla="*/ 11 h 47"/>
                  <a:gd name="T34" fmla="*/ 0 w 262"/>
                  <a:gd name="T35" fmla="*/ 11 h 47"/>
                  <a:gd name="T36" fmla="*/ 18 w 262"/>
                  <a:gd name="T37" fmla="*/ 15 h 47"/>
                  <a:gd name="T38" fmla="*/ 21 w 262"/>
                  <a:gd name="T39" fmla="*/ 18 h 47"/>
                  <a:gd name="T40" fmla="*/ 20 w 262"/>
                  <a:gd name="T41" fmla="*/ 15 h 47"/>
                  <a:gd name="T42" fmla="*/ 22 w 262"/>
                  <a:gd name="T43" fmla="*/ 15 h 47"/>
                  <a:gd name="T44" fmla="*/ 23 w 262"/>
                  <a:gd name="T45" fmla="*/ 14 h 47"/>
                  <a:gd name="T46" fmla="*/ 25 w 262"/>
                  <a:gd name="T47" fmla="*/ 13 h 47"/>
                  <a:gd name="T48" fmla="*/ 27 w 262"/>
                  <a:gd name="T49" fmla="*/ 12 h 47"/>
                  <a:gd name="T50" fmla="*/ 24 w 262"/>
                  <a:gd name="T51" fmla="*/ 11 h 47"/>
                  <a:gd name="T52" fmla="*/ 27 w 262"/>
                  <a:gd name="T53" fmla="*/ 10 h 47"/>
                  <a:gd name="T54" fmla="*/ 31 w 262"/>
                  <a:gd name="T55" fmla="*/ 8 h 47"/>
                  <a:gd name="T56" fmla="*/ 33 w 262"/>
                  <a:gd name="T57" fmla="*/ 6 h 47"/>
                  <a:gd name="T58" fmla="*/ 32 w 262"/>
                  <a:gd name="T59" fmla="*/ 5 h 47"/>
                  <a:gd name="T60" fmla="*/ 34 w 262"/>
                  <a:gd name="T61" fmla="*/ 5 h 47"/>
                  <a:gd name="T62" fmla="*/ 31 w 262"/>
                  <a:gd name="T63" fmla="*/ 3 h 47"/>
                  <a:gd name="T64" fmla="*/ 30 w 262"/>
                  <a:gd name="T65" fmla="*/ 4 h 47"/>
                  <a:gd name="T66" fmla="*/ 27 w 262"/>
                  <a:gd name="T67" fmla="*/ 3 h 47"/>
                  <a:gd name="T68" fmla="*/ 23 w 262"/>
                  <a:gd name="T69" fmla="*/ 1 h 47"/>
                  <a:gd name="T70" fmla="*/ 22 w 262"/>
                  <a:gd name="T71" fmla="*/ 3 h 47"/>
                  <a:gd name="T72" fmla="*/ 21 w 262"/>
                  <a:gd name="T73" fmla="*/ 6 h 47"/>
                  <a:gd name="T74" fmla="*/ 23 w 262"/>
                  <a:gd name="T75" fmla="*/ 9 h 47"/>
                  <a:gd name="T76" fmla="*/ 20 w 262"/>
                  <a:gd name="T77" fmla="*/ 9 h 47"/>
                  <a:gd name="T78" fmla="*/ 13 w 262"/>
                  <a:gd name="T79" fmla="*/ 3 h 47"/>
                  <a:gd name="T80" fmla="*/ 16 w 262"/>
                  <a:gd name="T81" fmla="*/ 4 h 47"/>
                  <a:gd name="T82" fmla="*/ 19 w 262"/>
                  <a:gd name="T83" fmla="*/ 2 h 47"/>
                  <a:gd name="T84" fmla="*/ 19 w 262"/>
                  <a:gd name="T85" fmla="*/ 7 h 47"/>
                  <a:gd name="T86" fmla="*/ 16 w 262"/>
                  <a:gd name="T87" fmla="*/ 11 h 47"/>
                  <a:gd name="T88" fmla="*/ 10 w 262"/>
                  <a:gd name="T89" fmla="*/ 12 h 47"/>
                  <a:gd name="T90" fmla="*/ 10 w 262"/>
                  <a:gd name="T91" fmla="*/ 14 h 47"/>
                  <a:gd name="T92" fmla="*/ 7 w 262"/>
                  <a:gd name="T93" fmla="*/ 15 h 47"/>
                  <a:gd name="T94" fmla="*/ 3 w 262"/>
                  <a:gd name="T95" fmla="*/ 15 h 47"/>
                  <a:gd name="T96" fmla="*/ 5 w 262"/>
                  <a:gd name="T97" fmla="*/ 14 h 47"/>
                  <a:gd name="T98" fmla="*/ 7 w 262"/>
                  <a:gd name="T99" fmla="*/ 10 h 47"/>
                  <a:gd name="T100" fmla="*/ 11 w 262"/>
                  <a:gd name="T101" fmla="*/ 9 h 47"/>
                  <a:gd name="T102" fmla="*/ 8 w 262"/>
                  <a:gd name="T103" fmla="*/ 8 h 47"/>
                  <a:gd name="T104" fmla="*/ 6 w 262"/>
                  <a:gd name="T105" fmla="*/ 3 h 47"/>
                  <a:gd name="T106" fmla="*/ 11 w 262"/>
                  <a:gd name="T107" fmla="*/ 5 h 47"/>
                  <a:gd name="T108" fmla="*/ 13 w 262"/>
                  <a:gd name="T109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2" h="47">
                    <a:moveTo>
                      <a:pt x="256" y="46"/>
                    </a:moveTo>
                    <a:cubicBezTo>
                      <a:pt x="255" y="43"/>
                      <a:pt x="255" y="43"/>
                      <a:pt x="255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3" y="41"/>
                      <a:pt x="253" y="41"/>
                      <a:pt x="253" y="41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1" y="38"/>
                      <a:pt x="251" y="38"/>
                      <a:pt x="251" y="38"/>
                    </a:cubicBezTo>
                    <a:cubicBezTo>
                      <a:pt x="248" y="38"/>
                      <a:pt x="248" y="38"/>
                      <a:pt x="248" y="38"/>
                    </a:cubicBezTo>
                    <a:cubicBezTo>
                      <a:pt x="248" y="37"/>
                      <a:pt x="248" y="37"/>
                      <a:pt x="248" y="37"/>
                    </a:cubicBezTo>
                    <a:cubicBezTo>
                      <a:pt x="251" y="37"/>
                      <a:pt x="251" y="37"/>
                      <a:pt x="251" y="37"/>
                    </a:cubicBezTo>
                    <a:cubicBezTo>
                      <a:pt x="254" y="38"/>
                      <a:pt x="254" y="38"/>
                      <a:pt x="254" y="38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4" y="39"/>
                      <a:pt x="255" y="39"/>
                      <a:pt x="255" y="39"/>
                    </a:cubicBezTo>
                    <a:cubicBezTo>
                      <a:pt x="255" y="39"/>
                      <a:pt x="257" y="41"/>
                      <a:pt x="257" y="41"/>
                    </a:cubicBezTo>
                    <a:cubicBezTo>
                      <a:pt x="258" y="41"/>
                      <a:pt x="258" y="41"/>
                      <a:pt x="258" y="41"/>
                    </a:cubicBezTo>
                    <a:cubicBezTo>
                      <a:pt x="259" y="44"/>
                      <a:pt x="259" y="44"/>
                      <a:pt x="259" y="44"/>
                    </a:cubicBezTo>
                    <a:cubicBezTo>
                      <a:pt x="260" y="44"/>
                      <a:pt x="260" y="44"/>
                      <a:pt x="260" y="44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9" y="46"/>
                      <a:pt x="259" y="46"/>
                      <a:pt x="259" y="46"/>
                    </a:cubicBezTo>
                    <a:cubicBezTo>
                      <a:pt x="258" y="47"/>
                      <a:pt x="258" y="47"/>
                      <a:pt x="258" y="47"/>
                    </a:cubicBezTo>
                    <a:cubicBezTo>
                      <a:pt x="257" y="47"/>
                      <a:pt x="257" y="47"/>
                      <a:pt x="257" y="47"/>
                    </a:cubicBezTo>
                    <a:lnTo>
                      <a:pt x="256" y="46"/>
                    </a:lnTo>
                    <a:close/>
                    <a:moveTo>
                      <a:pt x="1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lnTo>
                      <a:pt x="12" y="0"/>
                    </a:lnTo>
                    <a:close/>
                    <a:moveTo>
                      <a:pt x="8" y="1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8" y="1"/>
                    </a:lnTo>
                    <a:close/>
                    <a:moveTo>
                      <a:pt x="0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0" y="11"/>
                    </a:lnTo>
                    <a:close/>
                    <a:moveTo>
                      <a:pt x="16" y="14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9"/>
                      <a:pt x="20" y="9"/>
                      <a:pt x="20" y="9"/>
                    </a:cubicBezTo>
                    <a:lnTo>
                      <a:pt x="16" y="14"/>
                    </a:lnTo>
                    <a:close/>
                    <a:moveTo>
                      <a:pt x="13" y="3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3" name="Freeform 179">
                <a:extLst>
                  <a:ext uri="{FF2B5EF4-FFF2-40B4-BE49-F238E27FC236}">
                    <a16:creationId xmlns:a16="http://schemas.microsoft.com/office/drawing/2014/main" id="{F7585FE8-CA09-41B8-B063-EB16007A9F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56213" y="3756026"/>
                <a:ext cx="53975" cy="25400"/>
              </a:xfrm>
              <a:custGeom>
                <a:avLst/>
                <a:gdLst>
                  <a:gd name="T0" fmla="*/ 29 w 34"/>
                  <a:gd name="T1" fmla="*/ 14 h 16"/>
                  <a:gd name="T2" fmla="*/ 27 w 34"/>
                  <a:gd name="T3" fmla="*/ 10 h 16"/>
                  <a:gd name="T4" fmla="*/ 29 w 34"/>
                  <a:gd name="T5" fmla="*/ 8 h 16"/>
                  <a:gd name="T6" fmla="*/ 30 w 34"/>
                  <a:gd name="T7" fmla="*/ 8 h 16"/>
                  <a:gd name="T8" fmla="*/ 29 w 34"/>
                  <a:gd name="T9" fmla="*/ 7 h 16"/>
                  <a:gd name="T10" fmla="*/ 28 w 34"/>
                  <a:gd name="T11" fmla="*/ 8 h 16"/>
                  <a:gd name="T12" fmla="*/ 27 w 34"/>
                  <a:gd name="T13" fmla="*/ 7 h 16"/>
                  <a:gd name="T14" fmla="*/ 25 w 34"/>
                  <a:gd name="T15" fmla="*/ 5 h 16"/>
                  <a:gd name="T16" fmla="*/ 23 w 34"/>
                  <a:gd name="T17" fmla="*/ 3 h 16"/>
                  <a:gd name="T18" fmla="*/ 20 w 34"/>
                  <a:gd name="T19" fmla="*/ 5 h 16"/>
                  <a:gd name="T20" fmla="*/ 20 w 34"/>
                  <a:gd name="T21" fmla="*/ 6 h 16"/>
                  <a:gd name="T22" fmla="*/ 18 w 34"/>
                  <a:gd name="T23" fmla="*/ 8 h 16"/>
                  <a:gd name="T24" fmla="*/ 16 w 34"/>
                  <a:gd name="T25" fmla="*/ 9 h 16"/>
                  <a:gd name="T26" fmla="*/ 16 w 34"/>
                  <a:gd name="T27" fmla="*/ 11 h 16"/>
                  <a:gd name="T28" fmla="*/ 18 w 34"/>
                  <a:gd name="T29" fmla="*/ 12 h 16"/>
                  <a:gd name="T30" fmla="*/ 17 w 34"/>
                  <a:gd name="T31" fmla="*/ 14 h 16"/>
                  <a:gd name="T32" fmla="*/ 15 w 34"/>
                  <a:gd name="T33" fmla="*/ 15 h 16"/>
                  <a:gd name="T34" fmla="*/ 12 w 34"/>
                  <a:gd name="T35" fmla="*/ 15 h 16"/>
                  <a:gd name="T36" fmla="*/ 12 w 34"/>
                  <a:gd name="T37" fmla="*/ 14 h 16"/>
                  <a:gd name="T38" fmla="*/ 12 w 34"/>
                  <a:gd name="T39" fmla="*/ 12 h 16"/>
                  <a:gd name="T40" fmla="*/ 11 w 34"/>
                  <a:gd name="T41" fmla="*/ 11 h 16"/>
                  <a:gd name="T42" fmla="*/ 11 w 34"/>
                  <a:gd name="T43" fmla="*/ 12 h 16"/>
                  <a:gd name="T44" fmla="*/ 10 w 34"/>
                  <a:gd name="T45" fmla="*/ 13 h 16"/>
                  <a:gd name="T46" fmla="*/ 8 w 34"/>
                  <a:gd name="T47" fmla="*/ 11 h 16"/>
                  <a:gd name="T48" fmla="*/ 6 w 34"/>
                  <a:gd name="T49" fmla="*/ 9 h 16"/>
                  <a:gd name="T50" fmla="*/ 5 w 34"/>
                  <a:gd name="T51" fmla="*/ 9 h 16"/>
                  <a:gd name="T52" fmla="*/ 4 w 34"/>
                  <a:gd name="T53" fmla="*/ 8 h 16"/>
                  <a:gd name="T54" fmla="*/ 2 w 34"/>
                  <a:gd name="T55" fmla="*/ 8 h 16"/>
                  <a:gd name="T56" fmla="*/ 1 w 34"/>
                  <a:gd name="T57" fmla="*/ 8 h 16"/>
                  <a:gd name="T58" fmla="*/ 1 w 34"/>
                  <a:gd name="T59" fmla="*/ 7 h 16"/>
                  <a:gd name="T60" fmla="*/ 1 w 34"/>
                  <a:gd name="T61" fmla="*/ 5 h 16"/>
                  <a:gd name="T62" fmla="*/ 1 w 34"/>
                  <a:gd name="T63" fmla="*/ 3 h 16"/>
                  <a:gd name="T64" fmla="*/ 1 w 34"/>
                  <a:gd name="T65" fmla="*/ 1 h 16"/>
                  <a:gd name="T66" fmla="*/ 3 w 34"/>
                  <a:gd name="T67" fmla="*/ 1 h 16"/>
                  <a:gd name="T68" fmla="*/ 4 w 34"/>
                  <a:gd name="T69" fmla="*/ 2 h 16"/>
                  <a:gd name="T70" fmla="*/ 5 w 34"/>
                  <a:gd name="T71" fmla="*/ 3 h 16"/>
                  <a:gd name="T72" fmla="*/ 5 w 34"/>
                  <a:gd name="T73" fmla="*/ 3 h 16"/>
                  <a:gd name="T74" fmla="*/ 5 w 34"/>
                  <a:gd name="T75" fmla="*/ 4 h 16"/>
                  <a:gd name="T76" fmla="*/ 7 w 34"/>
                  <a:gd name="T77" fmla="*/ 5 h 16"/>
                  <a:gd name="T78" fmla="*/ 6 w 34"/>
                  <a:gd name="T79" fmla="*/ 3 h 16"/>
                  <a:gd name="T80" fmla="*/ 8 w 34"/>
                  <a:gd name="T81" fmla="*/ 3 h 16"/>
                  <a:gd name="T82" fmla="*/ 12 w 34"/>
                  <a:gd name="T83" fmla="*/ 5 h 16"/>
                  <a:gd name="T84" fmla="*/ 14 w 34"/>
                  <a:gd name="T85" fmla="*/ 4 h 16"/>
                  <a:gd name="T86" fmla="*/ 20 w 34"/>
                  <a:gd name="T87" fmla="*/ 2 h 16"/>
                  <a:gd name="T88" fmla="*/ 22 w 34"/>
                  <a:gd name="T89" fmla="*/ 0 h 16"/>
                  <a:gd name="T90" fmla="*/ 23 w 34"/>
                  <a:gd name="T91" fmla="*/ 1 h 16"/>
                  <a:gd name="T92" fmla="*/ 27 w 34"/>
                  <a:gd name="T93" fmla="*/ 1 h 16"/>
                  <a:gd name="T94" fmla="*/ 30 w 34"/>
                  <a:gd name="T95" fmla="*/ 3 h 16"/>
                  <a:gd name="T96" fmla="*/ 32 w 34"/>
                  <a:gd name="T97" fmla="*/ 5 h 16"/>
                  <a:gd name="T98" fmla="*/ 33 w 34"/>
                  <a:gd name="T99" fmla="*/ 6 h 16"/>
                  <a:gd name="T100" fmla="*/ 33 w 34"/>
                  <a:gd name="T101" fmla="*/ 8 h 16"/>
                  <a:gd name="T102" fmla="*/ 33 w 34"/>
                  <a:gd name="T103" fmla="*/ 11 h 16"/>
                  <a:gd name="T104" fmla="*/ 31 w 34"/>
                  <a:gd name="T105" fmla="*/ 13 h 16"/>
                  <a:gd name="T106" fmla="*/ 30 w 34"/>
                  <a:gd name="T10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16">
                    <a:moveTo>
                      <a:pt x="30" y="15"/>
                    </a:moveTo>
                    <a:lnTo>
                      <a:pt x="29" y="14"/>
                    </a:lnTo>
                    <a:lnTo>
                      <a:pt x="28" y="12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4" name="Freeform 180">
                <a:extLst>
                  <a:ext uri="{FF2B5EF4-FFF2-40B4-BE49-F238E27FC236}">
                    <a16:creationId xmlns:a16="http://schemas.microsoft.com/office/drawing/2014/main" id="{FE314E5D-98F7-434A-92D4-593B09681C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29225" y="3741738"/>
                <a:ext cx="31750" cy="30163"/>
              </a:xfrm>
              <a:custGeom>
                <a:avLst/>
                <a:gdLst>
                  <a:gd name="T0" fmla="*/ 18 w 20"/>
                  <a:gd name="T1" fmla="*/ 17 h 19"/>
                  <a:gd name="T2" fmla="*/ 18 w 20"/>
                  <a:gd name="T3" fmla="*/ 18 h 19"/>
                  <a:gd name="T4" fmla="*/ 18 w 20"/>
                  <a:gd name="T5" fmla="*/ 19 h 19"/>
                  <a:gd name="T6" fmla="*/ 17 w 20"/>
                  <a:gd name="T7" fmla="*/ 18 h 19"/>
                  <a:gd name="T8" fmla="*/ 16 w 20"/>
                  <a:gd name="T9" fmla="*/ 18 h 19"/>
                  <a:gd name="T10" fmla="*/ 15 w 20"/>
                  <a:gd name="T11" fmla="*/ 16 h 19"/>
                  <a:gd name="T12" fmla="*/ 14 w 20"/>
                  <a:gd name="T13" fmla="*/ 16 h 19"/>
                  <a:gd name="T14" fmla="*/ 15 w 20"/>
                  <a:gd name="T15" fmla="*/ 16 h 19"/>
                  <a:gd name="T16" fmla="*/ 15 w 20"/>
                  <a:gd name="T17" fmla="*/ 18 h 19"/>
                  <a:gd name="T18" fmla="*/ 14 w 20"/>
                  <a:gd name="T19" fmla="*/ 18 h 19"/>
                  <a:gd name="T20" fmla="*/ 12 w 20"/>
                  <a:gd name="T21" fmla="*/ 16 h 19"/>
                  <a:gd name="T22" fmla="*/ 12 w 20"/>
                  <a:gd name="T23" fmla="*/ 15 h 19"/>
                  <a:gd name="T24" fmla="*/ 11 w 20"/>
                  <a:gd name="T25" fmla="*/ 12 h 19"/>
                  <a:gd name="T26" fmla="*/ 9 w 20"/>
                  <a:gd name="T27" fmla="*/ 11 h 19"/>
                  <a:gd name="T28" fmla="*/ 8 w 20"/>
                  <a:gd name="T29" fmla="*/ 9 h 19"/>
                  <a:gd name="T30" fmla="*/ 6 w 20"/>
                  <a:gd name="T31" fmla="*/ 7 h 19"/>
                  <a:gd name="T32" fmla="*/ 4 w 20"/>
                  <a:gd name="T33" fmla="*/ 6 h 19"/>
                  <a:gd name="T34" fmla="*/ 4 w 20"/>
                  <a:gd name="T35" fmla="*/ 7 h 19"/>
                  <a:gd name="T36" fmla="*/ 6 w 20"/>
                  <a:gd name="T37" fmla="*/ 9 h 19"/>
                  <a:gd name="T38" fmla="*/ 5 w 20"/>
                  <a:gd name="T39" fmla="*/ 10 h 19"/>
                  <a:gd name="T40" fmla="*/ 3 w 20"/>
                  <a:gd name="T41" fmla="*/ 9 h 19"/>
                  <a:gd name="T42" fmla="*/ 0 w 20"/>
                  <a:gd name="T43" fmla="*/ 7 h 19"/>
                  <a:gd name="T44" fmla="*/ 0 w 20"/>
                  <a:gd name="T45" fmla="*/ 5 h 19"/>
                  <a:gd name="T46" fmla="*/ 1 w 20"/>
                  <a:gd name="T47" fmla="*/ 3 h 19"/>
                  <a:gd name="T48" fmla="*/ 0 w 20"/>
                  <a:gd name="T49" fmla="*/ 2 h 19"/>
                  <a:gd name="T50" fmla="*/ 0 w 20"/>
                  <a:gd name="T51" fmla="*/ 1 h 19"/>
                  <a:gd name="T52" fmla="*/ 1 w 20"/>
                  <a:gd name="T53" fmla="*/ 0 h 19"/>
                  <a:gd name="T54" fmla="*/ 3 w 20"/>
                  <a:gd name="T55" fmla="*/ 0 h 19"/>
                  <a:gd name="T56" fmla="*/ 7 w 20"/>
                  <a:gd name="T57" fmla="*/ 0 h 19"/>
                  <a:gd name="T58" fmla="*/ 9 w 20"/>
                  <a:gd name="T59" fmla="*/ 1 h 19"/>
                  <a:gd name="T60" fmla="*/ 10 w 20"/>
                  <a:gd name="T61" fmla="*/ 2 h 19"/>
                  <a:gd name="T62" fmla="*/ 12 w 20"/>
                  <a:gd name="T63" fmla="*/ 3 h 19"/>
                  <a:gd name="T64" fmla="*/ 12 w 20"/>
                  <a:gd name="T65" fmla="*/ 3 h 19"/>
                  <a:gd name="T66" fmla="*/ 14 w 20"/>
                  <a:gd name="T67" fmla="*/ 2 h 19"/>
                  <a:gd name="T68" fmla="*/ 15 w 20"/>
                  <a:gd name="T69" fmla="*/ 3 h 19"/>
                  <a:gd name="T70" fmla="*/ 16 w 20"/>
                  <a:gd name="T71" fmla="*/ 6 h 19"/>
                  <a:gd name="T72" fmla="*/ 17 w 20"/>
                  <a:gd name="T73" fmla="*/ 8 h 19"/>
                  <a:gd name="T74" fmla="*/ 19 w 20"/>
                  <a:gd name="T75" fmla="*/ 9 h 19"/>
                  <a:gd name="T76" fmla="*/ 20 w 20"/>
                  <a:gd name="T77" fmla="*/ 10 h 19"/>
                  <a:gd name="T78" fmla="*/ 18 w 20"/>
                  <a:gd name="T79" fmla="*/ 10 h 19"/>
                  <a:gd name="T80" fmla="*/ 18 w 20"/>
                  <a:gd name="T81" fmla="*/ 12 h 19"/>
                  <a:gd name="T82" fmla="*/ 18 w 20"/>
                  <a:gd name="T83" fmla="*/ 14 h 19"/>
                  <a:gd name="T84" fmla="*/ 18 w 20"/>
                  <a:gd name="T85" fmla="*/ 16 h 19"/>
                  <a:gd name="T86" fmla="*/ 18 w 20"/>
                  <a:gd name="T8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19">
                    <a:moveTo>
                      <a:pt x="18" y="17"/>
                    </a:moveTo>
                    <a:lnTo>
                      <a:pt x="18" y="17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5" y="16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5" name="Freeform 181">
                <a:extLst>
                  <a:ext uri="{FF2B5EF4-FFF2-40B4-BE49-F238E27FC236}">
                    <a16:creationId xmlns:a16="http://schemas.microsoft.com/office/drawing/2014/main" id="{77AC1739-F0C1-48AE-97B5-0CF0FCE268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3350" y="3703638"/>
                <a:ext cx="44450" cy="42863"/>
              </a:xfrm>
              <a:custGeom>
                <a:avLst/>
                <a:gdLst>
                  <a:gd name="T0" fmla="*/ 20 w 52"/>
                  <a:gd name="T1" fmla="*/ 46 h 51"/>
                  <a:gd name="T2" fmla="*/ 24 w 52"/>
                  <a:gd name="T3" fmla="*/ 45 h 51"/>
                  <a:gd name="T4" fmla="*/ 32 w 52"/>
                  <a:gd name="T5" fmla="*/ 46 h 51"/>
                  <a:gd name="T6" fmla="*/ 36 w 52"/>
                  <a:gd name="T7" fmla="*/ 48 h 51"/>
                  <a:gd name="T8" fmla="*/ 38 w 52"/>
                  <a:gd name="T9" fmla="*/ 49 h 51"/>
                  <a:gd name="T10" fmla="*/ 41 w 52"/>
                  <a:gd name="T11" fmla="*/ 51 h 51"/>
                  <a:gd name="T12" fmla="*/ 43 w 52"/>
                  <a:gd name="T13" fmla="*/ 50 h 51"/>
                  <a:gd name="T14" fmla="*/ 43 w 52"/>
                  <a:gd name="T15" fmla="*/ 48 h 51"/>
                  <a:gd name="T16" fmla="*/ 42 w 52"/>
                  <a:gd name="T17" fmla="*/ 44 h 51"/>
                  <a:gd name="T18" fmla="*/ 44 w 52"/>
                  <a:gd name="T19" fmla="*/ 40 h 51"/>
                  <a:gd name="T20" fmla="*/ 43 w 52"/>
                  <a:gd name="T21" fmla="*/ 39 h 51"/>
                  <a:gd name="T22" fmla="*/ 42 w 52"/>
                  <a:gd name="T23" fmla="*/ 40 h 51"/>
                  <a:gd name="T24" fmla="*/ 42 w 52"/>
                  <a:gd name="T25" fmla="*/ 37 h 51"/>
                  <a:gd name="T26" fmla="*/ 43 w 52"/>
                  <a:gd name="T27" fmla="*/ 33 h 51"/>
                  <a:gd name="T28" fmla="*/ 44 w 52"/>
                  <a:gd name="T29" fmla="*/ 28 h 51"/>
                  <a:gd name="T30" fmla="*/ 45 w 52"/>
                  <a:gd name="T31" fmla="*/ 29 h 51"/>
                  <a:gd name="T32" fmla="*/ 45 w 52"/>
                  <a:gd name="T33" fmla="*/ 33 h 51"/>
                  <a:gd name="T34" fmla="*/ 46 w 52"/>
                  <a:gd name="T35" fmla="*/ 32 h 51"/>
                  <a:gd name="T36" fmla="*/ 47 w 52"/>
                  <a:gd name="T37" fmla="*/ 22 h 51"/>
                  <a:gd name="T38" fmla="*/ 46 w 52"/>
                  <a:gd name="T39" fmla="*/ 20 h 51"/>
                  <a:gd name="T40" fmla="*/ 46 w 52"/>
                  <a:gd name="T41" fmla="*/ 18 h 51"/>
                  <a:gd name="T42" fmla="*/ 47 w 52"/>
                  <a:gd name="T43" fmla="*/ 18 h 51"/>
                  <a:gd name="T44" fmla="*/ 48 w 52"/>
                  <a:gd name="T45" fmla="*/ 16 h 51"/>
                  <a:gd name="T46" fmla="*/ 51 w 52"/>
                  <a:gd name="T47" fmla="*/ 12 h 51"/>
                  <a:gd name="T48" fmla="*/ 50 w 52"/>
                  <a:gd name="T49" fmla="*/ 10 h 51"/>
                  <a:gd name="T50" fmla="*/ 51 w 52"/>
                  <a:gd name="T51" fmla="*/ 7 h 51"/>
                  <a:gd name="T52" fmla="*/ 50 w 52"/>
                  <a:gd name="T53" fmla="*/ 2 h 51"/>
                  <a:gd name="T54" fmla="*/ 52 w 52"/>
                  <a:gd name="T55" fmla="*/ 1 h 51"/>
                  <a:gd name="T56" fmla="*/ 49 w 52"/>
                  <a:gd name="T57" fmla="*/ 1 h 51"/>
                  <a:gd name="T58" fmla="*/ 47 w 52"/>
                  <a:gd name="T59" fmla="*/ 0 h 51"/>
                  <a:gd name="T60" fmla="*/ 46 w 52"/>
                  <a:gd name="T61" fmla="*/ 2 h 51"/>
                  <a:gd name="T62" fmla="*/ 42 w 52"/>
                  <a:gd name="T63" fmla="*/ 4 h 51"/>
                  <a:gd name="T64" fmla="*/ 40 w 52"/>
                  <a:gd name="T65" fmla="*/ 6 h 51"/>
                  <a:gd name="T66" fmla="*/ 36 w 52"/>
                  <a:gd name="T67" fmla="*/ 6 h 51"/>
                  <a:gd name="T68" fmla="*/ 34 w 52"/>
                  <a:gd name="T69" fmla="*/ 3 h 51"/>
                  <a:gd name="T70" fmla="*/ 33 w 52"/>
                  <a:gd name="T71" fmla="*/ 6 h 51"/>
                  <a:gd name="T72" fmla="*/ 29 w 52"/>
                  <a:gd name="T73" fmla="*/ 8 h 51"/>
                  <a:gd name="T74" fmla="*/ 28 w 52"/>
                  <a:gd name="T75" fmla="*/ 10 h 51"/>
                  <a:gd name="T76" fmla="*/ 23 w 52"/>
                  <a:gd name="T77" fmla="*/ 13 h 51"/>
                  <a:gd name="T78" fmla="*/ 21 w 52"/>
                  <a:gd name="T79" fmla="*/ 14 h 51"/>
                  <a:gd name="T80" fmla="*/ 19 w 52"/>
                  <a:gd name="T81" fmla="*/ 13 h 51"/>
                  <a:gd name="T82" fmla="*/ 12 w 52"/>
                  <a:gd name="T83" fmla="*/ 15 h 51"/>
                  <a:gd name="T84" fmla="*/ 9 w 52"/>
                  <a:gd name="T85" fmla="*/ 17 h 51"/>
                  <a:gd name="T86" fmla="*/ 8 w 52"/>
                  <a:gd name="T87" fmla="*/ 22 h 51"/>
                  <a:gd name="T88" fmla="*/ 5 w 52"/>
                  <a:gd name="T89" fmla="*/ 24 h 51"/>
                  <a:gd name="T90" fmla="*/ 3 w 52"/>
                  <a:gd name="T91" fmla="*/ 25 h 51"/>
                  <a:gd name="T92" fmla="*/ 0 w 52"/>
                  <a:gd name="T93" fmla="*/ 25 h 51"/>
                  <a:gd name="T94" fmla="*/ 4 w 52"/>
                  <a:gd name="T95" fmla="*/ 30 h 51"/>
                  <a:gd name="T96" fmla="*/ 6 w 52"/>
                  <a:gd name="T97" fmla="*/ 33 h 51"/>
                  <a:gd name="T98" fmla="*/ 12 w 52"/>
                  <a:gd name="T99" fmla="*/ 40 h 51"/>
                  <a:gd name="T100" fmla="*/ 18 w 52"/>
                  <a:gd name="T101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51">
                    <a:moveTo>
                      <a:pt x="19" y="46"/>
                    </a:move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5" y="31"/>
                      <a:pt x="45" y="31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lnTo>
                      <a:pt x="1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6" name="Freeform 182">
                <a:extLst>
                  <a:ext uri="{FF2B5EF4-FFF2-40B4-BE49-F238E27FC236}">
                    <a16:creationId xmlns:a16="http://schemas.microsoft.com/office/drawing/2014/main" id="{D78FFCFF-C4DC-48B9-93BD-B7F435C170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94300" y="3692526"/>
                <a:ext cx="63500" cy="31750"/>
              </a:xfrm>
              <a:custGeom>
                <a:avLst/>
                <a:gdLst>
                  <a:gd name="T0" fmla="*/ 15 w 40"/>
                  <a:gd name="T1" fmla="*/ 20 h 20"/>
                  <a:gd name="T2" fmla="*/ 16 w 40"/>
                  <a:gd name="T3" fmla="*/ 19 h 20"/>
                  <a:gd name="T4" fmla="*/ 17 w 40"/>
                  <a:gd name="T5" fmla="*/ 16 h 20"/>
                  <a:gd name="T6" fmla="*/ 19 w 40"/>
                  <a:gd name="T7" fmla="*/ 15 h 20"/>
                  <a:gd name="T8" fmla="*/ 22 w 40"/>
                  <a:gd name="T9" fmla="*/ 14 h 20"/>
                  <a:gd name="T10" fmla="*/ 23 w 40"/>
                  <a:gd name="T11" fmla="*/ 14 h 20"/>
                  <a:gd name="T12" fmla="*/ 24 w 40"/>
                  <a:gd name="T13" fmla="*/ 14 h 20"/>
                  <a:gd name="T14" fmla="*/ 27 w 40"/>
                  <a:gd name="T15" fmla="*/ 12 h 20"/>
                  <a:gd name="T16" fmla="*/ 28 w 40"/>
                  <a:gd name="T17" fmla="*/ 11 h 20"/>
                  <a:gd name="T18" fmla="*/ 30 w 40"/>
                  <a:gd name="T19" fmla="*/ 10 h 20"/>
                  <a:gd name="T20" fmla="*/ 30 w 40"/>
                  <a:gd name="T21" fmla="*/ 9 h 20"/>
                  <a:gd name="T22" fmla="*/ 31 w 40"/>
                  <a:gd name="T23" fmla="*/ 10 h 20"/>
                  <a:gd name="T24" fmla="*/ 33 w 40"/>
                  <a:gd name="T25" fmla="*/ 10 h 20"/>
                  <a:gd name="T26" fmla="*/ 34 w 40"/>
                  <a:gd name="T27" fmla="*/ 9 h 20"/>
                  <a:gd name="T28" fmla="*/ 37 w 40"/>
                  <a:gd name="T29" fmla="*/ 8 h 20"/>
                  <a:gd name="T30" fmla="*/ 37 w 40"/>
                  <a:gd name="T31" fmla="*/ 7 h 20"/>
                  <a:gd name="T32" fmla="*/ 38 w 40"/>
                  <a:gd name="T33" fmla="*/ 8 h 20"/>
                  <a:gd name="T34" fmla="*/ 40 w 40"/>
                  <a:gd name="T35" fmla="*/ 8 h 20"/>
                  <a:gd name="T36" fmla="*/ 40 w 40"/>
                  <a:gd name="T37" fmla="*/ 6 h 20"/>
                  <a:gd name="T38" fmla="*/ 37 w 40"/>
                  <a:gd name="T39" fmla="*/ 4 h 20"/>
                  <a:gd name="T40" fmla="*/ 38 w 40"/>
                  <a:gd name="T41" fmla="*/ 6 h 20"/>
                  <a:gd name="T42" fmla="*/ 34 w 40"/>
                  <a:gd name="T43" fmla="*/ 5 h 20"/>
                  <a:gd name="T44" fmla="*/ 33 w 40"/>
                  <a:gd name="T45" fmla="*/ 5 h 20"/>
                  <a:gd name="T46" fmla="*/ 32 w 40"/>
                  <a:gd name="T47" fmla="*/ 4 h 20"/>
                  <a:gd name="T48" fmla="*/ 33 w 40"/>
                  <a:gd name="T49" fmla="*/ 4 h 20"/>
                  <a:gd name="T50" fmla="*/ 34 w 40"/>
                  <a:gd name="T51" fmla="*/ 4 h 20"/>
                  <a:gd name="T52" fmla="*/ 36 w 40"/>
                  <a:gd name="T53" fmla="*/ 4 h 20"/>
                  <a:gd name="T54" fmla="*/ 33 w 40"/>
                  <a:gd name="T55" fmla="*/ 2 h 20"/>
                  <a:gd name="T56" fmla="*/ 31 w 40"/>
                  <a:gd name="T57" fmla="*/ 3 h 20"/>
                  <a:gd name="T58" fmla="*/ 31 w 40"/>
                  <a:gd name="T59" fmla="*/ 3 h 20"/>
                  <a:gd name="T60" fmla="*/ 27 w 40"/>
                  <a:gd name="T61" fmla="*/ 2 h 20"/>
                  <a:gd name="T62" fmla="*/ 23 w 40"/>
                  <a:gd name="T63" fmla="*/ 1 h 20"/>
                  <a:gd name="T64" fmla="*/ 22 w 40"/>
                  <a:gd name="T65" fmla="*/ 1 h 20"/>
                  <a:gd name="T66" fmla="*/ 21 w 40"/>
                  <a:gd name="T67" fmla="*/ 2 h 20"/>
                  <a:gd name="T68" fmla="*/ 20 w 40"/>
                  <a:gd name="T69" fmla="*/ 2 h 20"/>
                  <a:gd name="T70" fmla="*/ 15 w 40"/>
                  <a:gd name="T71" fmla="*/ 2 h 20"/>
                  <a:gd name="T72" fmla="*/ 10 w 40"/>
                  <a:gd name="T73" fmla="*/ 3 h 20"/>
                  <a:gd name="T74" fmla="*/ 9 w 40"/>
                  <a:gd name="T75" fmla="*/ 3 h 20"/>
                  <a:gd name="T76" fmla="*/ 8 w 40"/>
                  <a:gd name="T77" fmla="*/ 4 h 20"/>
                  <a:gd name="T78" fmla="*/ 5 w 40"/>
                  <a:gd name="T79" fmla="*/ 5 h 20"/>
                  <a:gd name="T80" fmla="*/ 3 w 40"/>
                  <a:gd name="T81" fmla="*/ 8 h 20"/>
                  <a:gd name="T82" fmla="*/ 2 w 40"/>
                  <a:gd name="T83" fmla="*/ 11 h 20"/>
                  <a:gd name="T84" fmla="*/ 1 w 40"/>
                  <a:gd name="T85" fmla="*/ 12 h 20"/>
                  <a:gd name="T86" fmla="*/ 1 w 40"/>
                  <a:gd name="T87" fmla="*/ 13 h 20"/>
                  <a:gd name="T88" fmla="*/ 1 w 40"/>
                  <a:gd name="T89" fmla="*/ 17 h 20"/>
                  <a:gd name="T90" fmla="*/ 3 w 40"/>
                  <a:gd name="T91" fmla="*/ 18 h 20"/>
                  <a:gd name="T92" fmla="*/ 5 w 40"/>
                  <a:gd name="T93" fmla="*/ 19 h 20"/>
                  <a:gd name="T94" fmla="*/ 5 w 40"/>
                  <a:gd name="T95" fmla="*/ 18 h 20"/>
                  <a:gd name="T96" fmla="*/ 7 w 40"/>
                  <a:gd name="T97" fmla="*/ 19 h 20"/>
                  <a:gd name="T98" fmla="*/ 11 w 40"/>
                  <a:gd name="T99" fmla="*/ 20 h 20"/>
                  <a:gd name="T100" fmla="*/ 11 w 40"/>
                  <a:gd name="T101" fmla="*/ 18 h 20"/>
                  <a:gd name="T102" fmla="*/ 12 w 40"/>
                  <a:gd name="T103" fmla="*/ 18 h 20"/>
                  <a:gd name="T104" fmla="*/ 13 w 40"/>
                  <a:gd name="T105" fmla="*/ 19 h 20"/>
                  <a:gd name="T106" fmla="*/ 13 w 40"/>
                  <a:gd name="T107" fmla="*/ 18 h 20"/>
                  <a:gd name="T108" fmla="*/ 14 w 40"/>
                  <a:gd name="T10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" h="20">
                    <a:moveTo>
                      <a:pt x="14" y="20"/>
                    </a:moveTo>
                    <a:lnTo>
                      <a:pt x="15" y="2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6" y="13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7" name="Freeform 183">
                <a:extLst>
                  <a:ext uri="{FF2B5EF4-FFF2-40B4-BE49-F238E27FC236}">
                    <a16:creationId xmlns:a16="http://schemas.microsoft.com/office/drawing/2014/main" id="{8D262C9D-2958-448E-8D81-A9755C1ABA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87950" y="3709988"/>
                <a:ext cx="25400" cy="14288"/>
              </a:xfrm>
              <a:custGeom>
                <a:avLst/>
                <a:gdLst>
                  <a:gd name="T0" fmla="*/ 6 w 16"/>
                  <a:gd name="T1" fmla="*/ 0 h 9"/>
                  <a:gd name="T2" fmla="*/ 7 w 16"/>
                  <a:gd name="T3" fmla="*/ 0 h 9"/>
                  <a:gd name="T4" fmla="*/ 7 w 16"/>
                  <a:gd name="T5" fmla="*/ 0 h 9"/>
                  <a:gd name="T6" fmla="*/ 8 w 16"/>
                  <a:gd name="T7" fmla="*/ 1 h 9"/>
                  <a:gd name="T8" fmla="*/ 9 w 16"/>
                  <a:gd name="T9" fmla="*/ 1 h 9"/>
                  <a:gd name="T10" fmla="*/ 10 w 16"/>
                  <a:gd name="T11" fmla="*/ 1 h 9"/>
                  <a:gd name="T12" fmla="*/ 11 w 16"/>
                  <a:gd name="T13" fmla="*/ 1 h 9"/>
                  <a:gd name="T14" fmla="*/ 12 w 16"/>
                  <a:gd name="T15" fmla="*/ 2 h 9"/>
                  <a:gd name="T16" fmla="*/ 12 w 16"/>
                  <a:gd name="T17" fmla="*/ 3 h 9"/>
                  <a:gd name="T18" fmla="*/ 13 w 16"/>
                  <a:gd name="T19" fmla="*/ 3 h 9"/>
                  <a:gd name="T20" fmla="*/ 13 w 16"/>
                  <a:gd name="T21" fmla="*/ 3 h 9"/>
                  <a:gd name="T22" fmla="*/ 13 w 16"/>
                  <a:gd name="T23" fmla="*/ 2 h 9"/>
                  <a:gd name="T24" fmla="*/ 14 w 16"/>
                  <a:gd name="T25" fmla="*/ 2 h 9"/>
                  <a:gd name="T26" fmla="*/ 15 w 16"/>
                  <a:gd name="T27" fmla="*/ 2 h 9"/>
                  <a:gd name="T28" fmla="*/ 16 w 16"/>
                  <a:gd name="T29" fmla="*/ 3 h 9"/>
                  <a:gd name="T30" fmla="*/ 16 w 16"/>
                  <a:gd name="T31" fmla="*/ 3 h 9"/>
                  <a:gd name="T32" fmla="*/ 15 w 16"/>
                  <a:gd name="T33" fmla="*/ 5 h 9"/>
                  <a:gd name="T34" fmla="*/ 16 w 16"/>
                  <a:gd name="T35" fmla="*/ 5 h 9"/>
                  <a:gd name="T36" fmla="*/ 15 w 16"/>
                  <a:gd name="T37" fmla="*/ 6 h 9"/>
                  <a:gd name="T38" fmla="*/ 15 w 16"/>
                  <a:gd name="T39" fmla="*/ 7 h 9"/>
                  <a:gd name="T40" fmla="*/ 15 w 16"/>
                  <a:gd name="T41" fmla="*/ 7 h 9"/>
                  <a:gd name="T42" fmla="*/ 15 w 16"/>
                  <a:gd name="T43" fmla="*/ 8 h 9"/>
                  <a:gd name="T44" fmla="*/ 15 w 16"/>
                  <a:gd name="T45" fmla="*/ 9 h 9"/>
                  <a:gd name="T46" fmla="*/ 12 w 16"/>
                  <a:gd name="T47" fmla="*/ 9 h 9"/>
                  <a:gd name="T48" fmla="*/ 11 w 16"/>
                  <a:gd name="T49" fmla="*/ 8 h 9"/>
                  <a:gd name="T50" fmla="*/ 10 w 16"/>
                  <a:gd name="T51" fmla="*/ 7 h 9"/>
                  <a:gd name="T52" fmla="*/ 9 w 16"/>
                  <a:gd name="T53" fmla="*/ 7 h 9"/>
                  <a:gd name="T54" fmla="*/ 9 w 16"/>
                  <a:gd name="T55" fmla="*/ 7 h 9"/>
                  <a:gd name="T56" fmla="*/ 9 w 16"/>
                  <a:gd name="T57" fmla="*/ 8 h 9"/>
                  <a:gd name="T58" fmla="*/ 9 w 16"/>
                  <a:gd name="T59" fmla="*/ 8 h 9"/>
                  <a:gd name="T60" fmla="*/ 7 w 16"/>
                  <a:gd name="T61" fmla="*/ 7 h 9"/>
                  <a:gd name="T62" fmla="*/ 5 w 16"/>
                  <a:gd name="T63" fmla="*/ 6 h 9"/>
                  <a:gd name="T64" fmla="*/ 5 w 16"/>
                  <a:gd name="T65" fmla="*/ 6 h 9"/>
                  <a:gd name="T66" fmla="*/ 4 w 16"/>
                  <a:gd name="T67" fmla="*/ 6 h 9"/>
                  <a:gd name="T68" fmla="*/ 2 w 16"/>
                  <a:gd name="T69" fmla="*/ 5 h 9"/>
                  <a:gd name="T70" fmla="*/ 1 w 16"/>
                  <a:gd name="T71" fmla="*/ 5 h 9"/>
                  <a:gd name="T72" fmla="*/ 0 w 16"/>
                  <a:gd name="T73" fmla="*/ 5 h 9"/>
                  <a:gd name="T74" fmla="*/ 1 w 16"/>
                  <a:gd name="T75" fmla="*/ 4 h 9"/>
                  <a:gd name="T76" fmla="*/ 1 w 16"/>
                  <a:gd name="T77" fmla="*/ 3 h 9"/>
                  <a:gd name="T78" fmla="*/ 2 w 16"/>
                  <a:gd name="T79" fmla="*/ 2 h 9"/>
                  <a:gd name="T80" fmla="*/ 4 w 16"/>
                  <a:gd name="T81" fmla="*/ 2 h 9"/>
                  <a:gd name="T82" fmla="*/ 5 w 16"/>
                  <a:gd name="T83" fmla="*/ 2 h 9"/>
                  <a:gd name="T84" fmla="*/ 5 w 16"/>
                  <a:gd name="T85" fmla="*/ 1 h 9"/>
                  <a:gd name="T86" fmla="*/ 6 w 16"/>
                  <a:gd name="T8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9">
                    <a:moveTo>
                      <a:pt x="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8" name="Freeform 184">
                <a:extLst>
                  <a:ext uri="{FF2B5EF4-FFF2-40B4-BE49-F238E27FC236}">
                    <a16:creationId xmlns:a16="http://schemas.microsoft.com/office/drawing/2014/main" id="{E10DE12F-76CE-484C-8D51-87D38EF118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99063" y="3670301"/>
                <a:ext cx="11113" cy="23813"/>
              </a:xfrm>
              <a:custGeom>
                <a:avLst/>
                <a:gdLst>
                  <a:gd name="T0" fmla="*/ 0 w 7"/>
                  <a:gd name="T1" fmla="*/ 4 h 15"/>
                  <a:gd name="T2" fmla="*/ 0 w 7"/>
                  <a:gd name="T3" fmla="*/ 4 h 15"/>
                  <a:gd name="T4" fmla="*/ 1 w 7"/>
                  <a:gd name="T5" fmla="*/ 3 h 15"/>
                  <a:gd name="T6" fmla="*/ 1 w 7"/>
                  <a:gd name="T7" fmla="*/ 2 h 15"/>
                  <a:gd name="T8" fmla="*/ 2 w 7"/>
                  <a:gd name="T9" fmla="*/ 3 h 15"/>
                  <a:gd name="T10" fmla="*/ 2 w 7"/>
                  <a:gd name="T11" fmla="*/ 3 h 15"/>
                  <a:gd name="T12" fmla="*/ 2 w 7"/>
                  <a:gd name="T13" fmla="*/ 4 h 15"/>
                  <a:gd name="T14" fmla="*/ 3 w 7"/>
                  <a:gd name="T15" fmla="*/ 3 h 15"/>
                  <a:gd name="T16" fmla="*/ 3 w 7"/>
                  <a:gd name="T17" fmla="*/ 3 h 15"/>
                  <a:gd name="T18" fmla="*/ 3 w 7"/>
                  <a:gd name="T19" fmla="*/ 2 h 15"/>
                  <a:gd name="T20" fmla="*/ 4 w 7"/>
                  <a:gd name="T21" fmla="*/ 1 h 15"/>
                  <a:gd name="T22" fmla="*/ 4 w 7"/>
                  <a:gd name="T23" fmla="*/ 1 h 15"/>
                  <a:gd name="T24" fmla="*/ 4 w 7"/>
                  <a:gd name="T25" fmla="*/ 0 h 15"/>
                  <a:gd name="T26" fmla="*/ 5 w 7"/>
                  <a:gd name="T27" fmla="*/ 0 h 15"/>
                  <a:gd name="T28" fmla="*/ 6 w 7"/>
                  <a:gd name="T29" fmla="*/ 0 h 15"/>
                  <a:gd name="T30" fmla="*/ 6 w 7"/>
                  <a:gd name="T31" fmla="*/ 0 h 15"/>
                  <a:gd name="T32" fmla="*/ 7 w 7"/>
                  <a:gd name="T33" fmla="*/ 0 h 15"/>
                  <a:gd name="T34" fmla="*/ 7 w 7"/>
                  <a:gd name="T35" fmla="*/ 0 h 15"/>
                  <a:gd name="T36" fmla="*/ 7 w 7"/>
                  <a:gd name="T37" fmla="*/ 1 h 15"/>
                  <a:gd name="T38" fmla="*/ 7 w 7"/>
                  <a:gd name="T39" fmla="*/ 1 h 15"/>
                  <a:gd name="T40" fmla="*/ 7 w 7"/>
                  <a:gd name="T41" fmla="*/ 4 h 15"/>
                  <a:gd name="T42" fmla="*/ 7 w 7"/>
                  <a:gd name="T43" fmla="*/ 5 h 15"/>
                  <a:gd name="T44" fmla="*/ 6 w 7"/>
                  <a:gd name="T45" fmla="*/ 7 h 15"/>
                  <a:gd name="T46" fmla="*/ 7 w 7"/>
                  <a:gd name="T47" fmla="*/ 8 h 15"/>
                  <a:gd name="T48" fmla="*/ 7 w 7"/>
                  <a:gd name="T49" fmla="*/ 10 h 15"/>
                  <a:gd name="T50" fmla="*/ 6 w 7"/>
                  <a:gd name="T51" fmla="*/ 11 h 15"/>
                  <a:gd name="T52" fmla="*/ 4 w 7"/>
                  <a:gd name="T53" fmla="*/ 14 h 15"/>
                  <a:gd name="T54" fmla="*/ 4 w 7"/>
                  <a:gd name="T55" fmla="*/ 13 h 15"/>
                  <a:gd name="T56" fmla="*/ 3 w 7"/>
                  <a:gd name="T57" fmla="*/ 14 h 15"/>
                  <a:gd name="T58" fmla="*/ 2 w 7"/>
                  <a:gd name="T59" fmla="*/ 15 h 15"/>
                  <a:gd name="T60" fmla="*/ 2 w 7"/>
                  <a:gd name="T61" fmla="*/ 15 h 15"/>
                  <a:gd name="T62" fmla="*/ 1 w 7"/>
                  <a:gd name="T63" fmla="*/ 15 h 15"/>
                  <a:gd name="T64" fmla="*/ 1 w 7"/>
                  <a:gd name="T65" fmla="*/ 15 h 15"/>
                  <a:gd name="T66" fmla="*/ 0 w 7"/>
                  <a:gd name="T67" fmla="*/ 15 h 15"/>
                  <a:gd name="T68" fmla="*/ 1 w 7"/>
                  <a:gd name="T69" fmla="*/ 4 h 15"/>
                  <a:gd name="T70" fmla="*/ 0 w 7"/>
                  <a:gd name="T7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" h="15">
                    <a:moveTo>
                      <a:pt x="0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19" name="Freeform 185">
                <a:extLst>
                  <a:ext uri="{FF2B5EF4-FFF2-40B4-BE49-F238E27FC236}">
                    <a16:creationId xmlns:a16="http://schemas.microsoft.com/office/drawing/2014/main" id="{0C42A8F1-9C62-480E-9FE2-C5AFE00B4C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8900" y="3676651"/>
                <a:ext cx="39688" cy="41275"/>
              </a:xfrm>
              <a:custGeom>
                <a:avLst/>
                <a:gdLst>
                  <a:gd name="T0" fmla="*/ 12 w 25"/>
                  <a:gd name="T1" fmla="*/ 26 h 26"/>
                  <a:gd name="T2" fmla="*/ 13 w 25"/>
                  <a:gd name="T3" fmla="*/ 25 h 26"/>
                  <a:gd name="T4" fmla="*/ 13 w 25"/>
                  <a:gd name="T5" fmla="*/ 24 h 26"/>
                  <a:gd name="T6" fmla="*/ 14 w 25"/>
                  <a:gd name="T7" fmla="*/ 23 h 26"/>
                  <a:gd name="T8" fmla="*/ 16 w 25"/>
                  <a:gd name="T9" fmla="*/ 23 h 26"/>
                  <a:gd name="T10" fmla="*/ 17 w 25"/>
                  <a:gd name="T11" fmla="*/ 23 h 26"/>
                  <a:gd name="T12" fmla="*/ 17 w 25"/>
                  <a:gd name="T13" fmla="*/ 22 h 26"/>
                  <a:gd name="T14" fmla="*/ 18 w 25"/>
                  <a:gd name="T15" fmla="*/ 21 h 26"/>
                  <a:gd name="T16" fmla="*/ 19 w 25"/>
                  <a:gd name="T17" fmla="*/ 19 h 26"/>
                  <a:gd name="T18" fmla="*/ 19 w 25"/>
                  <a:gd name="T19" fmla="*/ 18 h 26"/>
                  <a:gd name="T20" fmla="*/ 20 w 25"/>
                  <a:gd name="T21" fmla="*/ 17 h 26"/>
                  <a:gd name="T22" fmla="*/ 21 w 25"/>
                  <a:gd name="T23" fmla="*/ 15 h 26"/>
                  <a:gd name="T24" fmla="*/ 22 w 25"/>
                  <a:gd name="T25" fmla="*/ 15 h 26"/>
                  <a:gd name="T26" fmla="*/ 24 w 25"/>
                  <a:gd name="T27" fmla="*/ 14 h 26"/>
                  <a:gd name="T28" fmla="*/ 25 w 25"/>
                  <a:gd name="T29" fmla="*/ 13 h 26"/>
                  <a:gd name="T30" fmla="*/ 25 w 25"/>
                  <a:gd name="T31" fmla="*/ 13 h 26"/>
                  <a:gd name="T32" fmla="*/ 25 w 25"/>
                  <a:gd name="T33" fmla="*/ 12 h 26"/>
                  <a:gd name="T34" fmla="*/ 25 w 25"/>
                  <a:gd name="T35" fmla="*/ 12 h 26"/>
                  <a:gd name="T36" fmla="*/ 23 w 25"/>
                  <a:gd name="T37" fmla="*/ 12 h 26"/>
                  <a:gd name="T38" fmla="*/ 23 w 25"/>
                  <a:gd name="T39" fmla="*/ 13 h 26"/>
                  <a:gd name="T40" fmla="*/ 22 w 25"/>
                  <a:gd name="T41" fmla="*/ 12 h 26"/>
                  <a:gd name="T42" fmla="*/ 21 w 25"/>
                  <a:gd name="T43" fmla="*/ 12 h 26"/>
                  <a:gd name="T44" fmla="*/ 21 w 25"/>
                  <a:gd name="T45" fmla="*/ 11 h 26"/>
                  <a:gd name="T46" fmla="*/ 20 w 25"/>
                  <a:gd name="T47" fmla="*/ 11 h 26"/>
                  <a:gd name="T48" fmla="*/ 20 w 25"/>
                  <a:gd name="T49" fmla="*/ 11 h 26"/>
                  <a:gd name="T50" fmla="*/ 19 w 25"/>
                  <a:gd name="T51" fmla="*/ 11 h 26"/>
                  <a:gd name="T52" fmla="*/ 20 w 25"/>
                  <a:gd name="T53" fmla="*/ 0 h 26"/>
                  <a:gd name="T54" fmla="*/ 19 w 25"/>
                  <a:gd name="T55" fmla="*/ 0 h 26"/>
                  <a:gd name="T56" fmla="*/ 9 w 25"/>
                  <a:gd name="T57" fmla="*/ 0 h 26"/>
                  <a:gd name="T58" fmla="*/ 9 w 25"/>
                  <a:gd name="T59" fmla="*/ 3 h 26"/>
                  <a:gd name="T60" fmla="*/ 7 w 25"/>
                  <a:gd name="T61" fmla="*/ 3 h 26"/>
                  <a:gd name="T62" fmla="*/ 7 w 25"/>
                  <a:gd name="T63" fmla="*/ 4 h 26"/>
                  <a:gd name="T64" fmla="*/ 8 w 25"/>
                  <a:gd name="T65" fmla="*/ 5 h 26"/>
                  <a:gd name="T66" fmla="*/ 9 w 25"/>
                  <a:gd name="T67" fmla="*/ 6 h 26"/>
                  <a:gd name="T68" fmla="*/ 10 w 25"/>
                  <a:gd name="T69" fmla="*/ 6 h 26"/>
                  <a:gd name="T70" fmla="*/ 10 w 25"/>
                  <a:gd name="T71" fmla="*/ 6 h 26"/>
                  <a:gd name="T72" fmla="*/ 11 w 25"/>
                  <a:gd name="T73" fmla="*/ 7 h 26"/>
                  <a:gd name="T74" fmla="*/ 11 w 25"/>
                  <a:gd name="T75" fmla="*/ 8 h 26"/>
                  <a:gd name="T76" fmla="*/ 11 w 25"/>
                  <a:gd name="T77" fmla="*/ 9 h 26"/>
                  <a:gd name="T78" fmla="*/ 12 w 25"/>
                  <a:gd name="T79" fmla="*/ 9 h 26"/>
                  <a:gd name="T80" fmla="*/ 13 w 25"/>
                  <a:gd name="T81" fmla="*/ 9 h 26"/>
                  <a:gd name="T82" fmla="*/ 13 w 25"/>
                  <a:gd name="T83" fmla="*/ 10 h 26"/>
                  <a:gd name="T84" fmla="*/ 12 w 25"/>
                  <a:gd name="T85" fmla="*/ 11 h 26"/>
                  <a:gd name="T86" fmla="*/ 4 w 25"/>
                  <a:gd name="T87" fmla="*/ 11 h 26"/>
                  <a:gd name="T88" fmla="*/ 1 w 25"/>
                  <a:gd name="T89" fmla="*/ 16 h 26"/>
                  <a:gd name="T90" fmla="*/ 1 w 25"/>
                  <a:gd name="T91" fmla="*/ 17 h 26"/>
                  <a:gd name="T92" fmla="*/ 1 w 25"/>
                  <a:gd name="T93" fmla="*/ 18 h 26"/>
                  <a:gd name="T94" fmla="*/ 1 w 25"/>
                  <a:gd name="T95" fmla="*/ 18 h 26"/>
                  <a:gd name="T96" fmla="*/ 1 w 25"/>
                  <a:gd name="T97" fmla="*/ 19 h 26"/>
                  <a:gd name="T98" fmla="*/ 1 w 25"/>
                  <a:gd name="T99" fmla="*/ 19 h 26"/>
                  <a:gd name="T100" fmla="*/ 1 w 25"/>
                  <a:gd name="T101" fmla="*/ 19 h 26"/>
                  <a:gd name="T102" fmla="*/ 1 w 25"/>
                  <a:gd name="T103" fmla="*/ 20 h 26"/>
                  <a:gd name="T104" fmla="*/ 1 w 25"/>
                  <a:gd name="T105" fmla="*/ 20 h 26"/>
                  <a:gd name="T106" fmla="*/ 0 w 25"/>
                  <a:gd name="T107" fmla="*/ 20 h 26"/>
                  <a:gd name="T108" fmla="*/ 1 w 25"/>
                  <a:gd name="T109" fmla="*/ 22 h 26"/>
                  <a:gd name="T110" fmla="*/ 2 w 25"/>
                  <a:gd name="T111" fmla="*/ 23 h 26"/>
                  <a:gd name="T112" fmla="*/ 3 w 25"/>
                  <a:gd name="T113" fmla="*/ 23 h 26"/>
                  <a:gd name="T114" fmla="*/ 4 w 25"/>
                  <a:gd name="T115" fmla="*/ 24 h 26"/>
                  <a:gd name="T116" fmla="*/ 7 w 25"/>
                  <a:gd name="T117" fmla="*/ 25 h 26"/>
                  <a:gd name="T118" fmla="*/ 9 w 25"/>
                  <a:gd name="T119" fmla="*/ 25 h 26"/>
                  <a:gd name="T120" fmla="*/ 10 w 25"/>
                  <a:gd name="T121" fmla="*/ 25 h 26"/>
                  <a:gd name="T122" fmla="*/ 12 w 25"/>
                  <a:gd name="T1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3" y="25"/>
                    </a:lnTo>
                    <a:lnTo>
                      <a:pt x="13" y="24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8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0" name="Freeform 186">
                <a:extLst>
                  <a:ext uri="{FF2B5EF4-FFF2-40B4-BE49-F238E27FC236}">
                    <a16:creationId xmlns:a16="http://schemas.microsoft.com/office/drawing/2014/main" id="{186A9D76-6B3F-445E-AACF-F1760C61648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54588" y="3506788"/>
                <a:ext cx="273050" cy="201613"/>
              </a:xfrm>
              <a:custGeom>
                <a:avLst/>
                <a:gdLst>
                  <a:gd name="T0" fmla="*/ 64 w 172"/>
                  <a:gd name="T1" fmla="*/ 11 h 127"/>
                  <a:gd name="T2" fmla="*/ 68 w 172"/>
                  <a:gd name="T3" fmla="*/ 16 h 127"/>
                  <a:gd name="T4" fmla="*/ 70 w 172"/>
                  <a:gd name="T5" fmla="*/ 22 h 127"/>
                  <a:gd name="T6" fmla="*/ 74 w 172"/>
                  <a:gd name="T7" fmla="*/ 27 h 127"/>
                  <a:gd name="T8" fmla="*/ 80 w 172"/>
                  <a:gd name="T9" fmla="*/ 30 h 127"/>
                  <a:gd name="T10" fmla="*/ 85 w 172"/>
                  <a:gd name="T11" fmla="*/ 25 h 127"/>
                  <a:gd name="T12" fmla="*/ 92 w 172"/>
                  <a:gd name="T13" fmla="*/ 25 h 127"/>
                  <a:gd name="T14" fmla="*/ 97 w 172"/>
                  <a:gd name="T15" fmla="*/ 36 h 127"/>
                  <a:gd name="T16" fmla="*/ 100 w 172"/>
                  <a:gd name="T17" fmla="*/ 44 h 127"/>
                  <a:gd name="T18" fmla="*/ 108 w 172"/>
                  <a:gd name="T19" fmla="*/ 52 h 127"/>
                  <a:gd name="T20" fmla="*/ 111 w 172"/>
                  <a:gd name="T21" fmla="*/ 54 h 127"/>
                  <a:gd name="T22" fmla="*/ 109 w 172"/>
                  <a:gd name="T23" fmla="*/ 59 h 127"/>
                  <a:gd name="T24" fmla="*/ 107 w 172"/>
                  <a:gd name="T25" fmla="*/ 73 h 127"/>
                  <a:gd name="T26" fmla="*/ 106 w 172"/>
                  <a:gd name="T27" fmla="*/ 81 h 127"/>
                  <a:gd name="T28" fmla="*/ 114 w 172"/>
                  <a:gd name="T29" fmla="*/ 95 h 127"/>
                  <a:gd name="T30" fmla="*/ 125 w 172"/>
                  <a:gd name="T31" fmla="*/ 104 h 127"/>
                  <a:gd name="T32" fmla="*/ 138 w 172"/>
                  <a:gd name="T33" fmla="*/ 102 h 127"/>
                  <a:gd name="T34" fmla="*/ 143 w 172"/>
                  <a:gd name="T35" fmla="*/ 100 h 127"/>
                  <a:gd name="T36" fmla="*/ 149 w 172"/>
                  <a:gd name="T37" fmla="*/ 88 h 127"/>
                  <a:gd name="T38" fmla="*/ 163 w 172"/>
                  <a:gd name="T39" fmla="*/ 82 h 127"/>
                  <a:gd name="T40" fmla="*/ 167 w 172"/>
                  <a:gd name="T41" fmla="*/ 91 h 127"/>
                  <a:gd name="T42" fmla="*/ 165 w 172"/>
                  <a:gd name="T43" fmla="*/ 98 h 127"/>
                  <a:gd name="T44" fmla="*/ 163 w 172"/>
                  <a:gd name="T45" fmla="*/ 102 h 127"/>
                  <a:gd name="T46" fmla="*/ 157 w 172"/>
                  <a:gd name="T47" fmla="*/ 105 h 127"/>
                  <a:gd name="T48" fmla="*/ 144 w 172"/>
                  <a:gd name="T49" fmla="*/ 110 h 127"/>
                  <a:gd name="T50" fmla="*/ 147 w 172"/>
                  <a:gd name="T51" fmla="*/ 116 h 127"/>
                  <a:gd name="T52" fmla="*/ 136 w 172"/>
                  <a:gd name="T53" fmla="*/ 126 h 127"/>
                  <a:gd name="T54" fmla="*/ 127 w 172"/>
                  <a:gd name="T55" fmla="*/ 120 h 127"/>
                  <a:gd name="T56" fmla="*/ 126 w 172"/>
                  <a:gd name="T57" fmla="*/ 120 h 127"/>
                  <a:gd name="T58" fmla="*/ 120 w 172"/>
                  <a:gd name="T59" fmla="*/ 117 h 127"/>
                  <a:gd name="T60" fmla="*/ 118 w 172"/>
                  <a:gd name="T61" fmla="*/ 118 h 127"/>
                  <a:gd name="T62" fmla="*/ 100 w 172"/>
                  <a:gd name="T63" fmla="*/ 117 h 127"/>
                  <a:gd name="T64" fmla="*/ 87 w 172"/>
                  <a:gd name="T65" fmla="*/ 112 h 127"/>
                  <a:gd name="T66" fmla="*/ 73 w 172"/>
                  <a:gd name="T67" fmla="*/ 105 h 127"/>
                  <a:gd name="T68" fmla="*/ 65 w 172"/>
                  <a:gd name="T69" fmla="*/ 98 h 127"/>
                  <a:gd name="T70" fmla="*/ 57 w 172"/>
                  <a:gd name="T71" fmla="*/ 90 h 127"/>
                  <a:gd name="T72" fmla="*/ 61 w 172"/>
                  <a:gd name="T73" fmla="*/ 83 h 127"/>
                  <a:gd name="T74" fmla="*/ 51 w 172"/>
                  <a:gd name="T75" fmla="*/ 64 h 127"/>
                  <a:gd name="T76" fmla="*/ 46 w 172"/>
                  <a:gd name="T77" fmla="*/ 57 h 127"/>
                  <a:gd name="T78" fmla="*/ 41 w 172"/>
                  <a:gd name="T79" fmla="*/ 48 h 127"/>
                  <a:gd name="T80" fmla="*/ 38 w 172"/>
                  <a:gd name="T81" fmla="*/ 45 h 127"/>
                  <a:gd name="T82" fmla="*/ 33 w 172"/>
                  <a:gd name="T83" fmla="*/ 36 h 127"/>
                  <a:gd name="T84" fmla="*/ 28 w 172"/>
                  <a:gd name="T85" fmla="*/ 30 h 127"/>
                  <a:gd name="T86" fmla="*/ 23 w 172"/>
                  <a:gd name="T87" fmla="*/ 21 h 127"/>
                  <a:gd name="T88" fmla="*/ 20 w 172"/>
                  <a:gd name="T89" fmla="*/ 11 h 127"/>
                  <a:gd name="T90" fmla="*/ 14 w 172"/>
                  <a:gd name="T91" fmla="*/ 9 h 127"/>
                  <a:gd name="T92" fmla="*/ 15 w 172"/>
                  <a:gd name="T93" fmla="*/ 24 h 127"/>
                  <a:gd name="T94" fmla="*/ 21 w 172"/>
                  <a:gd name="T95" fmla="*/ 34 h 127"/>
                  <a:gd name="T96" fmla="*/ 25 w 172"/>
                  <a:gd name="T97" fmla="*/ 44 h 127"/>
                  <a:gd name="T98" fmla="*/ 28 w 172"/>
                  <a:gd name="T99" fmla="*/ 50 h 127"/>
                  <a:gd name="T100" fmla="*/ 30 w 172"/>
                  <a:gd name="T101" fmla="*/ 60 h 127"/>
                  <a:gd name="T102" fmla="*/ 35 w 172"/>
                  <a:gd name="T103" fmla="*/ 64 h 127"/>
                  <a:gd name="T104" fmla="*/ 33 w 172"/>
                  <a:gd name="T105" fmla="*/ 70 h 127"/>
                  <a:gd name="T106" fmla="*/ 25 w 172"/>
                  <a:gd name="T107" fmla="*/ 60 h 127"/>
                  <a:gd name="T108" fmla="*/ 21 w 172"/>
                  <a:gd name="T109" fmla="*/ 48 h 127"/>
                  <a:gd name="T110" fmla="*/ 15 w 172"/>
                  <a:gd name="T111" fmla="*/ 44 h 127"/>
                  <a:gd name="T112" fmla="*/ 8 w 172"/>
                  <a:gd name="T113" fmla="*/ 37 h 127"/>
                  <a:gd name="T114" fmla="*/ 13 w 172"/>
                  <a:gd name="T115" fmla="*/ 35 h 127"/>
                  <a:gd name="T116" fmla="*/ 11 w 172"/>
                  <a:gd name="T117" fmla="*/ 26 h 127"/>
                  <a:gd name="T118" fmla="*/ 5 w 172"/>
                  <a:gd name="T119" fmla="*/ 16 h 127"/>
                  <a:gd name="T120" fmla="*/ 2 w 172"/>
                  <a:gd name="T121" fmla="*/ 7 h 127"/>
                  <a:gd name="T122" fmla="*/ 32 w 172"/>
                  <a:gd name="T123" fmla="*/ 58 h 127"/>
                  <a:gd name="T124" fmla="*/ 109 w 172"/>
                  <a:gd name="T125" fmla="*/ 5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2" h="127">
                    <a:moveTo>
                      <a:pt x="0" y="1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35" y="11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62" y="9"/>
                    </a:lnTo>
                    <a:lnTo>
                      <a:pt x="63" y="10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2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77" y="29"/>
                    </a:lnTo>
                    <a:lnTo>
                      <a:pt x="78" y="29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3" y="26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2" y="25"/>
                    </a:lnTo>
                    <a:lnTo>
                      <a:pt x="92" y="26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4" y="30"/>
                    </a:lnTo>
                    <a:lnTo>
                      <a:pt x="95" y="30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4"/>
                    </a:lnTo>
                    <a:lnTo>
                      <a:pt x="97" y="36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100" y="40"/>
                    </a:lnTo>
                    <a:lnTo>
                      <a:pt x="100" y="41"/>
                    </a:lnTo>
                    <a:lnTo>
                      <a:pt x="100" y="42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0" y="44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3" y="49"/>
                    </a:lnTo>
                    <a:lnTo>
                      <a:pt x="103" y="49"/>
                    </a:lnTo>
                    <a:lnTo>
                      <a:pt x="105" y="50"/>
                    </a:lnTo>
                    <a:lnTo>
                      <a:pt x="106" y="51"/>
                    </a:lnTo>
                    <a:lnTo>
                      <a:pt x="107" y="52"/>
                    </a:lnTo>
                    <a:lnTo>
                      <a:pt x="108" y="52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1" y="54"/>
                    </a:lnTo>
                    <a:lnTo>
                      <a:pt x="111" y="52"/>
                    </a:lnTo>
                    <a:lnTo>
                      <a:pt x="112" y="51"/>
                    </a:lnTo>
                    <a:lnTo>
                      <a:pt x="112" y="52"/>
                    </a:lnTo>
                    <a:lnTo>
                      <a:pt x="112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110" y="56"/>
                    </a:lnTo>
                    <a:lnTo>
                      <a:pt x="110" y="57"/>
                    </a:lnTo>
                    <a:lnTo>
                      <a:pt x="109" y="58"/>
                    </a:lnTo>
                    <a:lnTo>
                      <a:pt x="110" y="57"/>
                    </a:lnTo>
                    <a:lnTo>
                      <a:pt x="110" y="56"/>
                    </a:lnTo>
                    <a:lnTo>
                      <a:pt x="109" y="56"/>
                    </a:lnTo>
                    <a:lnTo>
                      <a:pt x="109" y="57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8" y="61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8" y="65"/>
                    </a:lnTo>
                    <a:lnTo>
                      <a:pt x="108" y="65"/>
                    </a:lnTo>
                    <a:lnTo>
                      <a:pt x="107" y="68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6" y="74"/>
                    </a:lnTo>
                    <a:lnTo>
                      <a:pt x="106" y="75"/>
                    </a:lnTo>
                    <a:lnTo>
                      <a:pt x="107" y="77"/>
                    </a:lnTo>
                    <a:lnTo>
                      <a:pt x="107" y="79"/>
                    </a:lnTo>
                    <a:lnTo>
                      <a:pt x="108" y="82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8" y="82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7" y="82"/>
                    </a:lnTo>
                    <a:lnTo>
                      <a:pt x="108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14" y="95"/>
                    </a:lnTo>
                    <a:lnTo>
                      <a:pt x="114" y="95"/>
                    </a:lnTo>
                    <a:lnTo>
                      <a:pt x="114" y="96"/>
                    </a:lnTo>
                    <a:lnTo>
                      <a:pt x="116" y="100"/>
                    </a:lnTo>
                    <a:lnTo>
                      <a:pt x="117" y="100"/>
                    </a:lnTo>
                    <a:lnTo>
                      <a:pt x="118" y="100"/>
                    </a:lnTo>
                    <a:lnTo>
                      <a:pt x="119" y="100"/>
                    </a:lnTo>
                    <a:lnTo>
                      <a:pt x="119" y="101"/>
                    </a:lnTo>
                    <a:lnTo>
                      <a:pt x="121" y="101"/>
                    </a:lnTo>
                    <a:lnTo>
                      <a:pt x="123" y="103"/>
                    </a:lnTo>
                    <a:lnTo>
                      <a:pt x="123" y="105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8" y="104"/>
                    </a:lnTo>
                    <a:lnTo>
                      <a:pt x="130" y="103"/>
                    </a:lnTo>
                    <a:lnTo>
                      <a:pt x="130" y="102"/>
                    </a:lnTo>
                    <a:lnTo>
                      <a:pt x="133" y="102"/>
                    </a:lnTo>
                    <a:lnTo>
                      <a:pt x="134" y="102"/>
                    </a:lnTo>
                    <a:lnTo>
                      <a:pt x="135" y="101"/>
                    </a:lnTo>
                    <a:lnTo>
                      <a:pt x="137" y="101"/>
                    </a:lnTo>
                    <a:lnTo>
                      <a:pt x="138" y="102"/>
                    </a:lnTo>
                    <a:lnTo>
                      <a:pt x="138" y="101"/>
                    </a:lnTo>
                    <a:lnTo>
                      <a:pt x="140" y="101"/>
                    </a:lnTo>
                    <a:lnTo>
                      <a:pt x="139" y="102"/>
                    </a:lnTo>
                    <a:lnTo>
                      <a:pt x="139" y="103"/>
                    </a:lnTo>
                    <a:lnTo>
                      <a:pt x="140" y="103"/>
                    </a:lnTo>
                    <a:lnTo>
                      <a:pt x="141" y="104"/>
                    </a:lnTo>
                    <a:lnTo>
                      <a:pt x="141" y="103"/>
                    </a:lnTo>
                    <a:lnTo>
                      <a:pt x="142" y="103"/>
                    </a:lnTo>
                    <a:lnTo>
                      <a:pt x="143" y="102"/>
                    </a:lnTo>
                    <a:lnTo>
                      <a:pt x="143" y="100"/>
                    </a:lnTo>
                    <a:lnTo>
                      <a:pt x="143" y="99"/>
                    </a:lnTo>
                    <a:lnTo>
                      <a:pt x="142" y="100"/>
                    </a:lnTo>
                    <a:lnTo>
                      <a:pt x="142" y="100"/>
                    </a:lnTo>
                    <a:lnTo>
                      <a:pt x="145" y="99"/>
                    </a:lnTo>
                    <a:lnTo>
                      <a:pt x="146" y="98"/>
                    </a:lnTo>
                    <a:lnTo>
                      <a:pt x="147" y="96"/>
                    </a:lnTo>
                    <a:lnTo>
                      <a:pt x="147" y="95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9" y="88"/>
                    </a:lnTo>
                    <a:lnTo>
                      <a:pt x="151" y="86"/>
                    </a:lnTo>
                    <a:lnTo>
                      <a:pt x="150" y="85"/>
                    </a:lnTo>
                    <a:lnTo>
                      <a:pt x="150" y="85"/>
                    </a:lnTo>
                    <a:lnTo>
                      <a:pt x="154" y="84"/>
                    </a:lnTo>
                    <a:lnTo>
                      <a:pt x="159" y="84"/>
                    </a:lnTo>
                    <a:lnTo>
                      <a:pt x="160" y="83"/>
                    </a:lnTo>
                    <a:lnTo>
                      <a:pt x="162" y="83"/>
                    </a:lnTo>
                    <a:lnTo>
                      <a:pt x="162" y="83"/>
                    </a:lnTo>
                    <a:lnTo>
                      <a:pt x="164" y="82"/>
                    </a:lnTo>
                    <a:lnTo>
                      <a:pt x="163" y="82"/>
                    </a:lnTo>
                    <a:lnTo>
                      <a:pt x="166" y="82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69" y="81"/>
                    </a:lnTo>
                    <a:lnTo>
                      <a:pt x="170" y="81"/>
                    </a:lnTo>
                    <a:lnTo>
                      <a:pt x="172" y="83"/>
                    </a:lnTo>
                    <a:lnTo>
                      <a:pt x="172" y="85"/>
                    </a:lnTo>
                    <a:lnTo>
                      <a:pt x="171" y="86"/>
                    </a:lnTo>
                    <a:lnTo>
                      <a:pt x="170" y="89"/>
                    </a:lnTo>
                    <a:lnTo>
                      <a:pt x="167" y="91"/>
                    </a:lnTo>
                    <a:lnTo>
                      <a:pt x="166" y="92"/>
                    </a:lnTo>
                    <a:lnTo>
                      <a:pt x="166" y="93"/>
                    </a:lnTo>
                    <a:lnTo>
                      <a:pt x="165" y="94"/>
                    </a:lnTo>
                    <a:lnTo>
                      <a:pt x="165" y="94"/>
                    </a:lnTo>
                    <a:lnTo>
                      <a:pt x="165" y="95"/>
                    </a:lnTo>
                    <a:lnTo>
                      <a:pt x="166" y="95"/>
                    </a:lnTo>
                    <a:lnTo>
                      <a:pt x="166" y="96"/>
                    </a:lnTo>
                    <a:lnTo>
                      <a:pt x="165" y="98"/>
                    </a:lnTo>
                    <a:lnTo>
                      <a:pt x="165" y="98"/>
                    </a:lnTo>
                    <a:lnTo>
                      <a:pt x="165" y="98"/>
                    </a:lnTo>
                    <a:lnTo>
                      <a:pt x="166" y="98"/>
                    </a:lnTo>
                    <a:lnTo>
                      <a:pt x="167" y="98"/>
                    </a:lnTo>
                    <a:lnTo>
                      <a:pt x="166" y="99"/>
                    </a:lnTo>
                    <a:lnTo>
                      <a:pt x="165" y="102"/>
                    </a:lnTo>
                    <a:lnTo>
                      <a:pt x="164" y="104"/>
                    </a:lnTo>
                    <a:lnTo>
                      <a:pt x="164" y="104"/>
                    </a:lnTo>
                    <a:lnTo>
                      <a:pt x="163" y="103"/>
                    </a:lnTo>
                    <a:lnTo>
                      <a:pt x="162" y="102"/>
                    </a:lnTo>
                    <a:lnTo>
                      <a:pt x="162" y="102"/>
                    </a:lnTo>
                    <a:lnTo>
                      <a:pt x="163" y="102"/>
                    </a:lnTo>
                    <a:lnTo>
                      <a:pt x="163" y="100"/>
                    </a:lnTo>
                    <a:lnTo>
                      <a:pt x="162" y="101"/>
                    </a:lnTo>
                    <a:lnTo>
                      <a:pt x="161" y="102"/>
                    </a:lnTo>
                    <a:lnTo>
                      <a:pt x="160" y="103"/>
                    </a:lnTo>
                    <a:lnTo>
                      <a:pt x="160" y="103"/>
                    </a:lnTo>
                    <a:lnTo>
                      <a:pt x="159" y="103"/>
                    </a:lnTo>
                    <a:lnTo>
                      <a:pt x="158" y="103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7" y="105"/>
                    </a:lnTo>
                    <a:lnTo>
                      <a:pt x="157" y="106"/>
                    </a:lnTo>
                    <a:lnTo>
                      <a:pt x="157" y="106"/>
                    </a:lnTo>
                    <a:lnTo>
                      <a:pt x="156" y="107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5" y="105"/>
                    </a:lnTo>
                    <a:lnTo>
                      <a:pt x="155" y="106"/>
                    </a:lnTo>
                    <a:lnTo>
                      <a:pt x="154" y="107"/>
                    </a:lnTo>
                    <a:lnTo>
                      <a:pt x="144" y="107"/>
                    </a:lnTo>
                    <a:lnTo>
                      <a:pt x="144" y="110"/>
                    </a:lnTo>
                    <a:lnTo>
                      <a:pt x="142" y="110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44" y="113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6" y="114"/>
                    </a:lnTo>
                    <a:lnTo>
                      <a:pt x="146" y="115"/>
                    </a:lnTo>
                    <a:lnTo>
                      <a:pt x="146" y="116"/>
                    </a:lnTo>
                    <a:lnTo>
                      <a:pt x="147" y="116"/>
                    </a:lnTo>
                    <a:lnTo>
                      <a:pt x="148" y="116"/>
                    </a:lnTo>
                    <a:lnTo>
                      <a:pt x="148" y="117"/>
                    </a:lnTo>
                    <a:lnTo>
                      <a:pt x="147" y="118"/>
                    </a:lnTo>
                    <a:lnTo>
                      <a:pt x="139" y="118"/>
                    </a:lnTo>
                    <a:lnTo>
                      <a:pt x="136" y="123"/>
                    </a:lnTo>
                    <a:lnTo>
                      <a:pt x="136" y="124"/>
                    </a:lnTo>
                    <a:lnTo>
                      <a:pt x="136" y="125"/>
                    </a:lnTo>
                    <a:lnTo>
                      <a:pt x="136" y="125"/>
                    </a:lnTo>
                    <a:lnTo>
                      <a:pt x="136" y="126"/>
                    </a:lnTo>
                    <a:lnTo>
                      <a:pt x="136" y="126"/>
                    </a:lnTo>
                    <a:lnTo>
                      <a:pt x="136" y="126"/>
                    </a:lnTo>
                    <a:lnTo>
                      <a:pt x="136" y="127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5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4"/>
                    </a:lnTo>
                    <a:lnTo>
                      <a:pt x="127" y="120"/>
                    </a:lnTo>
                    <a:lnTo>
                      <a:pt x="127" y="120"/>
                    </a:lnTo>
                    <a:lnTo>
                      <a:pt x="127" y="119"/>
                    </a:lnTo>
                    <a:lnTo>
                      <a:pt x="126" y="118"/>
                    </a:lnTo>
                    <a:lnTo>
                      <a:pt x="125" y="117"/>
                    </a:lnTo>
                    <a:lnTo>
                      <a:pt x="124" y="117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5" y="118"/>
                    </a:lnTo>
                    <a:lnTo>
                      <a:pt x="126" y="119"/>
                    </a:lnTo>
                    <a:lnTo>
                      <a:pt x="126" y="120"/>
                    </a:lnTo>
                    <a:lnTo>
                      <a:pt x="125" y="119"/>
                    </a:lnTo>
                    <a:lnTo>
                      <a:pt x="124" y="118"/>
                    </a:lnTo>
                    <a:lnTo>
                      <a:pt x="123" y="117"/>
                    </a:lnTo>
                    <a:lnTo>
                      <a:pt x="121" y="117"/>
                    </a:lnTo>
                    <a:lnTo>
                      <a:pt x="121" y="117"/>
                    </a:lnTo>
                    <a:lnTo>
                      <a:pt x="121" y="117"/>
                    </a:lnTo>
                    <a:lnTo>
                      <a:pt x="122" y="117"/>
                    </a:lnTo>
                    <a:lnTo>
                      <a:pt x="122" y="116"/>
                    </a:lnTo>
                    <a:lnTo>
                      <a:pt x="121" y="116"/>
                    </a:lnTo>
                    <a:lnTo>
                      <a:pt x="120" y="117"/>
                    </a:lnTo>
                    <a:lnTo>
                      <a:pt x="120" y="116"/>
                    </a:lnTo>
                    <a:lnTo>
                      <a:pt x="120" y="116"/>
                    </a:lnTo>
                    <a:lnTo>
                      <a:pt x="119" y="117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1" y="117"/>
                    </a:lnTo>
                    <a:lnTo>
                      <a:pt x="121" y="118"/>
                    </a:lnTo>
                    <a:lnTo>
                      <a:pt x="120" y="118"/>
                    </a:lnTo>
                    <a:lnTo>
                      <a:pt x="119" y="118"/>
                    </a:lnTo>
                    <a:lnTo>
                      <a:pt x="118" y="118"/>
                    </a:lnTo>
                    <a:lnTo>
                      <a:pt x="116" y="119"/>
                    </a:lnTo>
                    <a:lnTo>
                      <a:pt x="115" y="119"/>
                    </a:lnTo>
                    <a:lnTo>
                      <a:pt x="111" y="120"/>
                    </a:lnTo>
                    <a:lnTo>
                      <a:pt x="110" y="120"/>
                    </a:lnTo>
                    <a:lnTo>
                      <a:pt x="107" y="119"/>
                    </a:lnTo>
                    <a:lnTo>
                      <a:pt x="106" y="119"/>
                    </a:lnTo>
                    <a:lnTo>
                      <a:pt x="103" y="119"/>
                    </a:lnTo>
                    <a:lnTo>
                      <a:pt x="101" y="118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99" y="117"/>
                    </a:lnTo>
                    <a:lnTo>
                      <a:pt x="98" y="117"/>
                    </a:lnTo>
                    <a:lnTo>
                      <a:pt x="97" y="115"/>
                    </a:lnTo>
                    <a:lnTo>
                      <a:pt x="96" y="114"/>
                    </a:lnTo>
                    <a:lnTo>
                      <a:pt x="96" y="115"/>
                    </a:lnTo>
                    <a:lnTo>
                      <a:pt x="94" y="114"/>
                    </a:lnTo>
                    <a:lnTo>
                      <a:pt x="92" y="114"/>
                    </a:lnTo>
                    <a:lnTo>
                      <a:pt x="91" y="113"/>
                    </a:lnTo>
                    <a:lnTo>
                      <a:pt x="90" y="112"/>
                    </a:lnTo>
                    <a:lnTo>
                      <a:pt x="87" y="112"/>
                    </a:lnTo>
                    <a:lnTo>
                      <a:pt x="84" y="111"/>
                    </a:lnTo>
                    <a:lnTo>
                      <a:pt x="83" y="109"/>
                    </a:lnTo>
                    <a:lnTo>
                      <a:pt x="82" y="109"/>
                    </a:lnTo>
                    <a:lnTo>
                      <a:pt x="79" y="106"/>
                    </a:lnTo>
                    <a:lnTo>
                      <a:pt x="79" y="105"/>
                    </a:lnTo>
                    <a:lnTo>
                      <a:pt x="78" y="105"/>
                    </a:lnTo>
                    <a:lnTo>
                      <a:pt x="78" y="106"/>
                    </a:lnTo>
                    <a:lnTo>
                      <a:pt x="76" y="106"/>
                    </a:lnTo>
                    <a:lnTo>
                      <a:pt x="74" y="105"/>
                    </a:lnTo>
                    <a:lnTo>
                      <a:pt x="73" y="105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70" y="103"/>
                    </a:lnTo>
                    <a:lnTo>
                      <a:pt x="69" y="101"/>
                    </a:lnTo>
                    <a:lnTo>
                      <a:pt x="67" y="100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6" y="98"/>
                    </a:lnTo>
                    <a:lnTo>
                      <a:pt x="65" y="98"/>
                    </a:lnTo>
                    <a:lnTo>
                      <a:pt x="64" y="98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61" y="96"/>
                    </a:lnTo>
                    <a:lnTo>
                      <a:pt x="60" y="95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58" y="92"/>
                    </a:lnTo>
                    <a:lnTo>
                      <a:pt x="57" y="90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60" y="89"/>
                    </a:lnTo>
                    <a:lnTo>
                      <a:pt x="60" y="88"/>
                    </a:lnTo>
                    <a:lnTo>
                      <a:pt x="59" y="88"/>
                    </a:lnTo>
                    <a:lnTo>
                      <a:pt x="58" y="88"/>
                    </a:lnTo>
                    <a:lnTo>
                      <a:pt x="59" y="86"/>
                    </a:lnTo>
                    <a:lnTo>
                      <a:pt x="60" y="85"/>
                    </a:lnTo>
                    <a:lnTo>
                      <a:pt x="61" y="84"/>
                    </a:lnTo>
                    <a:lnTo>
                      <a:pt x="61" y="83"/>
                    </a:lnTo>
                    <a:lnTo>
                      <a:pt x="60" y="80"/>
                    </a:lnTo>
                    <a:lnTo>
                      <a:pt x="59" y="78"/>
                    </a:lnTo>
                    <a:lnTo>
                      <a:pt x="58" y="77"/>
                    </a:lnTo>
                    <a:lnTo>
                      <a:pt x="59" y="76"/>
                    </a:lnTo>
                    <a:lnTo>
                      <a:pt x="58" y="75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4" y="69"/>
                    </a:lnTo>
                    <a:lnTo>
                      <a:pt x="53" y="66"/>
                    </a:lnTo>
                    <a:lnTo>
                      <a:pt x="51" y="64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6" y="60"/>
                    </a:lnTo>
                    <a:lnTo>
                      <a:pt x="47" y="59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4" y="40"/>
                    </a:lnTo>
                    <a:lnTo>
                      <a:pt x="33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3" y="19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6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7" y="45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8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9" y="56"/>
                    </a:lnTo>
                    <a:lnTo>
                      <a:pt x="30" y="57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0" y="61"/>
                    </a:lnTo>
                    <a:lnTo>
                      <a:pt x="31" y="62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3" y="63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7" y="67"/>
                    </a:lnTo>
                    <a:lnTo>
                      <a:pt x="37" y="68"/>
                    </a:lnTo>
                    <a:lnTo>
                      <a:pt x="37" y="69"/>
                    </a:lnTo>
                    <a:lnTo>
                      <a:pt x="36" y="71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9" y="65"/>
                    </a:lnTo>
                    <a:lnTo>
                      <a:pt x="29" y="64"/>
                    </a:lnTo>
                    <a:lnTo>
                      <a:pt x="28" y="64"/>
                    </a:lnTo>
                    <a:lnTo>
                      <a:pt x="26" y="61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3" y="55"/>
                    </a:lnTo>
                    <a:lnTo>
                      <a:pt x="23" y="54"/>
                    </a:lnTo>
                    <a:lnTo>
                      <a:pt x="23" y="51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2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  <a:moveTo>
                      <a:pt x="32" y="58"/>
                    </a:moveTo>
                    <a:lnTo>
                      <a:pt x="32" y="58"/>
                    </a:lnTo>
                    <a:lnTo>
                      <a:pt x="32" y="57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2" y="58"/>
                    </a:lnTo>
                    <a:close/>
                    <a:moveTo>
                      <a:pt x="33" y="61"/>
                    </a:moveTo>
                    <a:lnTo>
                      <a:pt x="33" y="62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3" y="61"/>
                    </a:lnTo>
                    <a:close/>
                    <a:moveTo>
                      <a:pt x="109" y="59"/>
                    </a:moveTo>
                    <a:lnTo>
                      <a:pt x="109" y="59"/>
                    </a:lnTo>
                    <a:lnTo>
                      <a:pt x="110" y="58"/>
                    </a:lnTo>
                    <a:lnTo>
                      <a:pt x="109" y="58"/>
                    </a:lnTo>
                    <a:lnTo>
                      <a:pt x="109" y="59"/>
                    </a:lnTo>
                    <a:close/>
                    <a:moveTo>
                      <a:pt x="109" y="61"/>
                    </a:moveTo>
                    <a:lnTo>
                      <a:pt x="109" y="61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61"/>
                    </a:lnTo>
                    <a:close/>
                    <a:moveTo>
                      <a:pt x="108" y="63"/>
                    </a:moveTo>
                    <a:lnTo>
                      <a:pt x="109" y="62"/>
                    </a:lnTo>
                    <a:lnTo>
                      <a:pt x="109" y="61"/>
                    </a:lnTo>
                    <a:lnTo>
                      <a:pt x="108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1" name="Freeform 187">
                <a:extLst>
                  <a:ext uri="{FF2B5EF4-FFF2-40B4-BE49-F238E27FC236}">
                    <a16:creationId xmlns:a16="http://schemas.microsoft.com/office/drawing/2014/main" id="{7F9DA191-365C-48F2-810F-5CCF064251A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41938" y="3798888"/>
                <a:ext cx="373063" cy="392113"/>
              </a:xfrm>
              <a:custGeom>
                <a:avLst/>
                <a:gdLst>
                  <a:gd name="T0" fmla="*/ 264 w 444"/>
                  <a:gd name="T1" fmla="*/ 63 h 466"/>
                  <a:gd name="T2" fmla="*/ 267 w 444"/>
                  <a:gd name="T3" fmla="*/ 61 h 466"/>
                  <a:gd name="T4" fmla="*/ 272 w 444"/>
                  <a:gd name="T5" fmla="*/ 61 h 466"/>
                  <a:gd name="T6" fmla="*/ 279 w 444"/>
                  <a:gd name="T7" fmla="*/ 63 h 466"/>
                  <a:gd name="T8" fmla="*/ 256 w 444"/>
                  <a:gd name="T9" fmla="*/ 14 h 466"/>
                  <a:gd name="T10" fmla="*/ 240 w 444"/>
                  <a:gd name="T11" fmla="*/ 34 h 466"/>
                  <a:gd name="T12" fmla="*/ 224 w 444"/>
                  <a:gd name="T13" fmla="*/ 38 h 466"/>
                  <a:gd name="T14" fmla="*/ 202 w 444"/>
                  <a:gd name="T15" fmla="*/ 34 h 466"/>
                  <a:gd name="T16" fmla="*/ 192 w 444"/>
                  <a:gd name="T17" fmla="*/ 38 h 466"/>
                  <a:gd name="T18" fmla="*/ 164 w 444"/>
                  <a:gd name="T19" fmla="*/ 44 h 466"/>
                  <a:gd name="T20" fmla="*/ 164 w 444"/>
                  <a:gd name="T21" fmla="*/ 15 h 466"/>
                  <a:gd name="T22" fmla="*/ 151 w 444"/>
                  <a:gd name="T23" fmla="*/ 0 h 466"/>
                  <a:gd name="T24" fmla="*/ 112 w 444"/>
                  <a:gd name="T25" fmla="*/ 16 h 466"/>
                  <a:gd name="T26" fmla="*/ 119 w 444"/>
                  <a:gd name="T27" fmla="*/ 34 h 466"/>
                  <a:gd name="T28" fmla="*/ 78 w 444"/>
                  <a:gd name="T29" fmla="*/ 47 h 466"/>
                  <a:gd name="T30" fmla="*/ 47 w 444"/>
                  <a:gd name="T31" fmla="*/ 46 h 466"/>
                  <a:gd name="T32" fmla="*/ 52 w 444"/>
                  <a:gd name="T33" fmla="*/ 79 h 466"/>
                  <a:gd name="T34" fmla="*/ 26 w 444"/>
                  <a:gd name="T35" fmla="*/ 114 h 466"/>
                  <a:gd name="T36" fmla="*/ 7 w 444"/>
                  <a:gd name="T37" fmla="*/ 140 h 466"/>
                  <a:gd name="T38" fmla="*/ 13 w 444"/>
                  <a:gd name="T39" fmla="*/ 170 h 466"/>
                  <a:gd name="T40" fmla="*/ 40 w 444"/>
                  <a:gd name="T41" fmla="*/ 189 h 466"/>
                  <a:gd name="T42" fmla="*/ 69 w 444"/>
                  <a:gd name="T43" fmla="*/ 186 h 466"/>
                  <a:gd name="T44" fmla="*/ 97 w 444"/>
                  <a:gd name="T45" fmla="*/ 185 h 466"/>
                  <a:gd name="T46" fmla="*/ 128 w 444"/>
                  <a:gd name="T47" fmla="*/ 213 h 466"/>
                  <a:gd name="T48" fmla="*/ 159 w 444"/>
                  <a:gd name="T49" fmla="*/ 244 h 466"/>
                  <a:gd name="T50" fmla="*/ 188 w 444"/>
                  <a:gd name="T51" fmla="*/ 300 h 466"/>
                  <a:gd name="T52" fmla="*/ 215 w 444"/>
                  <a:gd name="T53" fmla="*/ 323 h 466"/>
                  <a:gd name="T54" fmla="*/ 231 w 444"/>
                  <a:gd name="T55" fmla="*/ 359 h 466"/>
                  <a:gd name="T56" fmla="*/ 235 w 444"/>
                  <a:gd name="T57" fmla="*/ 384 h 466"/>
                  <a:gd name="T58" fmla="*/ 212 w 444"/>
                  <a:gd name="T59" fmla="*/ 406 h 466"/>
                  <a:gd name="T60" fmla="*/ 215 w 444"/>
                  <a:gd name="T61" fmla="*/ 424 h 466"/>
                  <a:gd name="T62" fmla="*/ 244 w 444"/>
                  <a:gd name="T63" fmla="*/ 444 h 466"/>
                  <a:gd name="T64" fmla="*/ 260 w 444"/>
                  <a:gd name="T65" fmla="*/ 451 h 466"/>
                  <a:gd name="T66" fmla="*/ 269 w 444"/>
                  <a:gd name="T67" fmla="*/ 429 h 466"/>
                  <a:gd name="T68" fmla="*/ 277 w 444"/>
                  <a:gd name="T69" fmla="*/ 422 h 466"/>
                  <a:gd name="T70" fmla="*/ 266 w 444"/>
                  <a:gd name="T71" fmla="*/ 440 h 466"/>
                  <a:gd name="T72" fmla="*/ 296 w 444"/>
                  <a:gd name="T73" fmla="*/ 396 h 466"/>
                  <a:gd name="T74" fmla="*/ 296 w 444"/>
                  <a:gd name="T75" fmla="*/ 376 h 466"/>
                  <a:gd name="T76" fmla="*/ 304 w 444"/>
                  <a:gd name="T77" fmla="*/ 356 h 466"/>
                  <a:gd name="T78" fmla="*/ 334 w 444"/>
                  <a:gd name="T79" fmla="*/ 336 h 466"/>
                  <a:gd name="T80" fmla="*/ 348 w 444"/>
                  <a:gd name="T81" fmla="*/ 327 h 466"/>
                  <a:gd name="T82" fmla="*/ 360 w 444"/>
                  <a:gd name="T83" fmla="*/ 327 h 466"/>
                  <a:gd name="T84" fmla="*/ 380 w 444"/>
                  <a:gd name="T85" fmla="*/ 308 h 466"/>
                  <a:gd name="T86" fmla="*/ 393 w 444"/>
                  <a:gd name="T87" fmla="*/ 271 h 466"/>
                  <a:gd name="T88" fmla="*/ 399 w 444"/>
                  <a:gd name="T89" fmla="*/ 222 h 466"/>
                  <a:gd name="T90" fmla="*/ 397 w 444"/>
                  <a:gd name="T91" fmla="*/ 206 h 466"/>
                  <a:gd name="T92" fmla="*/ 411 w 444"/>
                  <a:gd name="T93" fmla="*/ 202 h 466"/>
                  <a:gd name="T94" fmla="*/ 441 w 444"/>
                  <a:gd name="T95" fmla="*/ 160 h 466"/>
                  <a:gd name="T96" fmla="*/ 430 w 444"/>
                  <a:gd name="T97" fmla="*/ 120 h 466"/>
                  <a:gd name="T98" fmla="*/ 387 w 444"/>
                  <a:gd name="T99" fmla="*/ 94 h 466"/>
                  <a:gd name="T100" fmla="*/ 363 w 444"/>
                  <a:gd name="T101" fmla="*/ 94 h 466"/>
                  <a:gd name="T102" fmla="*/ 343 w 444"/>
                  <a:gd name="T103" fmla="*/ 91 h 466"/>
                  <a:gd name="T104" fmla="*/ 332 w 444"/>
                  <a:gd name="T105" fmla="*/ 99 h 466"/>
                  <a:gd name="T106" fmla="*/ 322 w 444"/>
                  <a:gd name="T107" fmla="*/ 81 h 466"/>
                  <a:gd name="T108" fmla="*/ 308 w 444"/>
                  <a:gd name="T109" fmla="*/ 73 h 466"/>
                  <a:gd name="T110" fmla="*/ 289 w 444"/>
                  <a:gd name="T111" fmla="*/ 77 h 466"/>
                  <a:gd name="T112" fmla="*/ 273 w 444"/>
                  <a:gd name="T113" fmla="*/ 95 h 466"/>
                  <a:gd name="T114" fmla="*/ 268 w 444"/>
                  <a:gd name="T115" fmla="*/ 82 h 466"/>
                  <a:gd name="T116" fmla="*/ 289 w 444"/>
                  <a:gd name="T117" fmla="*/ 68 h 466"/>
                  <a:gd name="T118" fmla="*/ 264 w 444"/>
                  <a:gd name="T119" fmla="*/ 70 h 466"/>
                  <a:gd name="T120" fmla="*/ 252 w 444"/>
                  <a:gd name="T121" fmla="*/ 72 h 466"/>
                  <a:gd name="T122" fmla="*/ 271 w 444"/>
                  <a:gd name="T123" fmla="*/ 50 h 466"/>
                  <a:gd name="T124" fmla="*/ 259 w 444"/>
                  <a:gd name="T125" fmla="*/ 2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4" h="466">
                    <a:moveTo>
                      <a:pt x="259" y="69"/>
                    </a:moveTo>
                    <a:cubicBezTo>
                      <a:pt x="260" y="68"/>
                      <a:pt x="260" y="68"/>
                      <a:pt x="260" y="68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2" y="69"/>
                      <a:pt x="262" y="69"/>
                      <a:pt x="262" y="69"/>
                    </a:cubicBezTo>
                    <a:cubicBezTo>
                      <a:pt x="260" y="69"/>
                      <a:pt x="260" y="69"/>
                      <a:pt x="260" y="69"/>
                    </a:cubicBezTo>
                    <a:lnTo>
                      <a:pt x="259" y="69"/>
                    </a:lnTo>
                    <a:close/>
                    <a:moveTo>
                      <a:pt x="257" y="69"/>
                    </a:moveTo>
                    <a:cubicBezTo>
                      <a:pt x="258" y="69"/>
                      <a:pt x="258" y="69"/>
                      <a:pt x="258" y="69"/>
                    </a:cubicBezTo>
                    <a:cubicBezTo>
                      <a:pt x="259" y="68"/>
                      <a:pt x="259" y="68"/>
                      <a:pt x="259" y="68"/>
                    </a:cubicBezTo>
                    <a:cubicBezTo>
                      <a:pt x="261" y="65"/>
                      <a:pt x="261" y="65"/>
                      <a:pt x="261" y="65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4" y="63"/>
                      <a:pt x="264" y="63"/>
                      <a:pt x="264" y="63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3" y="63"/>
                      <a:pt x="263" y="63"/>
                      <a:pt x="263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59" y="65"/>
                      <a:pt x="259" y="65"/>
                      <a:pt x="259" y="65"/>
                    </a:cubicBezTo>
                    <a:lnTo>
                      <a:pt x="257" y="69"/>
                    </a:lnTo>
                    <a:close/>
                    <a:moveTo>
                      <a:pt x="267" y="61"/>
                    </a:moveTo>
                    <a:cubicBezTo>
                      <a:pt x="267" y="60"/>
                      <a:pt x="267" y="60"/>
                      <a:pt x="267" y="60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5" y="60"/>
                      <a:pt x="265" y="60"/>
                      <a:pt x="265" y="60"/>
                    </a:cubicBezTo>
                    <a:cubicBezTo>
                      <a:pt x="266" y="61"/>
                      <a:pt x="266" y="61"/>
                      <a:pt x="266" y="61"/>
                    </a:cubicBezTo>
                    <a:cubicBezTo>
                      <a:pt x="267" y="62"/>
                      <a:pt x="267" y="62"/>
                      <a:pt x="267" y="62"/>
                    </a:cubicBezTo>
                    <a:lnTo>
                      <a:pt x="267" y="61"/>
                    </a:lnTo>
                    <a:close/>
                    <a:moveTo>
                      <a:pt x="267" y="58"/>
                    </a:moveTo>
                    <a:cubicBezTo>
                      <a:pt x="267" y="56"/>
                      <a:pt x="267" y="56"/>
                      <a:pt x="267" y="56"/>
                    </a:cubicBezTo>
                    <a:cubicBezTo>
                      <a:pt x="268" y="55"/>
                      <a:pt x="268" y="55"/>
                      <a:pt x="268" y="55"/>
                    </a:cubicBezTo>
                    <a:cubicBezTo>
                      <a:pt x="269" y="54"/>
                      <a:pt x="269" y="54"/>
                      <a:pt x="269" y="54"/>
                    </a:cubicBezTo>
                    <a:cubicBezTo>
                      <a:pt x="271" y="53"/>
                      <a:pt x="271" y="53"/>
                      <a:pt x="271" y="53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1" y="55"/>
                      <a:pt x="271" y="55"/>
                      <a:pt x="271" y="55"/>
                    </a:cubicBezTo>
                    <a:cubicBezTo>
                      <a:pt x="270" y="55"/>
                      <a:pt x="270" y="55"/>
                      <a:pt x="270" y="55"/>
                    </a:cubicBezTo>
                    <a:cubicBezTo>
                      <a:pt x="268" y="57"/>
                      <a:pt x="268" y="57"/>
                      <a:pt x="268" y="57"/>
                    </a:cubicBezTo>
                    <a:lnTo>
                      <a:pt x="267" y="58"/>
                    </a:lnTo>
                    <a:close/>
                    <a:moveTo>
                      <a:pt x="268" y="60"/>
                    </a:moveTo>
                    <a:cubicBezTo>
                      <a:pt x="269" y="61"/>
                      <a:pt x="269" y="61"/>
                      <a:pt x="269" y="61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73" y="61"/>
                      <a:pt x="273" y="61"/>
                      <a:pt x="273" y="61"/>
                    </a:cubicBezTo>
                    <a:cubicBezTo>
                      <a:pt x="274" y="60"/>
                      <a:pt x="274" y="60"/>
                      <a:pt x="274" y="60"/>
                    </a:cubicBezTo>
                    <a:cubicBezTo>
                      <a:pt x="275" y="59"/>
                      <a:pt x="275" y="59"/>
                      <a:pt x="275" y="59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68" y="59"/>
                      <a:pt x="268" y="59"/>
                      <a:pt x="268" y="59"/>
                    </a:cubicBezTo>
                    <a:lnTo>
                      <a:pt x="268" y="60"/>
                    </a:lnTo>
                    <a:close/>
                    <a:moveTo>
                      <a:pt x="274" y="63"/>
                    </a:moveTo>
                    <a:cubicBezTo>
                      <a:pt x="276" y="62"/>
                      <a:pt x="276" y="62"/>
                      <a:pt x="276" y="62"/>
                    </a:cubicBezTo>
                    <a:cubicBezTo>
                      <a:pt x="277" y="61"/>
                      <a:pt x="277" y="61"/>
                      <a:pt x="277" y="61"/>
                    </a:cubicBezTo>
                    <a:cubicBezTo>
                      <a:pt x="278" y="61"/>
                      <a:pt x="278" y="61"/>
                      <a:pt x="278" y="61"/>
                    </a:cubicBezTo>
                    <a:cubicBezTo>
                      <a:pt x="279" y="62"/>
                      <a:pt x="279" y="62"/>
                      <a:pt x="279" y="62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276" y="63"/>
                      <a:pt x="276" y="63"/>
                      <a:pt x="276" y="63"/>
                    </a:cubicBezTo>
                    <a:lnTo>
                      <a:pt x="274" y="63"/>
                    </a:lnTo>
                    <a:close/>
                    <a:moveTo>
                      <a:pt x="267" y="39"/>
                    </a:moveTo>
                    <a:cubicBezTo>
                      <a:pt x="266" y="37"/>
                      <a:pt x="266" y="37"/>
                      <a:pt x="266" y="37"/>
                    </a:cubicBezTo>
                    <a:cubicBezTo>
                      <a:pt x="265" y="35"/>
                      <a:pt x="265" y="35"/>
                      <a:pt x="265" y="35"/>
                    </a:cubicBezTo>
                    <a:cubicBezTo>
                      <a:pt x="266" y="34"/>
                      <a:pt x="266" y="34"/>
                      <a:pt x="266" y="34"/>
                    </a:cubicBezTo>
                    <a:cubicBezTo>
                      <a:pt x="267" y="35"/>
                      <a:pt x="267" y="35"/>
                      <a:pt x="267" y="3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9"/>
                      <a:pt x="269" y="39"/>
                      <a:pt x="269" y="39"/>
                    </a:cubicBezTo>
                    <a:cubicBezTo>
                      <a:pt x="269" y="39"/>
                      <a:pt x="267" y="39"/>
                      <a:pt x="267" y="39"/>
                    </a:cubicBezTo>
                    <a:moveTo>
                      <a:pt x="257" y="17"/>
                    </a:move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14"/>
                      <a:pt x="256" y="14"/>
                      <a:pt x="256" y="14"/>
                    </a:cubicBezTo>
                    <a:cubicBezTo>
                      <a:pt x="255" y="11"/>
                      <a:pt x="255" y="11"/>
                      <a:pt x="255" y="11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54" y="13"/>
                      <a:pt x="254" y="13"/>
                      <a:pt x="254" y="13"/>
                    </a:cubicBezTo>
                    <a:cubicBezTo>
                      <a:pt x="253" y="14"/>
                      <a:pt x="253" y="14"/>
                      <a:pt x="253" y="14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0" y="17"/>
                      <a:pt x="250" y="17"/>
                      <a:pt x="250" y="17"/>
                    </a:cubicBezTo>
                    <a:cubicBezTo>
                      <a:pt x="247" y="21"/>
                      <a:pt x="247" y="21"/>
                      <a:pt x="247" y="21"/>
                    </a:cubicBezTo>
                    <a:cubicBezTo>
                      <a:pt x="244" y="25"/>
                      <a:pt x="244" y="25"/>
                      <a:pt x="244" y="25"/>
                    </a:cubicBezTo>
                    <a:cubicBezTo>
                      <a:pt x="244" y="27"/>
                      <a:pt x="244" y="27"/>
                      <a:pt x="244" y="27"/>
                    </a:cubicBezTo>
                    <a:cubicBezTo>
                      <a:pt x="242" y="31"/>
                      <a:pt x="242" y="31"/>
                      <a:pt x="242" y="31"/>
                    </a:cubicBezTo>
                    <a:cubicBezTo>
                      <a:pt x="240" y="34"/>
                      <a:pt x="240" y="34"/>
                      <a:pt x="240" y="34"/>
                    </a:cubicBezTo>
                    <a:cubicBezTo>
                      <a:pt x="239" y="37"/>
                      <a:pt x="239" y="37"/>
                      <a:pt x="239" y="37"/>
                    </a:cubicBezTo>
                    <a:cubicBezTo>
                      <a:pt x="237" y="38"/>
                      <a:pt x="237" y="38"/>
                      <a:pt x="237" y="38"/>
                    </a:cubicBezTo>
                    <a:cubicBezTo>
                      <a:pt x="235" y="38"/>
                      <a:pt x="235" y="38"/>
                      <a:pt x="235" y="38"/>
                    </a:cubicBezTo>
                    <a:cubicBezTo>
                      <a:pt x="235" y="40"/>
                      <a:pt x="235" y="40"/>
                      <a:pt x="235" y="40"/>
                    </a:cubicBezTo>
                    <a:cubicBezTo>
                      <a:pt x="233" y="42"/>
                      <a:pt x="233" y="42"/>
                      <a:pt x="233" y="42"/>
                    </a:cubicBezTo>
                    <a:cubicBezTo>
                      <a:pt x="232" y="41"/>
                      <a:pt x="232" y="41"/>
                      <a:pt x="232" y="41"/>
                    </a:cubicBezTo>
                    <a:cubicBezTo>
                      <a:pt x="231" y="38"/>
                      <a:pt x="231" y="38"/>
                      <a:pt x="231" y="38"/>
                    </a:cubicBezTo>
                    <a:cubicBezTo>
                      <a:pt x="231" y="38"/>
                      <a:pt x="231" y="38"/>
                      <a:pt x="231" y="38"/>
                    </a:cubicBezTo>
                    <a:cubicBezTo>
                      <a:pt x="230" y="37"/>
                      <a:pt x="230" y="37"/>
                      <a:pt x="230" y="37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8" y="37"/>
                      <a:pt x="228" y="37"/>
                      <a:pt x="228" y="37"/>
                    </a:cubicBezTo>
                    <a:cubicBezTo>
                      <a:pt x="226" y="39"/>
                      <a:pt x="226" y="39"/>
                      <a:pt x="226" y="39"/>
                    </a:cubicBezTo>
                    <a:cubicBezTo>
                      <a:pt x="224" y="38"/>
                      <a:pt x="224" y="38"/>
                      <a:pt x="224" y="38"/>
                    </a:cubicBezTo>
                    <a:cubicBezTo>
                      <a:pt x="223" y="37"/>
                      <a:pt x="223" y="37"/>
                      <a:pt x="223" y="37"/>
                    </a:cubicBezTo>
                    <a:cubicBezTo>
                      <a:pt x="223" y="36"/>
                      <a:pt x="223" y="36"/>
                      <a:pt x="223" y="36"/>
                    </a:cubicBez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21" y="32"/>
                      <a:pt x="221" y="32"/>
                      <a:pt x="221" y="32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17" y="30"/>
                      <a:pt x="217" y="30"/>
                      <a:pt x="217" y="30"/>
                    </a:cubicBezTo>
                    <a:cubicBezTo>
                      <a:pt x="214" y="30"/>
                      <a:pt x="214" y="30"/>
                      <a:pt x="214" y="30"/>
                    </a:cubicBezTo>
                    <a:cubicBezTo>
                      <a:pt x="212" y="31"/>
                      <a:pt x="212" y="31"/>
                      <a:pt x="212" y="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3" y="32"/>
                      <a:pt x="203" y="32"/>
                      <a:pt x="203" y="32"/>
                    </a:cubicBezTo>
                    <a:cubicBezTo>
                      <a:pt x="202" y="34"/>
                      <a:pt x="202" y="34"/>
                      <a:pt x="202" y="34"/>
                    </a:cubicBezTo>
                    <a:cubicBezTo>
                      <a:pt x="204" y="36"/>
                      <a:pt x="204" y="36"/>
                      <a:pt x="204" y="36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6" y="40"/>
                      <a:pt x="206" y="40"/>
                      <a:pt x="206" y="40"/>
                    </a:cubicBezTo>
                    <a:cubicBezTo>
                      <a:pt x="206" y="40"/>
                      <a:pt x="206" y="40"/>
                      <a:pt x="206" y="40"/>
                    </a:cubicBezTo>
                    <a:cubicBezTo>
                      <a:pt x="204" y="40"/>
                      <a:pt x="204" y="40"/>
                      <a:pt x="204" y="40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5" y="39"/>
                      <a:pt x="195" y="39"/>
                      <a:pt x="195" y="39"/>
                    </a:cubicBezTo>
                    <a:cubicBezTo>
                      <a:pt x="193" y="39"/>
                      <a:pt x="193" y="39"/>
                      <a:pt x="193" y="39"/>
                    </a:cubicBezTo>
                    <a:cubicBezTo>
                      <a:pt x="192" y="38"/>
                      <a:pt x="192" y="38"/>
                      <a:pt x="192" y="38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87" y="40"/>
                      <a:pt x="187" y="40"/>
                      <a:pt x="187" y="40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81" y="43"/>
                      <a:pt x="181" y="43"/>
                      <a:pt x="181" y="43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7" y="47"/>
                      <a:pt x="177" y="47"/>
                      <a:pt x="177" y="47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1" y="48"/>
                      <a:pt x="171" y="48"/>
                      <a:pt x="171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3" y="42"/>
                      <a:pt x="163" y="42"/>
                      <a:pt x="163" y="42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0" y="38"/>
                      <a:pt x="160" y="38"/>
                      <a:pt x="160" y="38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159" y="27"/>
                      <a:pt x="159" y="27"/>
                      <a:pt x="159" y="27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2" y="18"/>
                      <a:pt x="162" y="18"/>
                      <a:pt x="162" y="18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2" y="14"/>
                      <a:pt x="162" y="14"/>
                      <a:pt x="162" y="14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57" y="11"/>
                      <a:pt x="157" y="11"/>
                      <a:pt x="157" y="11"/>
                    </a:cubicBezTo>
                    <a:cubicBezTo>
                      <a:pt x="155" y="10"/>
                      <a:pt x="155" y="10"/>
                      <a:pt x="155" y="10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8" y="6"/>
                      <a:pt x="158" y="6"/>
                      <a:pt x="158" y="6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49" y="5"/>
                      <a:pt x="149" y="5"/>
                      <a:pt x="149" y="5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8" y="43"/>
                      <a:pt x="108" y="43"/>
                      <a:pt x="108" y="43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6" y="51"/>
                      <a:pt x="96" y="51"/>
                      <a:pt x="96" y="5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" y="140"/>
                      <a:pt x="7" y="140"/>
                      <a:pt x="7" y="140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9"/>
                      <a:pt x="1" y="149"/>
                      <a:pt x="1" y="14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9" y="167"/>
                      <a:pt x="9" y="167"/>
                      <a:pt x="9" y="167"/>
                    </a:cubicBezTo>
                    <a:cubicBezTo>
                      <a:pt x="6" y="171"/>
                      <a:pt x="6" y="171"/>
                      <a:pt x="6" y="171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6" y="171"/>
                      <a:pt x="16" y="171"/>
                      <a:pt x="16" y="171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20" y="177"/>
                      <a:pt x="20" y="177"/>
                      <a:pt x="20" y="177"/>
                    </a:cubicBezTo>
                    <a:cubicBezTo>
                      <a:pt x="25" y="177"/>
                      <a:pt x="25" y="177"/>
                      <a:pt x="25" y="177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35" y="173"/>
                      <a:pt x="35" y="173"/>
                      <a:pt x="35" y="173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40" y="172"/>
                      <a:pt x="40" y="172"/>
                      <a:pt x="40" y="172"/>
                    </a:cubicBezTo>
                    <a:cubicBezTo>
                      <a:pt x="40" y="175"/>
                      <a:pt x="40" y="175"/>
                      <a:pt x="40" y="175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9" y="186"/>
                      <a:pt x="39" y="186"/>
                      <a:pt x="39" y="186"/>
                    </a:cubicBezTo>
                    <a:cubicBezTo>
                      <a:pt x="40" y="189"/>
                      <a:pt x="40" y="189"/>
                      <a:pt x="40" y="189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3" y="190"/>
                      <a:pt x="43" y="190"/>
                      <a:pt x="43" y="190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8" y="189"/>
                      <a:pt x="48" y="189"/>
                      <a:pt x="48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90"/>
                      <a:pt x="50" y="190"/>
                      <a:pt x="50" y="190"/>
                    </a:cubicBezTo>
                    <a:cubicBezTo>
                      <a:pt x="51" y="190"/>
                      <a:pt x="51" y="190"/>
                      <a:pt x="51" y="190"/>
                    </a:cubicBezTo>
                    <a:cubicBezTo>
                      <a:pt x="51" y="190"/>
                      <a:pt x="51" y="190"/>
                      <a:pt x="51" y="190"/>
                    </a:cubicBezTo>
                    <a:cubicBezTo>
                      <a:pt x="58" y="190"/>
                      <a:pt x="58" y="190"/>
                      <a:pt x="58" y="190"/>
                    </a:cubicBezTo>
                    <a:cubicBezTo>
                      <a:pt x="61" y="190"/>
                      <a:pt x="61" y="190"/>
                      <a:pt x="61" y="190"/>
                    </a:cubicBezTo>
                    <a:cubicBezTo>
                      <a:pt x="64" y="188"/>
                      <a:pt x="64" y="188"/>
                      <a:pt x="64" y="188"/>
                    </a:cubicBezTo>
                    <a:cubicBezTo>
                      <a:pt x="66" y="188"/>
                      <a:pt x="66" y="188"/>
                      <a:pt x="66" y="188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1" y="186"/>
                      <a:pt x="71" y="186"/>
                      <a:pt x="71" y="186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82" y="177"/>
                      <a:pt x="82" y="177"/>
                      <a:pt x="82" y="177"/>
                    </a:cubicBezTo>
                    <a:cubicBezTo>
                      <a:pt x="86" y="176"/>
                      <a:pt x="86" y="176"/>
                      <a:pt x="86" y="176"/>
                    </a:cubicBezTo>
                    <a:cubicBezTo>
                      <a:pt x="89" y="174"/>
                      <a:pt x="89" y="174"/>
                      <a:pt x="89" y="174"/>
                    </a:cubicBezTo>
                    <a:cubicBezTo>
                      <a:pt x="92" y="174"/>
                      <a:pt x="92" y="174"/>
                      <a:pt x="92" y="174"/>
                    </a:cubicBezTo>
                    <a:cubicBezTo>
                      <a:pt x="94" y="176"/>
                      <a:pt x="94" y="176"/>
                      <a:pt x="94" y="176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98" y="178"/>
                      <a:pt x="98" y="178"/>
                      <a:pt x="98" y="178"/>
                    </a:cubicBezTo>
                    <a:cubicBezTo>
                      <a:pt x="99" y="182"/>
                      <a:pt x="99" y="182"/>
                      <a:pt x="99" y="182"/>
                    </a:cubicBezTo>
                    <a:cubicBezTo>
                      <a:pt x="97" y="185"/>
                      <a:pt x="97" y="185"/>
                      <a:pt x="97" y="185"/>
                    </a:cubicBezTo>
                    <a:cubicBezTo>
                      <a:pt x="99" y="191"/>
                      <a:pt x="99" y="191"/>
                      <a:pt x="99" y="191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100" y="197"/>
                      <a:pt x="100" y="197"/>
                      <a:pt x="100" y="197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3" y="202"/>
                      <a:pt x="103" y="202"/>
                      <a:pt x="103" y="202"/>
                    </a:cubicBezTo>
                    <a:cubicBezTo>
                      <a:pt x="106" y="203"/>
                      <a:pt x="106" y="203"/>
                      <a:pt x="106" y="203"/>
                    </a:cubicBezTo>
                    <a:cubicBezTo>
                      <a:pt x="109" y="205"/>
                      <a:pt x="109" y="205"/>
                      <a:pt x="109" y="205"/>
                    </a:cubicBezTo>
                    <a:cubicBezTo>
                      <a:pt x="112" y="208"/>
                      <a:pt x="112" y="208"/>
                      <a:pt x="112" y="208"/>
                    </a:cubicBezTo>
                    <a:cubicBezTo>
                      <a:pt x="113" y="206"/>
                      <a:pt x="113" y="206"/>
                      <a:pt x="113" y="206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21" y="209"/>
                      <a:pt x="121" y="209"/>
                      <a:pt x="121" y="209"/>
                    </a:cubicBezTo>
                    <a:cubicBezTo>
                      <a:pt x="124" y="208"/>
                      <a:pt x="124" y="208"/>
                      <a:pt x="124" y="208"/>
                    </a:cubicBezTo>
                    <a:cubicBezTo>
                      <a:pt x="128" y="213"/>
                      <a:pt x="128" y="213"/>
                      <a:pt x="128" y="213"/>
                    </a:cubicBezTo>
                    <a:cubicBezTo>
                      <a:pt x="130" y="213"/>
                      <a:pt x="130" y="213"/>
                      <a:pt x="130" y="213"/>
                    </a:cubicBezTo>
                    <a:cubicBezTo>
                      <a:pt x="135" y="214"/>
                      <a:pt x="135" y="214"/>
                      <a:pt x="135" y="214"/>
                    </a:cubicBezTo>
                    <a:cubicBezTo>
                      <a:pt x="138" y="215"/>
                      <a:pt x="138" y="215"/>
                      <a:pt x="138" y="215"/>
                    </a:cubicBezTo>
                    <a:cubicBezTo>
                      <a:pt x="139" y="219"/>
                      <a:pt x="139" y="219"/>
                      <a:pt x="139" y="219"/>
                    </a:cubicBezTo>
                    <a:cubicBezTo>
                      <a:pt x="141" y="219"/>
                      <a:pt x="141" y="219"/>
                      <a:pt x="141" y="219"/>
                    </a:cubicBezTo>
                    <a:cubicBezTo>
                      <a:pt x="144" y="221"/>
                      <a:pt x="144" y="221"/>
                      <a:pt x="144" y="221"/>
                    </a:cubicBezTo>
                    <a:cubicBezTo>
                      <a:pt x="151" y="220"/>
                      <a:pt x="151" y="220"/>
                      <a:pt x="151" y="220"/>
                    </a:cubicBezTo>
                    <a:cubicBezTo>
                      <a:pt x="155" y="223"/>
                      <a:pt x="155" y="223"/>
                      <a:pt x="155" y="223"/>
                    </a:cubicBezTo>
                    <a:cubicBezTo>
                      <a:pt x="156" y="225"/>
                      <a:pt x="156" y="225"/>
                      <a:pt x="156" y="225"/>
                    </a:cubicBezTo>
                    <a:cubicBezTo>
                      <a:pt x="156" y="230"/>
                      <a:pt x="156" y="230"/>
                      <a:pt x="156" y="230"/>
                    </a:cubicBezTo>
                    <a:cubicBezTo>
                      <a:pt x="157" y="234"/>
                      <a:pt x="157" y="234"/>
                      <a:pt x="157" y="234"/>
                    </a:cubicBezTo>
                    <a:cubicBezTo>
                      <a:pt x="155" y="237"/>
                      <a:pt x="155" y="237"/>
                      <a:pt x="155" y="237"/>
                    </a:cubicBezTo>
                    <a:cubicBezTo>
                      <a:pt x="159" y="244"/>
                      <a:pt x="159" y="244"/>
                      <a:pt x="159" y="244"/>
                    </a:cubicBezTo>
                    <a:cubicBezTo>
                      <a:pt x="159" y="250"/>
                      <a:pt x="159" y="250"/>
                      <a:pt x="159" y="250"/>
                    </a:cubicBezTo>
                    <a:cubicBezTo>
                      <a:pt x="179" y="250"/>
                      <a:pt x="179" y="250"/>
                      <a:pt x="179" y="250"/>
                    </a:cubicBezTo>
                    <a:cubicBezTo>
                      <a:pt x="180" y="257"/>
                      <a:pt x="180" y="257"/>
                      <a:pt x="180" y="257"/>
                    </a:cubicBezTo>
                    <a:cubicBezTo>
                      <a:pt x="180" y="262"/>
                      <a:pt x="180" y="262"/>
                      <a:pt x="180" y="262"/>
                    </a:cubicBezTo>
                    <a:cubicBezTo>
                      <a:pt x="186" y="263"/>
                      <a:pt x="186" y="263"/>
                      <a:pt x="186" y="263"/>
                    </a:cubicBezTo>
                    <a:cubicBezTo>
                      <a:pt x="192" y="273"/>
                      <a:pt x="192" y="273"/>
                      <a:pt x="192" y="273"/>
                    </a:cubicBezTo>
                    <a:cubicBezTo>
                      <a:pt x="192" y="279"/>
                      <a:pt x="192" y="279"/>
                      <a:pt x="192" y="279"/>
                    </a:cubicBezTo>
                    <a:cubicBezTo>
                      <a:pt x="186" y="290"/>
                      <a:pt x="186" y="290"/>
                      <a:pt x="186" y="290"/>
                    </a:cubicBezTo>
                    <a:cubicBezTo>
                      <a:pt x="187" y="292"/>
                      <a:pt x="187" y="292"/>
                      <a:pt x="187" y="292"/>
                    </a:cubicBezTo>
                    <a:cubicBezTo>
                      <a:pt x="185" y="294"/>
                      <a:pt x="185" y="294"/>
                      <a:pt x="185" y="294"/>
                    </a:cubicBezTo>
                    <a:cubicBezTo>
                      <a:pt x="186" y="295"/>
                      <a:pt x="186" y="295"/>
                      <a:pt x="186" y="295"/>
                    </a:cubicBezTo>
                    <a:cubicBezTo>
                      <a:pt x="185" y="297"/>
                      <a:pt x="185" y="297"/>
                      <a:pt x="185" y="297"/>
                    </a:cubicBezTo>
                    <a:cubicBezTo>
                      <a:pt x="188" y="300"/>
                      <a:pt x="188" y="300"/>
                      <a:pt x="188" y="300"/>
                    </a:cubicBezTo>
                    <a:cubicBezTo>
                      <a:pt x="188" y="303"/>
                      <a:pt x="188" y="303"/>
                      <a:pt x="188" y="303"/>
                    </a:cubicBezTo>
                    <a:cubicBezTo>
                      <a:pt x="191" y="306"/>
                      <a:pt x="191" y="306"/>
                      <a:pt x="191" y="306"/>
                    </a:cubicBezTo>
                    <a:cubicBezTo>
                      <a:pt x="190" y="313"/>
                      <a:pt x="190" y="313"/>
                      <a:pt x="190" y="313"/>
                    </a:cubicBezTo>
                    <a:cubicBezTo>
                      <a:pt x="190" y="316"/>
                      <a:pt x="190" y="316"/>
                      <a:pt x="190" y="316"/>
                    </a:cubicBezTo>
                    <a:cubicBezTo>
                      <a:pt x="189" y="319"/>
                      <a:pt x="189" y="319"/>
                      <a:pt x="189" y="319"/>
                    </a:cubicBezTo>
                    <a:cubicBezTo>
                      <a:pt x="190" y="321"/>
                      <a:pt x="190" y="321"/>
                      <a:pt x="190" y="321"/>
                    </a:cubicBezTo>
                    <a:cubicBezTo>
                      <a:pt x="194" y="321"/>
                      <a:pt x="194" y="321"/>
                      <a:pt x="194" y="321"/>
                    </a:cubicBezTo>
                    <a:cubicBezTo>
                      <a:pt x="196" y="321"/>
                      <a:pt x="196" y="321"/>
                      <a:pt x="196" y="321"/>
                    </a:cubicBezTo>
                    <a:cubicBezTo>
                      <a:pt x="202" y="321"/>
                      <a:pt x="202" y="321"/>
                      <a:pt x="202" y="321"/>
                    </a:cubicBezTo>
                    <a:cubicBezTo>
                      <a:pt x="205" y="322"/>
                      <a:pt x="205" y="322"/>
                      <a:pt x="205" y="322"/>
                    </a:cubicBezTo>
                    <a:cubicBezTo>
                      <a:pt x="210" y="320"/>
                      <a:pt x="210" y="320"/>
                      <a:pt x="210" y="320"/>
                    </a:cubicBezTo>
                    <a:cubicBezTo>
                      <a:pt x="213" y="322"/>
                      <a:pt x="213" y="322"/>
                      <a:pt x="213" y="322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6" y="325"/>
                      <a:pt x="216" y="325"/>
                      <a:pt x="216" y="325"/>
                    </a:cubicBezTo>
                    <a:cubicBezTo>
                      <a:pt x="219" y="338"/>
                      <a:pt x="219" y="338"/>
                      <a:pt x="219" y="338"/>
                    </a:cubicBezTo>
                    <a:cubicBezTo>
                      <a:pt x="221" y="342"/>
                      <a:pt x="221" y="342"/>
                      <a:pt x="221" y="342"/>
                    </a:cubicBezTo>
                    <a:cubicBezTo>
                      <a:pt x="223" y="343"/>
                      <a:pt x="223" y="343"/>
                      <a:pt x="223" y="343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230" y="341"/>
                      <a:pt x="230" y="341"/>
                      <a:pt x="230" y="341"/>
                    </a:cubicBezTo>
                    <a:cubicBezTo>
                      <a:pt x="231" y="343"/>
                      <a:pt x="231" y="343"/>
                      <a:pt x="231" y="343"/>
                    </a:cubicBezTo>
                    <a:cubicBezTo>
                      <a:pt x="233" y="343"/>
                      <a:pt x="233" y="343"/>
                      <a:pt x="233" y="343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232" y="356"/>
                      <a:pt x="232" y="356"/>
                      <a:pt x="232" y="356"/>
                    </a:cubicBezTo>
                    <a:cubicBezTo>
                      <a:pt x="231" y="357"/>
                      <a:pt x="231" y="357"/>
                      <a:pt x="231" y="357"/>
                    </a:cubicBezTo>
                    <a:cubicBezTo>
                      <a:pt x="231" y="357"/>
                      <a:pt x="231" y="357"/>
                      <a:pt x="231" y="357"/>
                    </a:cubicBezTo>
                    <a:cubicBezTo>
                      <a:pt x="231" y="359"/>
                      <a:pt x="231" y="359"/>
                      <a:pt x="231" y="359"/>
                    </a:cubicBezTo>
                    <a:cubicBezTo>
                      <a:pt x="231" y="360"/>
                      <a:pt x="231" y="360"/>
                      <a:pt x="231" y="360"/>
                    </a:cubicBezTo>
                    <a:cubicBezTo>
                      <a:pt x="230" y="361"/>
                      <a:pt x="230" y="361"/>
                      <a:pt x="230" y="361"/>
                    </a:cubicBezTo>
                    <a:cubicBezTo>
                      <a:pt x="232" y="360"/>
                      <a:pt x="232" y="360"/>
                      <a:pt x="232" y="360"/>
                    </a:cubicBezTo>
                    <a:cubicBezTo>
                      <a:pt x="238" y="361"/>
                      <a:pt x="238" y="361"/>
                      <a:pt x="238" y="361"/>
                    </a:cubicBezTo>
                    <a:cubicBezTo>
                      <a:pt x="238" y="363"/>
                      <a:pt x="238" y="363"/>
                      <a:pt x="238" y="363"/>
                    </a:cubicBezTo>
                    <a:cubicBezTo>
                      <a:pt x="240" y="368"/>
                      <a:pt x="240" y="368"/>
                      <a:pt x="240" y="368"/>
                    </a:cubicBezTo>
                    <a:cubicBezTo>
                      <a:pt x="240" y="372"/>
                      <a:pt x="240" y="372"/>
                      <a:pt x="240" y="372"/>
                    </a:cubicBezTo>
                    <a:cubicBezTo>
                      <a:pt x="240" y="376"/>
                      <a:pt x="240" y="376"/>
                      <a:pt x="240" y="376"/>
                    </a:cubicBezTo>
                    <a:cubicBezTo>
                      <a:pt x="241" y="380"/>
                      <a:pt x="241" y="380"/>
                      <a:pt x="241" y="380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235" y="383"/>
                      <a:pt x="235" y="383"/>
                      <a:pt x="235" y="383"/>
                    </a:cubicBezTo>
                    <a:cubicBezTo>
                      <a:pt x="235" y="384"/>
                      <a:pt x="235" y="384"/>
                      <a:pt x="235" y="384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2" y="385"/>
                      <a:pt x="232" y="385"/>
                      <a:pt x="232" y="385"/>
                    </a:cubicBezTo>
                    <a:cubicBezTo>
                      <a:pt x="228" y="388"/>
                      <a:pt x="228" y="388"/>
                      <a:pt x="228" y="388"/>
                    </a:cubicBezTo>
                    <a:cubicBezTo>
                      <a:pt x="227" y="390"/>
                      <a:pt x="227" y="390"/>
                      <a:pt x="227" y="390"/>
                    </a:cubicBezTo>
                    <a:cubicBezTo>
                      <a:pt x="225" y="390"/>
                      <a:pt x="225" y="390"/>
                      <a:pt x="225" y="390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9" y="394"/>
                      <a:pt x="219" y="394"/>
                      <a:pt x="219" y="394"/>
                    </a:cubicBezTo>
                    <a:cubicBezTo>
                      <a:pt x="219" y="397"/>
                      <a:pt x="219" y="397"/>
                      <a:pt x="219" y="397"/>
                    </a:cubicBezTo>
                    <a:cubicBezTo>
                      <a:pt x="217" y="397"/>
                      <a:pt x="217" y="397"/>
                      <a:pt x="217" y="397"/>
                    </a:cubicBezTo>
                    <a:cubicBezTo>
                      <a:pt x="216" y="397"/>
                      <a:pt x="216" y="397"/>
                      <a:pt x="216" y="397"/>
                    </a:cubicBezTo>
                    <a:cubicBezTo>
                      <a:pt x="212" y="401"/>
                      <a:pt x="212" y="401"/>
                      <a:pt x="212" y="401"/>
                    </a:cubicBezTo>
                    <a:cubicBezTo>
                      <a:pt x="212" y="403"/>
                      <a:pt x="212" y="403"/>
                      <a:pt x="212" y="403"/>
                    </a:cubicBezTo>
                    <a:cubicBezTo>
                      <a:pt x="212" y="406"/>
                      <a:pt x="212" y="406"/>
                      <a:pt x="212" y="406"/>
                    </a:cubicBezTo>
                    <a:cubicBezTo>
                      <a:pt x="210" y="406"/>
                      <a:pt x="210" y="406"/>
                      <a:pt x="210" y="406"/>
                    </a:cubicBezTo>
                    <a:cubicBezTo>
                      <a:pt x="209" y="408"/>
                      <a:pt x="209" y="408"/>
                      <a:pt x="209" y="408"/>
                    </a:cubicBezTo>
                    <a:cubicBezTo>
                      <a:pt x="207" y="412"/>
                      <a:pt x="207" y="412"/>
                      <a:pt x="207" y="412"/>
                    </a:cubicBezTo>
                    <a:cubicBezTo>
                      <a:pt x="205" y="413"/>
                      <a:pt x="205" y="413"/>
                      <a:pt x="205" y="413"/>
                    </a:cubicBezTo>
                    <a:cubicBezTo>
                      <a:pt x="204" y="417"/>
                      <a:pt x="204" y="417"/>
                      <a:pt x="204" y="417"/>
                    </a:cubicBezTo>
                    <a:cubicBezTo>
                      <a:pt x="204" y="418"/>
                      <a:pt x="204" y="418"/>
                      <a:pt x="204" y="418"/>
                    </a:cubicBezTo>
                    <a:cubicBezTo>
                      <a:pt x="201" y="419"/>
                      <a:pt x="201" y="419"/>
                      <a:pt x="201" y="419"/>
                    </a:cubicBezTo>
                    <a:cubicBezTo>
                      <a:pt x="201" y="420"/>
                      <a:pt x="201" y="420"/>
                      <a:pt x="201" y="420"/>
                    </a:cubicBezTo>
                    <a:cubicBezTo>
                      <a:pt x="203" y="420"/>
                      <a:pt x="203" y="420"/>
                      <a:pt x="203" y="420"/>
                    </a:cubicBezTo>
                    <a:cubicBezTo>
                      <a:pt x="204" y="421"/>
                      <a:pt x="204" y="421"/>
                      <a:pt x="204" y="421"/>
                    </a:cubicBezTo>
                    <a:cubicBezTo>
                      <a:pt x="210" y="419"/>
                      <a:pt x="210" y="419"/>
                      <a:pt x="210" y="419"/>
                    </a:cubicBezTo>
                    <a:cubicBezTo>
                      <a:pt x="212" y="421"/>
                      <a:pt x="212" y="421"/>
                      <a:pt x="212" y="421"/>
                    </a:cubicBezTo>
                    <a:cubicBezTo>
                      <a:pt x="215" y="424"/>
                      <a:pt x="215" y="424"/>
                      <a:pt x="215" y="424"/>
                    </a:cubicBezTo>
                    <a:cubicBezTo>
                      <a:pt x="217" y="425"/>
                      <a:pt x="217" y="425"/>
                      <a:pt x="217" y="425"/>
                    </a:cubicBezTo>
                    <a:cubicBezTo>
                      <a:pt x="218" y="428"/>
                      <a:pt x="218" y="428"/>
                      <a:pt x="218" y="428"/>
                    </a:cubicBezTo>
                    <a:cubicBezTo>
                      <a:pt x="221" y="433"/>
                      <a:pt x="221" y="433"/>
                      <a:pt x="221" y="433"/>
                    </a:cubicBezTo>
                    <a:cubicBezTo>
                      <a:pt x="222" y="433"/>
                      <a:pt x="222" y="433"/>
                      <a:pt x="222" y="433"/>
                    </a:cubicBezTo>
                    <a:cubicBezTo>
                      <a:pt x="225" y="430"/>
                      <a:pt x="225" y="430"/>
                      <a:pt x="225" y="430"/>
                    </a:cubicBezTo>
                    <a:cubicBezTo>
                      <a:pt x="226" y="431"/>
                      <a:pt x="226" y="431"/>
                      <a:pt x="226" y="431"/>
                    </a:cubicBezTo>
                    <a:cubicBezTo>
                      <a:pt x="228" y="435"/>
                      <a:pt x="228" y="435"/>
                      <a:pt x="228" y="435"/>
                    </a:cubicBezTo>
                    <a:cubicBezTo>
                      <a:pt x="232" y="436"/>
                      <a:pt x="232" y="436"/>
                      <a:pt x="232" y="436"/>
                    </a:cubicBezTo>
                    <a:cubicBezTo>
                      <a:pt x="234" y="437"/>
                      <a:pt x="234" y="437"/>
                      <a:pt x="234" y="437"/>
                    </a:cubicBezTo>
                    <a:cubicBezTo>
                      <a:pt x="237" y="439"/>
                      <a:pt x="237" y="439"/>
                      <a:pt x="237" y="439"/>
                    </a:cubicBezTo>
                    <a:cubicBezTo>
                      <a:pt x="237" y="442"/>
                      <a:pt x="237" y="442"/>
                      <a:pt x="237" y="442"/>
                    </a:cubicBezTo>
                    <a:cubicBezTo>
                      <a:pt x="239" y="442"/>
                      <a:pt x="239" y="442"/>
                      <a:pt x="239" y="442"/>
                    </a:cubicBezTo>
                    <a:cubicBezTo>
                      <a:pt x="244" y="444"/>
                      <a:pt x="244" y="444"/>
                      <a:pt x="244" y="444"/>
                    </a:cubicBezTo>
                    <a:cubicBezTo>
                      <a:pt x="246" y="447"/>
                      <a:pt x="246" y="447"/>
                      <a:pt x="246" y="447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2" y="453"/>
                      <a:pt x="252" y="453"/>
                      <a:pt x="252" y="453"/>
                    </a:cubicBezTo>
                    <a:cubicBezTo>
                      <a:pt x="251" y="456"/>
                      <a:pt x="251" y="456"/>
                      <a:pt x="251" y="456"/>
                    </a:cubicBezTo>
                    <a:cubicBezTo>
                      <a:pt x="249" y="459"/>
                      <a:pt x="249" y="459"/>
                      <a:pt x="249" y="459"/>
                    </a:cubicBezTo>
                    <a:cubicBezTo>
                      <a:pt x="250" y="463"/>
                      <a:pt x="250" y="463"/>
                      <a:pt x="250" y="463"/>
                    </a:cubicBezTo>
                    <a:cubicBezTo>
                      <a:pt x="250" y="464"/>
                      <a:pt x="250" y="464"/>
                      <a:pt x="250" y="464"/>
                    </a:cubicBezTo>
                    <a:cubicBezTo>
                      <a:pt x="251" y="464"/>
                      <a:pt x="251" y="464"/>
                      <a:pt x="251" y="464"/>
                    </a:cubicBezTo>
                    <a:cubicBezTo>
                      <a:pt x="252" y="466"/>
                      <a:pt x="252" y="466"/>
                      <a:pt x="252" y="466"/>
                    </a:cubicBezTo>
                    <a:cubicBezTo>
                      <a:pt x="253" y="466"/>
                      <a:pt x="253" y="466"/>
                      <a:pt x="253" y="466"/>
                    </a:cubicBezTo>
                    <a:cubicBezTo>
                      <a:pt x="257" y="463"/>
                      <a:pt x="257" y="463"/>
                      <a:pt x="257" y="463"/>
                    </a:cubicBezTo>
                    <a:cubicBezTo>
                      <a:pt x="258" y="459"/>
                      <a:pt x="258" y="459"/>
                      <a:pt x="258" y="459"/>
                    </a:cubicBezTo>
                    <a:cubicBezTo>
                      <a:pt x="260" y="451"/>
                      <a:pt x="260" y="451"/>
                      <a:pt x="260" y="451"/>
                    </a:cubicBezTo>
                    <a:cubicBezTo>
                      <a:pt x="262" y="446"/>
                      <a:pt x="262" y="446"/>
                      <a:pt x="262" y="446"/>
                    </a:cubicBezTo>
                    <a:cubicBezTo>
                      <a:pt x="263" y="445"/>
                      <a:pt x="263" y="445"/>
                      <a:pt x="263" y="445"/>
                    </a:cubicBezTo>
                    <a:cubicBezTo>
                      <a:pt x="262" y="444"/>
                      <a:pt x="262" y="444"/>
                      <a:pt x="262" y="444"/>
                    </a:cubicBezTo>
                    <a:cubicBezTo>
                      <a:pt x="260" y="441"/>
                      <a:pt x="260" y="441"/>
                      <a:pt x="260" y="441"/>
                    </a:cubicBezTo>
                    <a:cubicBezTo>
                      <a:pt x="261" y="439"/>
                      <a:pt x="261" y="439"/>
                      <a:pt x="261" y="439"/>
                    </a:cubicBezTo>
                    <a:cubicBezTo>
                      <a:pt x="263" y="438"/>
                      <a:pt x="263" y="438"/>
                      <a:pt x="263" y="438"/>
                    </a:cubicBezTo>
                    <a:cubicBezTo>
                      <a:pt x="263" y="437"/>
                      <a:pt x="263" y="437"/>
                      <a:pt x="263" y="437"/>
                    </a:cubicBezTo>
                    <a:cubicBezTo>
                      <a:pt x="265" y="434"/>
                      <a:pt x="265" y="434"/>
                      <a:pt x="265" y="434"/>
                    </a:cubicBezTo>
                    <a:cubicBezTo>
                      <a:pt x="265" y="433"/>
                      <a:pt x="265" y="433"/>
                      <a:pt x="265" y="433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7" y="434"/>
                      <a:pt x="267" y="434"/>
                      <a:pt x="267" y="434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29"/>
                      <a:pt x="269" y="429"/>
                      <a:pt x="269" y="429"/>
                    </a:cubicBezTo>
                    <a:cubicBezTo>
                      <a:pt x="270" y="429"/>
                      <a:pt x="270" y="429"/>
                      <a:pt x="270" y="429"/>
                    </a:cubicBezTo>
                    <a:cubicBezTo>
                      <a:pt x="270" y="426"/>
                      <a:pt x="270" y="426"/>
                      <a:pt x="270" y="426"/>
                    </a:cubicBezTo>
                    <a:cubicBezTo>
                      <a:pt x="271" y="425"/>
                      <a:pt x="271" y="425"/>
                      <a:pt x="271" y="425"/>
                    </a:cubicBezTo>
                    <a:cubicBezTo>
                      <a:pt x="272" y="425"/>
                      <a:pt x="272" y="425"/>
                      <a:pt x="272" y="425"/>
                    </a:cubicBezTo>
                    <a:cubicBezTo>
                      <a:pt x="273" y="423"/>
                      <a:pt x="273" y="423"/>
                      <a:pt x="273" y="423"/>
                    </a:cubicBezTo>
                    <a:cubicBezTo>
                      <a:pt x="272" y="421"/>
                      <a:pt x="272" y="421"/>
                      <a:pt x="272" y="421"/>
                    </a:cubicBezTo>
                    <a:cubicBezTo>
                      <a:pt x="271" y="420"/>
                      <a:pt x="271" y="420"/>
                      <a:pt x="271" y="420"/>
                    </a:cubicBezTo>
                    <a:cubicBezTo>
                      <a:pt x="271" y="416"/>
                      <a:pt x="271" y="416"/>
                      <a:pt x="271" y="416"/>
                    </a:cubicBezTo>
                    <a:cubicBezTo>
                      <a:pt x="270" y="416"/>
                      <a:pt x="270" y="416"/>
                      <a:pt x="270" y="416"/>
                    </a:cubicBezTo>
                    <a:cubicBezTo>
                      <a:pt x="272" y="416"/>
                      <a:pt x="272" y="416"/>
                      <a:pt x="272" y="416"/>
                    </a:cubicBezTo>
                    <a:cubicBezTo>
                      <a:pt x="273" y="419"/>
                      <a:pt x="273" y="419"/>
                      <a:pt x="273" y="419"/>
                    </a:cubicBezTo>
                    <a:cubicBezTo>
                      <a:pt x="276" y="422"/>
                      <a:pt x="276" y="422"/>
                      <a:pt x="276" y="422"/>
                    </a:cubicBezTo>
                    <a:cubicBezTo>
                      <a:pt x="277" y="422"/>
                      <a:pt x="277" y="422"/>
                      <a:pt x="277" y="422"/>
                    </a:cubicBezTo>
                    <a:cubicBezTo>
                      <a:pt x="278" y="421"/>
                      <a:pt x="278" y="421"/>
                      <a:pt x="278" y="421"/>
                    </a:cubicBezTo>
                    <a:cubicBezTo>
                      <a:pt x="279" y="422"/>
                      <a:pt x="279" y="422"/>
                      <a:pt x="279" y="422"/>
                    </a:cubicBezTo>
                    <a:cubicBezTo>
                      <a:pt x="279" y="424"/>
                      <a:pt x="279" y="424"/>
                      <a:pt x="279" y="424"/>
                    </a:cubicBezTo>
                    <a:cubicBezTo>
                      <a:pt x="278" y="424"/>
                      <a:pt x="278" y="424"/>
                      <a:pt x="278" y="424"/>
                    </a:cubicBezTo>
                    <a:cubicBezTo>
                      <a:pt x="277" y="428"/>
                      <a:pt x="277" y="428"/>
                      <a:pt x="277" y="428"/>
                    </a:cubicBezTo>
                    <a:cubicBezTo>
                      <a:pt x="274" y="432"/>
                      <a:pt x="274" y="432"/>
                      <a:pt x="274" y="432"/>
                    </a:cubicBezTo>
                    <a:cubicBezTo>
                      <a:pt x="272" y="432"/>
                      <a:pt x="272" y="432"/>
                      <a:pt x="272" y="432"/>
                    </a:cubicBezTo>
                    <a:cubicBezTo>
                      <a:pt x="271" y="435"/>
                      <a:pt x="271" y="435"/>
                      <a:pt x="271" y="435"/>
                    </a:cubicBezTo>
                    <a:cubicBezTo>
                      <a:pt x="271" y="437"/>
                      <a:pt x="271" y="437"/>
                      <a:pt x="271" y="437"/>
                    </a:cubicBezTo>
                    <a:cubicBezTo>
                      <a:pt x="270" y="436"/>
                      <a:pt x="270" y="436"/>
                      <a:pt x="270" y="436"/>
                    </a:cubicBezTo>
                    <a:cubicBezTo>
                      <a:pt x="268" y="438"/>
                      <a:pt x="268" y="438"/>
                      <a:pt x="268" y="438"/>
                    </a:cubicBezTo>
                    <a:cubicBezTo>
                      <a:pt x="266" y="439"/>
                      <a:pt x="266" y="439"/>
                      <a:pt x="266" y="439"/>
                    </a:cubicBezTo>
                    <a:cubicBezTo>
                      <a:pt x="266" y="440"/>
                      <a:pt x="266" y="440"/>
                      <a:pt x="266" y="440"/>
                    </a:cubicBezTo>
                    <a:cubicBezTo>
                      <a:pt x="264" y="441"/>
                      <a:pt x="264" y="441"/>
                      <a:pt x="264" y="441"/>
                    </a:cubicBezTo>
                    <a:cubicBezTo>
                      <a:pt x="263" y="442"/>
                      <a:pt x="263" y="442"/>
                      <a:pt x="263" y="442"/>
                    </a:cubicBezTo>
                    <a:cubicBezTo>
                      <a:pt x="263" y="443"/>
                      <a:pt x="263" y="443"/>
                      <a:pt x="263" y="443"/>
                    </a:cubicBezTo>
                    <a:cubicBezTo>
                      <a:pt x="265" y="444"/>
                      <a:pt x="265" y="444"/>
                      <a:pt x="265" y="444"/>
                    </a:cubicBezTo>
                    <a:cubicBezTo>
                      <a:pt x="272" y="438"/>
                      <a:pt x="272" y="438"/>
                      <a:pt x="272" y="438"/>
                    </a:cubicBezTo>
                    <a:cubicBezTo>
                      <a:pt x="276" y="434"/>
                      <a:pt x="276" y="434"/>
                      <a:pt x="276" y="434"/>
                    </a:cubicBezTo>
                    <a:cubicBezTo>
                      <a:pt x="281" y="425"/>
                      <a:pt x="281" y="425"/>
                      <a:pt x="281" y="425"/>
                    </a:cubicBezTo>
                    <a:cubicBezTo>
                      <a:pt x="283" y="420"/>
                      <a:pt x="283" y="420"/>
                      <a:pt x="283" y="420"/>
                    </a:cubicBezTo>
                    <a:cubicBezTo>
                      <a:pt x="285" y="414"/>
                      <a:pt x="285" y="414"/>
                      <a:pt x="285" y="414"/>
                    </a:cubicBezTo>
                    <a:cubicBezTo>
                      <a:pt x="291" y="404"/>
                      <a:pt x="291" y="404"/>
                      <a:pt x="291" y="404"/>
                    </a:cubicBezTo>
                    <a:cubicBezTo>
                      <a:pt x="296" y="398"/>
                      <a:pt x="296" y="398"/>
                      <a:pt x="296" y="398"/>
                    </a:cubicBezTo>
                    <a:cubicBezTo>
                      <a:pt x="296" y="397"/>
                      <a:pt x="296" y="397"/>
                      <a:pt x="296" y="397"/>
                    </a:cubicBezTo>
                    <a:cubicBezTo>
                      <a:pt x="296" y="396"/>
                      <a:pt x="296" y="396"/>
                      <a:pt x="296" y="396"/>
                    </a:cubicBezTo>
                    <a:cubicBezTo>
                      <a:pt x="296" y="394"/>
                      <a:pt x="296" y="394"/>
                      <a:pt x="296" y="394"/>
                    </a:cubicBezTo>
                    <a:cubicBezTo>
                      <a:pt x="297" y="394"/>
                      <a:pt x="297" y="394"/>
                      <a:pt x="297" y="394"/>
                    </a:cubicBezTo>
                    <a:cubicBezTo>
                      <a:pt x="298" y="392"/>
                      <a:pt x="298" y="392"/>
                      <a:pt x="298" y="392"/>
                    </a:cubicBezTo>
                    <a:cubicBezTo>
                      <a:pt x="300" y="391"/>
                      <a:pt x="300" y="391"/>
                      <a:pt x="300" y="391"/>
                    </a:cubicBezTo>
                    <a:cubicBezTo>
                      <a:pt x="299" y="389"/>
                      <a:pt x="299" y="389"/>
                      <a:pt x="299" y="389"/>
                    </a:cubicBezTo>
                    <a:cubicBezTo>
                      <a:pt x="300" y="387"/>
                      <a:pt x="300" y="387"/>
                      <a:pt x="300" y="387"/>
                    </a:cubicBezTo>
                    <a:cubicBezTo>
                      <a:pt x="299" y="386"/>
                      <a:pt x="299" y="386"/>
                      <a:pt x="299" y="386"/>
                    </a:cubicBezTo>
                    <a:cubicBezTo>
                      <a:pt x="298" y="386"/>
                      <a:pt x="298" y="386"/>
                      <a:pt x="298" y="386"/>
                    </a:cubicBezTo>
                    <a:cubicBezTo>
                      <a:pt x="298" y="383"/>
                      <a:pt x="298" y="383"/>
                      <a:pt x="298" y="383"/>
                    </a:cubicBezTo>
                    <a:cubicBezTo>
                      <a:pt x="296" y="380"/>
                      <a:pt x="296" y="380"/>
                      <a:pt x="296" y="380"/>
                    </a:cubicBezTo>
                    <a:cubicBezTo>
                      <a:pt x="296" y="379"/>
                      <a:pt x="296" y="379"/>
                      <a:pt x="296" y="379"/>
                    </a:cubicBezTo>
                    <a:cubicBezTo>
                      <a:pt x="297" y="378"/>
                      <a:pt x="297" y="378"/>
                      <a:pt x="297" y="378"/>
                    </a:cubicBezTo>
                    <a:cubicBezTo>
                      <a:pt x="296" y="376"/>
                      <a:pt x="296" y="376"/>
                      <a:pt x="296" y="376"/>
                    </a:cubicBezTo>
                    <a:cubicBezTo>
                      <a:pt x="295" y="373"/>
                      <a:pt x="295" y="373"/>
                      <a:pt x="295" y="373"/>
                    </a:cubicBezTo>
                    <a:cubicBezTo>
                      <a:pt x="294" y="369"/>
                      <a:pt x="294" y="369"/>
                      <a:pt x="294" y="369"/>
                    </a:cubicBezTo>
                    <a:cubicBezTo>
                      <a:pt x="295" y="369"/>
                      <a:pt x="295" y="369"/>
                      <a:pt x="295" y="369"/>
                    </a:cubicBezTo>
                    <a:cubicBezTo>
                      <a:pt x="298" y="368"/>
                      <a:pt x="298" y="368"/>
                      <a:pt x="298" y="368"/>
                    </a:cubicBezTo>
                    <a:cubicBezTo>
                      <a:pt x="297" y="366"/>
                      <a:pt x="297" y="366"/>
                      <a:pt x="297" y="366"/>
                    </a:cubicBezTo>
                    <a:cubicBezTo>
                      <a:pt x="296" y="365"/>
                      <a:pt x="296" y="365"/>
                      <a:pt x="296" y="365"/>
                    </a:cubicBezTo>
                    <a:cubicBezTo>
                      <a:pt x="299" y="365"/>
                      <a:pt x="299" y="365"/>
                      <a:pt x="299" y="365"/>
                    </a:cubicBezTo>
                    <a:cubicBezTo>
                      <a:pt x="299" y="362"/>
                      <a:pt x="299" y="362"/>
                      <a:pt x="299" y="362"/>
                    </a:cubicBezTo>
                    <a:cubicBezTo>
                      <a:pt x="296" y="361"/>
                      <a:pt x="296" y="361"/>
                      <a:pt x="296" y="361"/>
                    </a:cubicBezTo>
                    <a:cubicBezTo>
                      <a:pt x="298" y="361"/>
                      <a:pt x="298" y="361"/>
                      <a:pt x="298" y="361"/>
                    </a:cubicBezTo>
                    <a:cubicBezTo>
                      <a:pt x="300" y="358"/>
                      <a:pt x="300" y="358"/>
                      <a:pt x="300" y="358"/>
                    </a:cubicBezTo>
                    <a:cubicBezTo>
                      <a:pt x="301" y="359"/>
                      <a:pt x="301" y="359"/>
                      <a:pt x="301" y="359"/>
                    </a:cubicBezTo>
                    <a:cubicBezTo>
                      <a:pt x="304" y="356"/>
                      <a:pt x="304" y="356"/>
                      <a:pt x="304" y="356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306" y="353"/>
                      <a:pt x="306" y="353"/>
                      <a:pt x="306" y="353"/>
                    </a:cubicBezTo>
                    <a:cubicBezTo>
                      <a:pt x="309" y="351"/>
                      <a:pt x="309" y="351"/>
                      <a:pt x="309" y="351"/>
                    </a:cubicBezTo>
                    <a:cubicBezTo>
                      <a:pt x="313" y="349"/>
                      <a:pt x="313" y="349"/>
                      <a:pt x="313" y="349"/>
                    </a:cubicBezTo>
                    <a:cubicBezTo>
                      <a:pt x="318" y="343"/>
                      <a:pt x="318" y="343"/>
                      <a:pt x="318" y="343"/>
                    </a:cubicBezTo>
                    <a:cubicBezTo>
                      <a:pt x="322" y="343"/>
                      <a:pt x="322" y="343"/>
                      <a:pt x="322" y="343"/>
                    </a:cubicBezTo>
                    <a:cubicBezTo>
                      <a:pt x="324" y="341"/>
                      <a:pt x="324" y="341"/>
                      <a:pt x="324" y="341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9" y="339"/>
                      <a:pt x="329" y="339"/>
                      <a:pt x="329" y="339"/>
                    </a:cubicBezTo>
                    <a:cubicBezTo>
                      <a:pt x="330" y="340"/>
                      <a:pt x="330" y="340"/>
                      <a:pt x="330" y="340"/>
                    </a:cubicBezTo>
                    <a:cubicBezTo>
                      <a:pt x="332" y="340"/>
                      <a:pt x="332" y="340"/>
                      <a:pt x="332" y="340"/>
                    </a:cubicBezTo>
                    <a:cubicBezTo>
                      <a:pt x="332" y="339"/>
                      <a:pt x="332" y="339"/>
                      <a:pt x="332" y="339"/>
                    </a:cubicBezTo>
                    <a:cubicBezTo>
                      <a:pt x="334" y="336"/>
                      <a:pt x="334" y="336"/>
                      <a:pt x="334" y="336"/>
                    </a:cubicBezTo>
                    <a:cubicBezTo>
                      <a:pt x="338" y="333"/>
                      <a:pt x="338" y="333"/>
                      <a:pt x="338" y="333"/>
                    </a:cubicBezTo>
                    <a:cubicBezTo>
                      <a:pt x="340" y="332"/>
                      <a:pt x="340" y="332"/>
                      <a:pt x="340" y="332"/>
                    </a:cubicBezTo>
                    <a:cubicBezTo>
                      <a:pt x="340" y="331"/>
                      <a:pt x="340" y="331"/>
                      <a:pt x="340" y="331"/>
                    </a:cubicBezTo>
                    <a:cubicBezTo>
                      <a:pt x="339" y="330"/>
                      <a:pt x="339" y="330"/>
                      <a:pt x="339" y="330"/>
                    </a:cubicBezTo>
                    <a:cubicBezTo>
                      <a:pt x="338" y="330"/>
                      <a:pt x="338" y="330"/>
                      <a:pt x="338" y="330"/>
                    </a:cubicBezTo>
                    <a:cubicBezTo>
                      <a:pt x="337" y="329"/>
                      <a:pt x="337" y="329"/>
                      <a:pt x="337" y="329"/>
                    </a:cubicBezTo>
                    <a:cubicBezTo>
                      <a:pt x="339" y="328"/>
                      <a:pt x="339" y="328"/>
                      <a:pt x="339" y="328"/>
                    </a:cubicBezTo>
                    <a:cubicBezTo>
                      <a:pt x="342" y="327"/>
                      <a:pt x="342" y="327"/>
                      <a:pt x="342" y="327"/>
                    </a:cubicBezTo>
                    <a:cubicBezTo>
                      <a:pt x="343" y="327"/>
                      <a:pt x="343" y="327"/>
                      <a:pt x="343" y="327"/>
                    </a:cubicBezTo>
                    <a:cubicBezTo>
                      <a:pt x="345" y="327"/>
                      <a:pt x="345" y="327"/>
                      <a:pt x="345" y="327"/>
                    </a:cubicBezTo>
                    <a:cubicBezTo>
                      <a:pt x="347" y="326"/>
                      <a:pt x="347" y="326"/>
                      <a:pt x="347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6" y="328"/>
                      <a:pt x="346" y="328"/>
                      <a:pt x="346" y="328"/>
                    </a:cubicBezTo>
                    <a:cubicBezTo>
                      <a:pt x="343" y="329"/>
                      <a:pt x="343" y="329"/>
                      <a:pt x="343" y="329"/>
                    </a:cubicBezTo>
                    <a:cubicBezTo>
                      <a:pt x="342" y="330"/>
                      <a:pt x="342" y="330"/>
                      <a:pt x="342" y="330"/>
                    </a:cubicBezTo>
                    <a:cubicBezTo>
                      <a:pt x="343" y="330"/>
                      <a:pt x="343" y="330"/>
                      <a:pt x="343" y="330"/>
                    </a:cubicBezTo>
                    <a:cubicBezTo>
                      <a:pt x="348" y="329"/>
                      <a:pt x="348" y="329"/>
                      <a:pt x="348" y="329"/>
                    </a:cubicBezTo>
                    <a:cubicBezTo>
                      <a:pt x="353" y="327"/>
                      <a:pt x="353" y="327"/>
                      <a:pt x="353" y="327"/>
                    </a:cubicBezTo>
                    <a:cubicBezTo>
                      <a:pt x="352" y="326"/>
                      <a:pt x="352" y="326"/>
                      <a:pt x="352" y="326"/>
                    </a:cubicBezTo>
                    <a:cubicBezTo>
                      <a:pt x="354" y="325"/>
                      <a:pt x="354" y="325"/>
                      <a:pt x="354" y="325"/>
                    </a:cubicBezTo>
                    <a:cubicBezTo>
                      <a:pt x="355" y="325"/>
                      <a:pt x="355" y="325"/>
                      <a:pt x="355" y="325"/>
                    </a:cubicBezTo>
                    <a:cubicBezTo>
                      <a:pt x="355" y="326"/>
                      <a:pt x="355" y="326"/>
                      <a:pt x="355" y="326"/>
                    </a:cubicBezTo>
                    <a:cubicBezTo>
                      <a:pt x="355" y="326"/>
                      <a:pt x="355" y="328"/>
                      <a:pt x="355" y="328"/>
                    </a:cubicBezTo>
                    <a:cubicBezTo>
                      <a:pt x="355" y="328"/>
                      <a:pt x="358" y="328"/>
                      <a:pt x="358" y="328"/>
                    </a:cubicBezTo>
                    <a:cubicBezTo>
                      <a:pt x="360" y="327"/>
                      <a:pt x="360" y="327"/>
                      <a:pt x="360" y="327"/>
                    </a:cubicBezTo>
                    <a:cubicBezTo>
                      <a:pt x="363" y="327"/>
                      <a:pt x="363" y="327"/>
                      <a:pt x="363" y="327"/>
                    </a:cubicBezTo>
                    <a:cubicBezTo>
                      <a:pt x="367" y="328"/>
                      <a:pt x="367" y="328"/>
                      <a:pt x="367" y="328"/>
                    </a:cubicBezTo>
                    <a:cubicBezTo>
                      <a:pt x="369" y="326"/>
                      <a:pt x="369" y="326"/>
                      <a:pt x="369" y="326"/>
                    </a:cubicBezTo>
                    <a:cubicBezTo>
                      <a:pt x="369" y="325"/>
                      <a:pt x="369" y="325"/>
                      <a:pt x="369" y="325"/>
                    </a:cubicBezTo>
                    <a:cubicBezTo>
                      <a:pt x="369" y="325"/>
                      <a:pt x="369" y="325"/>
                      <a:pt x="369" y="325"/>
                    </a:cubicBezTo>
                    <a:cubicBezTo>
                      <a:pt x="369" y="323"/>
                      <a:pt x="369" y="323"/>
                      <a:pt x="369" y="32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78" y="318"/>
                      <a:pt x="378" y="318"/>
                      <a:pt x="378" y="318"/>
                    </a:cubicBezTo>
                    <a:cubicBezTo>
                      <a:pt x="381" y="317"/>
                      <a:pt x="381" y="317"/>
                      <a:pt x="381" y="317"/>
                    </a:cubicBezTo>
                    <a:cubicBezTo>
                      <a:pt x="381" y="316"/>
                      <a:pt x="381" y="316"/>
                      <a:pt x="381" y="316"/>
                    </a:cubicBezTo>
                    <a:cubicBezTo>
                      <a:pt x="381" y="315"/>
                      <a:pt x="381" y="315"/>
                      <a:pt x="381" y="315"/>
                    </a:cubicBezTo>
                    <a:cubicBezTo>
                      <a:pt x="379" y="311"/>
                      <a:pt x="379" y="311"/>
                      <a:pt x="379" y="311"/>
                    </a:cubicBezTo>
                    <a:cubicBezTo>
                      <a:pt x="380" y="308"/>
                      <a:pt x="380" y="308"/>
                      <a:pt x="380" y="308"/>
                    </a:cubicBezTo>
                    <a:cubicBezTo>
                      <a:pt x="382" y="306"/>
                      <a:pt x="382" y="306"/>
                      <a:pt x="382" y="306"/>
                    </a:cubicBezTo>
                    <a:cubicBezTo>
                      <a:pt x="382" y="303"/>
                      <a:pt x="382" y="303"/>
                      <a:pt x="382" y="303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5" y="301"/>
                      <a:pt x="385" y="301"/>
                      <a:pt x="385" y="301"/>
                    </a:cubicBezTo>
                    <a:cubicBezTo>
                      <a:pt x="385" y="299"/>
                      <a:pt x="385" y="299"/>
                      <a:pt x="385" y="299"/>
                    </a:cubicBezTo>
                    <a:cubicBezTo>
                      <a:pt x="385" y="299"/>
                      <a:pt x="385" y="299"/>
                      <a:pt x="385" y="299"/>
                    </a:cubicBezTo>
                    <a:cubicBezTo>
                      <a:pt x="388" y="293"/>
                      <a:pt x="388" y="293"/>
                      <a:pt x="388" y="293"/>
                    </a:cubicBezTo>
                    <a:cubicBezTo>
                      <a:pt x="392" y="288"/>
                      <a:pt x="392" y="288"/>
                      <a:pt x="392" y="288"/>
                    </a:cubicBezTo>
                    <a:cubicBezTo>
                      <a:pt x="392" y="286"/>
                      <a:pt x="392" y="286"/>
                      <a:pt x="392" y="286"/>
                    </a:cubicBezTo>
                    <a:cubicBezTo>
                      <a:pt x="391" y="279"/>
                      <a:pt x="391" y="279"/>
                      <a:pt x="391" y="279"/>
                    </a:cubicBezTo>
                    <a:cubicBezTo>
                      <a:pt x="391" y="278"/>
                      <a:pt x="391" y="278"/>
                      <a:pt x="391" y="278"/>
                    </a:cubicBezTo>
                    <a:cubicBezTo>
                      <a:pt x="392" y="273"/>
                      <a:pt x="392" y="273"/>
                      <a:pt x="392" y="273"/>
                    </a:cubicBezTo>
                    <a:cubicBezTo>
                      <a:pt x="393" y="271"/>
                      <a:pt x="393" y="271"/>
                      <a:pt x="393" y="271"/>
                    </a:cubicBezTo>
                    <a:cubicBezTo>
                      <a:pt x="393" y="270"/>
                      <a:pt x="393" y="270"/>
                      <a:pt x="393" y="270"/>
                    </a:cubicBezTo>
                    <a:cubicBezTo>
                      <a:pt x="397" y="267"/>
                      <a:pt x="397" y="267"/>
                      <a:pt x="397" y="267"/>
                    </a:cubicBezTo>
                    <a:cubicBezTo>
                      <a:pt x="397" y="266"/>
                      <a:pt x="397" y="266"/>
                      <a:pt x="397" y="266"/>
                    </a:cubicBezTo>
                    <a:cubicBezTo>
                      <a:pt x="396" y="262"/>
                      <a:pt x="396" y="262"/>
                      <a:pt x="396" y="262"/>
                    </a:cubicBezTo>
                    <a:cubicBezTo>
                      <a:pt x="398" y="257"/>
                      <a:pt x="398" y="257"/>
                      <a:pt x="398" y="257"/>
                    </a:cubicBezTo>
                    <a:cubicBezTo>
                      <a:pt x="398" y="253"/>
                      <a:pt x="398" y="253"/>
                      <a:pt x="398" y="253"/>
                    </a:cubicBezTo>
                    <a:cubicBezTo>
                      <a:pt x="398" y="250"/>
                      <a:pt x="398" y="250"/>
                      <a:pt x="398" y="250"/>
                    </a:cubicBezTo>
                    <a:cubicBezTo>
                      <a:pt x="398" y="248"/>
                      <a:pt x="398" y="248"/>
                      <a:pt x="398" y="248"/>
                    </a:cubicBezTo>
                    <a:cubicBezTo>
                      <a:pt x="399" y="244"/>
                      <a:pt x="399" y="244"/>
                      <a:pt x="399" y="244"/>
                    </a:cubicBezTo>
                    <a:cubicBezTo>
                      <a:pt x="398" y="229"/>
                      <a:pt x="398" y="229"/>
                      <a:pt x="398" y="229"/>
                    </a:cubicBezTo>
                    <a:cubicBezTo>
                      <a:pt x="398" y="226"/>
                      <a:pt x="398" y="226"/>
                      <a:pt x="398" y="226"/>
                    </a:cubicBezTo>
                    <a:cubicBezTo>
                      <a:pt x="399" y="224"/>
                      <a:pt x="399" y="224"/>
                      <a:pt x="399" y="224"/>
                    </a:cubicBezTo>
                    <a:cubicBezTo>
                      <a:pt x="399" y="222"/>
                      <a:pt x="399" y="222"/>
                      <a:pt x="399" y="222"/>
                    </a:cubicBezTo>
                    <a:cubicBezTo>
                      <a:pt x="398" y="223"/>
                      <a:pt x="398" y="223"/>
                      <a:pt x="398" y="223"/>
                    </a:cubicBezTo>
                    <a:cubicBezTo>
                      <a:pt x="396" y="221"/>
                      <a:pt x="396" y="221"/>
                      <a:pt x="396" y="221"/>
                    </a:cubicBezTo>
                    <a:cubicBezTo>
                      <a:pt x="396" y="220"/>
                      <a:pt x="396" y="220"/>
                      <a:pt x="396" y="220"/>
                    </a:cubicBezTo>
                    <a:cubicBezTo>
                      <a:pt x="398" y="217"/>
                      <a:pt x="398" y="217"/>
                      <a:pt x="398" y="217"/>
                    </a:cubicBezTo>
                    <a:cubicBezTo>
                      <a:pt x="397" y="215"/>
                      <a:pt x="397" y="215"/>
                      <a:pt x="397" y="215"/>
                    </a:cubicBezTo>
                    <a:cubicBezTo>
                      <a:pt x="398" y="213"/>
                      <a:pt x="398" y="213"/>
                      <a:pt x="398" y="213"/>
                    </a:cubicBezTo>
                    <a:cubicBezTo>
                      <a:pt x="399" y="213"/>
                      <a:pt x="399" y="213"/>
                      <a:pt x="399" y="213"/>
                    </a:cubicBezTo>
                    <a:cubicBezTo>
                      <a:pt x="400" y="210"/>
                      <a:pt x="400" y="210"/>
                      <a:pt x="400" y="210"/>
                    </a:cubicBezTo>
                    <a:cubicBezTo>
                      <a:pt x="398" y="208"/>
                      <a:pt x="398" y="208"/>
                      <a:pt x="398" y="208"/>
                    </a:cubicBezTo>
                    <a:cubicBezTo>
                      <a:pt x="395" y="206"/>
                      <a:pt x="395" y="206"/>
                      <a:pt x="395" y="206"/>
                    </a:cubicBezTo>
                    <a:cubicBezTo>
                      <a:pt x="396" y="206"/>
                      <a:pt x="396" y="206"/>
                      <a:pt x="396" y="206"/>
                    </a:cubicBezTo>
                    <a:cubicBezTo>
                      <a:pt x="396" y="205"/>
                      <a:pt x="396" y="205"/>
                      <a:pt x="396" y="205"/>
                    </a:cubicBezTo>
                    <a:cubicBezTo>
                      <a:pt x="397" y="206"/>
                      <a:pt x="397" y="206"/>
                      <a:pt x="397" y="206"/>
                    </a:cubicBezTo>
                    <a:cubicBezTo>
                      <a:pt x="399" y="207"/>
                      <a:pt x="399" y="207"/>
                      <a:pt x="399" y="207"/>
                    </a:cubicBezTo>
                    <a:cubicBezTo>
                      <a:pt x="400" y="208"/>
                      <a:pt x="400" y="208"/>
                      <a:pt x="400" y="208"/>
                    </a:cubicBezTo>
                    <a:cubicBezTo>
                      <a:pt x="401" y="205"/>
                      <a:pt x="401" y="205"/>
                      <a:pt x="401" y="205"/>
                    </a:cubicBezTo>
                    <a:cubicBezTo>
                      <a:pt x="402" y="205"/>
                      <a:pt x="402" y="205"/>
                      <a:pt x="402" y="205"/>
                    </a:cubicBezTo>
                    <a:cubicBezTo>
                      <a:pt x="403" y="207"/>
                      <a:pt x="403" y="207"/>
                      <a:pt x="403" y="207"/>
                    </a:cubicBezTo>
                    <a:cubicBezTo>
                      <a:pt x="404" y="207"/>
                      <a:pt x="404" y="207"/>
                      <a:pt x="404" y="207"/>
                    </a:cubicBezTo>
                    <a:cubicBezTo>
                      <a:pt x="403" y="209"/>
                      <a:pt x="403" y="209"/>
                      <a:pt x="403" y="209"/>
                    </a:cubicBezTo>
                    <a:cubicBezTo>
                      <a:pt x="401" y="210"/>
                      <a:pt x="401" y="210"/>
                      <a:pt x="401" y="210"/>
                    </a:cubicBezTo>
                    <a:cubicBezTo>
                      <a:pt x="401" y="212"/>
                      <a:pt x="401" y="212"/>
                      <a:pt x="401" y="212"/>
                    </a:cubicBezTo>
                    <a:cubicBezTo>
                      <a:pt x="402" y="212"/>
                      <a:pt x="402" y="212"/>
                      <a:pt x="402" y="212"/>
                    </a:cubicBezTo>
                    <a:cubicBezTo>
                      <a:pt x="404" y="210"/>
                      <a:pt x="404" y="210"/>
                      <a:pt x="404" y="210"/>
                    </a:cubicBezTo>
                    <a:cubicBezTo>
                      <a:pt x="407" y="208"/>
                      <a:pt x="407" y="208"/>
                      <a:pt x="407" y="208"/>
                    </a:cubicBezTo>
                    <a:cubicBezTo>
                      <a:pt x="411" y="202"/>
                      <a:pt x="411" y="202"/>
                      <a:pt x="411" y="202"/>
                    </a:cubicBezTo>
                    <a:cubicBezTo>
                      <a:pt x="413" y="198"/>
                      <a:pt x="413" y="198"/>
                      <a:pt x="413" y="198"/>
                    </a:cubicBezTo>
                    <a:cubicBezTo>
                      <a:pt x="413" y="195"/>
                      <a:pt x="413" y="195"/>
                      <a:pt x="413" y="195"/>
                    </a:cubicBezTo>
                    <a:cubicBezTo>
                      <a:pt x="415" y="194"/>
                      <a:pt x="415" y="194"/>
                      <a:pt x="415" y="194"/>
                    </a:cubicBezTo>
                    <a:cubicBezTo>
                      <a:pt x="416" y="190"/>
                      <a:pt x="416" y="190"/>
                      <a:pt x="416" y="190"/>
                    </a:cubicBezTo>
                    <a:cubicBezTo>
                      <a:pt x="418" y="187"/>
                      <a:pt x="418" y="187"/>
                      <a:pt x="418" y="187"/>
                    </a:cubicBezTo>
                    <a:cubicBezTo>
                      <a:pt x="424" y="183"/>
                      <a:pt x="424" y="183"/>
                      <a:pt x="424" y="183"/>
                    </a:cubicBezTo>
                    <a:cubicBezTo>
                      <a:pt x="425" y="181"/>
                      <a:pt x="425" y="181"/>
                      <a:pt x="425" y="181"/>
                    </a:cubicBezTo>
                    <a:cubicBezTo>
                      <a:pt x="427" y="180"/>
                      <a:pt x="427" y="180"/>
                      <a:pt x="427" y="180"/>
                    </a:cubicBezTo>
                    <a:cubicBezTo>
                      <a:pt x="428" y="178"/>
                      <a:pt x="428" y="178"/>
                      <a:pt x="428" y="178"/>
                    </a:cubicBezTo>
                    <a:cubicBezTo>
                      <a:pt x="433" y="173"/>
                      <a:pt x="433" y="173"/>
                      <a:pt x="433" y="173"/>
                    </a:cubicBezTo>
                    <a:cubicBezTo>
                      <a:pt x="437" y="167"/>
                      <a:pt x="437" y="167"/>
                      <a:pt x="437" y="167"/>
                    </a:cubicBez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41" y="160"/>
                      <a:pt x="441" y="160"/>
                      <a:pt x="441" y="160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3" y="155"/>
                      <a:pt x="443" y="155"/>
                      <a:pt x="443" y="155"/>
                    </a:cubicBezTo>
                    <a:cubicBezTo>
                      <a:pt x="443" y="153"/>
                      <a:pt x="443" y="153"/>
                      <a:pt x="443" y="153"/>
                    </a:cubicBezTo>
                    <a:cubicBezTo>
                      <a:pt x="442" y="151"/>
                      <a:pt x="442" y="151"/>
                      <a:pt x="442" y="151"/>
                    </a:cubicBezTo>
                    <a:cubicBezTo>
                      <a:pt x="443" y="149"/>
                      <a:pt x="443" y="149"/>
                      <a:pt x="443" y="149"/>
                    </a:cubicBezTo>
                    <a:cubicBezTo>
                      <a:pt x="444" y="147"/>
                      <a:pt x="444" y="147"/>
                      <a:pt x="444" y="147"/>
                    </a:cubicBezTo>
                    <a:cubicBezTo>
                      <a:pt x="443" y="142"/>
                      <a:pt x="443" y="142"/>
                      <a:pt x="443" y="142"/>
                    </a:cubicBezTo>
                    <a:cubicBezTo>
                      <a:pt x="442" y="141"/>
                      <a:pt x="442" y="141"/>
                      <a:pt x="442" y="141"/>
                    </a:cubicBezTo>
                    <a:cubicBezTo>
                      <a:pt x="442" y="138"/>
                      <a:pt x="442" y="138"/>
                      <a:pt x="442" y="138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8" y="127"/>
                      <a:pt x="438" y="127"/>
                      <a:pt x="438" y="127"/>
                    </a:cubicBezTo>
                    <a:cubicBezTo>
                      <a:pt x="437" y="123"/>
                      <a:pt x="437" y="123"/>
                      <a:pt x="437" y="123"/>
                    </a:cubicBezTo>
                    <a:cubicBezTo>
                      <a:pt x="430" y="120"/>
                      <a:pt x="430" y="120"/>
                      <a:pt x="430" y="120"/>
                    </a:cubicBezTo>
                    <a:cubicBezTo>
                      <a:pt x="425" y="120"/>
                      <a:pt x="425" y="120"/>
                      <a:pt x="425" y="120"/>
                    </a:cubicBezTo>
                    <a:cubicBezTo>
                      <a:pt x="422" y="121"/>
                      <a:pt x="422" y="121"/>
                      <a:pt x="422" y="121"/>
                    </a:cubicBezTo>
                    <a:cubicBezTo>
                      <a:pt x="420" y="118"/>
                      <a:pt x="420" y="118"/>
                      <a:pt x="420" y="118"/>
                    </a:cubicBezTo>
                    <a:cubicBezTo>
                      <a:pt x="418" y="118"/>
                      <a:pt x="418" y="118"/>
                      <a:pt x="418" y="118"/>
                    </a:cubicBezTo>
                    <a:cubicBezTo>
                      <a:pt x="415" y="115"/>
                      <a:pt x="415" y="115"/>
                      <a:pt x="415" y="115"/>
                    </a:cubicBezTo>
                    <a:cubicBezTo>
                      <a:pt x="412" y="113"/>
                      <a:pt x="412" y="113"/>
                      <a:pt x="412" y="113"/>
                    </a:cubicBezTo>
                    <a:cubicBezTo>
                      <a:pt x="410" y="113"/>
                      <a:pt x="410" y="113"/>
                      <a:pt x="410" y="113"/>
                    </a:cubicBezTo>
                    <a:cubicBezTo>
                      <a:pt x="405" y="108"/>
                      <a:pt x="405" y="108"/>
                      <a:pt x="405" y="108"/>
                    </a:cubicBezTo>
                    <a:cubicBezTo>
                      <a:pt x="401" y="102"/>
                      <a:pt x="401" y="102"/>
                      <a:pt x="401" y="102"/>
                    </a:cubicBezTo>
                    <a:cubicBezTo>
                      <a:pt x="399" y="101"/>
                      <a:pt x="399" y="101"/>
                      <a:pt x="399" y="101"/>
                    </a:cubicBezTo>
                    <a:cubicBezTo>
                      <a:pt x="396" y="99"/>
                      <a:pt x="396" y="99"/>
                      <a:pt x="396" y="99"/>
                    </a:cubicBezTo>
                    <a:cubicBezTo>
                      <a:pt x="393" y="99"/>
                      <a:pt x="393" y="99"/>
                      <a:pt x="393" y="99"/>
                    </a:cubicBezTo>
                    <a:cubicBezTo>
                      <a:pt x="387" y="94"/>
                      <a:pt x="387" y="94"/>
                      <a:pt x="387" y="94"/>
                    </a:cubicBezTo>
                    <a:cubicBezTo>
                      <a:pt x="383" y="94"/>
                      <a:pt x="383" y="94"/>
                      <a:pt x="383" y="94"/>
                    </a:cubicBezTo>
                    <a:cubicBezTo>
                      <a:pt x="380" y="92"/>
                      <a:pt x="380" y="92"/>
                      <a:pt x="380" y="92"/>
                    </a:cubicBezTo>
                    <a:cubicBezTo>
                      <a:pt x="378" y="94"/>
                      <a:pt x="378" y="94"/>
                      <a:pt x="378" y="94"/>
                    </a:cubicBezTo>
                    <a:cubicBezTo>
                      <a:pt x="375" y="94"/>
                      <a:pt x="375" y="94"/>
                      <a:pt x="375" y="94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1" y="94"/>
                      <a:pt x="371" y="94"/>
                      <a:pt x="371" y="94"/>
                    </a:cubicBezTo>
                    <a:cubicBezTo>
                      <a:pt x="370" y="95"/>
                      <a:pt x="370" y="95"/>
                      <a:pt x="370" y="95"/>
                    </a:cubicBezTo>
                    <a:cubicBezTo>
                      <a:pt x="368" y="94"/>
                      <a:pt x="368" y="94"/>
                      <a:pt x="368" y="94"/>
                    </a:cubicBezTo>
                    <a:cubicBezTo>
                      <a:pt x="365" y="92"/>
                      <a:pt x="365" y="92"/>
                      <a:pt x="365" y="92"/>
                    </a:cubicBezTo>
                    <a:cubicBezTo>
                      <a:pt x="365" y="92"/>
                      <a:pt x="365" y="92"/>
                      <a:pt x="365" y="92"/>
                    </a:cubicBezTo>
                    <a:cubicBezTo>
                      <a:pt x="363" y="91"/>
                      <a:pt x="363" y="91"/>
                      <a:pt x="363" y="91"/>
                    </a:cubicBezTo>
                    <a:cubicBezTo>
                      <a:pt x="363" y="93"/>
                      <a:pt x="363" y="93"/>
                      <a:pt x="363" y="93"/>
                    </a:cubicBezTo>
                    <a:cubicBezTo>
                      <a:pt x="363" y="94"/>
                      <a:pt x="363" y="94"/>
                      <a:pt x="363" y="94"/>
                    </a:cubicBezTo>
                    <a:cubicBezTo>
                      <a:pt x="361" y="92"/>
                      <a:pt x="361" y="92"/>
                      <a:pt x="361" y="92"/>
                    </a:cubicBezTo>
                    <a:cubicBezTo>
                      <a:pt x="361" y="91"/>
                      <a:pt x="361" y="91"/>
                      <a:pt x="361" y="91"/>
                    </a:cubicBezTo>
                    <a:cubicBezTo>
                      <a:pt x="359" y="91"/>
                      <a:pt x="359" y="91"/>
                      <a:pt x="359" y="91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59" y="93"/>
                      <a:pt x="359" y="93"/>
                      <a:pt x="359" y="93"/>
                    </a:cubicBezTo>
                    <a:cubicBezTo>
                      <a:pt x="356" y="91"/>
                      <a:pt x="356" y="91"/>
                      <a:pt x="356" y="91"/>
                    </a:cubicBezTo>
                    <a:cubicBezTo>
                      <a:pt x="355" y="91"/>
                      <a:pt x="355" y="91"/>
                      <a:pt x="355" y="91"/>
                    </a:cubicBezTo>
                    <a:cubicBezTo>
                      <a:pt x="352" y="91"/>
                      <a:pt x="352" y="91"/>
                      <a:pt x="352" y="91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43" y="89"/>
                      <a:pt x="343" y="89"/>
                      <a:pt x="343" y="89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3" y="91"/>
                      <a:pt x="343" y="91"/>
                      <a:pt x="343" y="91"/>
                    </a:cubicBezTo>
                    <a:cubicBezTo>
                      <a:pt x="342" y="90"/>
                      <a:pt x="342" y="90"/>
                      <a:pt x="342" y="90"/>
                    </a:cubicBezTo>
                    <a:cubicBezTo>
                      <a:pt x="341" y="90"/>
                      <a:pt x="341" y="90"/>
                      <a:pt x="341" y="90"/>
                    </a:cubicBezTo>
                    <a:cubicBezTo>
                      <a:pt x="341" y="91"/>
                      <a:pt x="341" y="91"/>
                      <a:pt x="341" y="91"/>
                    </a:cubicBezTo>
                    <a:cubicBezTo>
                      <a:pt x="339" y="92"/>
                      <a:pt x="339" y="92"/>
                      <a:pt x="339" y="92"/>
                    </a:cubicBezTo>
                    <a:cubicBezTo>
                      <a:pt x="338" y="93"/>
                      <a:pt x="338" y="93"/>
                      <a:pt x="338" y="93"/>
                    </a:cubicBezTo>
                    <a:cubicBezTo>
                      <a:pt x="338" y="96"/>
                      <a:pt x="338" y="96"/>
                      <a:pt x="338" y="96"/>
                    </a:cubicBezTo>
                    <a:cubicBezTo>
                      <a:pt x="336" y="94"/>
                      <a:pt x="336" y="94"/>
                      <a:pt x="336" y="94"/>
                    </a:cubicBezTo>
                    <a:cubicBezTo>
                      <a:pt x="336" y="92"/>
                      <a:pt x="336" y="92"/>
                      <a:pt x="336" y="92"/>
                    </a:cubicBezTo>
                    <a:cubicBezTo>
                      <a:pt x="335" y="93"/>
                      <a:pt x="335" y="93"/>
                      <a:pt x="335" y="93"/>
                    </a:cubicBezTo>
                    <a:cubicBezTo>
                      <a:pt x="335" y="95"/>
                      <a:pt x="335" y="95"/>
                      <a:pt x="335" y="95"/>
                    </a:cubicBezTo>
                    <a:cubicBezTo>
                      <a:pt x="333" y="99"/>
                      <a:pt x="333" y="99"/>
                      <a:pt x="333" y="99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2" y="99"/>
                      <a:pt x="332" y="99"/>
                      <a:pt x="332" y="99"/>
                    </a:cubicBezTo>
                    <a:cubicBezTo>
                      <a:pt x="333" y="96"/>
                      <a:pt x="333" y="96"/>
                      <a:pt x="333" y="96"/>
                    </a:cubicBezTo>
                    <a:cubicBezTo>
                      <a:pt x="333" y="93"/>
                      <a:pt x="333" y="93"/>
                      <a:pt x="333" y="93"/>
                    </a:cubicBezTo>
                    <a:cubicBezTo>
                      <a:pt x="334" y="90"/>
                      <a:pt x="334" y="90"/>
                      <a:pt x="334" y="90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34" y="88"/>
                      <a:pt x="334" y="88"/>
                      <a:pt x="334" y="88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34" y="85"/>
                      <a:pt x="334" y="85"/>
                      <a:pt x="334" y="85"/>
                    </a:cubicBezTo>
                    <a:cubicBezTo>
                      <a:pt x="331" y="82"/>
                      <a:pt x="331" y="82"/>
                      <a:pt x="331" y="82"/>
                    </a:cubicBezTo>
                    <a:cubicBezTo>
                      <a:pt x="330" y="79"/>
                      <a:pt x="330" y="79"/>
                      <a:pt x="330" y="79"/>
                    </a:cubicBezTo>
                    <a:cubicBezTo>
                      <a:pt x="328" y="79"/>
                      <a:pt x="328" y="79"/>
                      <a:pt x="328" y="79"/>
                    </a:cubicBezTo>
                    <a:cubicBezTo>
                      <a:pt x="325" y="79"/>
                      <a:pt x="325" y="79"/>
                      <a:pt x="325" y="79"/>
                    </a:cubicBezTo>
                    <a:cubicBezTo>
                      <a:pt x="324" y="81"/>
                      <a:pt x="324" y="81"/>
                      <a:pt x="324" y="81"/>
                    </a:cubicBezTo>
                    <a:cubicBezTo>
                      <a:pt x="322" y="81"/>
                      <a:pt x="322" y="81"/>
                      <a:pt x="322" y="81"/>
                    </a:cubicBezTo>
                    <a:cubicBezTo>
                      <a:pt x="322" y="80"/>
                      <a:pt x="322" y="80"/>
                      <a:pt x="322" y="80"/>
                    </a:cubicBezTo>
                    <a:cubicBezTo>
                      <a:pt x="321" y="79"/>
                      <a:pt x="321" y="79"/>
                      <a:pt x="321" y="79"/>
                    </a:cubicBezTo>
                    <a:cubicBezTo>
                      <a:pt x="320" y="77"/>
                      <a:pt x="320" y="77"/>
                      <a:pt x="320" y="77"/>
                    </a:cubicBezTo>
                    <a:cubicBezTo>
                      <a:pt x="319" y="76"/>
                      <a:pt x="319" y="76"/>
                      <a:pt x="319" y="76"/>
                    </a:cubicBezTo>
                    <a:cubicBezTo>
                      <a:pt x="317" y="77"/>
                      <a:pt x="317" y="77"/>
                      <a:pt x="317" y="77"/>
                    </a:cubicBezTo>
                    <a:cubicBezTo>
                      <a:pt x="316" y="75"/>
                      <a:pt x="316" y="75"/>
                      <a:pt x="316" y="75"/>
                    </a:cubicBezTo>
                    <a:cubicBezTo>
                      <a:pt x="315" y="75"/>
                      <a:pt x="315" y="75"/>
                      <a:pt x="315" y="75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4" y="75"/>
                      <a:pt x="314" y="75"/>
                      <a:pt x="314" y="75"/>
                    </a:cubicBezTo>
                    <a:cubicBezTo>
                      <a:pt x="312" y="74"/>
                      <a:pt x="312" y="74"/>
                      <a:pt x="312" y="74"/>
                    </a:cubicBezTo>
                    <a:cubicBezTo>
                      <a:pt x="312" y="73"/>
                      <a:pt x="312" y="73"/>
                      <a:pt x="312" y="73"/>
                    </a:cubicBezTo>
                    <a:cubicBezTo>
                      <a:pt x="310" y="73"/>
                      <a:pt x="310" y="73"/>
                      <a:pt x="310" y="73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3" y="71"/>
                      <a:pt x="303" y="71"/>
                      <a:pt x="303" y="71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299" y="70"/>
                      <a:pt x="299" y="70"/>
                      <a:pt x="299" y="70"/>
                    </a:cubicBezTo>
                    <a:cubicBezTo>
                      <a:pt x="299" y="72"/>
                      <a:pt x="299" y="72"/>
                      <a:pt x="299" y="72"/>
                    </a:cubicBezTo>
                    <a:cubicBezTo>
                      <a:pt x="298" y="72"/>
                      <a:pt x="298" y="72"/>
                      <a:pt x="298" y="72"/>
                    </a:cubicBezTo>
                    <a:cubicBezTo>
                      <a:pt x="297" y="70"/>
                      <a:pt x="297" y="70"/>
                      <a:pt x="297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3" y="71"/>
                      <a:pt x="293" y="71"/>
                      <a:pt x="293" y="71"/>
                    </a:cubicBezTo>
                    <a:cubicBezTo>
                      <a:pt x="291" y="73"/>
                      <a:pt x="291" y="73"/>
                      <a:pt x="291" y="73"/>
                    </a:cubicBezTo>
                    <a:cubicBezTo>
                      <a:pt x="292" y="75"/>
                      <a:pt x="292" y="75"/>
                      <a:pt x="292" y="75"/>
                    </a:cubicBezTo>
                    <a:cubicBezTo>
                      <a:pt x="289" y="77"/>
                      <a:pt x="289" y="77"/>
                      <a:pt x="289" y="77"/>
                    </a:cubicBezTo>
                    <a:cubicBezTo>
                      <a:pt x="286" y="79"/>
                      <a:pt x="286" y="79"/>
                      <a:pt x="286" y="79"/>
                    </a:cubicBezTo>
                    <a:cubicBezTo>
                      <a:pt x="282" y="81"/>
                      <a:pt x="282" y="81"/>
                      <a:pt x="282" y="81"/>
                    </a:cubicBezTo>
                    <a:cubicBezTo>
                      <a:pt x="280" y="84"/>
                      <a:pt x="280" y="84"/>
                      <a:pt x="280" y="84"/>
                    </a:cubicBezTo>
                    <a:cubicBezTo>
                      <a:pt x="279" y="87"/>
                      <a:pt x="279" y="87"/>
                      <a:pt x="279" y="87"/>
                    </a:cubicBezTo>
                    <a:cubicBezTo>
                      <a:pt x="278" y="90"/>
                      <a:pt x="278" y="90"/>
                      <a:pt x="278" y="90"/>
                    </a:cubicBezTo>
                    <a:cubicBezTo>
                      <a:pt x="277" y="92"/>
                      <a:pt x="277" y="92"/>
                      <a:pt x="277" y="92"/>
                    </a:cubicBezTo>
                    <a:cubicBezTo>
                      <a:pt x="275" y="94"/>
                      <a:pt x="275" y="94"/>
                      <a:pt x="275" y="94"/>
                    </a:cubicBezTo>
                    <a:cubicBezTo>
                      <a:pt x="275" y="95"/>
                      <a:pt x="275" y="95"/>
                      <a:pt x="275" y="95"/>
                    </a:cubicBezTo>
                    <a:cubicBezTo>
                      <a:pt x="276" y="97"/>
                      <a:pt x="276" y="97"/>
                      <a:pt x="276" y="97"/>
                    </a:cubicBezTo>
                    <a:cubicBezTo>
                      <a:pt x="275" y="102"/>
                      <a:pt x="275" y="102"/>
                      <a:pt x="275" y="102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97"/>
                      <a:pt x="273" y="97"/>
                      <a:pt x="273" y="97"/>
                    </a:cubicBezTo>
                    <a:cubicBezTo>
                      <a:pt x="273" y="95"/>
                      <a:pt x="273" y="95"/>
                      <a:pt x="273" y="95"/>
                    </a:cubicBezTo>
                    <a:cubicBezTo>
                      <a:pt x="275" y="93"/>
                      <a:pt x="275" y="93"/>
                      <a:pt x="275" y="93"/>
                    </a:cubicBezTo>
                    <a:cubicBezTo>
                      <a:pt x="276" y="91"/>
                      <a:pt x="276" y="91"/>
                      <a:pt x="276" y="91"/>
                    </a:cubicBezTo>
                    <a:cubicBezTo>
                      <a:pt x="276" y="88"/>
                      <a:pt x="276" y="88"/>
                      <a:pt x="276" y="88"/>
                    </a:cubicBezTo>
                    <a:cubicBezTo>
                      <a:pt x="277" y="85"/>
                      <a:pt x="277" y="85"/>
                      <a:pt x="277" y="85"/>
                    </a:cubicBezTo>
                    <a:cubicBezTo>
                      <a:pt x="277" y="84"/>
                      <a:pt x="277" y="84"/>
                      <a:pt x="277" y="84"/>
                    </a:cubicBezTo>
                    <a:cubicBezTo>
                      <a:pt x="276" y="84"/>
                      <a:pt x="276" y="84"/>
                      <a:pt x="276" y="84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0" y="84"/>
                      <a:pt x="270" y="84"/>
                      <a:pt x="270" y="84"/>
                    </a:cubicBezTo>
                    <a:cubicBezTo>
                      <a:pt x="267" y="84"/>
                      <a:pt x="267" y="84"/>
                      <a:pt x="267" y="84"/>
                    </a:cubicBezTo>
                    <a:cubicBezTo>
                      <a:pt x="265" y="85"/>
                      <a:pt x="265" y="85"/>
                      <a:pt x="265" y="85"/>
                    </a:cubicBezTo>
                    <a:cubicBezTo>
                      <a:pt x="264" y="84"/>
                      <a:pt x="264" y="84"/>
                      <a:pt x="264" y="84"/>
                    </a:cubicBezTo>
                    <a:cubicBezTo>
                      <a:pt x="266" y="84"/>
                      <a:pt x="266" y="84"/>
                      <a:pt x="266" y="84"/>
                    </a:cubicBezTo>
                    <a:cubicBezTo>
                      <a:pt x="268" y="82"/>
                      <a:pt x="268" y="82"/>
                      <a:pt x="268" y="82"/>
                    </a:cubicBezTo>
                    <a:cubicBezTo>
                      <a:pt x="270" y="82"/>
                      <a:pt x="270" y="82"/>
                      <a:pt x="270" y="82"/>
                    </a:cubicBezTo>
                    <a:cubicBezTo>
                      <a:pt x="273" y="83"/>
                      <a:pt x="273" y="83"/>
                      <a:pt x="273" y="83"/>
                    </a:cubicBezTo>
                    <a:cubicBezTo>
                      <a:pt x="275" y="82"/>
                      <a:pt x="275" y="82"/>
                      <a:pt x="275" y="82"/>
                    </a:cubicBezTo>
                    <a:cubicBezTo>
                      <a:pt x="277" y="80"/>
                      <a:pt x="277" y="80"/>
                      <a:pt x="277" y="80"/>
                    </a:cubicBezTo>
                    <a:cubicBezTo>
                      <a:pt x="277" y="80"/>
                      <a:pt x="277" y="80"/>
                      <a:pt x="277" y="80"/>
                    </a:cubicBezTo>
                    <a:cubicBezTo>
                      <a:pt x="279" y="81"/>
                      <a:pt x="279" y="81"/>
                      <a:pt x="279" y="81"/>
                    </a:cubicBezTo>
                    <a:cubicBezTo>
                      <a:pt x="280" y="80"/>
                      <a:pt x="280" y="80"/>
                      <a:pt x="280" y="80"/>
                    </a:cubicBezTo>
                    <a:cubicBezTo>
                      <a:pt x="282" y="79"/>
                      <a:pt x="282" y="79"/>
                      <a:pt x="282" y="79"/>
                    </a:cubicBezTo>
                    <a:cubicBezTo>
                      <a:pt x="285" y="78"/>
                      <a:pt x="285" y="78"/>
                      <a:pt x="285" y="78"/>
                    </a:cubicBezTo>
                    <a:cubicBezTo>
                      <a:pt x="285" y="75"/>
                      <a:pt x="285" y="75"/>
                      <a:pt x="285" y="75"/>
                    </a:cubicBezTo>
                    <a:cubicBezTo>
                      <a:pt x="288" y="72"/>
                      <a:pt x="288" y="72"/>
                      <a:pt x="288" y="72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9" y="68"/>
                      <a:pt x="289" y="68"/>
                      <a:pt x="289" y="68"/>
                    </a:cubicBezTo>
                    <a:cubicBezTo>
                      <a:pt x="289" y="66"/>
                      <a:pt x="289" y="66"/>
                      <a:pt x="289" y="66"/>
                    </a:cubicBezTo>
                    <a:cubicBezTo>
                      <a:pt x="286" y="65"/>
                      <a:pt x="286" y="65"/>
                      <a:pt x="286" y="65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81" y="63"/>
                      <a:pt x="281" y="63"/>
                      <a:pt x="281" y="63"/>
                    </a:cubicBezTo>
                    <a:cubicBezTo>
                      <a:pt x="278" y="65"/>
                      <a:pt x="278" y="65"/>
                      <a:pt x="278" y="65"/>
                    </a:cubicBezTo>
                    <a:cubicBezTo>
                      <a:pt x="275" y="65"/>
                      <a:pt x="275" y="65"/>
                      <a:pt x="275" y="65"/>
                    </a:cubicBezTo>
                    <a:cubicBezTo>
                      <a:pt x="271" y="64"/>
                      <a:pt x="271" y="64"/>
                      <a:pt x="271" y="64"/>
                    </a:cubicBezTo>
                    <a:cubicBezTo>
                      <a:pt x="267" y="63"/>
                      <a:pt x="267" y="63"/>
                      <a:pt x="267" y="63"/>
                    </a:cubicBezTo>
                    <a:cubicBezTo>
                      <a:pt x="264" y="67"/>
                      <a:pt x="264" y="67"/>
                      <a:pt x="264" y="67"/>
                    </a:cubicBezTo>
                    <a:cubicBezTo>
                      <a:pt x="264" y="68"/>
                      <a:pt x="264" y="68"/>
                      <a:pt x="264" y="68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64" y="70"/>
                      <a:pt x="264" y="70"/>
                      <a:pt x="264" y="70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3" y="72"/>
                      <a:pt x="263" y="72"/>
                      <a:pt x="263" y="72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59" y="71"/>
                      <a:pt x="259" y="71"/>
                      <a:pt x="259" y="71"/>
                    </a:cubicBezTo>
                    <a:cubicBezTo>
                      <a:pt x="256" y="75"/>
                      <a:pt x="256" y="75"/>
                      <a:pt x="256" y="75"/>
                    </a:cubicBezTo>
                    <a:cubicBezTo>
                      <a:pt x="252" y="79"/>
                      <a:pt x="252" y="79"/>
                      <a:pt x="252" y="79"/>
                    </a:cubicBezTo>
                    <a:cubicBezTo>
                      <a:pt x="255" y="75"/>
                      <a:pt x="255" y="75"/>
                      <a:pt x="255" y="7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56" y="72"/>
                      <a:pt x="256" y="72"/>
                      <a:pt x="256" y="72"/>
                    </a:cubicBezTo>
                    <a:cubicBezTo>
                      <a:pt x="256" y="70"/>
                      <a:pt x="256" y="70"/>
                      <a:pt x="256" y="70"/>
                    </a:cubicBezTo>
                    <a:cubicBezTo>
                      <a:pt x="255" y="70"/>
                      <a:pt x="255" y="70"/>
                      <a:pt x="255" y="70"/>
                    </a:cubicBezTo>
                    <a:cubicBezTo>
                      <a:pt x="252" y="72"/>
                      <a:pt x="252" y="72"/>
                      <a:pt x="252" y="72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50" y="77"/>
                      <a:pt x="250" y="77"/>
                      <a:pt x="250" y="77"/>
                    </a:cubicBezTo>
                    <a:cubicBezTo>
                      <a:pt x="248" y="79"/>
                      <a:pt x="248" y="79"/>
                      <a:pt x="248" y="79"/>
                    </a:cubicBezTo>
                    <a:cubicBezTo>
                      <a:pt x="250" y="75"/>
                      <a:pt x="250" y="75"/>
                      <a:pt x="250" y="75"/>
                    </a:cubicBezTo>
                    <a:cubicBezTo>
                      <a:pt x="250" y="73"/>
                      <a:pt x="250" y="73"/>
                      <a:pt x="250" y="73"/>
                    </a:cubicBezTo>
                    <a:cubicBezTo>
                      <a:pt x="254" y="68"/>
                      <a:pt x="254" y="68"/>
                      <a:pt x="254" y="68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7" y="62"/>
                      <a:pt x="257" y="62"/>
                      <a:pt x="257" y="62"/>
                    </a:cubicBezTo>
                    <a:cubicBezTo>
                      <a:pt x="259" y="61"/>
                      <a:pt x="259" y="61"/>
                      <a:pt x="259" y="61"/>
                    </a:cubicBezTo>
                    <a:cubicBezTo>
                      <a:pt x="261" y="59"/>
                      <a:pt x="261" y="59"/>
                      <a:pt x="261" y="59"/>
                    </a:cubicBezTo>
                    <a:cubicBezTo>
                      <a:pt x="263" y="58"/>
                      <a:pt x="263" y="58"/>
                      <a:pt x="263" y="58"/>
                    </a:cubicBezTo>
                    <a:cubicBezTo>
                      <a:pt x="265" y="55"/>
                      <a:pt x="265" y="55"/>
                      <a:pt x="265" y="55"/>
                    </a:cubicBezTo>
                    <a:cubicBezTo>
                      <a:pt x="271" y="50"/>
                      <a:pt x="271" y="50"/>
                      <a:pt x="271" y="50"/>
                    </a:cubicBezTo>
                    <a:cubicBezTo>
                      <a:pt x="271" y="49"/>
                      <a:pt x="271" y="49"/>
                      <a:pt x="271" y="49"/>
                    </a:cubicBezTo>
                    <a:cubicBezTo>
                      <a:pt x="272" y="48"/>
                      <a:pt x="272" y="48"/>
                      <a:pt x="272" y="48"/>
                    </a:cubicBezTo>
                    <a:cubicBezTo>
                      <a:pt x="271" y="46"/>
                      <a:pt x="271" y="46"/>
                      <a:pt x="271" y="46"/>
                    </a:cubicBezTo>
                    <a:cubicBezTo>
                      <a:pt x="271" y="45"/>
                      <a:pt x="271" y="45"/>
                      <a:pt x="271" y="45"/>
                    </a:cubicBezTo>
                    <a:cubicBezTo>
                      <a:pt x="272" y="44"/>
                      <a:pt x="272" y="44"/>
                      <a:pt x="272" y="44"/>
                    </a:cubicBezTo>
                    <a:cubicBezTo>
                      <a:pt x="272" y="42"/>
                      <a:pt x="272" y="42"/>
                      <a:pt x="272" y="42"/>
                    </a:cubicBezTo>
                    <a:cubicBezTo>
                      <a:pt x="270" y="40"/>
                      <a:pt x="270" y="40"/>
                      <a:pt x="270" y="40"/>
                    </a:cubicBezTo>
                    <a:cubicBezTo>
                      <a:pt x="267" y="40"/>
                      <a:pt x="267" y="40"/>
                      <a:pt x="267" y="40"/>
                    </a:cubicBezTo>
                    <a:cubicBezTo>
                      <a:pt x="267" y="41"/>
                      <a:pt x="267" y="41"/>
                      <a:pt x="267" y="41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35"/>
                      <a:pt x="264" y="35"/>
                      <a:pt x="264" y="35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59" y="26"/>
                      <a:pt x="259" y="26"/>
                      <a:pt x="259" y="26"/>
                    </a:cubicBezTo>
                    <a:cubicBezTo>
                      <a:pt x="258" y="21"/>
                      <a:pt x="258" y="21"/>
                      <a:pt x="258" y="21"/>
                    </a:cubicBezTo>
                    <a:cubicBezTo>
                      <a:pt x="258" y="19"/>
                      <a:pt x="258" y="19"/>
                      <a:pt x="258" y="19"/>
                    </a:cubicBezTo>
                    <a:lnTo>
                      <a:pt x="25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2" name="Freeform 188">
                <a:extLst>
                  <a:ext uri="{FF2B5EF4-FFF2-40B4-BE49-F238E27FC236}">
                    <a16:creationId xmlns:a16="http://schemas.microsoft.com/office/drawing/2014/main" id="{73D24F85-C669-4952-B301-FAC4E0E99C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7675" y="3795713"/>
                <a:ext cx="26988" cy="38100"/>
              </a:xfrm>
              <a:custGeom>
                <a:avLst/>
                <a:gdLst>
                  <a:gd name="T0" fmla="*/ 0 w 17"/>
                  <a:gd name="T1" fmla="*/ 19 h 24"/>
                  <a:gd name="T2" fmla="*/ 0 w 17"/>
                  <a:gd name="T3" fmla="*/ 20 h 24"/>
                  <a:gd name="T4" fmla="*/ 1 w 17"/>
                  <a:gd name="T5" fmla="*/ 21 h 24"/>
                  <a:gd name="T6" fmla="*/ 1 w 17"/>
                  <a:gd name="T7" fmla="*/ 21 h 24"/>
                  <a:gd name="T8" fmla="*/ 1 w 17"/>
                  <a:gd name="T9" fmla="*/ 22 h 24"/>
                  <a:gd name="T10" fmla="*/ 2 w 17"/>
                  <a:gd name="T11" fmla="*/ 22 h 24"/>
                  <a:gd name="T12" fmla="*/ 3 w 17"/>
                  <a:gd name="T13" fmla="*/ 23 h 24"/>
                  <a:gd name="T14" fmla="*/ 4 w 17"/>
                  <a:gd name="T15" fmla="*/ 22 h 24"/>
                  <a:gd name="T16" fmla="*/ 4 w 17"/>
                  <a:gd name="T17" fmla="*/ 22 h 24"/>
                  <a:gd name="T18" fmla="*/ 5 w 17"/>
                  <a:gd name="T19" fmla="*/ 22 h 24"/>
                  <a:gd name="T20" fmla="*/ 5 w 17"/>
                  <a:gd name="T21" fmla="*/ 22 h 24"/>
                  <a:gd name="T22" fmla="*/ 5 w 17"/>
                  <a:gd name="T23" fmla="*/ 22 h 24"/>
                  <a:gd name="T24" fmla="*/ 6 w 17"/>
                  <a:gd name="T25" fmla="*/ 24 h 24"/>
                  <a:gd name="T26" fmla="*/ 6 w 17"/>
                  <a:gd name="T27" fmla="*/ 24 h 24"/>
                  <a:gd name="T28" fmla="*/ 8 w 17"/>
                  <a:gd name="T29" fmla="*/ 23 h 24"/>
                  <a:gd name="T30" fmla="*/ 8 w 17"/>
                  <a:gd name="T31" fmla="*/ 22 h 24"/>
                  <a:gd name="T32" fmla="*/ 9 w 17"/>
                  <a:gd name="T33" fmla="*/ 22 h 24"/>
                  <a:gd name="T34" fmla="*/ 10 w 17"/>
                  <a:gd name="T35" fmla="*/ 22 h 24"/>
                  <a:gd name="T36" fmla="*/ 10 w 17"/>
                  <a:gd name="T37" fmla="*/ 20 h 24"/>
                  <a:gd name="T38" fmla="*/ 11 w 17"/>
                  <a:gd name="T39" fmla="*/ 19 h 24"/>
                  <a:gd name="T40" fmla="*/ 12 w 17"/>
                  <a:gd name="T41" fmla="*/ 17 h 24"/>
                  <a:gd name="T42" fmla="*/ 12 w 17"/>
                  <a:gd name="T43" fmla="*/ 15 h 24"/>
                  <a:gd name="T44" fmla="*/ 14 w 17"/>
                  <a:gd name="T45" fmla="*/ 13 h 24"/>
                  <a:gd name="T46" fmla="*/ 15 w 17"/>
                  <a:gd name="T47" fmla="*/ 11 h 24"/>
                  <a:gd name="T48" fmla="*/ 16 w 17"/>
                  <a:gd name="T49" fmla="*/ 11 h 24"/>
                  <a:gd name="T50" fmla="*/ 16 w 17"/>
                  <a:gd name="T51" fmla="*/ 11 h 24"/>
                  <a:gd name="T52" fmla="*/ 17 w 17"/>
                  <a:gd name="T53" fmla="*/ 9 h 24"/>
                  <a:gd name="T54" fmla="*/ 17 w 17"/>
                  <a:gd name="T55" fmla="*/ 8 h 24"/>
                  <a:gd name="T56" fmla="*/ 15 w 17"/>
                  <a:gd name="T57" fmla="*/ 7 h 24"/>
                  <a:gd name="T58" fmla="*/ 15 w 17"/>
                  <a:gd name="T59" fmla="*/ 7 h 24"/>
                  <a:gd name="T60" fmla="*/ 14 w 17"/>
                  <a:gd name="T61" fmla="*/ 7 h 24"/>
                  <a:gd name="T62" fmla="*/ 14 w 17"/>
                  <a:gd name="T63" fmla="*/ 5 h 24"/>
                  <a:gd name="T64" fmla="*/ 12 w 17"/>
                  <a:gd name="T65" fmla="*/ 3 h 24"/>
                  <a:gd name="T66" fmla="*/ 12 w 17"/>
                  <a:gd name="T67" fmla="*/ 3 h 24"/>
                  <a:gd name="T68" fmla="*/ 10 w 17"/>
                  <a:gd name="T69" fmla="*/ 2 h 24"/>
                  <a:gd name="T70" fmla="*/ 7 w 17"/>
                  <a:gd name="T71" fmla="*/ 1 h 24"/>
                  <a:gd name="T72" fmla="*/ 5 w 17"/>
                  <a:gd name="T73" fmla="*/ 0 h 24"/>
                  <a:gd name="T74" fmla="*/ 4 w 17"/>
                  <a:gd name="T75" fmla="*/ 0 h 24"/>
                  <a:gd name="T76" fmla="*/ 3 w 17"/>
                  <a:gd name="T77" fmla="*/ 1 h 24"/>
                  <a:gd name="T78" fmla="*/ 1 w 17"/>
                  <a:gd name="T79" fmla="*/ 1 h 24"/>
                  <a:gd name="T80" fmla="*/ 1 w 17"/>
                  <a:gd name="T81" fmla="*/ 1 h 24"/>
                  <a:gd name="T82" fmla="*/ 1 w 17"/>
                  <a:gd name="T83" fmla="*/ 1 h 24"/>
                  <a:gd name="T84" fmla="*/ 1 w 17"/>
                  <a:gd name="T85" fmla="*/ 2 h 24"/>
                  <a:gd name="T86" fmla="*/ 0 w 17"/>
                  <a:gd name="T87" fmla="*/ 3 h 24"/>
                  <a:gd name="T88" fmla="*/ 0 w 17"/>
                  <a:gd name="T89" fmla="*/ 5 h 24"/>
                  <a:gd name="T90" fmla="*/ 1 w 17"/>
                  <a:gd name="T91" fmla="*/ 6 h 24"/>
                  <a:gd name="T92" fmla="*/ 0 w 17"/>
                  <a:gd name="T93" fmla="*/ 8 h 24"/>
                  <a:gd name="T94" fmla="*/ 0 w 17"/>
                  <a:gd name="T95" fmla="*/ 8 h 24"/>
                  <a:gd name="T96" fmla="*/ 2 w 17"/>
                  <a:gd name="T97" fmla="*/ 9 h 24"/>
                  <a:gd name="T98" fmla="*/ 2 w 17"/>
                  <a:gd name="T99" fmla="*/ 10 h 24"/>
                  <a:gd name="T100" fmla="*/ 3 w 17"/>
                  <a:gd name="T101" fmla="*/ 11 h 24"/>
                  <a:gd name="T102" fmla="*/ 3 w 17"/>
                  <a:gd name="T103" fmla="*/ 12 h 24"/>
                  <a:gd name="T104" fmla="*/ 3 w 17"/>
                  <a:gd name="T105" fmla="*/ 13 h 24"/>
                  <a:gd name="T106" fmla="*/ 3 w 17"/>
                  <a:gd name="T107" fmla="*/ 14 h 24"/>
                  <a:gd name="T108" fmla="*/ 2 w 17"/>
                  <a:gd name="T109" fmla="*/ 15 h 24"/>
                  <a:gd name="T110" fmla="*/ 2 w 17"/>
                  <a:gd name="T111" fmla="*/ 16 h 24"/>
                  <a:gd name="T112" fmla="*/ 2 w 17"/>
                  <a:gd name="T113" fmla="*/ 17 h 24"/>
                  <a:gd name="T114" fmla="*/ 2 w 17"/>
                  <a:gd name="T115" fmla="*/ 18 h 24"/>
                  <a:gd name="T116" fmla="*/ 1 w 17"/>
                  <a:gd name="T117" fmla="*/ 19 h 24"/>
                  <a:gd name="T118" fmla="*/ 0 w 17"/>
                  <a:gd name="T11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" h="24">
                    <a:moveTo>
                      <a:pt x="0" y="19"/>
                    </a:moveTo>
                    <a:lnTo>
                      <a:pt x="0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3" name="Freeform 189">
                <a:extLst>
                  <a:ext uri="{FF2B5EF4-FFF2-40B4-BE49-F238E27FC236}">
                    <a16:creationId xmlns:a16="http://schemas.microsoft.com/office/drawing/2014/main" id="{8B683085-3A40-4EFE-B337-F7031DC194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94338" y="3792538"/>
                <a:ext cx="38100" cy="39688"/>
              </a:xfrm>
              <a:custGeom>
                <a:avLst/>
                <a:gdLst>
                  <a:gd name="T0" fmla="*/ 9 w 24"/>
                  <a:gd name="T1" fmla="*/ 25 h 25"/>
                  <a:gd name="T2" fmla="*/ 11 w 24"/>
                  <a:gd name="T3" fmla="*/ 25 h 25"/>
                  <a:gd name="T4" fmla="*/ 13 w 24"/>
                  <a:gd name="T5" fmla="*/ 25 h 25"/>
                  <a:gd name="T6" fmla="*/ 13 w 24"/>
                  <a:gd name="T7" fmla="*/ 24 h 25"/>
                  <a:gd name="T8" fmla="*/ 11 w 24"/>
                  <a:gd name="T9" fmla="*/ 22 h 25"/>
                  <a:gd name="T10" fmla="*/ 13 w 24"/>
                  <a:gd name="T11" fmla="*/ 20 h 25"/>
                  <a:gd name="T12" fmla="*/ 16 w 24"/>
                  <a:gd name="T13" fmla="*/ 21 h 25"/>
                  <a:gd name="T14" fmla="*/ 19 w 24"/>
                  <a:gd name="T15" fmla="*/ 20 h 25"/>
                  <a:gd name="T16" fmla="*/ 22 w 24"/>
                  <a:gd name="T17" fmla="*/ 21 h 25"/>
                  <a:gd name="T18" fmla="*/ 23 w 24"/>
                  <a:gd name="T19" fmla="*/ 19 h 25"/>
                  <a:gd name="T20" fmla="*/ 23 w 24"/>
                  <a:gd name="T21" fmla="*/ 17 h 25"/>
                  <a:gd name="T22" fmla="*/ 24 w 24"/>
                  <a:gd name="T23" fmla="*/ 15 h 25"/>
                  <a:gd name="T24" fmla="*/ 24 w 24"/>
                  <a:gd name="T25" fmla="*/ 13 h 25"/>
                  <a:gd name="T26" fmla="*/ 23 w 24"/>
                  <a:gd name="T27" fmla="*/ 11 h 25"/>
                  <a:gd name="T28" fmla="*/ 22 w 24"/>
                  <a:gd name="T29" fmla="*/ 10 h 25"/>
                  <a:gd name="T30" fmla="*/ 21 w 24"/>
                  <a:gd name="T31" fmla="*/ 7 h 25"/>
                  <a:gd name="T32" fmla="*/ 22 w 24"/>
                  <a:gd name="T33" fmla="*/ 4 h 25"/>
                  <a:gd name="T34" fmla="*/ 22 w 24"/>
                  <a:gd name="T35" fmla="*/ 3 h 25"/>
                  <a:gd name="T36" fmla="*/ 24 w 24"/>
                  <a:gd name="T37" fmla="*/ 1 h 25"/>
                  <a:gd name="T38" fmla="*/ 20 w 24"/>
                  <a:gd name="T39" fmla="*/ 0 h 25"/>
                  <a:gd name="T40" fmla="*/ 17 w 24"/>
                  <a:gd name="T41" fmla="*/ 0 h 25"/>
                  <a:gd name="T42" fmla="*/ 14 w 24"/>
                  <a:gd name="T43" fmla="*/ 0 h 25"/>
                  <a:gd name="T44" fmla="*/ 10 w 24"/>
                  <a:gd name="T45" fmla="*/ 0 h 25"/>
                  <a:gd name="T46" fmla="*/ 6 w 24"/>
                  <a:gd name="T47" fmla="*/ 0 h 25"/>
                  <a:gd name="T48" fmla="*/ 5 w 24"/>
                  <a:gd name="T49" fmla="*/ 2 h 25"/>
                  <a:gd name="T50" fmla="*/ 5 w 24"/>
                  <a:gd name="T51" fmla="*/ 4 h 25"/>
                  <a:gd name="T52" fmla="*/ 3 w 24"/>
                  <a:gd name="T53" fmla="*/ 5 h 25"/>
                  <a:gd name="T54" fmla="*/ 1 w 24"/>
                  <a:gd name="T55" fmla="*/ 7 h 25"/>
                  <a:gd name="T56" fmla="*/ 0 w 24"/>
                  <a:gd name="T57" fmla="*/ 11 h 25"/>
                  <a:gd name="T58" fmla="*/ 1 w 24"/>
                  <a:gd name="T59" fmla="*/ 12 h 25"/>
                  <a:gd name="T60" fmla="*/ 2 w 24"/>
                  <a:gd name="T61" fmla="*/ 13 h 25"/>
                  <a:gd name="T62" fmla="*/ 3 w 24"/>
                  <a:gd name="T63" fmla="*/ 15 h 25"/>
                  <a:gd name="T64" fmla="*/ 4 w 24"/>
                  <a:gd name="T65" fmla="*/ 16 h 25"/>
                  <a:gd name="T66" fmla="*/ 5 w 24"/>
                  <a:gd name="T67" fmla="*/ 17 h 25"/>
                  <a:gd name="T68" fmla="*/ 5 w 24"/>
                  <a:gd name="T69" fmla="*/ 20 h 25"/>
                  <a:gd name="T70" fmla="*/ 7 w 24"/>
                  <a:gd name="T71" fmla="*/ 22 h 25"/>
                  <a:gd name="T72" fmla="*/ 8 w 24"/>
                  <a:gd name="T73" fmla="*/ 23 h 25"/>
                  <a:gd name="T74" fmla="*/ 8 w 24"/>
                  <a:gd name="T7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25">
                    <a:moveTo>
                      <a:pt x="9" y="25"/>
                    </a:moveTo>
                    <a:lnTo>
                      <a:pt x="9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4" name="Freeform 190">
                <a:extLst>
                  <a:ext uri="{FF2B5EF4-FFF2-40B4-BE49-F238E27FC236}">
                    <a16:creationId xmlns:a16="http://schemas.microsoft.com/office/drawing/2014/main" id="{E7AA3936-0EFC-4E41-8B32-88FF09D559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1000" y="3768726"/>
                <a:ext cx="47625" cy="71438"/>
              </a:xfrm>
              <a:custGeom>
                <a:avLst/>
                <a:gdLst>
                  <a:gd name="T0" fmla="*/ 5 w 30"/>
                  <a:gd name="T1" fmla="*/ 19 h 45"/>
                  <a:gd name="T2" fmla="*/ 6 w 30"/>
                  <a:gd name="T3" fmla="*/ 20 h 45"/>
                  <a:gd name="T4" fmla="*/ 9 w 30"/>
                  <a:gd name="T5" fmla="*/ 21 h 45"/>
                  <a:gd name="T6" fmla="*/ 8 w 30"/>
                  <a:gd name="T7" fmla="*/ 24 h 45"/>
                  <a:gd name="T8" fmla="*/ 8 w 30"/>
                  <a:gd name="T9" fmla="*/ 25 h 45"/>
                  <a:gd name="T10" fmla="*/ 10 w 30"/>
                  <a:gd name="T11" fmla="*/ 26 h 45"/>
                  <a:gd name="T12" fmla="*/ 12 w 30"/>
                  <a:gd name="T13" fmla="*/ 27 h 45"/>
                  <a:gd name="T14" fmla="*/ 11 w 30"/>
                  <a:gd name="T15" fmla="*/ 29 h 45"/>
                  <a:gd name="T16" fmla="*/ 9 w 30"/>
                  <a:gd name="T17" fmla="*/ 32 h 45"/>
                  <a:gd name="T18" fmla="*/ 9 w 30"/>
                  <a:gd name="T19" fmla="*/ 35 h 45"/>
                  <a:gd name="T20" fmla="*/ 9 w 30"/>
                  <a:gd name="T21" fmla="*/ 36 h 45"/>
                  <a:gd name="T22" fmla="*/ 9 w 30"/>
                  <a:gd name="T23" fmla="*/ 38 h 45"/>
                  <a:gd name="T24" fmla="*/ 11 w 30"/>
                  <a:gd name="T25" fmla="*/ 40 h 45"/>
                  <a:gd name="T26" fmla="*/ 12 w 30"/>
                  <a:gd name="T27" fmla="*/ 43 h 45"/>
                  <a:gd name="T28" fmla="*/ 16 w 30"/>
                  <a:gd name="T29" fmla="*/ 45 h 45"/>
                  <a:gd name="T30" fmla="*/ 17 w 30"/>
                  <a:gd name="T31" fmla="*/ 44 h 45"/>
                  <a:gd name="T32" fmla="*/ 19 w 30"/>
                  <a:gd name="T33" fmla="*/ 44 h 45"/>
                  <a:gd name="T34" fmla="*/ 19 w 30"/>
                  <a:gd name="T35" fmla="*/ 43 h 45"/>
                  <a:gd name="T36" fmla="*/ 23 w 30"/>
                  <a:gd name="T37" fmla="*/ 42 h 45"/>
                  <a:gd name="T38" fmla="*/ 25 w 30"/>
                  <a:gd name="T39" fmla="*/ 40 h 45"/>
                  <a:gd name="T40" fmla="*/ 27 w 30"/>
                  <a:gd name="T41" fmla="*/ 40 h 45"/>
                  <a:gd name="T42" fmla="*/ 30 w 30"/>
                  <a:gd name="T43" fmla="*/ 40 h 45"/>
                  <a:gd name="T44" fmla="*/ 29 w 30"/>
                  <a:gd name="T45" fmla="*/ 38 h 45"/>
                  <a:gd name="T46" fmla="*/ 28 w 30"/>
                  <a:gd name="T47" fmla="*/ 38 h 45"/>
                  <a:gd name="T48" fmla="*/ 27 w 30"/>
                  <a:gd name="T49" fmla="*/ 36 h 45"/>
                  <a:gd name="T50" fmla="*/ 26 w 30"/>
                  <a:gd name="T51" fmla="*/ 34 h 45"/>
                  <a:gd name="T52" fmla="*/ 26 w 30"/>
                  <a:gd name="T53" fmla="*/ 31 h 45"/>
                  <a:gd name="T54" fmla="*/ 25 w 30"/>
                  <a:gd name="T55" fmla="*/ 30 h 45"/>
                  <a:gd name="T56" fmla="*/ 24 w 30"/>
                  <a:gd name="T57" fmla="*/ 29 h 45"/>
                  <a:gd name="T58" fmla="*/ 23 w 30"/>
                  <a:gd name="T59" fmla="*/ 28 h 45"/>
                  <a:gd name="T60" fmla="*/ 21 w 30"/>
                  <a:gd name="T61" fmla="*/ 26 h 45"/>
                  <a:gd name="T62" fmla="*/ 22 w 30"/>
                  <a:gd name="T63" fmla="*/ 23 h 45"/>
                  <a:gd name="T64" fmla="*/ 23 w 30"/>
                  <a:gd name="T65" fmla="*/ 20 h 45"/>
                  <a:gd name="T66" fmla="*/ 25 w 30"/>
                  <a:gd name="T67" fmla="*/ 20 h 45"/>
                  <a:gd name="T68" fmla="*/ 26 w 30"/>
                  <a:gd name="T69" fmla="*/ 18 h 45"/>
                  <a:gd name="T70" fmla="*/ 26 w 30"/>
                  <a:gd name="T71" fmla="*/ 17 h 45"/>
                  <a:gd name="T72" fmla="*/ 26 w 30"/>
                  <a:gd name="T73" fmla="*/ 16 h 45"/>
                  <a:gd name="T74" fmla="*/ 26 w 30"/>
                  <a:gd name="T75" fmla="*/ 13 h 45"/>
                  <a:gd name="T76" fmla="*/ 21 w 30"/>
                  <a:gd name="T77" fmla="*/ 10 h 45"/>
                  <a:gd name="T78" fmla="*/ 20 w 30"/>
                  <a:gd name="T79" fmla="*/ 10 h 45"/>
                  <a:gd name="T80" fmla="*/ 18 w 30"/>
                  <a:gd name="T81" fmla="*/ 11 h 45"/>
                  <a:gd name="T82" fmla="*/ 17 w 30"/>
                  <a:gd name="T83" fmla="*/ 11 h 45"/>
                  <a:gd name="T84" fmla="*/ 18 w 30"/>
                  <a:gd name="T85" fmla="*/ 8 h 45"/>
                  <a:gd name="T86" fmla="*/ 16 w 30"/>
                  <a:gd name="T87" fmla="*/ 5 h 45"/>
                  <a:gd name="T88" fmla="*/ 12 w 30"/>
                  <a:gd name="T89" fmla="*/ 2 h 45"/>
                  <a:gd name="T90" fmla="*/ 11 w 30"/>
                  <a:gd name="T91" fmla="*/ 0 h 45"/>
                  <a:gd name="T92" fmla="*/ 9 w 30"/>
                  <a:gd name="T93" fmla="*/ 0 h 45"/>
                  <a:gd name="T94" fmla="*/ 8 w 30"/>
                  <a:gd name="T95" fmla="*/ 2 h 45"/>
                  <a:gd name="T96" fmla="*/ 6 w 30"/>
                  <a:gd name="T97" fmla="*/ 3 h 45"/>
                  <a:gd name="T98" fmla="*/ 5 w 30"/>
                  <a:gd name="T99" fmla="*/ 6 h 45"/>
                  <a:gd name="T100" fmla="*/ 6 w 30"/>
                  <a:gd name="T101" fmla="*/ 7 h 45"/>
                  <a:gd name="T102" fmla="*/ 7 w 30"/>
                  <a:gd name="T103" fmla="*/ 9 h 45"/>
                  <a:gd name="T104" fmla="*/ 5 w 30"/>
                  <a:gd name="T105" fmla="*/ 10 h 45"/>
                  <a:gd name="T106" fmla="*/ 2 w 30"/>
                  <a:gd name="T107" fmla="*/ 10 h 45"/>
                  <a:gd name="T108" fmla="*/ 1 w 30"/>
                  <a:gd name="T109" fmla="*/ 12 h 45"/>
                  <a:gd name="T110" fmla="*/ 1 w 30"/>
                  <a:gd name="T111" fmla="*/ 15 h 45"/>
                  <a:gd name="T112" fmla="*/ 5 w 30"/>
                  <a:gd name="T113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5">
                    <a:moveTo>
                      <a:pt x="5" y="19"/>
                    </a:moveTo>
                    <a:lnTo>
                      <a:pt x="5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4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1" y="29"/>
                    </a:lnTo>
                    <a:lnTo>
                      <a:pt x="10" y="30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0" y="39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4" y="12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19"/>
                    </a:lnTo>
                    <a:lnTo>
                      <a:pt x="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5" name="Freeform 191">
                <a:extLst>
                  <a:ext uri="{FF2B5EF4-FFF2-40B4-BE49-F238E27FC236}">
                    <a16:creationId xmlns:a16="http://schemas.microsoft.com/office/drawing/2014/main" id="{B751B312-4067-4304-B8E7-C9760275FDD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48288" y="3727451"/>
                <a:ext cx="127000" cy="117475"/>
              </a:xfrm>
              <a:custGeom>
                <a:avLst/>
                <a:gdLst>
                  <a:gd name="T0" fmla="*/ 86 w 151"/>
                  <a:gd name="T1" fmla="*/ 139 h 139"/>
                  <a:gd name="T2" fmla="*/ 101 w 151"/>
                  <a:gd name="T3" fmla="*/ 125 h 139"/>
                  <a:gd name="T4" fmla="*/ 107 w 151"/>
                  <a:gd name="T5" fmla="*/ 118 h 139"/>
                  <a:gd name="T6" fmla="*/ 101 w 151"/>
                  <a:gd name="T7" fmla="*/ 106 h 139"/>
                  <a:gd name="T8" fmla="*/ 97 w 151"/>
                  <a:gd name="T9" fmla="*/ 98 h 139"/>
                  <a:gd name="T10" fmla="*/ 114 w 151"/>
                  <a:gd name="T11" fmla="*/ 101 h 139"/>
                  <a:gd name="T12" fmla="*/ 132 w 151"/>
                  <a:gd name="T13" fmla="*/ 95 h 139"/>
                  <a:gd name="T14" fmla="*/ 138 w 151"/>
                  <a:gd name="T15" fmla="*/ 82 h 139"/>
                  <a:gd name="T16" fmla="*/ 138 w 151"/>
                  <a:gd name="T17" fmla="*/ 67 h 139"/>
                  <a:gd name="T18" fmla="*/ 147 w 151"/>
                  <a:gd name="T19" fmla="*/ 64 h 139"/>
                  <a:gd name="T20" fmla="*/ 144 w 151"/>
                  <a:gd name="T21" fmla="*/ 54 h 139"/>
                  <a:gd name="T22" fmla="*/ 151 w 151"/>
                  <a:gd name="T23" fmla="*/ 47 h 139"/>
                  <a:gd name="T24" fmla="*/ 140 w 151"/>
                  <a:gd name="T25" fmla="*/ 45 h 139"/>
                  <a:gd name="T26" fmla="*/ 133 w 151"/>
                  <a:gd name="T27" fmla="*/ 46 h 139"/>
                  <a:gd name="T28" fmla="*/ 140 w 151"/>
                  <a:gd name="T29" fmla="*/ 40 h 139"/>
                  <a:gd name="T30" fmla="*/ 131 w 151"/>
                  <a:gd name="T31" fmla="*/ 34 h 139"/>
                  <a:gd name="T32" fmla="*/ 123 w 151"/>
                  <a:gd name="T33" fmla="*/ 30 h 139"/>
                  <a:gd name="T34" fmla="*/ 117 w 151"/>
                  <a:gd name="T35" fmla="*/ 27 h 139"/>
                  <a:gd name="T36" fmla="*/ 128 w 151"/>
                  <a:gd name="T37" fmla="*/ 23 h 139"/>
                  <a:gd name="T38" fmla="*/ 114 w 151"/>
                  <a:gd name="T39" fmla="*/ 21 h 139"/>
                  <a:gd name="T40" fmla="*/ 99 w 151"/>
                  <a:gd name="T41" fmla="*/ 26 h 139"/>
                  <a:gd name="T42" fmla="*/ 89 w 151"/>
                  <a:gd name="T43" fmla="*/ 29 h 139"/>
                  <a:gd name="T44" fmla="*/ 66 w 151"/>
                  <a:gd name="T45" fmla="*/ 25 h 139"/>
                  <a:gd name="T46" fmla="*/ 59 w 151"/>
                  <a:gd name="T47" fmla="*/ 21 h 139"/>
                  <a:gd name="T48" fmla="*/ 46 w 151"/>
                  <a:gd name="T49" fmla="*/ 14 h 139"/>
                  <a:gd name="T50" fmla="*/ 40 w 151"/>
                  <a:gd name="T51" fmla="*/ 4 h 139"/>
                  <a:gd name="T52" fmla="*/ 35 w 151"/>
                  <a:gd name="T53" fmla="*/ 12 h 139"/>
                  <a:gd name="T54" fmla="*/ 39 w 151"/>
                  <a:gd name="T55" fmla="*/ 15 h 139"/>
                  <a:gd name="T56" fmla="*/ 32 w 151"/>
                  <a:gd name="T57" fmla="*/ 16 h 139"/>
                  <a:gd name="T58" fmla="*/ 22 w 151"/>
                  <a:gd name="T59" fmla="*/ 26 h 139"/>
                  <a:gd name="T60" fmla="*/ 18 w 151"/>
                  <a:gd name="T61" fmla="*/ 42 h 139"/>
                  <a:gd name="T62" fmla="*/ 15 w 151"/>
                  <a:gd name="T63" fmla="*/ 31 h 139"/>
                  <a:gd name="T64" fmla="*/ 18 w 151"/>
                  <a:gd name="T65" fmla="*/ 19 h 139"/>
                  <a:gd name="T66" fmla="*/ 19 w 151"/>
                  <a:gd name="T67" fmla="*/ 11 h 139"/>
                  <a:gd name="T68" fmla="*/ 16 w 151"/>
                  <a:gd name="T69" fmla="*/ 11 h 139"/>
                  <a:gd name="T70" fmla="*/ 6 w 151"/>
                  <a:gd name="T71" fmla="*/ 22 h 139"/>
                  <a:gd name="T72" fmla="*/ 0 w 151"/>
                  <a:gd name="T73" fmla="*/ 39 h 139"/>
                  <a:gd name="T74" fmla="*/ 10 w 151"/>
                  <a:gd name="T75" fmla="*/ 51 h 139"/>
                  <a:gd name="T76" fmla="*/ 9 w 151"/>
                  <a:gd name="T77" fmla="*/ 60 h 139"/>
                  <a:gd name="T78" fmla="*/ 21 w 151"/>
                  <a:gd name="T79" fmla="*/ 64 h 139"/>
                  <a:gd name="T80" fmla="*/ 34 w 151"/>
                  <a:gd name="T81" fmla="*/ 64 h 139"/>
                  <a:gd name="T82" fmla="*/ 50 w 151"/>
                  <a:gd name="T83" fmla="*/ 73 h 139"/>
                  <a:gd name="T84" fmla="*/ 61 w 151"/>
                  <a:gd name="T85" fmla="*/ 74 h 139"/>
                  <a:gd name="T86" fmla="*/ 65 w 151"/>
                  <a:gd name="T87" fmla="*/ 80 h 139"/>
                  <a:gd name="T88" fmla="*/ 61 w 151"/>
                  <a:gd name="T89" fmla="*/ 90 h 139"/>
                  <a:gd name="T90" fmla="*/ 62 w 151"/>
                  <a:gd name="T91" fmla="*/ 101 h 139"/>
                  <a:gd name="T92" fmla="*/ 63 w 151"/>
                  <a:gd name="T93" fmla="*/ 115 h 139"/>
                  <a:gd name="T94" fmla="*/ 66 w 151"/>
                  <a:gd name="T95" fmla="*/ 122 h 139"/>
                  <a:gd name="T96" fmla="*/ 57 w 151"/>
                  <a:gd name="T97" fmla="*/ 3 h 139"/>
                  <a:gd name="T98" fmla="*/ 55 w 151"/>
                  <a:gd name="T99" fmla="*/ 3 h 139"/>
                  <a:gd name="T100" fmla="*/ 48 w 151"/>
                  <a:gd name="T101" fmla="*/ 6 h 139"/>
                  <a:gd name="T102" fmla="*/ 40 w 151"/>
                  <a:gd name="T103" fmla="*/ 2 h 139"/>
                  <a:gd name="T104" fmla="*/ 104 w 151"/>
                  <a:gd name="T105" fmla="*/ 19 h 139"/>
                  <a:gd name="T106" fmla="*/ 101 w 151"/>
                  <a:gd name="T107" fmla="*/ 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39">
                    <a:moveTo>
                      <a:pt x="70" y="132"/>
                    </a:moveTo>
                    <a:cubicBezTo>
                      <a:pt x="74" y="135"/>
                      <a:pt x="74" y="135"/>
                      <a:pt x="74" y="135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1" y="139"/>
                      <a:pt x="81" y="139"/>
                      <a:pt x="81" y="139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92" y="133"/>
                      <a:pt x="92" y="133"/>
                      <a:pt x="92" y="133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101" y="125"/>
                      <a:pt x="101" y="125"/>
                      <a:pt x="101" y="125"/>
                    </a:cubicBezTo>
                    <a:cubicBezTo>
                      <a:pt x="103" y="123"/>
                      <a:pt x="103" y="123"/>
                      <a:pt x="103" y="123"/>
                    </a:cubicBezTo>
                    <a:cubicBezTo>
                      <a:pt x="108" y="122"/>
                      <a:pt x="108" y="122"/>
                      <a:pt x="108" y="122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07" y="118"/>
                      <a:pt x="107" y="118"/>
                      <a:pt x="107" y="118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8" y="100"/>
                      <a:pt x="118" y="100"/>
                      <a:pt x="118" y="100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2" y="88"/>
                      <a:pt x="142" y="88"/>
                      <a:pt x="142" y="88"/>
                    </a:cubicBezTo>
                    <a:cubicBezTo>
                      <a:pt x="142" y="85"/>
                      <a:pt x="142" y="85"/>
                      <a:pt x="142" y="85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67"/>
                      <a:pt x="138" y="67"/>
                      <a:pt x="138" y="67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2" y="67"/>
                      <a:pt x="142" y="67"/>
                      <a:pt x="142" y="67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7" y="66"/>
                      <a:pt x="147" y="66"/>
                      <a:pt x="147" y="66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2" y="62"/>
                      <a:pt x="142" y="62"/>
                      <a:pt x="142" y="62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4" y="54"/>
                      <a:pt x="144" y="54"/>
                      <a:pt x="144" y="54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51" y="47"/>
                      <a:pt x="151" y="47"/>
                      <a:pt x="151" y="47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4" y="47"/>
                      <a:pt x="134" y="47"/>
                      <a:pt x="134" y="47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39"/>
                      <a:pt x="138" y="39"/>
                      <a:pt x="138" y="39"/>
                    </a:cubicBezTo>
                    <a:cubicBezTo>
                      <a:pt x="138" y="39"/>
                      <a:pt x="138" y="39"/>
                      <a:pt x="138" y="39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23" y="25"/>
                      <a:pt x="123" y="25"/>
                      <a:pt x="123" y="25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8" y="23"/>
                      <a:pt x="128" y="23"/>
                      <a:pt x="128" y="23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61" y="116"/>
                      <a:pt x="61" y="116"/>
                      <a:pt x="61" y="116"/>
                    </a:cubicBezTo>
                    <a:cubicBezTo>
                      <a:pt x="62" y="116"/>
                      <a:pt x="62" y="116"/>
                      <a:pt x="62" y="116"/>
                    </a:cubicBezTo>
                    <a:cubicBezTo>
                      <a:pt x="63" y="115"/>
                      <a:pt x="63" y="115"/>
                      <a:pt x="63" y="115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5" y="118"/>
                      <a:pt x="65" y="118"/>
                      <a:pt x="65" y="118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7" y="125"/>
                      <a:pt x="67" y="125"/>
                      <a:pt x="67" y="125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0" y="132"/>
                      <a:pt x="70" y="132"/>
                      <a:pt x="70" y="132"/>
                    </a:cubicBezTo>
                    <a:close/>
                    <a:moveTo>
                      <a:pt x="55" y="3"/>
                    </a:moveTo>
                    <a:cubicBezTo>
                      <a:pt x="57" y="3"/>
                      <a:pt x="57" y="3"/>
                      <a:pt x="57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lnTo>
                      <a:pt x="55" y="3"/>
                    </a:lnTo>
                    <a:close/>
                    <a:moveTo>
                      <a:pt x="47" y="2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6" y="3"/>
                      <a:pt x="46" y="3"/>
                      <a:pt x="46" y="3"/>
                    </a:cubicBezTo>
                    <a:lnTo>
                      <a:pt x="47" y="2"/>
                    </a:lnTo>
                    <a:close/>
                    <a:moveTo>
                      <a:pt x="36" y="0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36" y="0"/>
                    </a:lnTo>
                    <a:close/>
                    <a:moveTo>
                      <a:pt x="100" y="19"/>
                    </a:moveTo>
                    <a:cubicBezTo>
                      <a:pt x="103" y="17"/>
                      <a:pt x="103" y="17"/>
                      <a:pt x="103" y="17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0" y="19"/>
                      <a:pt x="100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6" name="Freeform 192">
                <a:extLst>
                  <a:ext uri="{FF2B5EF4-FFF2-40B4-BE49-F238E27FC236}">
                    <a16:creationId xmlns:a16="http://schemas.microsoft.com/office/drawing/2014/main" id="{39B7B74D-E2B4-4A57-8D27-658155D4E3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94313" y="3729038"/>
                <a:ext cx="112713" cy="163513"/>
              </a:xfrm>
              <a:custGeom>
                <a:avLst/>
                <a:gdLst>
                  <a:gd name="T0" fmla="*/ 58 w 71"/>
                  <a:gd name="T1" fmla="*/ 84 h 103"/>
                  <a:gd name="T2" fmla="*/ 57 w 71"/>
                  <a:gd name="T3" fmla="*/ 74 h 103"/>
                  <a:gd name="T4" fmla="*/ 58 w 71"/>
                  <a:gd name="T5" fmla="*/ 71 h 103"/>
                  <a:gd name="T6" fmla="*/ 63 w 71"/>
                  <a:gd name="T7" fmla="*/ 66 h 103"/>
                  <a:gd name="T8" fmla="*/ 68 w 71"/>
                  <a:gd name="T9" fmla="*/ 64 h 103"/>
                  <a:gd name="T10" fmla="*/ 71 w 71"/>
                  <a:gd name="T11" fmla="*/ 69 h 103"/>
                  <a:gd name="T12" fmla="*/ 69 w 71"/>
                  <a:gd name="T13" fmla="*/ 62 h 103"/>
                  <a:gd name="T14" fmla="*/ 67 w 71"/>
                  <a:gd name="T15" fmla="*/ 61 h 103"/>
                  <a:gd name="T16" fmla="*/ 67 w 71"/>
                  <a:gd name="T17" fmla="*/ 51 h 103"/>
                  <a:gd name="T18" fmla="*/ 67 w 71"/>
                  <a:gd name="T19" fmla="*/ 44 h 103"/>
                  <a:gd name="T20" fmla="*/ 69 w 71"/>
                  <a:gd name="T21" fmla="*/ 38 h 103"/>
                  <a:gd name="T22" fmla="*/ 64 w 71"/>
                  <a:gd name="T23" fmla="*/ 38 h 103"/>
                  <a:gd name="T24" fmla="*/ 60 w 71"/>
                  <a:gd name="T25" fmla="*/ 38 h 103"/>
                  <a:gd name="T26" fmla="*/ 49 w 71"/>
                  <a:gd name="T27" fmla="*/ 33 h 103"/>
                  <a:gd name="T28" fmla="*/ 43 w 71"/>
                  <a:gd name="T29" fmla="*/ 33 h 103"/>
                  <a:gd name="T30" fmla="*/ 40 w 71"/>
                  <a:gd name="T31" fmla="*/ 29 h 103"/>
                  <a:gd name="T32" fmla="*/ 37 w 71"/>
                  <a:gd name="T33" fmla="*/ 20 h 103"/>
                  <a:gd name="T34" fmla="*/ 35 w 71"/>
                  <a:gd name="T35" fmla="*/ 16 h 103"/>
                  <a:gd name="T36" fmla="*/ 40 w 71"/>
                  <a:gd name="T37" fmla="*/ 9 h 103"/>
                  <a:gd name="T38" fmla="*/ 46 w 71"/>
                  <a:gd name="T39" fmla="*/ 4 h 103"/>
                  <a:gd name="T40" fmla="*/ 47 w 71"/>
                  <a:gd name="T41" fmla="*/ 1 h 103"/>
                  <a:gd name="T42" fmla="*/ 43 w 71"/>
                  <a:gd name="T43" fmla="*/ 1 h 103"/>
                  <a:gd name="T44" fmla="*/ 41 w 71"/>
                  <a:gd name="T45" fmla="*/ 3 h 103"/>
                  <a:gd name="T46" fmla="*/ 34 w 71"/>
                  <a:gd name="T47" fmla="*/ 7 h 103"/>
                  <a:gd name="T48" fmla="*/ 29 w 71"/>
                  <a:gd name="T49" fmla="*/ 9 h 103"/>
                  <a:gd name="T50" fmla="*/ 28 w 71"/>
                  <a:gd name="T51" fmla="*/ 9 h 103"/>
                  <a:gd name="T52" fmla="*/ 23 w 71"/>
                  <a:gd name="T53" fmla="*/ 9 h 103"/>
                  <a:gd name="T54" fmla="*/ 20 w 71"/>
                  <a:gd name="T55" fmla="*/ 16 h 103"/>
                  <a:gd name="T56" fmla="*/ 18 w 71"/>
                  <a:gd name="T57" fmla="*/ 19 h 103"/>
                  <a:gd name="T58" fmla="*/ 13 w 71"/>
                  <a:gd name="T59" fmla="*/ 23 h 103"/>
                  <a:gd name="T60" fmla="*/ 13 w 71"/>
                  <a:gd name="T61" fmla="*/ 28 h 103"/>
                  <a:gd name="T62" fmla="*/ 11 w 71"/>
                  <a:gd name="T63" fmla="*/ 26 h 103"/>
                  <a:gd name="T64" fmla="*/ 10 w 71"/>
                  <a:gd name="T65" fmla="*/ 26 h 103"/>
                  <a:gd name="T66" fmla="*/ 6 w 71"/>
                  <a:gd name="T67" fmla="*/ 32 h 103"/>
                  <a:gd name="T68" fmla="*/ 8 w 71"/>
                  <a:gd name="T69" fmla="*/ 36 h 103"/>
                  <a:gd name="T70" fmla="*/ 9 w 71"/>
                  <a:gd name="T71" fmla="*/ 40 h 103"/>
                  <a:gd name="T72" fmla="*/ 9 w 71"/>
                  <a:gd name="T73" fmla="*/ 43 h 103"/>
                  <a:gd name="T74" fmla="*/ 8 w 71"/>
                  <a:gd name="T75" fmla="*/ 51 h 103"/>
                  <a:gd name="T76" fmla="*/ 11 w 71"/>
                  <a:gd name="T77" fmla="*/ 53 h 103"/>
                  <a:gd name="T78" fmla="*/ 7 w 71"/>
                  <a:gd name="T79" fmla="*/ 59 h 103"/>
                  <a:gd name="T80" fmla="*/ 0 w 71"/>
                  <a:gd name="T81" fmla="*/ 67 h 103"/>
                  <a:gd name="T82" fmla="*/ 7 w 71"/>
                  <a:gd name="T83" fmla="*/ 72 h 103"/>
                  <a:gd name="T84" fmla="*/ 12 w 71"/>
                  <a:gd name="T85" fmla="*/ 77 h 103"/>
                  <a:gd name="T86" fmla="*/ 16 w 71"/>
                  <a:gd name="T87" fmla="*/ 75 h 103"/>
                  <a:gd name="T88" fmla="*/ 21 w 71"/>
                  <a:gd name="T89" fmla="*/ 77 h 103"/>
                  <a:gd name="T90" fmla="*/ 25 w 71"/>
                  <a:gd name="T91" fmla="*/ 79 h 103"/>
                  <a:gd name="T92" fmla="*/ 29 w 71"/>
                  <a:gd name="T93" fmla="*/ 84 h 103"/>
                  <a:gd name="T94" fmla="*/ 34 w 71"/>
                  <a:gd name="T95" fmla="*/ 89 h 103"/>
                  <a:gd name="T96" fmla="*/ 38 w 71"/>
                  <a:gd name="T97" fmla="*/ 92 h 103"/>
                  <a:gd name="T98" fmla="*/ 44 w 71"/>
                  <a:gd name="T99" fmla="*/ 91 h 103"/>
                  <a:gd name="T100" fmla="*/ 50 w 71"/>
                  <a:gd name="T101" fmla="*/ 91 h 103"/>
                  <a:gd name="T102" fmla="*/ 49 w 71"/>
                  <a:gd name="T103" fmla="*/ 100 h 103"/>
                  <a:gd name="T104" fmla="*/ 53 w 71"/>
                  <a:gd name="T10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1" h="103">
                    <a:moveTo>
                      <a:pt x="53" y="103"/>
                    </a:moveTo>
                    <a:lnTo>
                      <a:pt x="55" y="99"/>
                    </a:lnTo>
                    <a:lnTo>
                      <a:pt x="58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6" y="81"/>
                    </a:lnTo>
                    <a:lnTo>
                      <a:pt x="54" y="80"/>
                    </a:lnTo>
                    <a:lnTo>
                      <a:pt x="53" y="78"/>
                    </a:lnTo>
                    <a:lnTo>
                      <a:pt x="53" y="75"/>
                    </a:lnTo>
                    <a:lnTo>
                      <a:pt x="57" y="74"/>
                    </a:lnTo>
                    <a:lnTo>
                      <a:pt x="58" y="74"/>
                    </a:lnTo>
                    <a:lnTo>
                      <a:pt x="59" y="74"/>
                    </a:lnTo>
                    <a:lnTo>
                      <a:pt x="58" y="73"/>
                    </a:lnTo>
                    <a:lnTo>
                      <a:pt x="59" y="72"/>
                    </a:lnTo>
                    <a:lnTo>
                      <a:pt x="58" y="71"/>
                    </a:lnTo>
                    <a:lnTo>
                      <a:pt x="56" y="70"/>
                    </a:lnTo>
                    <a:lnTo>
                      <a:pt x="55" y="69"/>
                    </a:lnTo>
                    <a:lnTo>
                      <a:pt x="55" y="66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4" y="66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7" y="65"/>
                    </a:lnTo>
                    <a:lnTo>
                      <a:pt x="68" y="64"/>
                    </a:lnTo>
                    <a:lnTo>
                      <a:pt x="68" y="65"/>
                    </a:lnTo>
                    <a:lnTo>
                      <a:pt x="69" y="66"/>
                    </a:lnTo>
                    <a:lnTo>
                      <a:pt x="70" y="68"/>
                    </a:lnTo>
                    <a:lnTo>
                      <a:pt x="70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0" y="65"/>
                    </a:lnTo>
                    <a:lnTo>
                      <a:pt x="69" y="64"/>
                    </a:lnTo>
                    <a:lnTo>
                      <a:pt x="70" y="63"/>
                    </a:lnTo>
                    <a:lnTo>
                      <a:pt x="69" y="62"/>
                    </a:lnTo>
                    <a:lnTo>
                      <a:pt x="68" y="62"/>
                    </a:lnTo>
                    <a:lnTo>
                      <a:pt x="68" y="61"/>
                    </a:lnTo>
                    <a:lnTo>
                      <a:pt x="68" y="60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67" y="60"/>
                    </a:lnTo>
                    <a:lnTo>
                      <a:pt x="68" y="56"/>
                    </a:lnTo>
                    <a:lnTo>
                      <a:pt x="67" y="53"/>
                    </a:lnTo>
                    <a:lnTo>
                      <a:pt x="67" y="52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7" y="47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3" y="39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8" y="38"/>
                    </a:lnTo>
                    <a:lnTo>
                      <a:pt x="53" y="34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4" y="34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2"/>
                    </a:lnTo>
                    <a:lnTo>
                      <a:pt x="39" y="31"/>
                    </a:lnTo>
                    <a:lnTo>
                      <a:pt x="39" y="30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39" y="25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8" y="11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7" y="1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9" y="5"/>
                    </a:lnTo>
                    <a:lnTo>
                      <a:pt x="37" y="6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1" y="12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8" y="29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9" y="46"/>
                    </a:lnTo>
                    <a:lnTo>
                      <a:pt x="9" y="49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9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8"/>
                    </a:lnTo>
                    <a:lnTo>
                      <a:pt x="7" y="59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2" y="77"/>
                    </a:lnTo>
                    <a:lnTo>
                      <a:pt x="13" y="77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6" y="75"/>
                    </a:lnTo>
                    <a:lnTo>
                      <a:pt x="17" y="75"/>
                    </a:lnTo>
                    <a:lnTo>
                      <a:pt x="19" y="75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2" y="78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6" y="79"/>
                    </a:lnTo>
                    <a:lnTo>
                      <a:pt x="27" y="81"/>
                    </a:lnTo>
                    <a:lnTo>
                      <a:pt x="27" y="82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32" y="85"/>
                    </a:lnTo>
                    <a:lnTo>
                      <a:pt x="33" y="87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4" y="89"/>
                    </a:lnTo>
                    <a:lnTo>
                      <a:pt x="35" y="90"/>
                    </a:lnTo>
                    <a:lnTo>
                      <a:pt x="34" y="91"/>
                    </a:lnTo>
                    <a:lnTo>
                      <a:pt x="35" y="92"/>
                    </a:lnTo>
                    <a:lnTo>
                      <a:pt x="36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6" y="92"/>
                    </a:lnTo>
                    <a:lnTo>
                      <a:pt x="48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1" y="92"/>
                    </a:lnTo>
                    <a:lnTo>
                      <a:pt x="52" y="93"/>
                    </a:lnTo>
                    <a:lnTo>
                      <a:pt x="53" y="92"/>
                    </a:lnTo>
                    <a:lnTo>
                      <a:pt x="53" y="93"/>
                    </a:lnTo>
                    <a:lnTo>
                      <a:pt x="49" y="100"/>
                    </a:lnTo>
                    <a:lnTo>
                      <a:pt x="49" y="101"/>
                    </a:lnTo>
                    <a:lnTo>
                      <a:pt x="51" y="100"/>
                    </a:lnTo>
                    <a:lnTo>
                      <a:pt x="52" y="100"/>
                    </a:lnTo>
                    <a:lnTo>
                      <a:pt x="53" y="101"/>
                    </a:lnTo>
                    <a:lnTo>
                      <a:pt x="5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7" name="Freeform 193">
                <a:extLst>
                  <a:ext uri="{FF2B5EF4-FFF2-40B4-BE49-F238E27FC236}">
                    <a16:creationId xmlns:a16="http://schemas.microsoft.com/office/drawing/2014/main" id="{03459F21-1E3D-4E2B-A1F9-9C060ED7CE4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73675" y="3836988"/>
                <a:ext cx="55563" cy="61913"/>
              </a:xfrm>
              <a:custGeom>
                <a:avLst/>
                <a:gdLst>
                  <a:gd name="T0" fmla="*/ 34 w 35"/>
                  <a:gd name="T1" fmla="*/ 9 h 39"/>
                  <a:gd name="T2" fmla="*/ 33 w 35"/>
                  <a:gd name="T3" fmla="*/ 8 h 39"/>
                  <a:gd name="T4" fmla="*/ 30 w 35"/>
                  <a:gd name="T5" fmla="*/ 7 h 39"/>
                  <a:gd name="T6" fmla="*/ 28 w 35"/>
                  <a:gd name="T7" fmla="*/ 7 h 39"/>
                  <a:gd name="T8" fmla="*/ 28 w 35"/>
                  <a:gd name="T9" fmla="*/ 10 h 39"/>
                  <a:gd name="T10" fmla="*/ 25 w 35"/>
                  <a:gd name="T11" fmla="*/ 9 h 39"/>
                  <a:gd name="T12" fmla="*/ 21 w 35"/>
                  <a:gd name="T13" fmla="*/ 7 h 39"/>
                  <a:gd name="T14" fmla="*/ 21 w 35"/>
                  <a:gd name="T15" fmla="*/ 5 h 39"/>
                  <a:gd name="T16" fmla="*/ 19 w 35"/>
                  <a:gd name="T17" fmla="*/ 4 h 39"/>
                  <a:gd name="T18" fmla="*/ 14 w 35"/>
                  <a:gd name="T19" fmla="*/ 1 h 39"/>
                  <a:gd name="T20" fmla="*/ 12 w 35"/>
                  <a:gd name="T21" fmla="*/ 2 h 39"/>
                  <a:gd name="T22" fmla="*/ 7 w 35"/>
                  <a:gd name="T23" fmla="*/ 4 h 39"/>
                  <a:gd name="T24" fmla="*/ 5 w 35"/>
                  <a:gd name="T25" fmla="*/ 5 h 39"/>
                  <a:gd name="T26" fmla="*/ 5 w 35"/>
                  <a:gd name="T27" fmla="*/ 7 h 39"/>
                  <a:gd name="T28" fmla="*/ 6 w 35"/>
                  <a:gd name="T29" fmla="*/ 10 h 39"/>
                  <a:gd name="T30" fmla="*/ 3 w 35"/>
                  <a:gd name="T31" fmla="*/ 13 h 39"/>
                  <a:gd name="T32" fmla="*/ 2 w 35"/>
                  <a:gd name="T33" fmla="*/ 15 h 39"/>
                  <a:gd name="T34" fmla="*/ 0 w 35"/>
                  <a:gd name="T35" fmla="*/ 17 h 39"/>
                  <a:gd name="T36" fmla="*/ 1 w 35"/>
                  <a:gd name="T37" fmla="*/ 19 h 39"/>
                  <a:gd name="T38" fmla="*/ 1 w 35"/>
                  <a:gd name="T39" fmla="*/ 22 h 39"/>
                  <a:gd name="T40" fmla="*/ 0 w 35"/>
                  <a:gd name="T41" fmla="*/ 23 h 39"/>
                  <a:gd name="T42" fmla="*/ 2 w 35"/>
                  <a:gd name="T43" fmla="*/ 25 h 39"/>
                  <a:gd name="T44" fmla="*/ 4 w 35"/>
                  <a:gd name="T45" fmla="*/ 27 h 39"/>
                  <a:gd name="T46" fmla="*/ 5 w 35"/>
                  <a:gd name="T47" fmla="*/ 25 h 39"/>
                  <a:gd name="T48" fmla="*/ 6 w 35"/>
                  <a:gd name="T49" fmla="*/ 23 h 39"/>
                  <a:gd name="T50" fmla="*/ 6 w 35"/>
                  <a:gd name="T51" fmla="*/ 25 h 39"/>
                  <a:gd name="T52" fmla="*/ 7 w 35"/>
                  <a:gd name="T53" fmla="*/ 24 h 39"/>
                  <a:gd name="T54" fmla="*/ 7 w 35"/>
                  <a:gd name="T55" fmla="*/ 25 h 39"/>
                  <a:gd name="T56" fmla="*/ 7 w 35"/>
                  <a:gd name="T57" fmla="*/ 28 h 39"/>
                  <a:gd name="T58" fmla="*/ 5 w 35"/>
                  <a:gd name="T59" fmla="*/ 31 h 39"/>
                  <a:gd name="T60" fmla="*/ 6 w 35"/>
                  <a:gd name="T61" fmla="*/ 33 h 39"/>
                  <a:gd name="T62" fmla="*/ 4 w 35"/>
                  <a:gd name="T63" fmla="*/ 34 h 39"/>
                  <a:gd name="T64" fmla="*/ 5 w 35"/>
                  <a:gd name="T65" fmla="*/ 36 h 39"/>
                  <a:gd name="T66" fmla="*/ 7 w 35"/>
                  <a:gd name="T67" fmla="*/ 36 h 39"/>
                  <a:gd name="T68" fmla="*/ 10 w 35"/>
                  <a:gd name="T69" fmla="*/ 37 h 39"/>
                  <a:gd name="T70" fmla="*/ 13 w 35"/>
                  <a:gd name="T71" fmla="*/ 39 h 39"/>
                  <a:gd name="T72" fmla="*/ 18 w 35"/>
                  <a:gd name="T73" fmla="*/ 29 h 39"/>
                  <a:gd name="T74" fmla="*/ 25 w 35"/>
                  <a:gd name="T75" fmla="*/ 26 h 39"/>
                  <a:gd name="T76" fmla="*/ 32 w 35"/>
                  <a:gd name="T77" fmla="*/ 20 h 39"/>
                  <a:gd name="T78" fmla="*/ 35 w 35"/>
                  <a:gd name="T79" fmla="*/ 16 h 39"/>
                  <a:gd name="T80" fmla="*/ 35 w 35"/>
                  <a:gd name="T81" fmla="*/ 14 h 39"/>
                  <a:gd name="T82" fmla="*/ 34 w 35"/>
                  <a:gd name="T83" fmla="*/ 11 h 39"/>
                  <a:gd name="T84" fmla="*/ 34 w 35"/>
                  <a:gd name="T85" fmla="*/ 9 h 39"/>
                  <a:gd name="T86" fmla="*/ 4 w 35"/>
                  <a:gd name="T87" fmla="*/ 29 h 39"/>
                  <a:gd name="T88" fmla="*/ 5 w 35"/>
                  <a:gd name="T89" fmla="*/ 27 h 39"/>
                  <a:gd name="T90" fmla="*/ 6 w 35"/>
                  <a:gd name="T91" fmla="*/ 27 h 39"/>
                  <a:gd name="T92" fmla="*/ 6 w 35"/>
                  <a:gd name="T93" fmla="*/ 28 h 39"/>
                  <a:gd name="T94" fmla="*/ 5 w 35"/>
                  <a:gd name="T95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" h="39">
                    <a:moveTo>
                      <a:pt x="34" y="9"/>
                    </a:moveTo>
                    <a:lnTo>
                      <a:pt x="34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5" y="26"/>
                    </a:lnTo>
                    <a:lnTo>
                      <a:pt x="28" y="24"/>
                    </a:lnTo>
                    <a:lnTo>
                      <a:pt x="32" y="20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9"/>
                    </a:lnTo>
                    <a:close/>
                    <a:moveTo>
                      <a:pt x="4" y="29"/>
                    </a:moveTo>
                    <a:lnTo>
                      <a:pt x="4" y="28"/>
                    </a:lnTo>
                    <a:lnTo>
                      <a:pt x="5" y="27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8" name="Freeform 194">
                <a:extLst>
                  <a:ext uri="{FF2B5EF4-FFF2-40B4-BE49-F238E27FC236}">
                    <a16:creationId xmlns:a16="http://schemas.microsoft.com/office/drawing/2014/main" id="{920B10A6-D660-43CB-9FB2-A6BCCA55B1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70500" y="3851276"/>
                <a:ext cx="122238" cy="180975"/>
              </a:xfrm>
              <a:custGeom>
                <a:avLst/>
                <a:gdLst>
                  <a:gd name="T0" fmla="*/ 71 w 77"/>
                  <a:gd name="T1" fmla="*/ 67 h 114"/>
                  <a:gd name="T2" fmla="*/ 66 w 77"/>
                  <a:gd name="T3" fmla="*/ 67 h 114"/>
                  <a:gd name="T4" fmla="*/ 66 w 77"/>
                  <a:gd name="T5" fmla="*/ 60 h 114"/>
                  <a:gd name="T6" fmla="*/ 61 w 77"/>
                  <a:gd name="T7" fmla="*/ 61 h 114"/>
                  <a:gd name="T8" fmla="*/ 54 w 77"/>
                  <a:gd name="T9" fmla="*/ 58 h 114"/>
                  <a:gd name="T10" fmla="*/ 47 w 77"/>
                  <a:gd name="T11" fmla="*/ 51 h 114"/>
                  <a:gd name="T12" fmla="*/ 46 w 77"/>
                  <a:gd name="T13" fmla="*/ 46 h 114"/>
                  <a:gd name="T14" fmla="*/ 46 w 77"/>
                  <a:gd name="T15" fmla="*/ 42 h 114"/>
                  <a:gd name="T16" fmla="*/ 49 w 77"/>
                  <a:gd name="T17" fmla="*/ 39 h 114"/>
                  <a:gd name="T18" fmla="*/ 50 w 77"/>
                  <a:gd name="T19" fmla="*/ 33 h 114"/>
                  <a:gd name="T20" fmla="*/ 54 w 77"/>
                  <a:gd name="T21" fmla="*/ 30 h 114"/>
                  <a:gd name="T22" fmla="*/ 63 w 77"/>
                  <a:gd name="T23" fmla="*/ 27 h 114"/>
                  <a:gd name="T24" fmla="*/ 65 w 77"/>
                  <a:gd name="T25" fmla="*/ 25 h 114"/>
                  <a:gd name="T26" fmla="*/ 68 w 77"/>
                  <a:gd name="T27" fmla="*/ 27 h 114"/>
                  <a:gd name="T28" fmla="*/ 64 w 77"/>
                  <a:gd name="T29" fmla="*/ 24 h 114"/>
                  <a:gd name="T30" fmla="*/ 67 w 77"/>
                  <a:gd name="T31" fmla="*/ 16 h 114"/>
                  <a:gd name="T32" fmla="*/ 64 w 77"/>
                  <a:gd name="T33" fmla="*/ 14 h 114"/>
                  <a:gd name="T34" fmla="*/ 57 w 77"/>
                  <a:gd name="T35" fmla="*/ 14 h 114"/>
                  <a:gd name="T36" fmla="*/ 53 w 77"/>
                  <a:gd name="T37" fmla="*/ 15 h 114"/>
                  <a:gd name="T38" fmla="*/ 50 w 77"/>
                  <a:gd name="T39" fmla="*/ 13 h 114"/>
                  <a:gd name="T40" fmla="*/ 48 w 77"/>
                  <a:gd name="T41" fmla="*/ 10 h 114"/>
                  <a:gd name="T42" fmla="*/ 42 w 77"/>
                  <a:gd name="T43" fmla="*/ 5 h 114"/>
                  <a:gd name="T44" fmla="*/ 39 w 77"/>
                  <a:gd name="T45" fmla="*/ 2 h 114"/>
                  <a:gd name="T46" fmla="*/ 36 w 77"/>
                  <a:gd name="T47" fmla="*/ 1 h 114"/>
                  <a:gd name="T48" fmla="*/ 37 w 77"/>
                  <a:gd name="T49" fmla="*/ 6 h 114"/>
                  <a:gd name="T50" fmla="*/ 30 w 77"/>
                  <a:gd name="T51" fmla="*/ 15 h 114"/>
                  <a:gd name="T52" fmla="*/ 16 w 77"/>
                  <a:gd name="T53" fmla="*/ 29 h 114"/>
                  <a:gd name="T54" fmla="*/ 11 w 77"/>
                  <a:gd name="T55" fmla="*/ 28 h 114"/>
                  <a:gd name="T56" fmla="*/ 6 w 77"/>
                  <a:gd name="T57" fmla="*/ 27 h 114"/>
                  <a:gd name="T58" fmla="*/ 8 w 77"/>
                  <a:gd name="T59" fmla="*/ 22 h 114"/>
                  <a:gd name="T60" fmla="*/ 3 w 77"/>
                  <a:gd name="T61" fmla="*/ 24 h 114"/>
                  <a:gd name="T62" fmla="*/ 0 w 77"/>
                  <a:gd name="T63" fmla="*/ 30 h 114"/>
                  <a:gd name="T64" fmla="*/ 0 w 77"/>
                  <a:gd name="T65" fmla="*/ 32 h 114"/>
                  <a:gd name="T66" fmla="*/ 1 w 77"/>
                  <a:gd name="T67" fmla="*/ 37 h 114"/>
                  <a:gd name="T68" fmla="*/ 2 w 77"/>
                  <a:gd name="T69" fmla="*/ 39 h 114"/>
                  <a:gd name="T70" fmla="*/ 9 w 77"/>
                  <a:gd name="T71" fmla="*/ 43 h 114"/>
                  <a:gd name="T72" fmla="*/ 12 w 77"/>
                  <a:gd name="T73" fmla="*/ 49 h 114"/>
                  <a:gd name="T74" fmla="*/ 17 w 77"/>
                  <a:gd name="T75" fmla="*/ 55 h 114"/>
                  <a:gd name="T76" fmla="*/ 20 w 77"/>
                  <a:gd name="T77" fmla="*/ 60 h 114"/>
                  <a:gd name="T78" fmla="*/ 22 w 77"/>
                  <a:gd name="T79" fmla="*/ 67 h 114"/>
                  <a:gd name="T80" fmla="*/ 23 w 77"/>
                  <a:gd name="T81" fmla="*/ 70 h 114"/>
                  <a:gd name="T82" fmla="*/ 27 w 77"/>
                  <a:gd name="T83" fmla="*/ 75 h 114"/>
                  <a:gd name="T84" fmla="*/ 31 w 77"/>
                  <a:gd name="T85" fmla="*/ 81 h 114"/>
                  <a:gd name="T86" fmla="*/ 32 w 77"/>
                  <a:gd name="T87" fmla="*/ 85 h 114"/>
                  <a:gd name="T88" fmla="*/ 33 w 77"/>
                  <a:gd name="T89" fmla="*/ 87 h 114"/>
                  <a:gd name="T90" fmla="*/ 36 w 77"/>
                  <a:gd name="T91" fmla="*/ 90 h 114"/>
                  <a:gd name="T92" fmla="*/ 39 w 77"/>
                  <a:gd name="T93" fmla="*/ 94 h 114"/>
                  <a:gd name="T94" fmla="*/ 43 w 77"/>
                  <a:gd name="T95" fmla="*/ 96 h 114"/>
                  <a:gd name="T96" fmla="*/ 46 w 77"/>
                  <a:gd name="T97" fmla="*/ 98 h 114"/>
                  <a:gd name="T98" fmla="*/ 49 w 77"/>
                  <a:gd name="T99" fmla="*/ 101 h 114"/>
                  <a:gd name="T100" fmla="*/ 55 w 77"/>
                  <a:gd name="T101" fmla="*/ 103 h 114"/>
                  <a:gd name="T102" fmla="*/ 58 w 77"/>
                  <a:gd name="T103" fmla="*/ 105 h 114"/>
                  <a:gd name="T104" fmla="*/ 62 w 77"/>
                  <a:gd name="T105" fmla="*/ 108 h 114"/>
                  <a:gd name="T106" fmla="*/ 65 w 77"/>
                  <a:gd name="T107" fmla="*/ 111 h 114"/>
                  <a:gd name="T108" fmla="*/ 69 w 77"/>
                  <a:gd name="T109" fmla="*/ 114 h 114"/>
                  <a:gd name="T110" fmla="*/ 74 w 77"/>
                  <a:gd name="T111" fmla="*/ 112 h 114"/>
                  <a:gd name="T112" fmla="*/ 74 w 77"/>
                  <a:gd name="T113" fmla="*/ 108 h 114"/>
                  <a:gd name="T114" fmla="*/ 74 w 77"/>
                  <a:gd name="T115" fmla="*/ 107 h 114"/>
                  <a:gd name="T116" fmla="*/ 77 w 77"/>
                  <a:gd name="T117" fmla="*/ 101 h 114"/>
                  <a:gd name="T118" fmla="*/ 76 w 77"/>
                  <a:gd name="T119" fmla="*/ 94 h 114"/>
                  <a:gd name="T120" fmla="*/ 76 w 77"/>
                  <a:gd name="T121" fmla="*/ 86 h 114"/>
                  <a:gd name="T122" fmla="*/ 77 w 77"/>
                  <a:gd name="T123" fmla="*/ 7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7" h="114">
                    <a:moveTo>
                      <a:pt x="72" y="68"/>
                    </a:moveTo>
                    <a:lnTo>
                      <a:pt x="72" y="68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69" y="67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6" y="66"/>
                    </a:lnTo>
                    <a:lnTo>
                      <a:pt x="66" y="62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4" y="59"/>
                    </a:lnTo>
                    <a:lnTo>
                      <a:pt x="61" y="61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55" y="59"/>
                    </a:lnTo>
                    <a:lnTo>
                      <a:pt x="54" y="58"/>
                    </a:lnTo>
                    <a:lnTo>
                      <a:pt x="52" y="57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47" y="51"/>
                    </a:lnTo>
                    <a:lnTo>
                      <a:pt x="45" y="49"/>
                    </a:lnTo>
                    <a:lnTo>
                      <a:pt x="46" y="48"/>
                    </a:lnTo>
                    <a:lnTo>
                      <a:pt x="45" y="47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0"/>
                    </a:lnTo>
                    <a:lnTo>
                      <a:pt x="49" y="39"/>
                    </a:lnTo>
                    <a:lnTo>
                      <a:pt x="48" y="37"/>
                    </a:lnTo>
                    <a:lnTo>
                      <a:pt x="50" y="35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4" y="30"/>
                    </a:lnTo>
                    <a:lnTo>
                      <a:pt x="55" y="29"/>
                    </a:lnTo>
                    <a:lnTo>
                      <a:pt x="56" y="29"/>
                    </a:lnTo>
                    <a:lnTo>
                      <a:pt x="59" y="28"/>
                    </a:lnTo>
                    <a:lnTo>
                      <a:pt x="63" y="27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5" y="25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4"/>
                    </a:lnTo>
                    <a:lnTo>
                      <a:pt x="64" y="23"/>
                    </a:lnTo>
                    <a:lnTo>
                      <a:pt x="68" y="16"/>
                    </a:lnTo>
                    <a:lnTo>
                      <a:pt x="68" y="15"/>
                    </a:lnTo>
                    <a:lnTo>
                      <a:pt x="67" y="16"/>
                    </a:lnTo>
                    <a:lnTo>
                      <a:pt x="66" y="15"/>
                    </a:lnTo>
                    <a:lnTo>
                      <a:pt x="65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1" y="15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50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49" y="12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4" y="11"/>
                    </a:lnTo>
                    <a:lnTo>
                      <a:pt x="30" y="15"/>
                    </a:lnTo>
                    <a:lnTo>
                      <a:pt x="27" y="17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2" y="39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9" y="43"/>
                    </a:lnTo>
                    <a:lnTo>
                      <a:pt x="10" y="44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2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6" y="53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20" y="60"/>
                    </a:lnTo>
                    <a:lnTo>
                      <a:pt x="20" y="61"/>
                    </a:lnTo>
                    <a:lnTo>
                      <a:pt x="19" y="62"/>
                    </a:lnTo>
                    <a:lnTo>
                      <a:pt x="20" y="64"/>
                    </a:lnTo>
                    <a:lnTo>
                      <a:pt x="22" y="67"/>
                    </a:lnTo>
                    <a:lnTo>
                      <a:pt x="23" y="68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6" y="71"/>
                    </a:lnTo>
                    <a:lnTo>
                      <a:pt x="26" y="73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30" y="80"/>
                    </a:lnTo>
                    <a:lnTo>
                      <a:pt x="31" y="81"/>
                    </a:lnTo>
                    <a:lnTo>
                      <a:pt x="33" y="84"/>
                    </a:lnTo>
                    <a:lnTo>
                      <a:pt x="33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3" y="87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6" y="90"/>
                    </a:lnTo>
                    <a:lnTo>
                      <a:pt x="37" y="92"/>
                    </a:lnTo>
                    <a:lnTo>
                      <a:pt x="38" y="93"/>
                    </a:lnTo>
                    <a:lnTo>
                      <a:pt x="38" y="94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0" y="95"/>
                    </a:lnTo>
                    <a:lnTo>
                      <a:pt x="41" y="96"/>
                    </a:lnTo>
                    <a:lnTo>
                      <a:pt x="43" y="96"/>
                    </a:lnTo>
                    <a:lnTo>
                      <a:pt x="44" y="95"/>
                    </a:lnTo>
                    <a:lnTo>
                      <a:pt x="43" y="96"/>
                    </a:lnTo>
                    <a:lnTo>
                      <a:pt x="44" y="97"/>
                    </a:lnTo>
                    <a:lnTo>
                      <a:pt x="46" y="98"/>
                    </a:lnTo>
                    <a:lnTo>
                      <a:pt x="47" y="99"/>
                    </a:lnTo>
                    <a:lnTo>
                      <a:pt x="47" y="100"/>
                    </a:lnTo>
                    <a:lnTo>
                      <a:pt x="48" y="101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4" y="103"/>
                    </a:lnTo>
                    <a:lnTo>
                      <a:pt x="55" y="103"/>
                    </a:lnTo>
                    <a:lnTo>
                      <a:pt x="56" y="103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8" y="105"/>
                    </a:lnTo>
                    <a:lnTo>
                      <a:pt x="59" y="106"/>
                    </a:lnTo>
                    <a:lnTo>
                      <a:pt x="61" y="107"/>
                    </a:lnTo>
                    <a:lnTo>
                      <a:pt x="62" y="107"/>
                    </a:lnTo>
                    <a:lnTo>
                      <a:pt x="62" y="108"/>
                    </a:lnTo>
                    <a:lnTo>
                      <a:pt x="62" y="109"/>
                    </a:lnTo>
                    <a:lnTo>
                      <a:pt x="62" y="110"/>
                    </a:lnTo>
                    <a:lnTo>
                      <a:pt x="63" y="110"/>
                    </a:lnTo>
                    <a:lnTo>
                      <a:pt x="65" y="111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1" y="114"/>
                    </a:lnTo>
                    <a:lnTo>
                      <a:pt x="72" y="113"/>
                    </a:lnTo>
                    <a:lnTo>
                      <a:pt x="73" y="113"/>
                    </a:lnTo>
                    <a:lnTo>
                      <a:pt x="74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4" y="109"/>
                    </a:lnTo>
                    <a:lnTo>
                      <a:pt x="74" y="108"/>
                    </a:lnTo>
                    <a:lnTo>
                      <a:pt x="75" y="108"/>
                    </a:lnTo>
                    <a:lnTo>
                      <a:pt x="75" y="107"/>
                    </a:lnTo>
                    <a:lnTo>
                      <a:pt x="74" y="107"/>
                    </a:lnTo>
                    <a:lnTo>
                      <a:pt x="74" y="107"/>
                    </a:lnTo>
                    <a:lnTo>
                      <a:pt x="75" y="105"/>
                    </a:lnTo>
                    <a:lnTo>
                      <a:pt x="76" y="104"/>
                    </a:lnTo>
                    <a:lnTo>
                      <a:pt x="77" y="103"/>
                    </a:lnTo>
                    <a:lnTo>
                      <a:pt x="77" y="101"/>
                    </a:lnTo>
                    <a:lnTo>
                      <a:pt x="75" y="97"/>
                    </a:lnTo>
                    <a:lnTo>
                      <a:pt x="76" y="96"/>
                    </a:lnTo>
                    <a:lnTo>
                      <a:pt x="76" y="95"/>
                    </a:lnTo>
                    <a:lnTo>
                      <a:pt x="76" y="94"/>
                    </a:lnTo>
                    <a:lnTo>
                      <a:pt x="75" y="93"/>
                    </a:lnTo>
                    <a:lnTo>
                      <a:pt x="76" y="92"/>
                    </a:lnTo>
                    <a:lnTo>
                      <a:pt x="76" y="89"/>
                    </a:lnTo>
                    <a:lnTo>
                      <a:pt x="76" y="86"/>
                    </a:lnTo>
                    <a:lnTo>
                      <a:pt x="76" y="84"/>
                    </a:lnTo>
                    <a:lnTo>
                      <a:pt x="76" y="82"/>
                    </a:lnTo>
                    <a:lnTo>
                      <a:pt x="76" y="78"/>
                    </a:lnTo>
                    <a:lnTo>
                      <a:pt x="77" y="76"/>
                    </a:lnTo>
                    <a:lnTo>
                      <a:pt x="77" y="76"/>
                    </a:lnTo>
                    <a:lnTo>
                      <a:pt x="7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9" name="Freeform 195">
                <a:extLst>
                  <a:ext uri="{FF2B5EF4-FFF2-40B4-BE49-F238E27FC236}">
                    <a16:creationId xmlns:a16="http://schemas.microsoft.com/office/drawing/2014/main" id="{2A362BF2-CD5E-4306-82E2-63D2EEEE32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84800" y="3944938"/>
                <a:ext cx="119063" cy="133350"/>
              </a:xfrm>
              <a:custGeom>
                <a:avLst/>
                <a:gdLst>
                  <a:gd name="T0" fmla="*/ 72 w 75"/>
                  <a:gd name="T1" fmla="*/ 62 h 84"/>
                  <a:gd name="T2" fmla="*/ 72 w 75"/>
                  <a:gd name="T3" fmla="*/ 47 h 84"/>
                  <a:gd name="T4" fmla="*/ 68 w 75"/>
                  <a:gd name="T5" fmla="*/ 40 h 84"/>
                  <a:gd name="T6" fmla="*/ 55 w 75"/>
                  <a:gd name="T7" fmla="*/ 34 h 84"/>
                  <a:gd name="T8" fmla="*/ 56 w 75"/>
                  <a:gd name="T9" fmla="*/ 27 h 84"/>
                  <a:gd name="T10" fmla="*/ 49 w 75"/>
                  <a:gd name="T11" fmla="*/ 25 h 84"/>
                  <a:gd name="T12" fmla="*/ 46 w 75"/>
                  <a:gd name="T13" fmla="*/ 22 h 84"/>
                  <a:gd name="T14" fmla="*/ 41 w 75"/>
                  <a:gd name="T15" fmla="*/ 21 h 84"/>
                  <a:gd name="T16" fmla="*/ 35 w 75"/>
                  <a:gd name="T17" fmla="*/ 17 h 84"/>
                  <a:gd name="T18" fmla="*/ 31 w 75"/>
                  <a:gd name="T19" fmla="*/ 17 h 84"/>
                  <a:gd name="T20" fmla="*/ 27 w 75"/>
                  <a:gd name="T21" fmla="*/ 13 h 84"/>
                  <a:gd name="T22" fmla="*/ 26 w 75"/>
                  <a:gd name="T23" fmla="*/ 9 h 84"/>
                  <a:gd name="T24" fmla="*/ 25 w 75"/>
                  <a:gd name="T25" fmla="*/ 2 h 84"/>
                  <a:gd name="T26" fmla="*/ 23 w 75"/>
                  <a:gd name="T27" fmla="*/ 1 h 84"/>
                  <a:gd name="T28" fmla="*/ 19 w 75"/>
                  <a:gd name="T29" fmla="*/ 1 h 84"/>
                  <a:gd name="T30" fmla="*/ 13 w 75"/>
                  <a:gd name="T31" fmla="*/ 6 h 84"/>
                  <a:gd name="T32" fmla="*/ 8 w 75"/>
                  <a:gd name="T33" fmla="*/ 8 h 84"/>
                  <a:gd name="T34" fmla="*/ 4 w 75"/>
                  <a:gd name="T35" fmla="*/ 9 h 84"/>
                  <a:gd name="T36" fmla="*/ 5 w 75"/>
                  <a:gd name="T37" fmla="*/ 17 h 84"/>
                  <a:gd name="T38" fmla="*/ 4 w 75"/>
                  <a:gd name="T39" fmla="*/ 25 h 84"/>
                  <a:gd name="T40" fmla="*/ 4 w 75"/>
                  <a:gd name="T41" fmla="*/ 33 h 84"/>
                  <a:gd name="T42" fmla="*/ 4 w 75"/>
                  <a:gd name="T43" fmla="*/ 36 h 84"/>
                  <a:gd name="T44" fmla="*/ 5 w 75"/>
                  <a:gd name="T45" fmla="*/ 42 h 84"/>
                  <a:gd name="T46" fmla="*/ 3 w 75"/>
                  <a:gd name="T47" fmla="*/ 46 h 84"/>
                  <a:gd name="T48" fmla="*/ 3 w 75"/>
                  <a:gd name="T49" fmla="*/ 48 h 84"/>
                  <a:gd name="T50" fmla="*/ 3 w 75"/>
                  <a:gd name="T51" fmla="*/ 51 h 84"/>
                  <a:gd name="T52" fmla="*/ 5 w 75"/>
                  <a:gd name="T53" fmla="*/ 54 h 84"/>
                  <a:gd name="T54" fmla="*/ 6 w 75"/>
                  <a:gd name="T55" fmla="*/ 57 h 84"/>
                  <a:gd name="T56" fmla="*/ 10 w 75"/>
                  <a:gd name="T57" fmla="*/ 62 h 84"/>
                  <a:gd name="T58" fmla="*/ 8 w 75"/>
                  <a:gd name="T59" fmla="*/ 68 h 84"/>
                  <a:gd name="T60" fmla="*/ 16 w 75"/>
                  <a:gd name="T61" fmla="*/ 84 h 84"/>
                  <a:gd name="T62" fmla="*/ 19 w 75"/>
                  <a:gd name="T63" fmla="*/ 83 h 84"/>
                  <a:gd name="T64" fmla="*/ 21 w 75"/>
                  <a:gd name="T65" fmla="*/ 80 h 84"/>
                  <a:gd name="T66" fmla="*/ 27 w 75"/>
                  <a:gd name="T67" fmla="*/ 78 h 84"/>
                  <a:gd name="T68" fmla="*/ 30 w 75"/>
                  <a:gd name="T69" fmla="*/ 78 h 84"/>
                  <a:gd name="T70" fmla="*/ 34 w 75"/>
                  <a:gd name="T71" fmla="*/ 80 h 84"/>
                  <a:gd name="T72" fmla="*/ 36 w 75"/>
                  <a:gd name="T73" fmla="*/ 82 h 84"/>
                  <a:gd name="T74" fmla="*/ 37 w 75"/>
                  <a:gd name="T75" fmla="*/ 79 h 84"/>
                  <a:gd name="T76" fmla="*/ 44 w 75"/>
                  <a:gd name="T77" fmla="*/ 77 h 84"/>
                  <a:gd name="T78" fmla="*/ 47 w 75"/>
                  <a:gd name="T79" fmla="*/ 73 h 84"/>
                  <a:gd name="T80" fmla="*/ 46 w 75"/>
                  <a:gd name="T81" fmla="*/ 69 h 84"/>
                  <a:gd name="T82" fmla="*/ 49 w 75"/>
                  <a:gd name="T83" fmla="*/ 63 h 84"/>
                  <a:gd name="T84" fmla="*/ 66 w 75"/>
                  <a:gd name="T85" fmla="*/ 60 h 84"/>
                  <a:gd name="T86" fmla="*/ 71 w 75"/>
                  <a:gd name="T87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84">
                    <a:moveTo>
                      <a:pt x="71" y="64"/>
                    </a:moveTo>
                    <a:lnTo>
                      <a:pt x="72" y="63"/>
                    </a:lnTo>
                    <a:lnTo>
                      <a:pt x="72" y="62"/>
                    </a:lnTo>
                    <a:lnTo>
                      <a:pt x="75" y="56"/>
                    </a:lnTo>
                    <a:lnTo>
                      <a:pt x="75" y="53"/>
                    </a:lnTo>
                    <a:lnTo>
                      <a:pt x="72" y="47"/>
                    </a:lnTo>
                    <a:lnTo>
                      <a:pt x="68" y="47"/>
                    </a:lnTo>
                    <a:lnTo>
                      <a:pt x="68" y="44"/>
                    </a:lnTo>
                    <a:lnTo>
                      <a:pt x="68" y="40"/>
                    </a:lnTo>
                    <a:lnTo>
                      <a:pt x="57" y="40"/>
                    </a:lnTo>
                    <a:lnTo>
                      <a:pt x="57" y="37"/>
                    </a:lnTo>
                    <a:lnTo>
                      <a:pt x="55" y="34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6"/>
                    </a:lnTo>
                    <a:lnTo>
                      <a:pt x="53" y="25"/>
                    </a:lnTo>
                    <a:lnTo>
                      <a:pt x="49" y="25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2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4" y="35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3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4" y="45"/>
                    </a:lnTo>
                    <a:lnTo>
                      <a:pt x="3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6" y="57"/>
                    </a:lnTo>
                    <a:lnTo>
                      <a:pt x="7" y="59"/>
                    </a:lnTo>
                    <a:lnTo>
                      <a:pt x="10" y="61"/>
                    </a:lnTo>
                    <a:lnTo>
                      <a:pt x="10" y="62"/>
                    </a:lnTo>
                    <a:lnTo>
                      <a:pt x="9" y="64"/>
                    </a:lnTo>
                    <a:lnTo>
                      <a:pt x="10" y="65"/>
                    </a:lnTo>
                    <a:lnTo>
                      <a:pt x="8" y="68"/>
                    </a:lnTo>
                    <a:lnTo>
                      <a:pt x="9" y="70"/>
                    </a:lnTo>
                    <a:lnTo>
                      <a:pt x="12" y="72"/>
                    </a:lnTo>
                    <a:lnTo>
                      <a:pt x="16" y="84"/>
                    </a:lnTo>
                    <a:lnTo>
                      <a:pt x="18" y="84"/>
                    </a:lnTo>
                    <a:lnTo>
                      <a:pt x="18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0" y="82"/>
                    </a:lnTo>
                    <a:lnTo>
                      <a:pt x="21" y="80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5" y="82"/>
                    </a:lnTo>
                    <a:lnTo>
                      <a:pt x="35" y="83"/>
                    </a:lnTo>
                    <a:lnTo>
                      <a:pt x="36" y="82"/>
                    </a:lnTo>
                    <a:lnTo>
                      <a:pt x="36" y="81"/>
                    </a:lnTo>
                    <a:lnTo>
                      <a:pt x="37" y="80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41" y="77"/>
                    </a:lnTo>
                    <a:lnTo>
                      <a:pt x="44" y="77"/>
                    </a:lnTo>
                    <a:lnTo>
                      <a:pt x="45" y="79"/>
                    </a:lnTo>
                    <a:lnTo>
                      <a:pt x="46" y="76"/>
                    </a:lnTo>
                    <a:lnTo>
                      <a:pt x="47" y="73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46" y="69"/>
                    </a:lnTo>
                    <a:lnTo>
                      <a:pt x="48" y="66"/>
                    </a:lnTo>
                    <a:lnTo>
                      <a:pt x="49" y="64"/>
                    </a:lnTo>
                    <a:lnTo>
                      <a:pt x="49" y="63"/>
                    </a:lnTo>
                    <a:lnTo>
                      <a:pt x="50" y="62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69" y="63"/>
                    </a:lnTo>
                    <a:lnTo>
                      <a:pt x="71" y="63"/>
                    </a:lnTo>
                    <a:lnTo>
                      <a:pt x="71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0" name="Freeform 196">
                <a:extLst>
                  <a:ext uri="{FF2B5EF4-FFF2-40B4-BE49-F238E27FC236}">
                    <a16:creationId xmlns:a16="http://schemas.microsoft.com/office/drawing/2014/main" id="{A7F4CD7A-49D7-4C75-9EC4-B6F787B6FD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56238" y="4040188"/>
                <a:ext cx="80963" cy="85725"/>
              </a:xfrm>
              <a:custGeom>
                <a:avLst/>
                <a:gdLst>
                  <a:gd name="T0" fmla="*/ 1 w 51"/>
                  <a:gd name="T1" fmla="*/ 16 h 54"/>
                  <a:gd name="T2" fmla="*/ 2 w 51"/>
                  <a:gd name="T3" fmla="*/ 12 h 54"/>
                  <a:gd name="T4" fmla="*/ 1 w 51"/>
                  <a:gd name="T5" fmla="*/ 9 h 54"/>
                  <a:gd name="T6" fmla="*/ 4 w 51"/>
                  <a:gd name="T7" fmla="*/ 4 h 54"/>
                  <a:gd name="T8" fmla="*/ 5 w 51"/>
                  <a:gd name="T9" fmla="*/ 2 h 54"/>
                  <a:gd name="T10" fmla="*/ 21 w 51"/>
                  <a:gd name="T11" fmla="*/ 0 h 54"/>
                  <a:gd name="T12" fmla="*/ 26 w 51"/>
                  <a:gd name="T13" fmla="*/ 3 h 54"/>
                  <a:gd name="T14" fmla="*/ 26 w 51"/>
                  <a:gd name="T15" fmla="*/ 5 h 54"/>
                  <a:gd name="T16" fmla="*/ 28 w 51"/>
                  <a:gd name="T17" fmla="*/ 9 h 54"/>
                  <a:gd name="T18" fmla="*/ 29 w 51"/>
                  <a:gd name="T19" fmla="*/ 14 h 54"/>
                  <a:gd name="T20" fmla="*/ 28 w 51"/>
                  <a:gd name="T21" fmla="*/ 17 h 54"/>
                  <a:gd name="T22" fmla="*/ 31 w 51"/>
                  <a:gd name="T23" fmla="*/ 18 h 54"/>
                  <a:gd name="T24" fmla="*/ 35 w 51"/>
                  <a:gd name="T25" fmla="*/ 18 h 54"/>
                  <a:gd name="T26" fmla="*/ 39 w 51"/>
                  <a:gd name="T27" fmla="*/ 17 h 54"/>
                  <a:gd name="T28" fmla="*/ 42 w 51"/>
                  <a:gd name="T29" fmla="*/ 19 h 54"/>
                  <a:gd name="T30" fmla="*/ 44 w 51"/>
                  <a:gd name="T31" fmla="*/ 27 h 54"/>
                  <a:gd name="T32" fmla="*/ 46 w 51"/>
                  <a:gd name="T33" fmla="*/ 30 h 54"/>
                  <a:gd name="T34" fmla="*/ 50 w 51"/>
                  <a:gd name="T35" fmla="*/ 29 h 54"/>
                  <a:gd name="T36" fmla="*/ 51 w 51"/>
                  <a:gd name="T37" fmla="*/ 30 h 54"/>
                  <a:gd name="T38" fmla="*/ 51 w 51"/>
                  <a:gd name="T39" fmla="*/ 37 h 54"/>
                  <a:gd name="T40" fmla="*/ 50 w 51"/>
                  <a:gd name="T41" fmla="*/ 37 h 54"/>
                  <a:gd name="T42" fmla="*/ 50 w 51"/>
                  <a:gd name="T43" fmla="*/ 39 h 54"/>
                  <a:gd name="T44" fmla="*/ 50 w 51"/>
                  <a:gd name="T45" fmla="*/ 40 h 54"/>
                  <a:gd name="T46" fmla="*/ 50 w 51"/>
                  <a:gd name="T47" fmla="*/ 42 h 54"/>
                  <a:gd name="T48" fmla="*/ 49 w 51"/>
                  <a:gd name="T49" fmla="*/ 45 h 54"/>
                  <a:gd name="T50" fmla="*/ 47 w 51"/>
                  <a:gd name="T51" fmla="*/ 48 h 54"/>
                  <a:gd name="T52" fmla="*/ 44 w 51"/>
                  <a:gd name="T53" fmla="*/ 51 h 54"/>
                  <a:gd name="T54" fmla="*/ 42 w 51"/>
                  <a:gd name="T55" fmla="*/ 52 h 54"/>
                  <a:gd name="T56" fmla="*/ 40 w 51"/>
                  <a:gd name="T57" fmla="*/ 54 h 54"/>
                  <a:gd name="T58" fmla="*/ 39 w 51"/>
                  <a:gd name="T59" fmla="*/ 53 h 54"/>
                  <a:gd name="T60" fmla="*/ 35 w 51"/>
                  <a:gd name="T61" fmla="*/ 52 h 54"/>
                  <a:gd name="T62" fmla="*/ 27 w 51"/>
                  <a:gd name="T63" fmla="*/ 52 h 54"/>
                  <a:gd name="T64" fmla="*/ 26 w 51"/>
                  <a:gd name="T65" fmla="*/ 51 h 54"/>
                  <a:gd name="T66" fmla="*/ 29 w 51"/>
                  <a:gd name="T67" fmla="*/ 47 h 54"/>
                  <a:gd name="T68" fmla="*/ 29 w 51"/>
                  <a:gd name="T69" fmla="*/ 44 h 54"/>
                  <a:gd name="T70" fmla="*/ 31 w 51"/>
                  <a:gd name="T71" fmla="*/ 42 h 54"/>
                  <a:gd name="T72" fmla="*/ 31 w 51"/>
                  <a:gd name="T73" fmla="*/ 39 h 54"/>
                  <a:gd name="T74" fmla="*/ 28 w 51"/>
                  <a:gd name="T75" fmla="*/ 36 h 54"/>
                  <a:gd name="T76" fmla="*/ 21 w 51"/>
                  <a:gd name="T77" fmla="*/ 34 h 54"/>
                  <a:gd name="T78" fmla="*/ 18 w 51"/>
                  <a:gd name="T79" fmla="*/ 32 h 54"/>
                  <a:gd name="T80" fmla="*/ 12 w 51"/>
                  <a:gd name="T81" fmla="*/ 30 h 54"/>
                  <a:gd name="T82" fmla="*/ 9 w 51"/>
                  <a:gd name="T83" fmla="*/ 27 h 54"/>
                  <a:gd name="T84" fmla="*/ 4 w 51"/>
                  <a:gd name="T85" fmla="*/ 23 h 54"/>
                  <a:gd name="T86" fmla="*/ 2 w 51"/>
                  <a:gd name="T87" fmla="*/ 20 h 54"/>
                  <a:gd name="T88" fmla="*/ 0 w 51"/>
                  <a:gd name="T89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" h="54">
                    <a:moveTo>
                      <a:pt x="0" y="19"/>
                    </a:moveTo>
                    <a:lnTo>
                      <a:pt x="1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7" y="19"/>
                    </a:lnTo>
                    <a:lnTo>
                      <a:pt x="39" y="17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4" y="27"/>
                    </a:lnTo>
                    <a:lnTo>
                      <a:pt x="45" y="29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49" y="45"/>
                    </a:lnTo>
                    <a:lnTo>
                      <a:pt x="48" y="47"/>
                    </a:lnTo>
                    <a:lnTo>
                      <a:pt x="47" y="48"/>
                    </a:lnTo>
                    <a:lnTo>
                      <a:pt x="45" y="50"/>
                    </a:lnTo>
                    <a:lnTo>
                      <a:pt x="44" y="51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1" y="52"/>
                    </a:lnTo>
                    <a:lnTo>
                      <a:pt x="40" y="54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7" y="54"/>
                    </a:lnTo>
                    <a:lnTo>
                      <a:pt x="35" y="52"/>
                    </a:lnTo>
                    <a:lnTo>
                      <a:pt x="31" y="51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8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30" y="43"/>
                    </a:lnTo>
                    <a:lnTo>
                      <a:pt x="31" y="42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29" y="38"/>
                    </a:lnTo>
                    <a:lnTo>
                      <a:pt x="28" y="36"/>
                    </a:lnTo>
                    <a:lnTo>
                      <a:pt x="24" y="35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5" y="31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8" y="26"/>
                    </a:lnTo>
                    <a:lnTo>
                      <a:pt x="4" y="23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1" name="Freeform 197">
                <a:extLst>
                  <a:ext uri="{FF2B5EF4-FFF2-40B4-BE49-F238E27FC236}">
                    <a16:creationId xmlns:a16="http://schemas.microsoft.com/office/drawing/2014/main" id="{D0A1DC7D-55CC-490D-B7BD-6FA6FC0497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05450" y="4151313"/>
                <a:ext cx="49213" cy="53975"/>
              </a:xfrm>
              <a:custGeom>
                <a:avLst/>
                <a:gdLst>
                  <a:gd name="T0" fmla="*/ 5 w 31"/>
                  <a:gd name="T1" fmla="*/ 0 h 34"/>
                  <a:gd name="T2" fmla="*/ 8 w 31"/>
                  <a:gd name="T3" fmla="*/ 0 h 34"/>
                  <a:gd name="T4" fmla="*/ 11 w 31"/>
                  <a:gd name="T5" fmla="*/ 2 h 34"/>
                  <a:gd name="T6" fmla="*/ 13 w 31"/>
                  <a:gd name="T7" fmla="*/ 5 h 34"/>
                  <a:gd name="T8" fmla="*/ 15 w 31"/>
                  <a:gd name="T9" fmla="*/ 7 h 34"/>
                  <a:gd name="T10" fmla="*/ 17 w 31"/>
                  <a:gd name="T11" fmla="*/ 6 h 34"/>
                  <a:gd name="T12" fmla="*/ 20 w 31"/>
                  <a:gd name="T13" fmla="*/ 9 h 34"/>
                  <a:gd name="T14" fmla="*/ 23 w 31"/>
                  <a:gd name="T15" fmla="*/ 10 h 34"/>
                  <a:gd name="T16" fmla="*/ 24 w 31"/>
                  <a:gd name="T17" fmla="*/ 12 h 34"/>
                  <a:gd name="T18" fmla="*/ 27 w 31"/>
                  <a:gd name="T19" fmla="*/ 15 h 34"/>
                  <a:gd name="T20" fmla="*/ 31 w 31"/>
                  <a:gd name="T21" fmla="*/ 18 h 34"/>
                  <a:gd name="T22" fmla="*/ 29 w 31"/>
                  <a:gd name="T23" fmla="*/ 21 h 34"/>
                  <a:gd name="T24" fmla="*/ 29 w 31"/>
                  <a:gd name="T25" fmla="*/ 24 h 34"/>
                  <a:gd name="T26" fmla="*/ 31 w 31"/>
                  <a:gd name="T27" fmla="*/ 25 h 34"/>
                  <a:gd name="T28" fmla="*/ 31 w 31"/>
                  <a:gd name="T29" fmla="*/ 25 h 34"/>
                  <a:gd name="T30" fmla="*/ 29 w 31"/>
                  <a:gd name="T31" fmla="*/ 28 h 34"/>
                  <a:gd name="T32" fmla="*/ 28 w 31"/>
                  <a:gd name="T33" fmla="*/ 30 h 34"/>
                  <a:gd name="T34" fmla="*/ 27 w 31"/>
                  <a:gd name="T35" fmla="*/ 31 h 34"/>
                  <a:gd name="T36" fmla="*/ 24 w 31"/>
                  <a:gd name="T37" fmla="*/ 34 h 34"/>
                  <a:gd name="T38" fmla="*/ 23 w 31"/>
                  <a:gd name="T39" fmla="*/ 33 h 34"/>
                  <a:gd name="T40" fmla="*/ 22 w 31"/>
                  <a:gd name="T41" fmla="*/ 34 h 34"/>
                  <a:gd name="T42" fmla="*/ 20 w 31"/>
                  <a:gd name="T43" fmla="*/ 34 h 34"/>
                  <a:gd name="T44" fmla="*/ 19 w 31"/>
                  <a:gd name="T45" fmla="*/ 34 h 34"/>
                  <a:gd name="T46" fmla="*/ 16 w 31"/>
                  <a:gd name="T47" fmla="*/ 34 h 34"/>
                  <a:gd name="T48" fmla="*/ 14 w 31"/>
                  <a:gd name="T49" fmla="*/ 34 h 34"/>
                  <a:gd name="T50" fmla="*/ 14 w 31"/>
                  <a:gd name="T51" fmla="*/ 33 h 34"/>
                  <a:gd name="T52" fmla="*/ 13 w 31"/>
                  <a:gd name="T53" fmla="*/ 33 h 34"/>
                  <a:gd name="T54" fmla="*/ 10 w 31"/>
                  <a:gd name="T55" fmla="*/ 32 h 34"/>
                  <a:gd name="T56" fmla="*/ 6 w 31"/>
                  <a:gd name="T57" fmla="*/ 32 h 34"/>
                  <a:gd name="T58" fmla="*/ 4 w 31"/>
                  <a:gd name="T59" fmla="*/ 30 h 34"/>
                  <a:gd name="T60" fmla="*/ 1 w 31"/>
                  <a:gd name="T61" fmla="*/ 27 h 34"/>
                  <a:gd name="T62" fmla="*/ 0 w 31"/>
                  <a:gd name="T63" fmla="*/ 23 h 34"/>
                  <a:gd name="T64" fmla="*/ 0 w 31"/>
                  <a:gd name="T65" fmla="*/ 22 h 34"/>
                  <a:gd name="T66" fmla="*/ 2 w 31"/>
                  <a:gd name="T67" fmla="*/ 20 h 34"/>
                  <a:gd name="T68" fmla="*/ 1 w 31"/>
                  <a:gd name="T69" fmla="*/ 16 h 34"/>
                  <a:gd name="T70" fmla="*/ 1 w 31"/>
                  <a:gd name="T71" fmla="*/ 13 h 34"/>
                  <a:gd name="T72" fmla="*/ 1 w 31"/>
                  <a:gd name="T73" fmla="*/ 11 h 34"/>
                  <a:gd name="T74" fmla="*/ 2 w 31"/>
                  <a:gd name="T75" fmla="*/ 7 h 34"/>
                  <a:gd name="T76" fmla="*/ 2 w 31"/>
                  <a:gd name="T77" fmla="*/ 5 h 34"/>
                  <a:gd name="T78" fmla="*/ 3 w 31"/>
                  <a:gd name="T79" fmla="*/ 2 h 34"/>
                  <a:gd name="T80" fmla="*/ 4 w 31"/>
                  <a:gd name="T8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" h="34">
                    <a:moveTo>
                      <a:pt x="4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7" y="15"/>
                    </a:lnTo>
                    <a:lnTo>
                      <a:pt x="29" y="17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8" y="33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2" name="Freeform 198">
                <a:extLst>
                  <a:ext uri="{FF2B5EF4-FFF2-40B4-BE49-F238E27FC236}">
                    <a16:creationId xmlns:a16="http://schemas.microsoft.com/office/drawing/2014/main" id="{363726D8-8CFB-4E23-B701-FA15190D046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91150" y="4067176"/>
                <a:ext cx="153988" cy="395288"/>
              </a:xfrm>
              <a:custGeom>
                <a:avLst/>
                <a:gdLst>
                  <a:gd name="T0" fmla="*/ 25 w 97"/>
                  <a:gd name="T1" fmla="*/ 1 h 249"/>
                  <a:gd name="T2" fmla="*/ 32 w 97"/>
                  <a:gd name="T3" fmla="*/ 4 h 249"/>
                  <a:gd name="T4" fmla="*/ 44 w 97"/>
                  <a:gd name="T5" fmla="*/ 3 h 249"/>
                  <a:gd name="T6" fmla="*/ 60 w 97"/>
                  <a:gd name="T7" fmla="*/ 15 h 249"/>
                  <a:gd name="T8" fmla="*/ 71 w 97"/>
                  <a:gd name="T9" fmla="*/ 26 h 249"/>
                  <a:gd name="T10" fmla="*/ 72 w 97"/>
                  <a:gd name="T11" fmla="*/ 34 h 249"/>
                  <a:gd name="T12" fmla="*/ 84 w 97"/>
                  <a:gd name="T13" fmla="*/ 35 h 249"/>
                  <a:gd name="T14" fmla="*/ 91 w 97"/>
                  <a:gd name="T15" fmla="*/ 24 h 249"/>
                  <a:gd name="T16" fmla="*/ 97 w 97"/>
                  <a:gd name="T17" fmla="*/ 32 h 249"/>
                  <a:gd name="T18" fmla="*/ 89 w 97"/>
                  <a:gd name="T19" fmla="*/ 38 h 249"/>
                  <a:gd name="T20" fmla="*/ 81 w 97"/>
                  <a:gd name="T21" fmla="*/ 44 h 249"/>
                  <a:gd name="T22" fmla="*/ 76 w 97"/>
                  <a:gd name="T23" fmla="*/ 53 h 249"/>
                  <a:gd name="T24" fmla="*/ 73 w 97"/>
                  <a:gd name="T25" fmla="*/ 64 h 249"/>
                  <a:gd name="T26" fmla="*/ 72 w 97"/>
                  <a:gd name="T27" fmla="*/ 75 h 249"/>
                  <a:gd name="T28" fmla="*/ 73 w 97"/>
                  <a:gd name="T29" fmla="*/ 82 h 249"/>
                  <a:gd name="T30" fmla="*/ 80 w 97"/>
                  <a:gd name="T31" fmla="*/ 95 h 249"/>
                  <a:gd name="T32" fmla="*/ 86 w 97"/>
                  <a:gd name="T33" fmla="*/ 101 h 249"/>
                  <a:gd name="T34" fmla="*/ 82 w 97"/>
                  <a:gd name="T35" fmla="*/ 109 h 249"/>
                  <a:gd name="T36" fmla="*/ 65 w 97"/>
                  <a:gd name="T37" fmla="*/ 116 h 249"/>
                  <a:gd name="T38" fmla="*/ 55 w 97"/>
                  <a:gd name="T39" fmla="*/ 115 h 249"/>
                  <a:gd name="T40" fmla="*/ 57 w 97"/>
                  <a:gd name="T41" fmla="*/ 122 h 249"/>
                  <a:gd name="T42" fmla="*/ 57 w 97"/>
                  <a:gd name="T43" fmla="*/ 127 h 249"/>
                  <a:gd name="T44" fmla="*/ 50 w 97"/>
                  <a:gd name="T45" fmla="*/ 134 h 249"/>
                  <a:gd name="T46" fmla="*/ 40 w 97"/>
                  <a:gd name="T47" fmla="*/ 132 h 249"/>
                  <a:gd name="T48" fmla="*/ 46 w 97"/>
                  <a:gd name="T49" fmla="*/ 142 h 249"/>
                  <a:gd name="T50" fmla="*/ 47 w 97"/>
                  <a:gd name="T51" fmla="*/ 141 h 249"/>
                  <a:gd name="T52" fmla="*/ 52 w 97"/>
                  <a:gd name="T53" fmla="*/ 145 h 249"/>
                  <a:gd name="T54" fmla="*/ 45 w 97"/>
                  <a:gd name="T55" fmla="*/ 145 h 249"/>
                  <a:gd name="T56" fmla="*/ 44 w 97"/>
                  <a:gd name="T57" fmla="*/ 150 h 249"/>
                  <a:gd name="T58" fmla="*/ 43 w 97"/>
                  <a:gd name="T59" fmla="*/ 157 h 249"/>
                  <a:gd name="T60" fmla="*/ 43 w 97"/>
                  <a:gd name="T61" fmla="*/ 163 h 249"/>
                  <a:gd name="T62" fmla="*/ 35 w 97"/>
                  <a:gd name="T63" fmla="*/ 168 h 249"/>
                  <a:gd name="T64" fmla="*/ 34 w 97"/>
                  <a:gd name="T65" fmla="*/ 176 h 249"/>
                  <a:gd name="T66" fmla="*/ 45 w 97"/>
                  <a:gd name="T67" fmla="*/ 181 h 249"/>
                  <a:gd name="T68" fmla="*/ 46 w 97"/>
                  <a:gd name="T69" fmla="*/ 187 h 249"/>
                  <a:gd name="T70" fmla="*/ 42 w 97"/>
                  <a:gd name="T71" fmla="*/ 193 h 249"/>
                  <a:gd name="T72" fmla="*/ 37 w 97"/>
                  <a:gd name="T73" fmla="*/ 199 h 249"/>
                  <a:gd name="T74" fmla="*/ 34 w 97"/>
                  <a:gd name="T75" fmla="*/ 205 h 249"/>
                  <a:gd name="T76" fmla="*/ 32 w 97"/>
                  <a:gd name="T77" fmla="*/ 213 h 249"/>
                  <a:gd name="T78" fmla="*/ 35 w 97"/>
                  <a:gd name="T79" fmla="*/ 220 h 249"/>
                  <a:gd name="T80" fmla="*/ 36 w 97"/>
                  <a:gd name="T81" fmla="*/ 223 h 249"/>
                  <a:gd name="T82" fmla="*/ 17 w 97"/>
                  <a:gd name="T83" fmla="*/ 218 h 249"/>
                  <a:gd name="T84" fmla="*/ 7 w 97"/>
                  <a:gd name="T85" fmla="*/ 208 h 249"/>
                  <a:gd name="T86" fmla="*/ 10 w 97"/>
                  <a:gd name="T87" fmla="*/ 186 h 249"/>
                  <a:gd name="T88" fmla="*/ 10 w 97"/>
                  <a:gd name="T89" fmla="*/ 170 h 249"/>
                  <a:gd name="T90" fmla="*/ 6 w 97"/>
                  <a:gd name="T91" fmla="*/ 163 h 249"/>
                  <a:gd name="T92" fmla="*/ 6 w 97"/>
                  <a:gd name="T93" fmla="*/ 155 h 249"/>
                  <a:gd name="T94" fmla="*/ 4 w 97"/>
                  <a:gd name="T95" fmla="*/ 140 h 249"/>
                  <a:gd name="T96" fmla="*/ 4 w 97"/>
                  <a:gd name="T97" fmla="*/ 118 h 249"/>
                  <a:gd name="T98" fmla="*/ 6 w 97"/>
                  <a:gd name="T99" fmla="*/ 97 h 249"/>
                  <a:gd name="T100" fmla="*/ 7 w 97"/>
                  <a:gd name="T101" fmla="*/ 82 h 249"/>
                  <a:gd name="T102" fmla="*/ 0 w 97"/>
                  <a:gd name="T103" fmla="*/ 64 h 249"/>
                  <a:gd name="T104" fmla="*/ 3 w 97"/>
                  <a:gd name="T105" fmla="*/ 48 h 249"/>
                  <a:gd name="T106" fmla="*/ 9 w 97"/>
                  <a:gd name="T107" fmla="*/ 32 h 249"/>
                  <a:gd name="T108" fmla="*/ 8 w 97"/>
                  <a:gd name="T109" fmla="*/ 22 h 249"/>
                  <a:gd name="T110" fmla="*/ 65 w 97"/>
                  <a:gd name="T111" fmla="*/ 246 h 249"/>
                  <a:gd name="T112" fmla="*/ 37 w 97"/>
                  <a:gd name="T113" fmla="*/ 226 h 249"/>
                  <a:gd name="T114" fmla="*/ 37 w 97"/>
                  <a:gd name="T115" fmla="*/ 226 h 249"/>
                  <a:gd name="T116" fmla="*/ 46 w 97"/>
                  <a:gd name="T117" fmla="*/ 240 h 249"/>
                  <a:gd name="T118" fmla="*/ 61 w 97"/>
                  <a:gd name="T119" fmla="*/ 244 h 249"/>
                  <a:gd name="T120" fmla="*/ 54 w 97"/>
                  <a:gd name="T121" fmla="*/ 248 h 249"/>
                  <a:gd name="T122" fmla="*/ 45 w 97"/>
                  <a:gd name="T123" fmla="*/ 245 h 249"/>
                  <a:gd name="T124" fmla="*/ 40 w 97"/>
                  <a:gd name="T125" fmla="*/ 23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" h="249">
                    <a:moveTo>
                      <a:pt x="15" y="6"/>
                    </a:moveTo>
                    <a:lnTo>
                      <a:pt x="16" y="5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6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2" y="11"/>
                    </a:lnTo>
                    <a:lnTo>
                      <a:pt x="53" y="13"/>
                    </a:lnTo>
                    <a:lnTo>
                      <a:pt x="56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2" y="17"/>
                    </a:lnTo>
                    <a:lnTo>
                      <a:pt x="65" y="18"/>
                    </a:lnTo>
                    <a:lnTo>
                      <a:pt x="69" y="19"/>
                    </a:lnTo>
                    <a:lnTo>
                      <a:pt x="70" y="21"/>
                    </a:lnTo>
                    <a:lnTo>
                      <a:pt x="72" y="22"/>
                    </a:lnTo>
                    <a:lnTo>
                      <a:pt x="73" y="24"/>
                    </a:lnTo>
                    <a:lnTo>
                      <a:pt x="72" y="25"/>
                    </a:lnTo>
                    <a:lnTo>
                      <a:pt x="71" y="26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69" y="32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72" y="34"/>
                    </a:lnTo>
                    <a:lnTo>
                      <a:pt x="76" y="35"/>
                    </a:lnTo>
                    <a:lnTo>
                      <a:pt x="78" y="37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1" y="37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5" y="34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89" y="30"/>
                    </a:lnTo>
                    <a:lnTo>
                      <a:pt x="90" y="28"/>
                    </a:lnTo>
                    <a:lnTo>
                      <a:pt x="91" y="27"/>
                    </a:lnTo>
                    <a:lnTo>
                      <a:pt x="91" y="25"/>
                    </a:lnTo>
                    <a:lnTo>
                      <a:pt x="91" y="24"/>
                    </a:lnTo>
                    <a:lnTo>
                      <a:pt x="91" y="23"/>
                    </a:lnTo>
                    <a:lnTo>
                      <a:pt x="92" y="22"/>
                    </a:lnTo>
                    <a:lnTo>
                      <a:pt x="95" y="22"/>
                    </a:lnTo>
                    <a:lnTo>
                      <a:pt x="95" y="23"/>
                    </a:lnTo>
                    <a:lnTo>
                      <a:pt x="96" y="26"/>
                    </a:lnTo>
                    <a:lnTo>
                      <a:pt x="96" y="28"/>
                    </a:lnTo>
                    <a:lnTo>
                      <a:pt x="96" y="30"/>
                    </a:lnTo>
                    <a:lnTo>
                      <a:pt x="97" y="32"/>
                    </a:lnTo>
                    <a:lnTo>
                      <a:pt x="96" y="33"/>
                    </a:lnTo>
                    <a:lnTo>
                      <a:pt x="95" y="33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0" y="36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6" y="40"/>
                    </a:lnTo>
                    <a:lnTo>
                      <a:pt x="85" y="40"/>
                    </a:lnTo>
                    <a:lnTo>
                      <a:pt x="85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79" y="49"/>
                    </a:lnTo>
                    <a:lnTo>
                      <a:pt x="78" y="50"/>
                    </a:lnTo>
                    <a:lnTo>
                      <a:pt x="77" y="52"/>
                    </a:lnTo>
                    <a:lnTo>
                      <a:pt x="77" y="52"/>
                    </a:lnTo>
                    <a:lnTo>
                      <a:pt x="76" y="53"/>
                    </a:lnTo>
                    <a:lnTo>
                      <a:pt x="76" y="54"/>
                    </a:lnTo>
                    <a:lnTo>
                      <a:pt x="75" y="55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4" y="63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3" y="66"/>
                    </a:lnTo>
                    <a:lnTo>
                      <a:pt x="73" y="68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4" y="73"/>
                    </a:lnTo>
                    <a:lnTo>
                      <a:pt x="73" y="74"/>
                    </a:lnTo>
                    <a:lnTo>
                      <a:pt x="72" y="75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3" y="81"/>
                    </a:lnTo>
                    <a:lnTo>
                      <a:pt x="73" y="82"/>
                    </a:lnTo>
                    <a:lnTo>
                      <a:pt x="73" y="83"/>
                    </a:lnTo>
                    <a:lnTo>
                      <a:pt x="73" y="84"/>
                    </a:lnTo>
                    <a:lnTo>
                      <a:pt x="76" y="86"/>
                    </a:lnTo>
                    <a:lnTo>
                      <a:pt x="78" y="87"/>
                    </a:lnTo>
                    <a:lnTo>
                      <a:pt x="81" y="89"/>
                    </a:lnTo>
                    <a:lnTo>
                      <a:pt x="82" y="90"/>
                    </a:lnTo>
                    <a:lnTo>
                      <a:pt x="82" y="91"/>
                    </a:lnTo>
                    <a:lnTo>
                      <a:pt x="80" y="95"/>
                    </a:lnTo>
                    <a:lnTo>
                      <a:pt x="80" y="95"/>
                    </a:lnTo>
                    <a:lnTo>
                      <a:pt x="81" y="97"/>
                    </a:lnTo>
                    <a:lnTo>
                      <a:pt x="83" y="98"/>
                    </a:lnTo>
                    <a:lnTo>
                      <a:pt x="84" y="98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6" y="98"/>
                    </a:lnTo>
                    <a:lnTo>
                      <a:pt x="86" y="101"/>
                    </a:lnTo>
                    <a:lnTo>
                      <a:pt x="85" y="102"/>
                    </a:lnTo>
                    <a:lnTo>
                      <a:pt x="84" y="104"/>
                    </a:lnTo>
                    <a:lnTo>
                      <a:pt x="83" y="106"/>
                    </a:lnTo>
                    <a:lnTo>
                      <a:pt x="83" y="106"/>
                    </a:lnTo>
                    <a:lnTo>
                      <a:pt x="83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82" y="109"/>
                    </a:lnTo>
                    <a:lnTo>
                      <a:pt x="82" y="110"/>
                    </a:lnTo>
                    <a:lnTo>
                      <a:pt x="79" y="113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6" y="114"/>
                    </a:lnTo>
                    <a:lnTo>
                      <a:pt x="72" y="115"/>
                    </a:lnTo>
                    <a:lnTo>
                      <a:pt x="68" y="116"/>
                    </a:lnTo>
                    <a:lnTo>
                      <a:pt x="65" y="116"/>
                    </a:lnTo>
                    <a:lnTo>
                      <a:pt x="63" y="116"/>
                    </a:lnTo>
                    <a:lnTo>
                      <a:pt x="61" y="116"/>
                    </a:lnTo>
                    <a:lnTo>
                      <a:pt x="60" y="116"/>
                    </a:lnTo>
                    <a:lnTo>
                      <a:pt x="59" y="116"/>
                    </a:lnTo>
                    <a:lnTo>
                      <a:pt x="57" y="115"/>
                    </a:lnTo>
                    <a:lnTo>
                      <a:pt x="56" y="115"/>
                    </a:lnTo>
                    <a:lnTo>
                      <a:pt x="56" y="114"/>
                    </a:lnTo>
                    <a:lnTo>
                      <a:pt x="55" y="115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8"/>
                    </a:lnTo>
                    <a:lnTo>
                      <a:pt x="56" y="119"/>
                    </a:lnTo>
                    <a:lnTo>
                      <a:pt x="56" y="120"/>
                    </a:lnTo>
                    <a:lnTo>
                      <a:pt x="57" y="120"/>
                    </a:lnTo>
                    <a:lnTo>
                      <a:pt x="57" y="121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2"/>
                    </a:lnTo>
                    <a:lnTo>
                      <a:pt x="55" y="124"/>
                    </a:lnTo>
                    <a:lnTo>
                      <a:pt x="56" y="124"/>
                    </a:lnTo>
                    <a:lnTo>
                      <a:pt x="55" y="125"/>
                    </a:lnTo>
                    <a:lnTo>
                      <a:pt x="55" y="126"/>
                    </a:lnTo>
                    <a:lnTo>
                      <a:pt x="56" y="127"/>
                    </a:lnTo>
                    <a:lnTo>
                      <a:pt x="57" y="127"/>
                    </a:lnTo>
                    <a:lnTo>
                      <a:pt x="57" y="128"/>
                    </a:lnTo>
                    <a:lnTo>
                      <a:pt x="56" y="129"/>
                    </a:lnTo>
                    <a:lnTo>
                      <a:pt x="57" y="130"/>
                    </a:lnTo>
                    <a:lnTo>
                      <a:pt x="56" y="131"/>
                    </a:lnTo>
                    <a:lnTo>
                      <a:pt x="55" y="132"/>
                    </a:lnTo>
                    <a:lnTo>
                      <a:pt x="55" y="133"/>
                    </a:lnTo>
                    <a:lnTo>
                      <a:pt x="53" y="134"/>
                    </a:lnTo>
                    <a:lnTo>
                      <a:pt x="50" y="134"/>
                    </a:lnTo>
                    <a:lnTo>
                      <a:pt x="48" y="133"/>
                    </a:lnTo>
                    <a:lnTo>
                      <a:pt x="46" y="132"/>
                    </a:lnTo>
                    <a:lnTo>
                      <a:pt x="44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0" y="132"/>
                    </a:lnTo>
                    <a:lnTo>
                      <a:pt x="40" y="134"/>
                    </a:lnTo>
                    <a:lnTo>
                      <a:pt x="42" y="135"/>
                    </a:lnTo>
                    <a:lnTo>
                      <a:pt x="42" y="137"/>
                    </a:lnTo>
                    <a:lnTo>
                      <a:pt x="42" y="140"/>
                    </a:lnTo>
                    <a:lnTo>
                      <a:pt x="42" y="141"/>
                    </a:lnTo>
                    <a:lnTo>
                      <a:pt x="44" y="142"/>
                    </a:lnTo>
                    <a:lnTo>
                      <a:pt x="45" y="142"/>
                    </a:lnTo>
                    <a:lnTo>
                      <a:pt x="46" y="142"/>
                    </a:lnTo>
                    <a:lnTo>
                      <a:pt x="45" y="142"/>
                    </a:lnTo>
                    <a:lnTo>
                      <a:pt x="45" y="143"/>
                    </a:lnTo>
                    <a:lnTo>
                      <a:pt x="46" y="143"/>
                    </a:lnTo>
                    <a:lnTo>
                      <a:pt x="48" y="143"/>
                    </a:lnTo>
                    <a:lnTo>
                      <a:pt x="48" y="142"/>
                    </a:lnTo>
                    <a:lnTo>
                      <a:pt x="47" y="142"/>
                    </a:lnTo>
                    <a:lnTo>
                      <a:pt x="46" y="141"/>
                    </a:lnTo>
                    <a:lnTo>
                      <a:pt x="47" y="141"/>
                    </a:lnTo>
                    <a:lnTo>
                      <a:pt x="48" y="141"/>
                    </a:lnTo>
                    <a:lnTo>
                      <a:pt x="49" y="140"/>
                    </a:lnTo>
                    <a:lnTo>
                      <a:pt x="50" y="140"/>
                    </a:lnTo>
                    <a:lnTo>
                      <a:pt x="51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1" y="144"/>
                    </a:lnTo>
                    <a:lnTo>
                      <a:pt x="52" y="145"/>
                    </a:lnTo>
                    <a:lnTo>
                      <a:pt x="51" y="146"/>
                    </a:lnTo>
                    <a:lnTo>
                      <a:pt x="49" y="148"/>
                    </a:lnTo>
                    <a:lnTo>
                      <a:pt x="48" y="147"/>
                    </a:lnTo>
                    <a:lnTo>
                      <a:pt x="47" y="146"/>
                    </a:lnTo>
                    <a:lnTo>
                      <a:pt x="48" y="145"/>
                    </a:lnTo>
                    <a:lnTo>
                      <a:pt x="48" y="145"/>
                    </a:lnTo>
                    <a:lnTo>
                      <a:pt x="46" y="144"/>
                    </a:lnTo>
                    <a:lnTo>
                      <a:pt x="45" y="145"/>
                    </a:lnTo>
                    <a:lnTo>
                      <a:pt x="44" y="145"/>
                    </a:lnTo>
                    <a:lnTo>
                      <a:pt x="43" y="146"/>
                    </a:lnTo>
                    <a:lnTo>
                      <a:pt x="44" y="147"/>
                    </a:lnTo>
                    <a:lnTo>
                      <a:pt x="45" y="147"/>
                    </a:lnTo>
                    <a:lnTo>
                      <a:pt x="47" y="148"/>
                    </a:lnTo>
                    <a:lnTo>
                      <a:pt x="47" y="148"/>
                    </a:lnTo>
                    <a:lnTo>
                      <a:pt x="46" y="150"/>
                    </a:lnTo>
                    <a:lnTo>
                      <a:pt x="44" y="150"/>
                    </a:lnTo>
                    <a:lnTo>
                      <a:pt x="43" y="151"/>
                    </a:lnTo>
                    <a:lnTo>
                      <a:pt x="44" y="151"/>
                    </a:lnTo>
                    <a:lnTo>
                      <a:pt x="43" y="152"/>
                    </a:lnTo>
                    <a:lnTo>
                      <a:pt x="42" y="153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4" y="159"/>
                    </a:lnTo>
                    <a:lnTo>
                      <a:pt x="44" y="159"/>
                    </a:lnTo>
                    <a:lnTo>
                      <a:pt x="44" y="160"/>
                    </a:lnTo>
                    <a:lnTo>
                      <a:pt x="44" y="161"/>
                    </a:lnTo>
                    <a:lnTo>
                      <a:pt x="42" y="162"/>
                    </a:lnTo>
                    <a:lnTo>
                      <a:pt x="42" y="162"/>
                    </a:lnTo>
                    <a:lnTo>
                      <a:pt x="42" y="163"/>
                    </a:lnTo>
                    <a:lnTo>
                      <a:pt x="43" y="163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2" y="165"/>
                    </a:lnTo>
                    <a:lnTo>
                      <a:pt x="41" y="164"/>
                    </a:lnTo>
                    <a:lnTo>
                      <a:pt x="39" y="165"/>
                    </a:lnTo>
                    <a:lnTo>
                      <a:pt x="37" y="166"/>
                    </a:lnTo>
                    <a:lnTo>
                      <a:pt x="36" y="167"/>
                    </a:lnTo>
                    <a:lnTo>
                      <a:pt x="35" y="168"/>
                    </a:lnTo>
                    <a:lnTo>
                      <a:pt x="35" y="168"/>
                    </a:lnTo>
                    <a:lnTo>
                      <a:pt x="34" y="169"/>
                    </a:lnTo>
                    <a:lnTo>
                      <a:pt x="34" y="170"/>
                    </a:lnTo>
                    <a:lnTo>
                      <a:pt x="32" y="171"/>
                    </a:lnTo>
                    <a:lnTo>
                      <a:pt x="32" y="172"/>
                    </a:lnTo>
                    <a:lnTo>
                      <a:pt x="33" y="173"/>
                    </a:lnTo>
                    <a:lnTo>
                      <a:pt x="33" y="174"/>
                    </a:lnTo>
                    <a:lnTo>
                      <a:pt x="34" y="176"/>
                    </a:lnTo>
                    <a:lnTo>
                      <a:pt x="35" y="177"/>
                    </a:lnTo>
                    <a:lnTo>
                      <a:pt x="36" y="178"/>
                    </a:lnTo>
                    <a:lnTo>
                      <a:pt x="38" y="179"/>
                    </a:lnTo>
                    <a:lnTo>
                      <a:pt x="40" y="181"/>
                    </a:lnTo>
                    <a:lnTo>
                      <a:pt x="42" y="181"/>
                    </a:lnTo>
                    <a:lnTo>
                      <a:pt x="43" y="181"/>
                    </a:lnTo>
                    <a:lnTo>
                      <a:pt x="44" y="181"/>
                    </a:lnTo>
                    <a:lnTo>
                      <a:pt x="45" y="181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5" y="183"/>
                    </a:lnTo>
                    <a:lnTo>
                      <a:pt x="45" y="184"/>
                    </a:lnTo>
                    <a:lnTo>
                      <a:pt x="45" y="185"/>
                    </a:lnTo>
                    <a:lnTo>
                      <a:pt x="44" y="186"/>
                    </a:lnTo>
                    <a:lnTo>
                      <a:pt x="45" y="186"/>
                    </a:lnTo>
                    <a:lnTo>
                      <a:pt x="46" y="187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9"/>
                    </a:lnTo>
                    <a:lnTo>
                      <a:pt x="45" y="190"/>
                    </a:lnTo>
                    <a:lnTo>
                      <a:pt x="44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2" y="193"/>
                    </a:lnTo>
                    <a:lnTo>
                      <a:pt x="42" y="194"/>
                    </a:lnTo>
                    <a:lnTo>
                      <a:pt x="41" y="194"/>
                    </a:lnTo>
                    <a:lnTo>
                      <a:pt x="39" y="196"/>
                    </a:lnTo>
                    <a:lnTo>
                      <a:pt x="38" y="197"/>
                    </a:lnTo>
                    <a:lnTo>
                      <a:pt x="38" y="198"/>
                    </a:lnTo>
                    <a:lnTo>
                      <a:pt x="37" y="199"/>
                    </a:lnTo>
                    <a:lnTo>
                      <a:pt x="37" y="200"/>
                    </a:lnTo>
                    <a:lnTo>
                      <a:pt x="37" y="199"/>
                    </a:lnTo>
                    <a:lnTo>
                      <a:pt x="38" y="200"/>
                    </a:lnTo>
                    <a:lnTo>
                      <a:pt x="39" y="201"/>
                    </a:lnTo>
                    <a:lnTo>
                      <a:pt x="38" y="203"/>
                    </a:lnTo>
                    <a:lnTo>
                      <a:pt x="37" y="204"/>
                    </a:lnTo>
                    <a:lnTo>
                      <a:pt x="37" y="205"/>
                    </a:lnTo>
                    <a:lnTo>
                      <a:pt x="36" y="206"/>
                    </a:lnTo>
                    <a:lnTo>
                      <a:pt x="35" y="206"/>
                    </a:lnTo>
                    <a:lnTo>
                      <a:pt x="34" y="205"/>
                    </a:lnTo>
                    <a:lnTo>
                      <a:pt x="34" y="204"/>
                    </a:lnTo>
                    <a:lnTo>
                      <a:pt x="34" y="205"/>
                    </a:lnTo>
                    <a:lnTo>
                      <a:pt x="34" y="206"/>
                    </a:lnTo>
                    <a:lnTo>
                      <a:pt x="34" y="206"/>
                    </a:lnTo>
                    <a:lnTo>
                      <a:pt x="34" y="207"/>
                    </a:lnTo>
                    <a:lnTo>
                      <a:pt x="33" y="209"/>
                    </a:lnTo>
                    <a:lnTo>
                      <a:pt x="32" y="210"/>
                    </a:lnTo>
                    <a:lnTo>
                      <a:pt x="32" y="213"/>
                    </a:lnTo>
                    <a:lnTo>
                      <a:pt x="33" y="214"/>
                    </a:lnTo>
                    <a:lnTo>
                      <a:pt x="34" y="217"/>
                    </a:lnTo>
                    <a:lnTo>
                      <a:pt x="34" y="218"/>
                    </a:lnTo>
                    <a:lnTo>
                      <a:pt x="35" y="218"/>
                    </a:lnTo>
                    <a:lnTo>
                      <a:pt x="34" y="219"/>
                    </a:lnTo>
                    <a:lnTo>
                      <a:pt x="33" y="219"/>
                    </a:lnTo>
                    <a:lnTo>
                      <a:pt x="34" y="220"/>
                    </a:lnTo>
                    <a:lnTo>
                      <a:pt x="35" y="220"/>
                    </a:lnTo>
                    <a:lnTo>
                      <a:pt x="36" y="220"/>
                    </a:lnTo>
                    <a:lnTo>
                      <a:pt x="36" y="222"/>
                    </a:lnTo>
                    <a:lnTo>
                      <a:pt x="38" y="223"/>
                    </a:lnTo>
                    <a:lnTo>
                      <a:pt x="39" y="224"/>
                    </a:lnTo>
                    <a:lnTo>
                      <a:pt x="40" y="225"/>
                    </a:lnTo>
                    <a:lnTo>
                      <a:pt x="39" y="225"/>
                    </a:lnTo>
                    <a:lnTo>
                      <a:pt x="37" y="225"/>
                    </a:lnTo>
                    <a:lnTo>
                      <a:pt x="36" y="223"/>
                    </a:lnTo>
                    <a:lnTo>
                      <a:pt x="35" y="223"/>
                    </a:lnTo>
                    <a:lnTo>
                      <a:pt x="34" y="222"/>
                    </a:lnTo>
                    <a:lnTo>
                      <a:pt x="26" y="222"/>
                    </a:lnTo>
                    <a:lnTo>
                      <a:pt x="22" y="223"/>
                    </a:lnTo>
                    <a:lnTo>
                      <a:pt x="21" y="223"/>
                    </a:lnTo>
                    <a:lnTo>
                      <a:pt x="18" y="222"/>
                    </a:lnTo>
                    <a:lnTo>
                      <a:pt x="17" y="220"/>
                    </a:lnTo>
                    <a:lnTo>
                      <a:pt x="17" y="218"/>
                    </a:lnTo>
                    <a:lnTo>
                      <a:pt x="15" y="216"/>
                    </a:lnTo>
                    <a:lnTo>
                      <a:pt x="15" y="213"/>
                    </a:lnTo>
                    <a:lnTo>
                      <a:pt x="15" y="211"/>
                    </a:lnTo>
                    <a:lnTo>
                      <a:pt x="14" y="211"/>
                    </a:lnTo>
                    <a:lnTo>
                      <a:pt x="12" y="213"/>
                    </a:lnTo>
                    <a:lnTo>
                      <a:pt x="11" y="214"/>
                    </a:lnTo>
                    <a:lnTo>
                      <a:pt x="9" y="214"/>
                    </a:lnTo>
                    <a:lnTo>
                      <a:pt x="7" y="208"/>
                    </a:lnTo>
                    <a:lnTo>
                      <a:pt x="7" y="206"/>
                    </a:lnTo>
                    <a:lnTo>
                      <a:pt x="7" y="201"/>
                    </a:lnTo>
                    <a:lnTo>
                      <a:pt x="8" y="199"/>
                    </a:lnTo>
                    <a:lnTo>
                      <a:pt x="10" y="197"/>
                    </a:lnTo>
                    <a:lnTo>
                      <a:pt x="11" y="194"/>
                    </a:lnTo>
                    <a:lnTo>
                      <a:pt x="10" y="191"/>
                    </a:lnTo>
                    <a:lnTo>
                      <a:pt x="10" y="188"/>
                    </a:lnTo>
                    <a:lnTo>
                      <a:pt x="10" y="186"/>
                    </a:lnTo>
                    <a:lnTo>
                      <a:pt x="12" y="185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2" y="179"/>
                    </a:lnTo>
                    <a:lnTo>
                      <a:pt x="11" y="177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10" y="170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0" y="165"/>
                    </a:lnTo>
                    <a:lnTo>
                      <a:pt x="8" y="164"/>
                    </a:lnTo>
                    <a:lnTo>
                      <a:pt x="7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0" y="161"/>
                    </a:lnTo>
                    <a:lnTo>
                      <a:pt x="10" y="160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7" y="160"/>
                    </a:lnTo>
                    <a:lnTo>
                      <a:pt x="7" y="157"/>
                    </a:lnTo>
                    <a:lnTo>
                      <a:pt x="6" y="155"/>
                    </a:lnTo>
                    <a:lnTo>
                      <a:pt x="5" y="153"/>
                    </a:lnTo>
                    <a:lnTo>
                      <a:pt x="6" y="151"/>
                    </a:lnTo>
                    <a:lnTo>
                      <a:pt x="4" y="150"/>
                    </a:lnTo>
                    <a:lnTo>
                      <a:pt x="3" y="149"/>
                    </a:lnTo>
                    <a:lnTo>
                      <a:pt x="3" y="144"/>
                    </a:lnTo>
                    <a:lnTo>
                      <a:pt x="4" y="143"/>
                    </a:lnTo>
                    <a:lnTo>
                      <a:pt x="5" y="142"/>
                    </a:lnTo>
                    <a:lnTo>
                      <a:pt x="4" y="140"/>
                    </a:lnTo>
                    <a:lnTo>
                      <a:pt x="3" y="140"/>
                    </a:lnTo>
                    <a:lnTo>
                      <a:pt x="2" y="137"/>
                    </a:lnTo>
                    <a:lnTo>
                      <a:pt x="2" y="133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3" y="122"/>
                    </a:lnTo>
                    <a:lnTo>
                      <a:pt x="4" y="118"/>
                    </a:lnTo>
                    <a:lnTo>
                      <a:pt x="5" y="117"/>
                    </a:lnTo>
                    <a:lnTo>
                      <a:pt x="6" y="116"/>
                    </a:lnTo>
                    <a:lnTo>
                      <a:pt x="3" y="109"/>
                    </a:lnTo>
                    <a:lnTo>
                      <a:pt x="3" y="107"/>
                    </a:lnTo>
                    <a:lnTo>
                      <a:pt x="3" y="105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6" y="97"/>
                    </a:lnTo>
                    <a:lnTo>
                      <a:pt x="5" y="95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8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7" y="82"/>
                    </a:lnTo>
                    <a:lnTo>
                      <a:pt x="6" y="78"/>
                    </a:lnTo>
                    <a:lnTo>
                      <a:pt x="5" y="77"/>
                    </a:lnTo>
                    <a:lnTo>
                      <a:pt x="5" y="73"/>
                    </a:lnTo>
                    <a:lnTo>
                      <a:pt x="4" y="71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61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4" y="54"/>
                    </a:lnTo>
                    <a:lnTo>
                      <a:pt x="3" y="52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4" y="43"/>
                    </a:lnTo>
                    <a:lnTo>
                      <a:pt x="5" y="41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15" y="14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  <a:moveTo>
                      <a:pt x="64" y="245"/>
                    </a:moveTo>
                    <a:lnTo>
                      <a:pt x="65" y="246"/>
                    </a:lnTo>
                    <a:lnTo>
                      <a:pt x="67" y="245"/>
                    </a:lnTo>
                    <a:lnTo>
                      <a:pt x="68" y="245"/>
                    </a:lnTo>
                    <a:lnTo>
                      <a:pt x="69" y="244"/>
                    </a:lnTo>
                    <a:lnTo>
                      <a:pt x="68" y="244"/>
                    </a:lnTo>
                    <a:lnTo>
                      <a:pt x="67" y="245"/>
                    </a:lnTo>
                    <a:lnTo>
                      <a:pt x="65" y="245"/>
                    </a:lnTo>
                    <a:lnTo>
                      <a:pt x="64" y="245"/>
                    </a:lnTo>
                    <a:close/>
                    <a:moveTo>
                      <a:pt x="37" y="226"/>
                    </a:moveTo>
                    <a:lnTo>
                      <a:pt x="38" y="226"/>
                    </a:lnTo>
                    <a:lnTo>
                      <a:pt x="38" y="228"/>
                    </a:lnTo>
                    <a:lnTo>
                      <a:pt x="41" y="229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0" y="232"/>
                    </a:lnTo>
                    <a:lnTo>
                      <a:pt x="40" y="233"/>
                    </a:lnTo>
                    <a:lnTo>
                      <a:pt x="37" y="226"/>
                    </a:lnTo>
                    <a:close/>
                    <a:moveTo>
                      <a:pt x="40" y="234"/>
                    </a:moveTo>
                    <a:lnTo>
                      <a:pt x="41" y="234"/>
                    </a:lnTo>
                    <a:lnTo>
                      <a:pt x="42" y="234"/>
                    </a:lnTo>
                    <a:lnTo>
                      <a:pt x="43" y="235"/>
                    </a:lnTo>
                    <a:lnTo>
                      <a:pt x="43" y="237"/>
                    </a:lnTo>
                    <a:lnTo>
                      <a:pt x="45" y="237"/>
                    </a:lnTo>
                    <a:lnTo>
                      <a:pt x="46" y="238"/>
                    </a:lnTo>
                    <a:lnTo>
                      <a:pt x="46" y="240"/>
                    </a:lnTo>
                    <a:lnTo>
                      <a:pt x="48" y="240"/>
                    </a:lnTo>
                    <a:lnTo>
                      <a:pt x="53" y="242"/>
                    </a:lnTo>
                    <a:lnTo>
                      <a:pt x="53" y="242"/>
                    </a:lnTo>
                    <a:lnTo>
                      <a:pt x="55" y="243"/>
                    </a:lnTo>
                    <a:lnTo>
                      <a:pt x="56" y="244"/>
                    </a:lnTo>
                    <a:lnTo>
                      <a:pt x="58" y="244"/>
                    </a:lnTo>
                    <a:lnTo>
                      <a:pt x="60" y="244"/>
                    </a:lnTo>
                    <a:lnTo>
                      <a:pt x="61" y="244"/>
                    </a:lnTo>
                    <a:lnTo>
                      <a:pt x="61" y="245"/>
                    </a:lnTo>
                    <a:lnTo>
                      <a:pt x="60" y="246"/>
                    </a:lnTo>
                    <a:lnTo>
                      <a:pt x="59" y="246"/>
                    </a:lnTo>
                    <a:lnTo>
                      <a:pt x="58" y="246"/>
                    </a:lnTo>
                    <a:lnTo>
                      <a:pt x="58" y="247"/>
                    </a:lnTo>
                    <a:lnTo>
                      <a:pt x="56" y="248"/>
                    </a:lnTo>
                    <a:lnTo>
                      <a:pt x="55" y="249"/>
                    </a:lnTo>
                    <a:lnTo>
                      <a:pt x="54" y="248"/>
                    </a:lnTo>
                    <a:lnTo>
                      <a:pt x="52" y="247"/>
                    </a:lnTo>
                    <a:lnTo>
                      <a:pt x="50" y="247"/>
                    </a:lnTo>
                    <a:lnTo>
                      <a:pt x="48" y="247"/>
                    </a:lnTo>
                    <a:lnTo>
                      <a:pt x="45" y="247"/>
                    </a:lnTo>
                    <a:lnTo>
                      <a:pt x="44" y="247"/>
                    </a:lnTo>
                    <a:lnTo>
                      <a:pt x="43" y="247"/>
                    </a:lnTo>
                    <a:lnTo>
                      <a:pt x="42" y="245"/>
                    </a:lnTo>
                    <a:lnTo>
                      <a:pt x="45" y="245"/>
                    </a:lnTo>
                    <a:lnTo>
                      <a:pt x="47" y="245"/>
                    </a:lnTo>
                    <a:lnTo>
                      <a:pt x="48" y="245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5" y="244"/>
                    </a:lnTo>
                    <a:lnTo>
                      <a:pt x="43" y="245"/>
                    </a:lnTo>
                    <a:lnTo>
                      <a:pt x="42" y="245"/>
                    </a:lnTo>
                    <a:lnTo>
                      <a:pt x="4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3" name="Freeform 199">
                <a:extLst>
                  <a:ext uri="{FF2B5EF4-FFF2-40B4-BE49-F238E27FC236}">
                    <a16:creationId xmlns:a16="http://schemas.microsoft.com/office/drawing/2014/main" id="{50A19574-F6AE-4FA1-95D8-CB0097A4975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70513" y="4022726"/>
                <a:ext cx="103188" cy="452438"/>
              </a:xfrm>
              <a:custGeom>
                <a:avLst/>
                <a:gdLst>
                  <a:gd name="T0" fmla="*/ 84 w 123"/>
                  <a:gd name="T1" fmla="*/ 517 h 539"/>
                  <a:gd name="T2" fmla="*/ 83 w 123"/>
                  <a:gd name="T3" fmla="*/ 523 h 539"/>
                  <a:gd name="T4" fmla="*/ 102 w 123"/>
                  <a:gd name="T5" fmla="*/ 523 h 539"/>
                  <a:gd name="T6" fmla="*/ 84 w 123"/>
                  <a:gd name="T7" fmla="*/ 501 h 539"/>
                  <a:gd name="T8" fmla="*/ 98 w 123"/>
                  <a:gd name="T9" fmla="*/ 495 h 539"/>
                  <a:gd name="T10" fmla="*/ 37 w 123"/>
                  <a:gd name="T11" fmla="*/ 443 h 539"/>
                  <a:gd name="T12" fmla="*/ 36 w 123"/>
                  <a:gd name="T13" fmla="*/ 364 h 539"/>
                  <a:gd name="T14" fmla="*/ 28 w 123"/>
                  <a:gd name="T15" fmla="*/ 305 h 539"/>
                  <a:gd name="T16" fmla="*/ 37 w 123"/>
                  <a:gd name="T17" fmla="*/ 209 h 539"/>
                  <a:gd name="T18" fmla="*/ 41 w 123"/>
                  <a:gd name="T19" fmla="*/ 120 h 539"/>
                  <a:gd name="T20" fmla="*/ 39 w 123"/>
                  <a:gd name="T21" fmla="*/ 44 h 539"/>
                  <a:gd name="T22" fmla="*/ 18 w 123"/>
                  <a:gd name="T23" fmla="*/ 9 h 539"/>
                  <a:gd name="T24" fmla="*/ 13 w 123"/>
                  <a:gd name="T25" fmla="*/ 70 h 539"/>
                  <a:gd name="T26" fmla="*/ 12 w 123"/>
                  <a:gd name="T27" fmla="*/ 133 h 539"/>
                  <a:gd name="T28" fmla="*/ 15 w 123"/>
                  <a:gd name="T29" fmla="*/ 190 h 539"/>
                  <a:gd name="T30" fmla="*/ 10 w 123"/>
                  <a:gd name="T31" fmla="*/ 232 h 539"/>
                  <a:gd name="T32" fmla="*/ 4 w 123"/>
                  <a:gd name="T33" fmla="*/ 266 h 539"/>
                  <a:gd name="T34" fmla="*/ 6 w 123"/>
                  <a:gd name="T35" fmla="*/ 309 h 539"/>
                  <a:gd name="T36" fmla="*/ 25 w 123"/>
                  <a:gd name="T37" fmla="*/ 330 h 539"/>
                  <a:gd name="T38" fmla="*/ 21 w 123"/>
                  <a:gd name="T39" fmla="*/ 354 h 539"/>
                  <a:gd name="T40" fmla="*/ 21 w 123"/>
                  <a:gd name="T41" fmla="*/ 389 h 539"/>
                  <a:gd name="T42" fmla="*/ 6 w 123"/>
                  <a:gd name="T43" fmla="*/ 381 h 539"/>
                  <a:gd name="T44" fmla="*/ 14 w 123"/>
                  <a:gd name="T45" fmla="*/ 395 h 539"/>
                  <a:gd name="T46" fmla="*/ 25 w 123"/>
                  <a:gd name="T47" fmla="*/ 409 h 539"/>
                  <a:gd name="T48" fmla="*/ 24 w 123"/>
                  <a:gd name="T49" fmla="*/ 424 h 539"/>
                  <a:gd name="T50" fmla="*/ 27 w 123"/>
                  <a:gd name="T51" fmla="*/ 443 h 539"/>
                  <a:gd name="T52" fmla="*/ 38 w 123"/>
                  <a:gd name="T53" fmla="*/ 466 h 539"/>
                  <a:gd name="T54" fmla="*/ 49 w 123"/>
                  <a:gd name="T55" fmla="*/ 473 h 539"/>
                  <a:gd name="T56" fmla="*/ 53 w 123"/>
                  <a:gd name="T57" fmla="*/ 482 h 539"/>
                  <a:gd name="T58" fmla="*/ 47 w 123"/>
                  <a:gd name="T59" fmla="*/ 488 h 539"/>
                  <a:gd name="T60" fmla="*/ 57 w 123"/>
                  <a:gd name="T61" fmla="*/ 484 h 539"/>
                  <a:gd name="T62" fmla="*/ 54 w 123"/>
                  <a:gd name="T63" fmla="*/ 496 h 539"/>
                  <a:gd name="T64" fmla="*/ 72 w 123"/>
                  <a:gd name="T65" fmla="*/ 491 h 539"/>
                  <a:gd name="T66" fmla="*/ 73 w 123"/>
                  <a:gd name="T67" fmla="*/ 507 h 539"/>
                  <a:gd name="T68" fmla="*/ 95 w 123"/>
                  <a:gd name="T69" fmla="*/ 478 h 539"/>
                  <a:gd name="T70" fmla="*/ 7 w 123"/>
                  <a:gd name="T71" fmla="*/ 333 h 539"/>
                  <a:gd name="T72" fmla="*/ 19 w 123"/>
                  <a:gd name="T73" fmla="*/ 327 h 539"/>
                  <a:gd name="T74" fmla="*/ 10 w 123"/>
                  <a:gd name="T75" fmla="*/ 349 h 539"/>
                  <a:gd name="T76" fmla="*/ 5 w 123"/>
                  <a:gd name="T77" fmla="*/ 362 h 539"/>
                  <a:gd name="T78" fmla="*/ 9 w 123"/>
                  <a:gd name="T79" fmla="*/ 362 h 539"/>
                  <a:gd name="T80" fmla="*/ 25 w 123"/>
                  <a:gd name="T81" fmla="*/ 358 h 539"/>
                  <a:gd name="T82" fmla="*/ 12 w 123"/>
                  <a:gd name="T83" fmla="*/ 368 h 539"/>
                  <a:gd name="T84" fmla="*/ 18 w 123"/>
                  <a:gd name="T85" fmla="*/ 419 h 539"/>
                  <a:gd name="T86" fmla="*/ 16 w 123"/>
                  <a:gd name="T87" fmla="*/ 422 h 539"/>
                  <a:gd name="T88" fmla="*/ 11 w 123"/>
                  <a:gd name="T89" fmla="*/ 427 h 539"/>
                  <a:gd name="T90" fmla="*/ 17 w 123"/>
                  <a:gd name="T91" fmla="*/ 434 h 539"/>
                  <a:gd name="T92" fmla="*/ 22 w 123"/>
                  <a:gd name="T93" fmla="*/ 441 h 539"/>
                  <a:gd name="T94" fmla="*/ 23 w 123"/>
                  <a:gd name="T95" fmla="*/ 458 h 539"/>
                  <a:gd name="T96" fmla="*/ 27 w 123"/>
                  <a:gd name="T97" fmla="*/ 468 h 539"/>
                  <a:gd name="T98" fmla="*/ 27 w 123"/>
                  <a:gd name="T99" fmla="*/ 472 h 539"/>
                  <a:gd name="T100" fmla="*/ 34 w 123"/>
                  <a:gd name="T101" fmla="*/ 476 h 539"/>
                  <a:gd name="T102" fmla="*/ 38 w 123"/>
                  <a:gd name="T103" fmla="*/ 478 h 539"/>
                  <a:gd name="T104" fmla="*/ 43 w 123"/>
                  <a:gd name="T105" fmla="*/ 490 h 539"/>
                  <a:gd name="T106" fmla="*/ 54 w 123"/>
                  <a:gd name="T107" fmla="*/ 501 h 539"/>
                  <a:gd name="T108" fmla="*/ 53 w 123"/>
                  <a:gd name="T109" fmla="*/ 508 h 539"/>
                  <a:gd name="T110" fmla="*/ 63 w 123"/>
                  <a:gd name="T111" fmla="*/ 512 h 539"/>
                  <a:gd name="T112" fmla="*/ 67 w 123"/>
                  <a:gd name="T113" fmla="*/ 511 h 539"/>
                  <a:gd name="T114" fmla="*/ 79 w 123"/>
                  <a:gd name="T115" fmla="*/ 508 h 539"/>
                  <a:gd name="T116" fmla="*/ 123 w 123"/>
                  <a:gd name="T117" fmla="*/ 535 h 539"/>
                  <a:gd name="T118" fmla="*/ 113 w 123"/>
                  <a:gd name="T119" fmla="*/ 528 h 539"/>
                  <a:gd name="T120" fmla="*/ 102 w 123"/>
                  <a:gd name="T121" fmla="*/ 53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" h="539">
                    <a:moveTo>
                      <a:pt x="105" y="521"/>
                    </a:moveTo>
                    <a:cubicBezTo>
                      <a:pt x="104" y="517"/>
                      <a:pt x="104" y="517"/>
                      <a:pt x="104" y="517"/>
                    </a:cubicBezTo>
                    <a:cubicBezTo>
                      <a:pt x="103" y="517"/>
                      <a:pt x="103" y="517"/>
                      <a:pt x="103" y="517"/>
                    </a:cubicBezTo>
                    <a:cubicBezTo>
                      <a:pt x="101" y="516"/>
                      <a:pt x="101" y="516"/>
                      <a:pt x="101" y="516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1" y="513"/>
                      <a:pt x="91" y="513"/>
                      <a:pt x="91" y="513"/>
                    </a:cubicBezTo>
                    <a:cubicBezTo>
                      <a:pt x="89" y="512"/>
                      <a:pt x="89" y="512"/>
                      <a:pt x="89" y="512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4"/>
                      <a:pt x="89" y="514"/>
                      <a:pt x="89" y="514"/>
                    </a:cubicBezTo>
                    <a:cubicBezTo>
                      <a:pt x="88" y="514"/>
                      <a:pt x="88" y="514"/>
                      <a:pt x="88" y="514"/>
                    </a:cubicBezTo>
                    <a:cubicBezTo>
                      <a:pt x="87" y="514"/>
                      <a:pt x="87" y="514"/>
                      <a:pt x="87" y="514"/>
                    </a:cubicBezTo>
                    <a:cubicBezTo>
                      <a:pt x="84" y="512"/>
                      <a:pt x="84" y="512"/>
                      <a:pt x="84" y="512"/>
                    </a:cubicBezTo>
                    <a:cubicBezTo>
                      <a:pt x="81" y="511"/>
                      <a:pt x="81" y="511"/>
                      <a:pt x="81" y="511"/>
                    </a:cubicBezTo>
                    <a:cubicBezTo>
                      <a:pt x="81" y="512"/>
                      <a:pt x="81" y="512"/>
                      <a:pt x="81" y="512"/>
                    </a:cubicBezTo>
                    <a:cubicBezTo>
                      <a:pt x="82" y="513"/>
                      <a:pt x="82" y="513"/>
                      <a:pt x="82" y="513"/>
                    </a:cubicBezTo>
                    <a:cubicBezTo>
                      <a:pt x="87" y="515"/>
                      <a:pt x="87" y="515"/>
                      <a:pt x="87" y="515"/>
                    </a:cubicBezTo>
                    <a:cubicBezTo>
                      <a:pt x="87" y="516"/>
                      <a:pt x="87" y="516"/>
                      <a:pt x="87" y="516"/>
                    </a:cubicBezTo>
                    <a:cubicBezTo>
                      <a:pt x="86" y="516"/>
                      <a:pt x="86" y="516"/>
                      <a:pt x="86" y="516"/>
                    </a:cubicBezTo>
                    <a:cubicBezTo>
                      <a:pt x="85" y="516"/>
                      <a:pt x="85" y="516"/>
                      <a:pt x="85" y="516"/>
                    </a:cubicBezTo>
                    <a:cubicBezTo>
                      <a:pt x="85" y="517"/>
                      <a:pt x="85" y="517"/>
                      <a:pt x="85" y="517"/>
                    </a:cubicBezTo>
                    <a:cubicBezTo>
                      <a:pt x="84" y="517"/>
                      <a:pt x="84" y="517"/>
                      <a:pt x="84" y="517"/>
                    </a:cubicBezTo>
                    <a:cubicBezTo>
                      <a:pt x="84" y="516"/>
                      <a:pt x="84" y="516"/>
                      <a:pt x="84" y="516"/>
                    </a:cubicBezTo>
                    <a:cubicBezTo>
                      <a:pt x="81" y="515"/>
                      <a:pt x="81" y="515"/>
                      <a:pt x="81" y="515"/>
                    </a:cubicBezTo>
                    <a:cubicBezTo>
                      <a:pt x="80" y="515"/>
                      <a:pt x="80" y="515"/>
                      <a:pt x="80" y="515"/>
                    </a:cubicBezTo>
                    <a:cubicBezTo>
                      <a:pt x="81" y="517"/>
                      <a:pt x="81" y="517"/>
                      <a:pt x="81" y="517"/>
                    </a:cubicBezTo>
                    <a:cubicBezTo>
                      <a:pt x="79" y="517"/>
                      <a:pt x="79" y="517"/>
                      <a:pt x="79" y="517"/>
                    </a:cubicBezTo>
                    <a:cubicBezTo>
                      <a:pt x="76" y="517"/>
                      <a:pt x="76" y="517"/>
                      <a:pt x="76" y="517"/>
                    </a:cubicBezTo>
                    <a:cubicBezTo>
                      <a:pt x="75" y="518"/>
                      <a:pt x="75" y="518"/>
                      <a:pt x="75" y="518"/>
                    </a:cubicBezTo>
                    <a:cubicBezTo>
                      <a:pt x="76" y="519"/>
                      <a:pt x="76" y="519"/>
                      <a:pt x="76" y="519"/>
                    </a:cubicBezTo>
                    <a:cubicBezTo>
                      <a:pt x="75" y="519"/>
                      <a:pt x="75" y="519"/>
                      <a:pt x="75" y="519"/>
                    </a:cubicBezTo>
                    <a:cubicBezTo>
                      <a:pt x="73" y="519"/>
                      <a:pt x="73" y="519"/>
                      <a:pt x="73" y="519"/>
                    </a:cubicBezTo>
                    <a:cubicBezTo>
                      <a:pt x="71" y="519"/>
                      <a:pt x="71" y="519"/>
                      <a:pt x="71" y="519"/>
                    </a:cubicBezTo>
                    <a:cubicBezTo>
                      <a:pt x="72" y="521"/>
                      <a:pt x="72" y="521"/>
                      <a:pt x="72" y="521"/>
                    </a:cubicBezTo>
                    <a:cubicBezTo>
                      <a:pt x="74" y="521"/>
                      <a:pt x="74" y="521"/>
                      <a:pt x="74" y="521"/>
                    </a:cubicBezTo>
                    <a:cubicBezTo>
                      <a:pt x="76" y="521"/>
                      <a:pt x="76" y="521"/>
                      <a:pt x="76" y="521"/>
                    </a:cubicBezTo>
                    <a:cubicBezTo>
                      <a:pt x="77" y="520"/>
                      <a:pt x="77" y="520"/>
                      <a:pt x="77" y="520"/>
                    </a:cubicBezTo>
                    <a:cubicBezTo>
                      <a:pt x="77" y="519"/>
                      <a:pt x="77" y="519"/>
                      <a:pt x="77" y="519"/>
                    </a:cubicBezTo>
                    <a:cubicBezTo>
                      <a:pt x="79" y="520"/>
                      <a:pt x="79" y="520"/>
                      <a:pt x="79" y="520"/>
                    </a:cubicBezTo>
                    <a:cubicBezTo>
                      <a:pt x="81" y="522"/>
                      <a:pt x="81" y="522"/>
                      <a:pt x="81" y="522"/>
                    </a:cubicBezTo>
                    <a:cubicBezTo>
                      <a:pt x="82" y="521"/>
                      <a:pt x="82" y="521"/>
                      <a:pt x="82" y="521"/>
                    </a:cubicBezTo>
                    <a:cubicBezTo>
                      <a:pt x="83" y="522"/>
                      <a:pt x="83" y="522"/>
                      <a:pt x="83" y="522"/>
                    </a:cubicBezTo>
                    <a:cubicBezTo>
                      <a:pt x="83" y="523"/>
                      <a:pt x="83" y="523"/>
                      <a:pt x="83" y="523"/>
                    </a:cubicBezTo>
                    <a:cubicBezTo>
                      <a:pt x="84" y="524"/>
                      <a:pt x="84" y="524"/>
                      <a:pt x="84" y="524"/>
                    </a:cubicBezTo>
                    <a:cubicBezTo>
                      <a:pt x="82" y="525"/>
                      <a:pt x="82" y="525"/>
                      <a:pt x="82" y="525"/>
                    </a:cubicBezTo>
                    <a:cubicBezTo>
                      <a:pt x="81" y="527"/>
                      <a:pt x="81" y="527"/>
                      <a:pt x="81" y="527"/>
                    </a:cubicBezTo>
                    <a:cubicBezTo>
                      <a:pt x="83" y="528"/>
                      <a:pt x="83" y="528"/>
                      <a:pt x="83" y="528"/>
                    </a:cubicBezTo>
                    <a:cubicBezTo>
                      <a:pt x="84" y="528"/>
                      <a:pt x="84" y="528"/>
                      <a:pt x="84" y="528"/>
                    </a:cubicBezTo>
                    <a:cubicBezTo>
                      <a:pt x="85" y="529"/>
                      <a:pt x="85" y="529"/>
                      <a:pt x="85" y="529"/>
                    </a:cubicBezTo>
                    <a:cubicBezTo>
                      <a:pt x="87" y="531"/>
                      <a:pt x="87" y="531"/>
                      <a:pt x="87" y="531"/>
                    </a:cubicBezTo>
                    <a:cubicBezTo>
                      <a:pt x="89" y="531"/>
                      <a:pt x="89" y="531"/>
                      <a:pt x="89" y="531"/>
                    </a:cubicBezTo>
                    <a:cubicBezTo>
                      <a:pt x="89" y="530"/>
                      <a:pt x="89" y="530"/>
                      <a:pt x="89" y="530"/>
                    </a:cubicBezTo>
                    <a:cubicBezTo>
                      <a:pt x="88" y="529"/>
                      <a:pt x="88" y="529"/>
                      <a:pt x="88" y="529"/>
                    </a:cubicBezTo>
                    <a:cubicBezTo>
                      <a:pt x="85" y="528"/>
                      <a:pt x="85" y="528"/>
                      <a:pt x="85" y="528"/>
                    </a:cubicBezTo>
                    <a:cubicBezTo>
                      <a:pt x="85" y="526"/>
                      <a:pt x="85" y="526"/>
                      <a:pt x="85" y="526"/>
                    </a:cubicBezTo>
                    <a:cubicBezTo>
                      <a:pt x="86" y="526"/>
                      <a:pt x="86" y="526"/>
                      <a:pt x="86" y="526"/>
                    </a:cubicBezTo>
                    <a:cubicBezTo>
                      <a:pt x="87" y="527"/>
                      <a:pt x="87" y="527"/>
                      <a:pt x="87" y="527"/>
                    </a:cubicBezTo>
                    <a:cubicBezTo>
                      <a:pt x="89" y="526"/>
                      <a:pt x="89" y="526"/>
                      <a:pt x="89" y="526"/>
                    </a:cubicBezTo>
                    <a:cubicBezTo>
                      <a:pt x="89" y="525"/>
                      <a:pt x="89" y="525"/>
                      <a:pt x="89" y="525"/>
                    </a:cubicBezTo>
                    <a:cubicBezTo>
                      <a:pt x="87" y="525"/>
                      <a:pt x="87" y="525"/>
                      <a:pt x="87" y="525"/>
                    </a:cubicBezTo>
                    <a:cubicBezTo>
                      <a:pt x="86" y="524"/>
                      <a:pt x="86" y="524"/>
                      <a:pt x="86" y="524"/>
                    </a:cubicBezTo>
                    <a:cubicBezTo>
                      <a:pt x="91" y="522"/>
                      <a:pt x="91" y="522"/>
                      <a:pt x="91" y="522"/>
                    </a:cubicBezTo>
                    <a:cubicBezTo>
                      <a:pt x="93" y="521"/>
                      <a:pt x="93" y="521"/>
                      <a:pt x="93" y="521"/>
                    </a:cubicBezTo>
                    <a:cubicBezTo>
                      <a:pt x="102" y="523"/>
                      <a:pt x="102" y="523"/>
                      <a:pt x="102" y="523"/>
                    </a:cubicBezTo>
                    <a:cubicBezTo>
                      <a:pt x="103" y="523"/>
                      <a:pt x="103" y="523"/>
                      <a:pt x="103" y="523"/>
                    </a:cubicBezTo>
                    <a:cubicBezTo>
                      <a:pt x="103" y="521"/>
                      <a:pt x="103" y="521"/>
                      <a:pt x="103" y="521"/>
                    </a:cubicBezTo>
                    <a:lnTo>
                      <a:pt x="105" y="521"/>
                    </a:lnTo>
                    <a:close/>
                    <a:moveTo>
                      <a:pt x="104" y="516"/>
                    </a:moveTo>
                    <a:cubicBezTo>
                      <a:pt x="101" y="515"/>
                      <a:pt x="101" y="515"/>
                      <a:pt x="101" y="515"/>
                    </a:cubicBezTo>
                    <a:cubicBezTo>
                      <a:pt x="96" y="512"/>
                      <a:pt x="96" y="512"/>
                      <a:pt x="96" y="512"/>
                    </a:cubicBezTo>
                    <a:cubicBezTo>
                      <a:pt x="92" y="510"/>
                      <a:pt x="92" y="510"/>
                      <a:pt x="92" y="510"/>
                    </a:cubicBezTo>
                    <a:cubicBezTo>
                      <a:pt x="90" y="510"/>
                      <a:pt x="90" y="510"/>
                      <a:pt x="90" y="510"/>
                    </a:cubicBezTo>
                    <a:cubicBezTo>
                      <a:pt x="88" y="509"/>
                      <a:pt x="88" y="509"/>
                      <a:pt x="88" y="509"/>
                    </a:cubicBezTo>
                    <a:cubicBezTo>
                      <a:pt x="86" y="507"/>
                      <a:pt x="86" y="507"/>
                      <a:pt x="86" y="507"/>
                    </a:cubicBezTo>
                    <a:cubicBezTo>
                      <a:pt x="85" y="506"/>
                      <a:pt x="85" y="506"/>
                      <a:pt x="85" y="506"/>
                    </a:cubicBezTo>
                    <a:cubicBezTo>
                      <a:pt x="85" y="505"/>
                      <a:pt x="85" y="505"/>
                      <a:pt x="85" y="505"/>
                    </a:cubicBezTo>
                    <a:cubicBezTo>
                      <a:pt x="89" y="503"/>
                      <a:pt x="89" y="503"/>
                      <a:pt x="89" y="503"/>
                    </a:cubicBezTo>
                    <a:cubicBezTo>
                      <a:pt x="89" y="502"/>
                      <a:pt x="89" y="502"/>
                      <a:pt x="89" y="502"/>
                    </a:cubicBezTo>
                    <a:cubicBezTo>
                      <a:pt x="92" y="501"/>
                      <a:pt x="92" y="501"/>
                      <a:pt x="92" y="501"/>
                    </a:cubicBezTo>
                    <a:cubicBezTo>
                      <a:pt x="93" y="499"/>
                      <a:pt x="93" y="499"/>
                      <a:pt x="93" y="499"/>
                    </a:cubicBezTo>
                    <a:cubicBezTo>
                      <a:pt x="93" y="497"/>
                      <a:pt x="93" y="497"/>
                      <a:pt x="93" y="497"/>
                    </a:cubicBezTo>
                    <a:cubicBezTo>
                      <a:pt x="90" y="497"/>
                      <a:pt x="90" y="497"/>
                      <a:pt x="90" y="497"/>
                    </a:cubicBezTo>
                    <a:cubicBezTo>
                      <a:pt x="87" y="499"/>
                      <a:pt x="87" y="499"/>
                      <a:pt x="87" y="499"/>
                    </a:cubicBezTo>
                    <a:cubicBezTo>
                      <a:pt x="85" y="501"/>
                      <a:pt x="85" y="501"/>
                      <a:pt x="85" y="501"/>
                    </a:cubicBezTo>
                    <a:cubicBezTo>
                      <a:pt x="84" y="501"/>
                      <a:pt x="84" y="501"/>
                      <a:pt x="84" y="501"/>
                    </a:cubicBez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495"/>
                      <a:pt x="81" y="495"/>
                      <a:pt x="81" y="495"/>
                    </a:cubicBezTo>
                    <a:cubicBezTo>
                      <a:pt x="81" y="494"/>
                      <a:pt x="81" y="494"/>
                      <a:pt x="81" y="494"/>
                    </a:cubicBezTo>
                    <a:cubicBezTo>
                      <a:pt x="82" y="492"/>
                      <a:pt x="82" y="492"/>
                      <a:pt x="82" y="492"/>
                    </a:cubicBezTo>
                    <a:cubicBezTo>
                      <a:pt x="83" y="490"/>
                      <a:pt x="83" y="490"/>
                      <a:pt x="83" y="490"/>
                    </a:cubicBezTo>
                    <a:cubicBezTo>
                      <a:pt x="81" y="491"/>
                      <a:pt x="81" y="491"/>
                      <a:pt x="81" y="491"/>
                    </a:cubicBezTo>
                    <a:cubicBezTo>
                      <a:pt x="80" y="490"/>
                      <a:pt x="80" y="490"/>
                      <a:pt x="80" y="490"/>
                    </a:cubicBezTo>
                    <a:cubicBezTo>
                      <a:pt x="81" y="488"/>
                      <a:pt x="81" y="488"/>
                      <a:pt x="81" y="488"/>
                    </a:cubicBezTo>
                    <a:cubicBezTo>
                      <a:pt x="82" y="488"/>
                      <a:pt x="82" y="488"/>
                      <a:pt x="82" y="488"/>
                    </a:cubicBezTo>
                    <a:cubicBezTo>
                      <a:pt x="85" y="489"/>
                      <a:pt x="85" y="489"/>
                      <a:pt x="85" y="489"/>
                    </a:cubicBezTo>
                    <a:cubicBezTo>
                      <a:pt x="85" y="488"/>
                      <a:pt x="85" y="488"/>
                      <a:pt x="85" y="488"/>
                    </a:cubicBezTo>
                    <a:cubicBezTo>
                      <a:pt x="87" y="486"/>
                      <a:pt x="87" y="486"/>
                      <a:pt x="87" y="486"/>
                    </a:cubicBezTo>
                    <a:cubicBezTo>
                      <a:pt x="88" y="485"/>
                      <a:pt x="88" y="485"/>
                      <a:pt x="88" y="485"/>
                    </a:cubicBezTo>
                    <a:cubicBezTo>
                      <a:pt x="87" y="483"/>
                      <a:pt x="87" y="483"/>
                      <a:pt x="87" y="483"/>
                    </a:cubicBezTo>
                    <a:cubicBezTo>
                      <a:pt x="88" y="481"/>
                      <a:pt x="88" y="481"/>
                      <a:pt x="88" y="481"/>
                    </a:cubicBezTo>
                    <a:cubicBezTo>
                      <a:pt x="90" y="482"/>
                      <a:pt x="90" y="482"/>
                      <a:pt x="90" y="482"/>
                    </a:cubicBezTo>
                    <a:cubicBezTo>
                      <a:pt x="91" y="483"/>
                      <a:pt x="91" y="483"/>
                      <a:pt x="91" y="483"/>
                    </a:cubicBezTo>
                    <a:cubicBezTo>
                      <a:pt x="92" y="483"/>
                      <a:pt x="92" y="483"/>
                      <a:pt x="92" y="483"/>
                    </a:cubicBezTo>
                    <a:cubicBezTo>
                      <a:pt x="95" y="481"/>
                      <a:pt x="95" y="481"/>
                      <a:pt x="95" y="481"/>
                    </a:cubicBezTo>
                    <a:cubicBezTo>
                      <a:pt x="99" y="494"/>
                      <a:pt x="99" y="494"/>
                      <a:pt x="99" y="494"/>
                    </a:cubicBezTo>
                    <a:cubicBezTo>
                      <a:pt x="98" y="495"/>
                      <a:pt x="98" y="495"/>
                      <a:pt x="98" y="495"/>
                    </a:cubicBezTo>
                    <a:cubicBezTo>
                      <a:pt x="99" y="495"/>
                      <a:pt x="99" y="495"/>
                      <a:pt x="99" y="495"/>
                    </a:cubicBezTo>
                    <a:lnTo>
                      <a:pt x="104" y="516"/>
                    </a:lnTo>
                    <a:close/>
                    <a:moveTo>
                      <a:pt x="95" y="478"/>
                    </a:moveTo>
                    <a:cubicBezTo>
                      <a:pt x="92" y="475"/>
                      <a:pt x="92" y="475"/>
                      <a:pt x="92" y="475"/>
                    </a:cubicBezTo>
                    <a:cubicBezTo>
                      <a:pt x="90" y="474"/>
                      <a:pt x="90" y="474"/>
                      <a:pt x="90" y="474"/>
                    </a:cubicBezTo>
                    <a:cubicBezTo>
                      <a:pt x="89" y="473"/>
                      <a:pt x="89" y="473"/>
                      <a:pt x="89" y="473"/>
                    </a:cubicBezTo>
                    <a:cubicBezTo>
                      <a:pt x="74" y="473"/>
                      <a:pt x="74" y="473"/>
                      <a:pt x="74" y="473"/>
                    </a:cubicBezTo>
                    <a:cubicBezTo>
                      <a:pt x="66" y="475"/>
                      <a:pt x="66" y="475"/>
                      <a:pt x="66" y="475"/>
                    </a:cubicBezTo>
                    <a:cubicBezTo>
                      <a:pt x="64" y="474"/>
                      <a:pt x="64" y="474"/>
                      <a:pt x="64" y="474"/>
                    </a:cubicBezTo>
                    <a:cubicBezTo>
                      <a:pt x="59" y="473"/>
                      <a:pt x="59" y="473"/>
                      <a:pt x="59" y="473"/>
                    </a:cubicBezTo>
                    <a:cubicBezTo>
                      <a:pt x="57" y="469"/>
                      <a:pt x="57" y="469"/>
                      <a:pt x="57" y="469"/>
                    </a:cubicBezTo>
                    <a:cubicBezTo>
                      <a:pt x="56" y="465"/>
                      <a:pt x="56" y="465"/>
                      <a:pt x="56" y="465"/>
                    </a:cubicBezTo>
                    <a:cubicBezTo>
                      <a:pt x="53" y="462"/>
                      <a:pt x="53" y="462"/>
                      <a:pt x="53" y="462"/>
                    </a:cubicBezTo>
                    <a:cubicBezTo>
                      <a:pt x="52" y="456"/>
                      <a:pt x="52" y="456"/>
                      <a:pt x="52" y="456"/>
                    </a:cubicBezTo>
                    <a:cubicBezTo>
                      <a:pt x="52" y="453"/>
                      <a:pt x="52" y="453"/>
                      <a:pt x="52" y="453"/>
                    </a:cubicBezTo>
                    <a:cubicBezTo>
                      <a:pt x="50" y="453"/>
                      <a:pt x="50" y="453"/>
                      <a:pt x="50" y="453"/>
                    </a:cubicBezTo>
                    <a:cubicBezTo>
                      <a:pt x="46" y="455"/>
                      <a:pt x="46" y="455"/>
                      <a:pt x="46" y="455"/>
                    </a:cubicBezTo>
                    <a:cubicBezTo>
                      <a:pt x="45" y="457"/>
                      <a:pt x="45" y="457"/>
                      <a:pt x="45" y="457"/>
                    </a:cubicBezTo>
                    <a:cubicBezTo>
                      <a:pt x="42" y="457"/>
                      <a:pt x="42" y="457"/>
                      <a:pt x="42" y="457"/>
                    </a:cubicBezTo>
                    <a:cubicBezTo>
                      <a:pt x="37" y="447"/>
                      <a:pt x="37" y="447"/>
                      <a:pt x="37" y="447"/>
                    </a:cubicBezTo>
                    <a:cubicBezTo>
                      <a:pt x="37" y="443"/>
                      <a:pt x="37" y="443"/>
                      <a:pt x="37" y="443"/>
                    </a:cubicBezTo>
                    <a:cubicBezTo>
                      <a:pt x="38" y="433"/>
                      <a:pt x="38" y="433"/>
                      <a:pt x="38" y="433"/>
                    </a:cubicBezTo>
                    <a:cubicBezTo>
                      <a:pt x="40" y="430"/>
                      <a:pt x="40" y="430"/>
                      <a:pt x="40" y="430"/>
                    </a:cubicBezTo>
                    <a:cubicBezTo>
                      <a:pt x="44" y="426"/>
                      <a:pt x="44" y="426"/>
                      <a:pt x="44" y="426"/>
                    </a:cubicBezTo>
                    <a:cubicBezTo>
                      <a:pt x="45" y="420"/>
                      <a:pt x="45" y="420"/>
                      <a:pt x="45" y="420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3" y="409"/>
                      <a:pt x="43" y="409"/>
                      <a:pt x="43" y="409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4" y="396"/>
                      <a:pt x="44" y="396"/>
                      <a:pt x="44" y="396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6" y="392"/>
                      <a:pt x="46" y="392"/>
                      <a:pt x="46" y="392"/>
                    </a:cubicBezTo>
                    <a:cubicBezTo>
                      <a:pt x="45" y="387"/>
                      <a:pt x="45" y="387"/>
                      <a:pt x="45" y="387"/>
                    </a:cubicBezTo>
                    <a:cubicBezTo>
                      <a:pt x="44" y="381"/>
                      <a:pt x="44" y="381"/>
                      <a:pt x="44" y="381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5"/>
                      <a:pt x="43" y="375"/>
                      <a:pt x="43" y="375"/>
                    </a:cubicBezTo>
                    <a:cubicBezTo>
                      <a:pt x="46" y="373"/>
                      <a:pt x="46" y="373"/>
                      <a:pt x="46" y="373"/>
                    </a:cubicBezTo>
                    <a:cubicBezTo>
                      <a:pt x="46" y="370"/>
                      <a:pt x="46" y="370"/>
                      <a:pt x="46" y="370"/>
                    </a:cubicBezTo>
                    <a:cubicBezTo>
                      <a:pt x="43" y="366"/>
                      <a:pt x="43" y="366"/>
                      <a:pt x="43" y="366"/>
                    </a:cubicBezTo>
                    <a:cubicBezTo>
                      <a:pt x="39" y="363"/>
                      <a:pt x="39" y="363"/>
                      <a:pt x="39" y="363"/>
                    </a:cubicBezTo>
                    <a:cubicBezTo>
                      <a:pt x="37" y="363"/>
                      <a:pt x="37" y="363"/>
                      <a:pt x="37" y="363"/>
                    </a:cubicBezTo>
                    <a:cubicBezTo>
                      <a:pt x="36" y="364"/>
                      <a:pt x="36" y="364"/>
                      <a:pt x="36" y="364"/>
                    </a:cubicBezTo>
                    <a:cubicBezTo>
                      <a:pt x="35" y="363"/>
                      <a:pt x="35" y="363"/>
                      <a:pt x="35" y="363"/>
                    </a:cubicBezTo>
                    <a:cubicBezTo>
                      <a:pt x="36" y="361"/>
                      <a:pt x="36" y="361"/>
                      <a:pt x="36" y="361"/>
                    </a:cubicBezTo>
                    <a:cubicBezTo>
                      <a:pt x="41" y="361"/>
                      <a:pt x="41" y="361"/>
                      <a:pt x="41" y="361"/>
                    </a:cubicBezTo>
                    <a:cubicBezTo>
                      <a:pt x="43" y="358"/>
                      <a:pt x="43" y="358"/>
                      <a:pt x="43" y="358"/>
                    </a:cubicBezTo>
                    <a:cubicBezTo>
                      <a:pt x="43" y="355"/>
                      <a:pt x="43" y="355"/>
                      <a:pt x="43" y="355"/>
                    </a:cubicBezTo>
                    <a:cubicBezTo>
                      <a:pt x="42" y="355"/>
                      <a:pt x="42" y="355"/>
                      <a:pt x="42" y="355"/>
                    </a:cubicBezTo>
                    <a:cubicBezTo>
                      <a:pt x="40" y="356"/>
                      <a:pt x="40" y="356"/>
                      <a:pt x="40" y="356"/>
                    </a:cubicBezTo>
                    <a:cubicBezTo>
                      <a:pt x="38" y="355"/>
                      <a:pt x="38" y="355"/>
                      <a:pt x="38" y="355"/>
                    </a:cubicBezTo>
                    <a:cubicBezTo>
                      <a:pt x="37" y="350"/>
                      <a:pt x="37" y="350"/>
                      <a:pt x="37" y="350"/>
                    </a:cubicBezTo>
                    <a:cubicBezTo>
                      <a:pt x="35" y="346"/>
                      <a:pt x="35" y="346"/>
                      <a:pt x="35" y="346"/>
                    </a:cubicBezTo>
                    <a:cubicBezTo>
                      <a:pt x="34" y="342"/>
                      <a:pt x="34" y="342"/>
                      <a:pt x="34" y="342"/>
                    </a:cubicBezTo>
                    <a:cubicBezTo>
                      <a:pt x="35" y="338"/>
                      <a:pt x="35" y="338"/>
                      <a:pt x="35" y="338"/>
                    </a:cubicBezTo>
                    <a:cubicBezTo>
                      <a:pt x="31" y="337"/>
                      <a:pt x="31" y="337"/>
                      <a:pt x="31" y="337"/>
                    </a:cubicBezTo>
                    <a:cubicBezTo>
                      <a:pt x="30" y="334"/>
                      <a:pt x="30" y="334"/>
                      <a:pt x="30" y="334"/>
                    </a:cubicBezTo>
                    <a:cubicBezTo>
                      <a:pt x="30" y="325"/>
                      <a:pt x="30" y="325"/>
                      <a:pt x="30" y="325"/>
                    </a:cubicBezTo>
                    <a:cubicBezTo>
                      <a:pt x="32" y="324"/>
                      <a:pt x="32" y="324"/>
                      <a:pt x="32" y="324"/>
                    </a:cubicBezTo>
                    <a:cubicBezTo>
                      <a:pt x="33" y="321"/>
                      <a:pt x="33" y="321"/>
                      <a:pt x="33" y="321"/>
                    </a:cubicBezTo>
                    <a:cubicBezTo>
                      <a:pt x="32" y="318"/>
                      <a:pt x="32" y="318"/>
                      <a:pt x="32" y="318"/>
                    </a:cubicBezTo>
                    <a:cubicBezTo>
                      <a:pt x="29" y="317"/>
                      <a:pt x="29" y="317"/>
                      <a:pt x="29" y="317"/>
                    </a:cubicBezTo>
                    <a:cubicBezTo>
                      <a:pt x="28" y="312"/>
                      <a:pt x="28" y="312"/>
                      <a:pt x="28" y="312"/>
                    </a:cubicBezTo>
                    <a:cubicBezTo>
                      <a:pt x="28" y="305"/>
                      <a:pt x="28" y="305"/>
                      <a:pt x="28" y="305"/>
                    </a:cubicBezTo>
                    <a:cubicBezTo>
                      <a:pt x="29" y="296"/>
                      <a:pt x="29" y="296"/>
                      <a:pt x="29" y="296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26" y="289"/>
                      <a:pt x="26" y="289"/>
                      <a:pt x="26" y="289"/>
                    </a:cubicBezTo>
                    <a:cubicBezTo>
                      <a:pt x="30" y="283"/>
                      <a:pt x="30" y="283"/>
                      <a:pt x="30" y="283"/>
                    </a:cubicBezTo>
                    <a:cubicBezTo>
                      <a:pt x="31" y="277"/>
                      <a:pt x="31" y="277"/>
                      <a:pt x="31" y="277"/>
                    </a:cubicBezTo>
                    <a:cubicBezTo>
                      <a:pt x="34" y="275"/>
                      <a:pt x="34" y="275"/>
                      <a:pt x="34" y="275"/>
                    </a:cubicBezTo>
                    <a:cubicBezTo>
                      <a:pt x="36" y="273"/>
                      <a:pt x="36" y="273"/>
                      <a:pt x="36" y="273"/>
                    </a:cubicBezTo>
                    <a:cubicBezTo>
                      <a:pt x="29" y="260"/>
                      <a:pt x="29" y="260"/>
                      <a:pt x="29" y="260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0" y="252"/>
                      <a:pt x="30" y="252"/>
                      <a:pt x="30" y="252"/>
                    </a:cubicBezTo>
                    <a:cubicBezTo>
                      <a:pt x="30" y="245"/>
                      <a:pt x="30" y="245"/>
                      <a:pt x="30" y="245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5" y="237"/>
                      <a:pt x="35" y="237"/>
                      <a:pt x="35" y="237"/>
                    </a:cubicBezTo>
                    <a:cubicBezTo>
                      <a:pt x="34" y="233"/>
                      <a:pt x="34" y="233"/>
                      <a:pt x="34" y="233"/>
                    </a:cubicBezTo>
                    <a:cubicBezTo>
                      <a:pt x="32" y="229"/>
                      <a:pt x="32" y="229"/>
                      <a:pt x="32" y="229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32" y="220"/>
                      <a:pt x="32" y="220"/>
                      <a:pt x="32" y="220"/>
                    </a:cubicBezTo>
                    <a:cubicBezTo>
                      <a:pt x="34" y="215"/>
                      <a:pt x="34" y="215"/>
                      <a:pt x="34" y="215"/>
                    </a:cubicBezTo>
                    <a:cubicBezTo>
                      <a:pt x="36" y="214"/>
                      <a:pt x="36" y="214"/>
                      <a:pt x="36" y="214"/>
                    </a:cubicBezTo>
                    <a:cubicBezTo>
                      <a:pt x="37" y="209"/>
                      <a:pt x="37" y="209"/>
                      <a:pt x="37" y="209"/>
                    </a:cubicBezTo>
                    <a:cubicBezTo>
                      <a:pt x="36" y="200"/>
                      <a:pt x="36" y="200"/>
                      <a:pt x="36" y="200"/>
                    </a:cubicBezTo>
                    <a:cubicBezTo>
                      <a:pt x="34" y="199"/>
                      <a:pt x="34" y="199"/>
                      <a:pt x="34" y="199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1" y="188"/>
                      <a:pt x="31" y="188"/>
                      <a:pt x="31" y="188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1" y="155"/>
                      <a:pt x="31" y="155"/>
                      <a:pt x="31" y="155"/>
                    </a:cubicBezTo>
                    <a:cubicBezTo>
                      <a:pt x="29" y="151"/>
                      <a:pt x="29" y="151"/>
                      <a:pt x="29" y="151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9" y="121"/>
                      <a:pt x="39" y="121"/>
                      <a:pt x="39" y="121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1"/>
                      <a:pt x="37" y="91"/>
                      <a:pt x="37" y="91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2" y="154"/>
                      <a:pt x="12" y="154"/>
                      <a:pt x="12" y="154"/>
                    </a:cubicBezTo>
                    <a:cubicBezTo>
                      <a:pt x="11" y="156"/>
                      <a:pt x="11" y="156"/>
                      <a:pt x="11" y="156"/>
                    </a:cubicBezTo>
                    <a:cubicBezTo>
                      <a:pt x="13" y="158"/>
                      <a:pt x="13" y="158"/>
                      <a:pt x="13" y="158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0" y="166"/>
                      <a:pt x="10" y="166"/>
                      <a:pt x="10" y="166"/>
                    </a:cubicBezTo>
                    <a:cubicBezTo>
                      <a:pt x="10" y="169"/>
                      <a:pt x="10" y="169"/>
                      <a:pt x="10" y="169"/>
                    </a:cubicBezTo>
                    <a:cubicBezTo>
                      <a:pt x="13" y="176"/>
                      <a:pt x="13" y="176"/>
                      <a:pt x="13" y="176"/>
                    </a:cubicBezTo>
                    <a:cubicBezTo>
                      <a:pt x="13" y="179"/>
                      <a:pt x="13" y="179"/>
                      <a:pt x="13" y="179"/>
                    </a:cubicBezTo>
                    <a:cubicBezTo>
                      <a:pt x="12" y="181"/>
                      <a:pt x="12" y="181"/>
                      <a:pt x="12" y="181"/>
                    </a:cubicBezTo>
                    <a:cubicBezTo>
                      <a:pt x="12" y="183"/>
                      <a:pt x="12" y="183"/>
                      <a:pt x="12" y="183"/>
                    </a:cubicBezTo>
                    <a:cubicBezTo>
                      <a:pt x="15" y="186"/>
                      <a:pt x="15" y="186"/>
                      <a:pt x="15" y="186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5" y="196"/>
                      <a:pt x="15" y="196"/>
                      <a:pt x="15" y="196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14" y="201"/>
                      <a:pt x="14" y="201"/>
                      <a:pt x="14" y="201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3"/>
                      <a:pt x="13" y="213"/>
                      <a:pt x="13" y="213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13" y="217"/>
                      <a:pt x="13" y="217"/>
                      <a:pt x="13" y="217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1" y="221"/>
                      <a:pt x="11" y="221"/>
                      <a:pt x="11" y="221"/>
                    </a:cubicBezTo>
                    <a:cubicBezTo>
                      <a:pt x="11" y="224"/>
                      <a:pt x="11" y="224"/>
                      <a:pt x="11" y="224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10" y="228"/>
                      <a:pt x="10" y="228"/>
                      <a:pt x="10" y="228"/>
                    </a:cubicBezTo>
                    <a:cubicBezTo>
                      <a:pt x="10" y="229"/>
                      <a:pt x="10" y="229"/>
                      <a:pt x="10" y="229"/>
                    </a:cubicBezTo>
                    <a:cubicBezTo>
                      <a:pt x="10" y="232"/>
                      <a:pt x="10" y="232"/>
                      <a:pt x="10" y="232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4"/>
                    </a:cubicBezTo>
                    <a:cubicBezTo>
                      <a:pt x="9" y="236"/>
                      <a:pt x="9" y="236"/>
                      <a:pt x="9" y="236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8" y="241"/>
                      <a:pt x="8" y="241"/>
                      <a:pt x="8" y="241"/>
                    </a:cubicBezTo>
                    <a:cubicBezTo>
                      <a:pt x="7" y="243"/>
                      <a:pt x="7" y="243"/>
                      <a:pt x="7" y="243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" y="247"/>
                      <a:pt x="5" y="247"/>
                      <a:pt x="5" y="247"/>
                    </a:cubicBezTo>
                    <a:cubicBezTo>
                      <a:pt x="5" y="249"/>
                      <a:pt x="5" y="249"/>
                      <a:pt x="5" y="249"/>
                    </a:cubicBezTo>
                    <a:cubicBezTo>
                      <a:pt x="6" y="251"/>
                      <a:pt x="6" y="251"/>
                      <a:pt x="6" y="251"/>
                    </a:cubicBezTo>
                    <a:cubicBezTo>
                      <a:pt x="6" y="253"/>
                      <a:pt x="6" y="253"/>
                      <a:pt x="6" y="253"/>
                    </a:cubicBezTo>
                    <a:cubicBezTo>
                      <a:pt x="5" y="255"/>
                      <a:pt x="5" y="255"/>
                      <a:pt x="5" y="255"/>
                    </a:cubicBezTo>
                    <a:cubicBezTo>
                      <a:pt x="3" y="255"/>
                      <a:pt x="3" y="255"/>
                      <a:pt x="3" y="255"/>
                    </a:cubicBezTo>
                    <a:cubicBezTo>
                      <a:pt x="2" y="254"/>
                      <a:pt x="2" y="254"/>
                      <a:pt x="2" y="25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6"/>
                      <a:pt x="4" y="266"/>
                      <a:pt x="4" y="266"/>
                    </a:cubicBezTo>
                    <a:cubicBezTo>
                      <a:pt x="5" y="268"/>
                      <a:pt x="5" y="268"/>
                      <a:pt x="5" y="268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8" y="277"/>
                      <a:pt x="8" y="277"/>
                      <a:pt x="8" y="277"/>
                    </a:cubicBezTo>
                    <a:cubicBezTo>
                      <a:pt x="8" y="279"/>
                      <a:pt x="8" y="279"/>
                      <a:pt x="8" y="279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10" y="284"/>
                      <a:pt x="10" y="284"/>
                      <a:pt x="10" y="284"/>
                    </a:cubicBezTo>
                    <a:cubicBezTo>
                      <a:pt x="9" y="289"/>
                      <a:pt x="9" y="289"/>
                      <a:pt x="9" y="289"/>
                    </a:cubicBezTo>
                    <a:cubicBezTo>
                      <a:pt x="8" y="290"/>
                      <a:pt x="8" y="290"/>
                      <a:pt x="8" y="290"/>
                    </a:cubicBezTo>
                    <a:cubicBezTo>
                      <a:pt x="8" y="291"/>
                      <a:pt x="8" y="291"/>
                      <a:pt x="8" y="291"/>
                    </a:cubicBezTo>
                    <a:cubicBezTo>
                      <a:pt x="8" y="293"/>
                      <a:pt x="8" y="293"/>
                      <a:pt x="8" y="293"/>
                    </a:cubicBezTo>
                    <a:cubicBezTo>
                      <a:pt x="7" y="292"/>
                      <a:pt x="7" y="292"/>
                      <a:pt x="7" y="292"/>
                    </a:cubicBezTo>
                    <a:cubicBezTo>
                      <a:pt x="6" y="292"/>
                      <a:pt x="6" y="292"/>
                      <a:pt x="6" y="292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6" y="297"/>
                      <a:pt x="6" y="297"/>
                      <a:pt x="6" y="297"/>
                    </a:cubicBezTo>
                    <a:cubicBezTo>
                      <a:pt x="7" y="298"/>
                      <a:pt x="7" y="298"/>
                      <a:pt x="7" y="298"/>
                    </a:cubicBezTo>
                    <a:cubicBezTo>
                      <a:pt x="6" y="303"/>
                      <a:pt x="6" y="303"/>
                      <a:pt x="6" y="303"/>
                    </a:cubicBezTo>
                    <a:cubicBezTo>
                      <a:pt x="6" y="305"/>
                      <a:pt x="6" y="305"/>
                      <a:pt x="6" y="305"/>
                    </a:cubicBezTo>
                    <a:cubicBezTo>
                      <a:pt x="5" y="306"/>
                      <a:pt x="5" y="306"/>
                      <a:pt x="5" y="306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10" y="316"/>
                      <a:pt x="10" y="316"/>
                      <a:pt x="10" y="316"/>
                    </a:cubicBezTo>
                    <a:cubicBezTo>
                      <a:pt x="11" y="317"/>
                      <a:pt x="11" y="317"/>
                      <a:pt x="11" y="317"/>
                    </a:cubicBezTo>
                    <a:cubicBezTo>
                      <a:pt x="12" y="319"/>
                      <a:pt x="12" y="319"/>
                      <a:pt x="12" y="319"/>
                    </a:cubicBezTo>
                    <a:cubicBezTo>
                      <a:pt x="15" y="320"/>
                      <a:pt x="15" y="320"/>
                      <a:pt x="15" y="320"/>
                    </a:cubicBezTo>
                    <a:cubicBezTo>
                      <a:pt x="18" y="319"/>
                      <a:pt x="18" y="319"/>
                      <a:pt x="18" y="319"/>
                    </a:cubicBezTo>
                    <a:cubicBezTo>
                      <a:pt x="18" y="316"/>
                      <a:pt x="18" y="316"/>
                      <a:pt x="18" y="316"/>
                    </a:cubicBezTo>
                    <a:cubicBezTo>
                      <a:pt x="19" y="315"/>
                      <a:pt x="19" y="315"/>
                      <a:pt x="19" y="315"/>
                    </a:cubicBezTo>
                    <a:cubicBezTo>
                      <a:pt x="21" y="315"/>
                      <a:pt x="21" y="315"/>
                      <a:pt x="21" y="315"/>
                    </a:cubicBezTo>
                    <a:cubicBezTo>
                      <a:pt x="23" y="317"/>
                      <a:pt x="23" y="317"/>
                      <a:pt x="23" y="317"/>
                    </a:cubicBezTo>
                    <a:cubicBezTo>
                      <a:pt x="23" y="317"/>
                      <a:pt x="23" y="317"/>
                      <a:pt x="23" y="317"/>
                    </a:cubicBezTo>
                    <a:cubicBezTo>
                      <a:pt x="25" y="317"/>
                      <a:pt x="25" y="317"/>
                      <a:pt x="25" y="317"/>
                    </a:cubicBezTo>
                    <a:cubicBezTo>
                      <a:pt x="24" y="318"/>
                      <a:pt x="24" y="318"/>
                      <a:pt x="24" y="318"/>
                    </a:cubicBezTo>
                    <a:cubicBezTo>
                      <a:pt x="21" y="321"/>
                      <a:pt x="21" y="321"/>
                      <a:pt x="21" y="321"/>
                    </a:cubicBezTo>
                    <a:cubicBezTo>
                      <a:pt x="21" y="322"/>
                      <a:pt x="21" y="322"/>
                      <a:pt x="21" y="322"/>
                    </a:cubicBezTo>
                    <a:cubicBezTo>
                      <a:pt x="23" y="323"/>
                      <a:pt x="23" y="323"/>
                      <a:pt x="23" y="323"/>
                    </a:cubicBezTo>
                    <a:cubicBezTo>
                      <a:pt x="24" y="322"/>
                      <a:pt x="24" y="322"/>
                      <a:pt x="24" y="322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25" y="328"/>
                      <a:pt x="25" y="328"/>
                      <a:pt x="25" y="328"/>
                    </a:cubicBezTo>
                    <a:cubicBezTo>
                      <a:pt x="26" y="329"/>
                      <a:pt x="26" y="329"/>
                      <a:pt x="26" y="329"/>
                    </a:cubicBezTo>
                    <a:cubicBezTo>
                      <a:pt x="25" y="330"/>
                      <a:pt x="25" y="330"/>
                      <a:pt x="25" y="330"/>
                    </a:cubicBezTo>
                    <a:cubicBezTo>
                      <a:pt x="24" y="329"/>
                      <a:pt x="24" y="329"/>
                      <a:pt x="24" y="329"/>
                    </a:cubicBezTo>
                    <a:cubicBezTo>
                      <a:pt x="23" y="327"/>
                      <a:pt x="23" y="327"/>
                      <a:pt x="23" y="327"/>
                    </a:cubicBezTo>
                    <a:cubicBezTo>
                      <a:pt x="22" y="326"/>
                      <a:pt x="22" y="326"/>
                      <a:pt x="22" y="326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2" y="328"/>
                      <a:pt x="22" y="328"/>
                      <a:pt x="22" y="328"/>
                    </a:cubicBezTo>
                    <a:cubicBezTo>
                      <a:pt x="24" y="330"/>
                      <a:pt x="24" y="330"/>
                      <a:pt x="24" y="330"/>
                    </a:cubicBezTo>
                    <a:cubicBezTo>
                      <a:pt x="24" y="331"/>
                      <a:pt x="24" y="331"/>
                      <a:pt x="24" y="331"/>
                    </a:cubicBezTo>
                    <a:cubicBezTo>
                      <a:pt x="23" y="332"/>
                      <a:pt x="23" y="332"/>
                      <a:pt x="23" y="332"/>
                    </a:cubicBezTo>
                    <a:cubicBezTo>
                      <a:pt x="22" y="332"/>
                      <a:pt x="22" y="332"/>
                      <a:pt x="22" y="332"/>
                    </a:cubicBezTo>
                    <a:cubicBezTo>
                      <a:pt x="22" y="335"/>
                      <a:pt x="22" y="335"/>
                      <a:pt x="22" y="335"/>
                    </a:cubicBezTo>
                    <a:cubicBezTo>
                      <a:pt x="24" y="337"/>
                      <a:pt x="24" y="337"/>
                      <a:pt x="24" y="337"/>
                    </a:cubicBezTo>
                    <a:cubicBezTo>
                      <a:pt x="22" y="339"/>
                      <a:pt x="22" y="339"/>
                      <a:pt x="22" y="339"/>
                    </a:cubicBezTo>
                    <a:cubicBezTo>
                      <a:pt x="22" y="340"/>
                      <a:pt x="22" y="340"/>
                      <a:pt x="22" y="340"/>
                    </a:cubicBezTo>
                    <a:cubicBezTo>
                      <a:pt x="23" y="341"/>
                      <a:pt x="23" y="341"/>
                      <a:pt x="23" y="341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4"/>
                      <a:pt x="21" y="344"/>
                      <a:pt x="21" y="344"/>
                    </a:cubicBezTo>
                    <a:cubicBezTo>
                      <a:pt x="24" y="346"/>
                      <a:pt x="24" y="346"/>
                      <a:pt x="24" y="346"/>
                    </a:cubicBezTo>
                    <a:cubicBezTo>
                      <a:pt x="23" y="348"/>
                      <a:pt x="23" y="348"/>
                      <a:pt x="23" y="348"/>
                    </a:cubicBezTo>
                    <a:cubicBezTo>
                      <a:pt x="23" y="351"/>
                      <a:pt x="23" y="351"/>
                      <a:pt x="23" y="351"/>
                    </a:cubicBezTo>
                    <a:cubicBezTo>
                      <a:pt x="21" y="352"/>
                      <a:pt x="21" y="352"/>
                      <a:pt x="21" y="352"/>
                    </a:cubicBezTo>
                    <a:cubicBezTo>
                      <a:pt x="21" y="354"/>
                      <a:pt x="21" y="354"/>
                      <a:pt x="21" y="354"/>
                    </a:cubicBezTo>
                    <a:cubicBezTo>
                      <a:pt x="22" y="355"/>
                      <a:pt x="22" y="355"/>
                      <a:pt x="22" y="355"/>
                    </a:cubicBezTo>
                    <a:cubicBezTo>
                      <a:pt x="24" y="355"/>
                      <a:pt x="24" y="355"/>
                      <a:pt x="24" y="355"/>
                    </a:cubicBezTo>
                    <a:cubicBezTo>
                      <a:pt x="26" y="356"/>
                      <a:pt x="26" y="356"/>
                      <a:pt x="26" y="356"/>
                    </a:cubicBezTo>
                    <a:cubicBezTo>
                      <a:pt x="26" y="358"/>
                      <a:pt x="26" y="358"/>
                      <a:pt x="26" y="358"/>
                    </a:cubicBezTo>
                    <a:cubicBezTo>
                      <a:pt x="28" y="358"/>
                      <a:pt x="28" y="358"/>
                      <a:pt x="28" y="358"/>
                    </a:cubicBezTo>
                    <a:cubicBezTo>
                      <a:pt x="29" y="360"/>
                      <a:pt x="29" y="360"/>
                      <a:pt x="29" y="360"/>
                    </a:cubicBezTo>
                    <a:cubicBezTo>
                      <a:pt x="29" y="363"/>
                      <a:pt x="29" y="363"/>
                      <a:pt x="29" y="363"/>
                    </a:cubicBezTo>
                    <a:cubicBezTo>
                      <a:pt x="27" y="366"/>
                      <a:pt x="27" y="366"/>
                      <a:pt x="27" y="366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3" y="368"/>
                      <a:pt x="23" y="368"/>
                      <a:pt x="23" y="368"/>
                    </a:cubicBezTo>
                    <a:cubicBezTo>
                      <a:pt x="23" y="370"/>
                      <a:pt x="23" y="370"/>
                      <a:pt x="23" y="370"/>
                    </a:cubicBezTo>
                    <a:cubicBezTo>
                      <a:pt x="23" y="372"/>
                      <a:pt x="23" y="372"/>
                      <a:pt x="23" y="372"/>
                    </a:cubicBezTo>
                    <a:cubicBezTo>
                      <a:pt x="23" y="373"/>
                      <a:pt x="23" y="373"/>
                      <a:pt x="23" y="373"/>
                    </a:cubicBezTo>
                    <a:cubicBezTo>
                      <a:pt x="23" y="375"/>
                      <a:pt x="23" y="375"/>
                      <a:pt x="23" y="375"/>
                    </a:cubicBezTo>
                    <a:cubicBezTo>
                      <a:pt x="24" y="375"/>
                      <a:pt x="24" y="375"/>
                      <a:pt x="24" y="375"/>
                    </a:cubicBezTo>
                    <a:cubicBezTo>
                      <a:pt x="22" y="377"/>
                      <a:pt x="22" y="377"/>
                      <a:pt x="22" y="377"/>
                    </a:cubicBezTo>
                    <a:cubicBezTo>
                      <a:pt x="21" y="381"/>
                      <a:pt x="21" y="381"/>
                      <a:pt x="21" y="381"/>
                    </a:cubicBezTo>
                    <a:cubicBezTo>
                      <a:pt x="21" y="383"/>
                      <a:pt x="21" y="383"/>
                      <a:pt x="21" y="383"/>
                    </a:cubicBezTo>
                    <a:cubicBezTo>
                      <a:pt x="22" y="384"/>
                      <a:pt x="22" y="384"/>
                      <a:pt x="22" y="384"/>
                    </a:cubicBezTo>
                    <a:cubicBezTo>
                      <a:pt x="21" y="385"/>
                      <a:pt x="21" y="385"/>
                      <a:pt x="21" y="385"/>
                    </a:cubicBezTo>
                    <a:cubicBezTo>
                      <a:pt x="21" y="389"/>
                      <a:pt x="21" y="389"/>
                      <a:pt x="21" y="389"/>
                    </a:cubicBezTo>
                    <a:cubicBezTo>
                      <a:pt x="20" y="390"/>
                      <a:pt x="20" y="390"/>
                      <a:pt x="20" y="390"/>
                    </a:cubicBezTo>
                    <a:cubicBezTo>
                      <a:pt x="19" y="392"/>
                      <a:pt x="19" y="392"/>
                      <a:pt x="19" y="392"/>
                    </a:cubicBezTo>
                    <a:cubicBezTo>
                      <a:pt x="18" y="391"/>
                      <a:pt x="18" y="391"/>
                      <a:pt x="18" y="391"/>
                    </a:cubicBezTo>
                    <a:cubicBezTo>
                      <a:pt x="19" y="390"/>
                      <a:pt x="19" y="390"/>
                      <a:pt x="19" y="390"/>
                    </a:cubicBezTo>
                    <a:cubicBezTo>
                      <a:pt x="20" y="386"/>
                      <a:pt x="20" y="386"/>
                      <a:pt x="20" y="386"/>
                    </a:cubicBezTo>
                    <a:cubicBezTo>
                      <a:pt x="19" y="385"/>
                      <a:pt x="19" y="385"/>
                      <a:pt x="19" y="385"/>
                    </a:cubicBezTo>
                    <a:cubicBezTo>
                      <a:pt x="20" y="383"/>
                      <a:pt x="20" y="383"/>
                      <a:pt x="20" y="383"/>
                    </a:cubicBezTo>
                    <a:cubicBezTo>
                      <a:pt x="19" y="383"/>
                      <a:pt x="19" y="383"/>
                      <a:pt x="19" y="383"/>
                    </a:cubicBezTo>
                    <a:cubicBezTo>
                      <a:pt x="16" y="384"/>
                      <a:pt x="16" y="384"/>
                      <a:pt x="16" y="384"/>
                    </a:cubicBezTo>
                    <a:cubicBezTo>
                      <a:pt x="14" y="386"/>
                      <a:pt x="14" y="386"/>
                      <a:pt x="14" y="386"/>
                    </a:cubicBezTo>
                    <a:cubicBezTo>
                      <a:pt x="13" y="385"/>
                      <a:pt x="13" y="385"/>
                      <a:pt x="13" y="385"/>
                    </a:cubicBezTo>
                    <a:cubicBezTo>
                      <a:pt x="13" y="384"/>
                      <a:pt x="13" y="384"/>
                      <a:pt x="13" y="384"/>
                    </a:cubicBezTo>
                    <a:cubicBezTo>
                      <a:pt x="15" y="384"/>
                      <a:pt x="15" y="384"/>
                      <a:pt x="15" y="384"/>
                    </a:cubicBezTo>
                    <a:cubicBezTo>
                      <a:pt x="16" y="383"/>
                      <a:pt x="16" y="383"/>
                      <a:pt x="16" y="383"/>
                    </a:cubicBezTo>
                    <a:cubicBezTo>
                      <a:pt x="16" y="380"/>
                      <a:pt x="16" y="380"/>
                      <a:pt x="16" y="380"/>
                    </a:cubicBezTo>
                    <a:cubicBezTo>
                      <a:pt x="15" y="379"/>
                      <a:pt x="15" y="379"/>
                      <a:pt x="15" y="379"/>
                    </a:cubicBezTo>
                    <a:cubicBezTo>
                      <a:pt x="13" y="380"/>
                      <a:pt x="13" y="380"/>
                      <a:pt x="13" y="380"/>
                    </a:cubicBezTo>
                    <a:cubicBezTo>
                      <a:pt x="9" y="380"/>
                      <a:pt x="9" y="380"/>
                      <a:pt x="9" y="380"/>
                    </a:cubicBezTo>
                    <a:cubicBezTo>
                      <a:pt x="8" y="380"/>
                      <a:pt x="8" y="380"/>
                      <a:pt x="8" y="380"/>
                    </a:cubicBezTo>
                    <a:cubicBezTo>
                      <a:pt x="6" y="380"/>
                      <a:pt x="6" y="380"/>
                      <a:pt x="6" y="380"/>
                    </a:cubicBezTo>
                    <a:cubicBezTo>
                      <a:pt x="6" y="381"/>
                      <a:pt x="6" y="381"/>
                      <a:pt x="6" y="381"/>
                    </a:cubicBezTo>
                    <a:cubicBezTo>
                      <a:pt x="7" y="384"/>
                      <a:pt x="7" y="384"/>
                      <a:pt x="7" y="384"/>
                    </a:cubicBezTo>
                    <a:cubicBezTo>
                      <a:pt x="8" y="384"/>
                      <a:pt x="8" y="384"/>
                      <a:pt x="8" y="384"/>
                    </a:cubicBezTo>
                    <a:cubicBezTo>
                      <a:pt x="8" y="386"/>
                      <a:pt x="8" y="386"/>
                      <a:pt x="8" y="386"/>
                    </a:cubicBezTo>
                    <a:cubicBezTo>
                      <a:pt x="7" y="386"/>
                      <a:pt x="7" y="386"/>
                      <a:pt x="7" y="386"/>
                    </a:cubicBezTo>
                    <a:cubicBezTo>
                      <a:pt x="6" y="388"/>
                      <a:pt x="6" y="388"/>
                      <a:pt x="6" y="388"/>
                    </a:cubicBezTo>
                    <a:cubicBezTo>
                      <a:pt x="5" y="389"/>
                      <a:pt x="5" y="389"/>
                      <a:pt x="5" y="389"/>
                    </a:cubicBezTo>
                    <a:cubicBezTo>
                      <a:pt x="4" y="391"/>
                      <a:pt x="4" y="391"/>
                      <a:pt x="4" y="391"/>
                    </a:cubicBezTo>
                    <a:cubicBezTo>
                      <a:pt x="1" y="393"/>
                      <a:pt x="1" y="393"/>
                      <a:pt x="1" y="393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4" y="398"/>
                      <a:pt x="4" y="398"/>
                      <a:pt x="4" y="398"/>
                    </a:cubicBezTo>
                    <a:cubicBezTo>
                      <a:pt x="6" y="398"/>
                      <a:pt x="6" y="398"/>
                      <a:pt x="6" y="398"/>
                    </a:cubicBezTo>
                    <a:cubicBezTo>
                      <a:pt x="7" y="397"/>
                      <a:pt x="7" y="397"/>
                      <a:pt x="7" y="397"/>
                    </a:cubicBezTo>
                    <a:cubicBezTo>
                      <a:pt x="7" y="395"/>
                      <a:pt x="7" y="395"/>
                      <a:pt x="7" y="395"/>
                    </a:cubicBezTo>
                    <a:cubicBezTo>
                      <a:pt x="5" y="395"/>
                      <a:pt x="5" y="395"/>
                      <a:pt x="5" y="395"/>
                    </a:cubicBezTo>
                    <a:cubicBezTo>
                      <a:pt x="4" y="394"/>
                      <a:pt x="4" y="394"/>
                      <a:pt x="4" y="394"/>
                    </a:cubicBezTo>
                    <a:cubicBezTo>
                      <a:pt x="5" y="392"/>
                      <a:pt x="5" y="392"/>
                      <a:pt x="5" y="392"/>
                    </a:cubicBezTo>
                    <a:cubicBezTo>
                      <a:pt x="8" y="391"/>
                      <a:pt x="8" y="391"/>
                      <a:pt x="8" y="391"/>
                    </a:cubicBezTo>
                    <a:cubicBezTo>
                      <a:pt x="9" y="391"/>
                      <a:pt x="9" y="391"/>
                      <a:pt x="9" y="391"/>
                    </a:cubicBezTo>
                    <a:cubicBezTo>
                      <a:pt x="9" y="393"/>
                      <a:pt x="9" y="393"/>
                      <a:pt x="9" y="393"/>
                    </a:cubicBezTo>
                    <a:cubicBezTo>
                      <a:pt x="11" y="395"/>
                      <a:pt x="11" y="395"/>
                      <a:pt x="11" y="395"/>
                    </a:cubicBezTo>
                    <a:cubicBezTo>
                      <a:pt x="14" y="395"/>
                      <a:pt x="14" y="395"/>
                      <a:pt x="14" y="395"/>
                    </a:cubicBezTo>
                    <a:cubicBezTo>
                      <a:pt x="15" y="393"/>
                      <a:pt x="15" y="393"/>
                      <a:pt x="15" y="393"/>
                    </a:cubicBezTo>
                    <a:cubicBezTo>
                      <a:pt x="16" y="394"/>
                      <a:pt x="16" y="394"/>
                      <a:pt x="16" y="394"/>
                    </a:cubicBezTo>
                    <a:cubicBezTo>
                      <a:pt x="17" y="395"/>
                      <a:pt x="17" y="395"/>
                      <a:pt x="17" y="395"/>
                    </a:cubicBezTo>
                    <a:cubicBezTo>
                      <a:pt x="20" y="397"/>
                      <a:pt x="20" y="397"/>
                      <a:pt x="20" y="397"/>
                    </a:cubicBezTo>
                    <a:cubicBezTo>
                      <a:pt x="21" y="398"/>
                      <a:pt x="21" y="398"/>
                      <a:pt x="21" y="398"/>
                    </a:cubicBezTo>
                    <a:cubicBezTo>
                      <a:pt x="20" y="398"/>
                      <a:pt x="20" y="398"/>
                      <a:pt x="20" y="398"/>
                    </a:cubicBezTo>
                    <a:cubicBezTo>
                      <a:pt x="19" y="399"/>
                      <a:pt x="19" y="399"/>
                      <a:pt x="19" y="399"/>
                    </a:cubicBezTo>
                    <a:cubicBezTo>
                      <a:pt x="20" y="401"/>
                      <a:pt x="20" y="401"/>
                      <a:pt x="20" y="401"/>
                    </a:cubicBezTo>
                    <a:cubicBezTo>
                      <a:pt x="19" y="402"/>
                      <a:pt x="19" y="402"/>
                      <a:pt x="19" y="402"/>
                    </a:cubicBezTo>
                    <a:cubicBezTo>
                      <a:pt x="18" y="403"/>
                      <a:pt x="18" y="403"/>
                      <a:pt x="18" y="403"/>
                    </a:cubicBezTo>
                    <a:cubicBezTo>
                      <a:pt x="19" y="405"/>
                      <a:pt x="19" y="405"/>
                      <a:pt x="19" y="405"/>
                    </a:cubicBezTo>
                    <a:cubicBezTo>
                      <a:pt x="21" y="406"/>
                      <a:pt x="21" y="406"/>
                      <a:pt x="21" y="406"/>
                    </a:cubicBezTo>
                    <a:cubicBezTo>
                      <a:pt x="21" y="407"/>
                      <a:pt x="21" y="407"/>
                      <a:pt x="21" y="407"/>
                    </a:cubicBezTo>
                    <a:cubicBezTo>
                      <a:pt x="19" y="406"/>
                      <a:pt x="19" y="406"/>
                      <a:pt x="19" y="406"/>
                    </a:cubicBezTo>
                    <a:cubicBezTo>
                      <a:pt x="18" y="405"/>
                      <a:pt x="18" y="405"/>
                      <a:pt x="18" y="405"/>
                    </a:cubicBezTo>
                    <a:cubicBezTo>
                      <a:pt x="17" y="405"/>
                      <a:pt x="17" y="405"/>
                      <a:pt x="17" y="405"/>
                    </a:cubicBezTo>
                    <a:cubicBezTo>
                      <a:pt x="17" y="407"/>
                      <a:pt x="17" y="407"/>
                      <a:pt x="17" y="407"/>
                    </a:cubicBezTo>
                    <a:cubicBezTo>
                      <a:pt x="18" y="408"/>
                      <a:pt x="18" y="408"/>
                      <a:pt x="18" y="408"/>
                    </a:cubicBezTo>
                    <a:cubicBezTo>
                      <a:pt x="19" y="410"/>
                      <a:pt x="19" y="410"/>
                      <a:pt x="19" y="410"/>
                    </a:cubicBezTo>
                    <a:cubicBezTo>
                      <a:pt x="22" y="410"/>
                      <a:pt x="22" y="410"/>
                      <a:pt x="22" y="410"/>
                    </a:cubicBezTo>
                    <a:cubicBezTo>
                      <a:pt x="25" y="409"/>
                      <a:pt x="25" y="409"/>
                      <a:pt x="25" y="409"/>
                    </a:cubicBezTo>
                    <a:cubicBezTo>
                      <a:pt x="26" y="410"/>
                      <a:pt x="26" y="410"/>
                      <a:pt x="26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9" y="409"/>
                      <a:pt x="29" y="409"/>
                      <a:pt x="29" y="409"/>
                    </a:cubicBezTo>
                    <a:cubicBezTo>
                      <a:pt x="29" y="410"/>
                      <a:pt x="29" y="410"/>
                      <a:pt x="29" y="410"/>
                    </a:cubicBezTo>
                    <a:cubicBezTo>
                      <a:pt x="29" y="411"/>
                      <a:pt x="29" y="411"/>
                      <a:pt x="29" y="411"/>
                    </a:cubicBezTo>
                    <a:cubicBezTo>
                      <a:pt x="28" y="412"/>
                      <a:pt x="28" y="412"/>
                      <a:pt x="28" y="412"/>
                    </a:cubicBezTo>
                    <a:cubicBezTo>
                      <a:pt x="26" y="412"/>
                      <a:pt x="26" y="412"/>
                      <a:pt x="26" y="412"/>
                    </a:cubicBezTo>
                    <a:cubicBezTo>
                      <a:pt x="26" y="413"/>
                      <a:pt x="26" y="413"/>
                      <a:pt x="26" y="413"/>
                    </a:cubicBezTo>
                    <a:cubicBezTo>
                      <a:pt x="24" y="411"/>
                      <a:pt x="24" y="411"/>
                      <a:pt x="24" y="411"/>
                    </a:cubicBezTo>
                    <a:cubicBezTo>
                      <a:pt x="21" y="412"/>
                      <a:pt x="21" y="412"/>
                      <a:pt x="21" y="412"/>
                    </a:cubicBezTo>
                    <a:cubicBezTo>
                      <a:pt x="20" y="414"/>
                      <a:pt x="20" y="414"/>
                      <a:pt x="20" y="414"/>
                    </a:cubicBezTo>
                    <a:cubicBezTo>
                      <a:pt x="20" y="415"/>
                      <a:pt x="20" y="415"/>
                      <a:pt x="20" y="415"/>
                    </a:cubicBezTo>
                    <a:cubicBezTo>
                      <a:pt x="22" y="416"/>
                      <a:pt x="22" y="416"/>
                      <a:pt x="22" y="416"/>
                    </a:cubicBezTo>
                    <a:cubicBezTo>
                      <a:pt x="23" y="418"/>
                      <a:pt x="23" y="418"/>
                      <a:pt x="23" y="418"/>
                    </a:cubicBezTo>
                    <a:cubicBezTo>
                      <a:pt x="25" y="419"/>
                      <a:pt x="25" y="419"/>
                      <a:pt x="25" y="419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4" y="421"/>
                      <a:pt x="24" y="421"/>
                      <a:pt x="24" y="421"/>
                    </a:cubicBezTo>
                    <a:cubicBezTo>
                      <a:pt x="25" y="422"/>
                      <a:pt x="25" y="422"/>
                      <a:pt x="25" y="422"/>
                    </a:cubicBezTo>
                    <a:cubicBezTo>
                      <a:pt x="25" y="423"/>
                      <a:pt x="25" y="423"/>
                      <a:pt x="25" y="423"/>
                    </a:cubicBezTo>
                    <a:cubicBezTo>
                      <a:pt x="24" y="424"/>
                      <a:pt x="24" y="424"/>
                      <a:pt x="24" y="424"/>
                    </a:cubicBezTo>
                    <a:cubicBezTo>
                      <a:pt x="23" y="424"/>
                      <a:pt x="23" y="424"/>
                      <a:pt x="23" y="424"/>
                    </a:cubicBezTo>
                    <a:cubicBezTo>
                      <a:pt x="23" y="426"/>
                      <a:pt x="23" y="426"/>
                      <a:pt x="23" y="426"/>
                    </a:cubicBezTo>
                    <a:cubicBezTo>
                      <a:pt x="24" y="431"/>
                      <a:pt x="24" y="431"/>
                      <a:pt x="24" y="431"/>
                    </a:cubicBezTo>
                    <a:cubicBezTo>
                      <a:pt x="25" y="433"/>
                      <a:pt x="25" y="433"/>
                      <a:pt x="25" y="433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27" y="437"/>
                      <a:pt x="27" y="437"/>
                      <a:pt x="27" y="437"/>
                    </a:cubicBezTo>
                    <a:cubicBezTo>
                      <a:pt x="28" y="438"/>
                      <a:pt x="28" y="438"/>
                      <a:pt x="28" y="438"/>
                    </a:cubicBezTo>
                    <a:cubicBezTo>
                      <a:pt x="28" y="434"/>
                      <a:pt x="28" y="434"/>
                      <a:pt x="28" y="434"/>
                    </a:cubicBezTo>
                    <a:cubicBezTo>
                      <a:pt x="30" y="430"/>
                      <a:pt x="30" y="430"/>
                      <a:pt x="30" y="430"/>
                    </a:cubicBezTo>
                    <a:cubicBezTo>
                      <a:pt x="31" y="429"/>
                      <a:pt x="31" y="429"/>
                      <a:pt x="31" y="429"/>
                    </a:cubicBezTo>
                    <a:cubicBezTo>
                      <a:pt x="32" y="430"/>
                      <a:pt x="32" y="430"/>
                      <a:pt x="32" y="430"/>
                    </a:cubicBezTo>
                    <a:cubicBezTo>
                      <a:pt x="31" y="430"/>
                      <a:pt x="31" y="430"/>
                      <a:pt x="31" y="430"/>
                    </a:cubicBezTo>
                    <a:cubicBezTo>
                      <a:pt x="29" y="435"/>
                      <a:pt x="29" y="435"/>
                      <a:pt x="29" y="435"/>
                    </a:cubicBezTo>
                    <a:cubicBezTo>
                      <a:pt x="29" y="436"/>
                      <a:pt x="29" y="436"/>
                      <a:pt x="29" y="436"/>
                    </a:cubicBezTo>
                    <a:cubicBezTo>
                      <a:pt x="31" y="437"/>
                      <a:pt x="31" y="437"/>
                      <a:pt x="31" y="437"/>
                    </a:cubicBezTo>
                    <a:cubicBezTo>
                      <a:pt x="33" y="437"/>
                      <a:pt x="33" y="437"/>
                      <a:pt x="33" y="437"/>
                    </a:cubicBezTo>
                    <a:cubicBezTo>
                      <a:pt x="32" y="438"/>
                      <a:pt x="32" y="438"/>
                      <a:pt x="32" y="438"/>
                    </a:cubicBezTo>
                    <a:cubicBezTo>
                      <a:pt x="29" y="438"/>
                      <a:pt x="29" y="438"/>
                      <a:pt x="29" y="438"/>
                    </a:cubicBezTo>
                    <a:cubicBezTo>
                      <a:pt x="27" y="440"/>
                      <a:pt x="27" y="440"/>
                      <a:pt x="27" y="440"/>
                    </a:cubicBezTo>
                    <a:cubicBezTo>
                      <a:pt x="28" y="441"/>
                      <a:pt x="28" y="441"/>
                      <a:pt x="28" y="441"/>
                    </a:cubicBezTo>
                    <a:cubicBezTo>
                      <a:pt x="27" y="443"/>
                      <a:pt x="27" y="443"/>
                      <a:pt x="27" y="443"/>
                    </a:cubicBezTo>
                    <a:cubicBezTo>
                      <a:pt x="27" y="445"/>
                      <a:pt x="27" y="445"/>
                      <a:pt x="27" y="445"/>
                    </a:cubicBezTo>
                    <a:cubicBezTo>
                      <a:pt x="26" y="446"/>
                      <a:pt x="26" y="446"/>
                      <a:pt x="26" y="446"/>
                    </a:cubicBezTo>
                    <a:cubicBezTo>
                      <a:pt x="25" y="448"/>
                      <a:pt x="25" y="448"/>
                      <a:pt x="25" y="448"/>
                    </a:cubicBezTo>
                    <a:cubicBezTo>
                      <a:pt x="25" y="450"/>
                      <a:pt x="25" y="450"/>
                      <a:pt x="25" y="450"/>
                    </a:cubicBezTo>
                    <a:cubicBezTo>
                      <a:pt x="29" y="452"/>
                      <a:pt x="29" y="452"/>
                      <a:pt x="29" y="452"/>
                    </a:cubicBezTo>
                    <a:cubicBezTo>
                      <a:pt x="33" y="453"/>
                      <a:pt x="33" y="453"/>
                      <a:pt x="33" y="453"/>
                    </a:cubicBezTo>
                    <a:cubicBezTo>
                      <a:pt x="35" y="454"/>
                      <a:pt x="35" y="454"/>
                      <a:pt x="35" y="454"/>
                    </a:cubicBezTo>
                    <a:cubicBezTo>
                      <a:pt x="34" y="455"/>
                      <a:pt x="34" y="455"/>
                      <a:pt x="34" y="455"/>
                    </a:cubicBezTo>
                    <a:cubicBezTo>
                      <a:pt x="33" y="455"/>
                      <a:pt x="33" y="455"/>
                      <a:pt x="33" y="455"/>
                    </a:cubicBezTo>
                    <a:cubicBezTo>
                      <a:pt x="34" y="457"/>
                      <a:pt x="34" y="457"/>
                      <a:pt x="34" y="457"/>
                    </a:cubicBezTo>
                    <a:cubicBezTo>
                      <a:pt x="35" y="458"/>
                      <a:pt x="35" y="458"/>
                      <a:pt x="35" y="458"/>
                    </a:cubicBezTo>
                    <a:cubicBezTo>
                      <a:pt x="37" y="456"/>
                      <a:pt x="37" y="456"/>
                      <a:pt x="37" y="456"/>
                    </a:cubicBezTo>
                    <a:cubicBezTo>
                      <a:pt x="36" y="458"/>
                      <a:pt x="36" y="458"/>
                      <a:pt x="36" y="458"/>
                    </a:cubicBezTo>
                    <a:cubicBezTo>
                      <a:pt x="36" y="460"/>
                      <a:pt x="36" y="460"/>
                      <a:pt x="36" y="460"/>
                    </a:cubicBezTo>
                    <a:cubicBezTo>
                      <a:pt x="34" y="460"/>
                      <a:pt x="34" y="460"/>
                      <a:pt x="34" y="460"/>
                    </a:cubicBezTo>
                    <a:cubicBezTo>
                      <a:pt x="33" y="462"/>
                      <a:pt x="33" y="462"/>
                      <a:pt x="33" y="462"/>
                    </a:cubicBezTo>
                    <a:cubicBezTo>
                      <a:pt x="34" y="463"/>
                      <a:pt x="34" y="463"/>
                      <a:pt x="34" y="463"/>
                    </a:cubicBezTo>
                    <a:cubicBezTo>
                      <a:pt x="36" y="463"/>
                      <a:pt x="36" y="463"/>
                      <a:pt x="36" y="463"/>
                    </a:cubicBezTo>
                    <a:cubicBezTo>
                      <a:pt x="36" y="464"/>
                      <a:pt x="36" y="464"/>
                      <a:pt x="36" y="464"/>
                    </a:cubicBezTo>
                    <a:cubicBezTo>
                      <a:pt x="37" y="466"/>
                      <a:pt x="37" y="466"/>
                      <a:pt x="37" y="466"/>
                    </a:cubicBezTo>
                    <a:cubicBezTo>
                      <a:pt x="38" y="466"/>
                      <a:pt x="38" y="466"/>
                      <a:pt x="38" y="466"/>
                    </a:cubicBezTo>
                    <a:cubicBezTo>
                      <a:pt x="40" y="465"/>
                      <a:pt x="40" y="465"/>
                      <a:pt x="40" y="465"/>
                    </a:cubicBezTo>
                    <a:cubicBezTo>
                      <a:pt x="39" y="467"/>
                      <a:pt x="39" y="467"/>
                      <a:pt x="39" y="467"/>
                    </a:cubicBezTo>
                    <a:cubicBezTo>
                      <a:pt x="40" y="469"/>
                      <a:pt x="40" y="469"/>
                      <a:pt x="40" y="469"/>
                    </a:cubicBezTo>
                    <a:cubicBezTo>
                      <a:pt x="39" y="469"/>
                      <a:pt x="39" y="469"/>
                      <a:pt x="39" y="469"/>
                    </a:cubicBezTo>
                    <a:cubicBezTo>
                      <a:pt x="38" y="468"/>
                      <a:pt x="38" y="468"/>
                      <a:pt x="38" y="468"/>
                    </a:cubicBezTo>
                    <a:cubicBezTo>
                      <a:pt x="37" y="468"/>
                      <a:pt x="37" y="468"/>
                      <a:pt x="37" y="468"/>
                    </a:cubicBezTo>
                    <a:cubicBezTo>
                      <a:pt x="37" y="470"/>
                      <a:pt x="37" y="470"/>
                      <a:pt x="37" y="470"/>
                    </a:cubicBezTo>
                    <a:cubicBezTo>
                      <a:pt x="39" y="472"/>
                      <a:pt x="39" y="472"/>
                      <a:pt x="39" y="472"/>
                    </a:cubicBezTo>
                    <a:cubicBezTo>
                      <a:pt x="39" y="473"/>
                      <a:pt x="39" y="473"/>
                      <a:pt x="39" y="473"/>
                    </a:cubicBezTo>
                    <a:cubicBezTo>
                      <a:pt x="40" y="475"/>
                      <a:pt x="40" y="475"/>
                      <a:pt x="40" y="475"/>
                    </a:cubicBezTo>
                    <a:cubicBezTo>
                      <a:pt x="41" y="476"/>
                      <a:pt x="41" y="476"/>
                      <a:pt x="41" y="476"/>
                    </a:cubicBezTo>
                    <a:cubicBezTo>
                      <a:pt x="43" y="478"/>
                      <a:pt x="43" y="478"/>
                      <a:pt x="43" y="478"/>
                    </a:cubicBezTo>
                    <a:cubicBezTo>
                      <a:pt x="45" y="478"/>
                      <a:pt x="45" y="478"/>
                      <a:pt x="45" y="478"/>
                    </a:cubicBezTo>
                    <a:cubicBezTo>
                      <a:pt x="44" y="475"/>
                      <a:pt x="44" y="475"/>
                      <a:pt x="44" y="475"/>
                    </a:cubicBezTo>
                    <a:cubicBezTo>
                      <a:pt x="44" y="473"/>
                      <a:pt x="44" y="473"/>
                      <a:pt x="44" y="473"/>
                    </a:cubicBezTo>
                    <a:cubicBezTo>
                      <a:pt x="43" y="472"/>
                      <a:pt x="43" y="472"/>
                      <a:pt x="43" y="472"/>
                    </a:cubicBezTo>
                    <a:cubicBezTo>
                      <a:pt x="45" y="473"/>
                      <a:pt x="45" y="473"/>
                      <a:pt x="45" y="473"/>
                    </a:cubicBezTo>
                    <a:cubicBezTo>
                      <a:pt x="46" y="475"/>
                      <a:pt x="46" y="475"/>
                      <a:pt x="46" y="475"/>
                    </a:cubicBezTo>
                    <a:cubicBezTo>
                      <a:pt x="47" y="477"/>
                      <a:pt x="47" y="477"/>
                      <a:pt x="47" y="477"/>
                    </a:cubicBezTo>
                    <a:cubicBezTo>
                      <a:pt x="48" y="474"/>
                      <a:pt x="48" y="474"/>
                      <a:pt x="48" y="474"/>
                    </a:cubicBezTo>
                    <a:cubicBezTo>
                      <a:pt x="49" y="473"/>
                      <a:pt x="49" y="473"/>
                      <a:pt x="49" y="473"/>
                    </a:cubicBezTo>
                    <a:cubicBezTo>
                      <a:pt x="49" y="472"/>
                      <a:pt x="49" y="472"/>
                      <a:pt x="49" y="472"/>
                    </a:cubicBezTo>
                    <a:cubicBezTo>
                      <a:pt x="48" y="471"/>
                      <a:pt x="48" y="471"/>
                      <a:pt x="48" y="471"/>
                    </a:cubicBezTo>
                    <a:cubicBezTo>
                      <a:pt x="45" y="471"/>
                      <a:pt x="45" y="471"/>
                      <a:pt x="45" y="471"/>
                    </a:cubicBezTo>
                    <a:cubicBezTo>
                      <a:pt x="45" y="470"/>
                      <a:pt x="45" y="470"/>
                      <a:pt x="45" y="470"/>
                    </a:cubicBezTo>
                    <a:cubicBezTo>
                      <a:pt x="47" y="470"/>
                      <a:pt x="47" y="470"/>
                      <a:pt x="47" y="470"/>
                    </a:cubicBezTo>
                    <a:cubicBezTo>
                      <a:pt x="50" y="471"/>
                      <a:pt x="50" y="471"/>
                      <a:pt x="50" y="471"/>
                    </a:cubicBezTo>
                    <a:cubicBezTo>
                      <a:pt x="51" y="472"/>
                      <a:pt x="51" y="472"/>
                      <a:pt x="51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2" y="470"/>
                      <a:pt x="52" y="470"/>
                      <a:pt x="52" y="470"/>
                    </a:cubicBezTo>
                    <a:cubicBezTo>
                      <a:pt x="50" y="469"/>
                      <a:pt x="50" y="469"/>
                      <a:pt x="50" y="469"/>
                    </a:cubicBezTo>
                    <a:cubicBezTo>
                      <a:pt x="46" y="468"/>
                      <a:pt x="46" y="468"/>
                      <a:pt x="46" y="468"/>
                    </a:cubicBezTo>
                    <a:cubicBezTo>
                      <a:pt x="46" y="467"/>
                      <a:pt x="46" y="467"/>
                      <a:pt x="46" y="467"/>
                    </a:cubicBezTo>
                    <a:cubicBezTo>
                      <a:pt x="47" y="467"/>
                      <a:pt x="47" y="467"/>
                      <a:pt x="47" y="467"/>
                    </a:cubicBezTo>
                    <a:cubicBezTo>
                      <a:pt x="51" y="468"/>
                      <a:pt x="51" y="468"/>
                      <a:pt x="51" y="468"/>
                    </a:cubicBezTo>
                    <a:cubicBezTo>
                      <a:pt x="54" y="470"/>
                      <a:pt x="54" y="470"/>
                      <a:pt x="54" y="470"/>
                    </a:cubicBezTo>
                    <a:cubicBezTo>
                      <a:pt x="55" y="473"/>
                      <a:pt x="55" y="473"/>
                      <a:pt x="55" y="473"/>
                    </a:cubicBezTo>
                    <a:cubicBezTo>
                      <a:pt x="54" y="475"/>
                      <a:pt x="54" y="475"/>
                      <a:pt x="54" y="475"/>
                    </a:cubicBezTo>
                    <a:cubicBezTo>
                      <a:pt x="53" y="476"/>
                      <a:pt x="53" y="476"/>
                      <a:pt x="53" y="476"/>
                    </a:cubicBezTo>
                    <a:cubicBezTo>
                      <a:pt x="55" y="479"/>
                      <a:pt x="55" y="479"/>
                      <a:pt x="55" y="479"/>
                    </a:cubicBezTo>
                    <a:cubicBezTo>
                      <a:pt x="55" y="481"/>
                      <a:pt x="55" y="481"/>
                      <a:pt x="55" y="481"/>
                    </a:cubicBezTo>
                    <a:cubicBezTo>
                      <a:pt x="53" y="482"/>
                      <a:pt x="53" y="482"/>
                      <a:pt x="53" y="482"/>
                    </a:cubicBezTo>
                    <a:cubicBezTo>
                      <a:pt x="54" y="480"/>
                      <a:pt x="54" y="480"/>
                      <a:pt x="54" y="480"/>
                    </a:cubicBezTo>
                    <a:cubicBezTo>
                      <a:pt x="52" y="476"/>
                      <a:pt x="52" y="476"/>
                      <a:pt x="52" y="476"/>
                    </a:cubicBezTo>
                    <a:cubicBezTo>
                      <a:pt x="51" y="475"/>
                      <a:pt x="51" y="475"/>
                      <a:pt x="51" y="475"/>
                    </a:cubicBezTo>
                    <a:cubicBezTo>
                      <a:pt x="50" y="476"/>
                      <a:pt x="50" y="476"/>
                      <a:pt x="50" y="476"/>
                    </a:cubicBezTo>
                    <a:cubicBezTo>
                      <a:pt x="50" y="478"/>
                      <a:pt x="50" y="478"/>
                      <a:pt x="50" y="478"/>
                    </a:cubicBezTo>
                    <a:cubicBezTo>
                      <a:pt x="51" y="479"/>
                      <a:pt x="51" y="479"/>
                      <a:pt x="51" y="479"/>
                    </a:cubicBezTo>
                    <a:cubicBezTo>
                      <a:pt x="50" y="481"/>
                      <a:pt x="50" y="481"/>
                      <a:pt x="50" y="481"/>
                    </a:cubicBezTo>
                    <a:cubicBezTo>
                      <a:pt x="49" y="480"/>
                      <a:pt x="49" y="480"/>
                      <a:pt x="49" y="480"/>
                    </a:cubicBezTo>
                    <a:cubicBezTo>
                      <a:pt x="49" y="478"/>
                      <a:pt x="49" y="478"/>
                      <a:pt x="49" y="478"/>
                    </a:cubicBezTo>
                    <a:cubicBezTo>
                      <a:pt x="47" y="478"/>
                      <a:pt x="47" y="478"/>
                      <a:pt x="47" y="478"/>
                    </a:cubicBezTo>
                    <a:cubicBezTo>
                      <a:pt x="46" y="479"/>
                      <a:pt x="46" y="479"/>
                      <a:pt x="46" y="479"/>
                    </a:cubicBezTo>
                    <a:cubicBezTo>
                      <a:pt x="43" y="479"/>
                      <a:pt x="43" y="479"/>
                      <a:pt x="43" y="479"/>
                    </a:cubicBezTo>
                    <a:cubicBezTo>
                      <a:pt x="41" y="480"/>
                      <a:pt x="41" y="480"/>
                      <a:pt x="41" y="480"/>
                    </a:cubicBezTo>
                    <a:cubicBezTo>
                      <a:pt x="43" y="482"/>
                      <a:pt x="43" y="482"/>
                      <a:pt x="43" y="482"/>
                    </a:cubicBezTo>
                    <a:cubicBezTo>
                      <a:pt x="43" y="484"/>
                      <a:pt x="43" y="484"/>
                      <a:pt x="43" y="484"/>
                    </a:cubicBezTo>
                    <a:cubicBezTo>
                      <a:pt x="44" y="486"/>
                      <a:pt x="44" y="486"/>
                      <a:pt x="44" y="486"/>
                    </a:cubicBezTo>
                    <a:cubicBezTo>
                      <a:pt x="44" y="487"/>
                      <a:pt x="44" y="487"/>
                      <a:pt x="44" y="487"/>
                    </a:cubicBezTo>
                    <a:cubicBezTo>
                      <a:pt x="44" y="489"/>
                      <a:pt x="44" y="489"/>
                      <a:pt x="44" y="489"/>
                    </a:cubicBezTo>
                    <a:cubicBezTo>
                      <a:pt x="44" y="489"/>
                      <a:pt x="44" y="489"/>
                      <a:pt x="44" y="489"/>
                    </a:cubicBezTo>
                    <a:cubicBezTo>
                      <a:pt x="46" y="490"/>
                      <a:pt x="46" y="490"/>
                      <a:pt x="46" y="490"/>
                    </a:cubicBezTo>
                    <a:cubicBezTo>
                      <a:pt x="47" y="488"/>
                      <a:pt x="47" y="488"/>
                      <a:pt x="47" y="488"/>
                    </a:cubicBezTo>
                    <a:cubicBezTo>
                      <a:pt x="48" y="489"/>
                      <a:pt x="48" y="489"/>
                      <a:pt x="48" y="489"/>
                    </a:cubicBezTo>
                    <a:cubicBezTo>
                      <a:pt x="49" y="489"/>
                      <a:pt x="49" y="489"/>
                      <a:pt x="49" y="489"/>
                    </a:cubicBezTo>
                    <a:cubicBezTo>
                      <a:pt x="49" y="490"/>
                      <a:pt x="49" y="490"/>
                      <a:pt x="49" y="490"/>
                    </a:cubicBezTo>
                    <a:cubicBezTo>
                      <a:pt x="48" y="490"/>
                      <a:pt x="48" y="490"/>
                      <a:pt x="48" y="490"/>
                    </a:cubicBezTo>
                    <a:cubicBezTo>
                      <a:pt x="46" y="492"/>
                      <a:pt x="46" y="492"/>
                      <a:pt x="46" y="492"/>
                    </a:cubicBezTo>
                    <a:cubicBezTo>
                      <a:pt x="47" y="493"/>
                      <a:pt x="47" y="493"/>
                      <a:pt x="47" y="493"/>
                    </a:cubicBezTo>
                    <a:cubicBezTo>
                      <a:pt x="49" y="493"/>
                      <a:pt x="49" y="493"/>
                      <a:pt x="49" y="493"/>
                    </a:cubicBezTo>
                    <a:cubicBezTo>
                      <a:pt x="52" y="495"/>
                      <a:pt x="52" y="495"/>
                      <a:pt x="52" y="495"/>
                    </a:cubicBezTo>
                    <a:cubicBezTo>
                      <a:pt x="53" y="495"/>
                      <a:pt x="53" y="495"/>
                      <a:pt x="53" y="495"/>
                    </a:cubicBezTo>
                    <a:cubicBezTo>
                      <a:pt x="54" y="493"/>
                      <a:pt x="54" y="493"/>
                      <a:pt x="54" y="493"/>
                    </a:cubicBezTo>
                    <a:cubicBezTo>
                      <a:pt x="53" y="491"/>
                      <a:pt x="53" y="491"/>
                      <a:pt x="53" y="491"/>
                    </a:cubicBezTo>
                    <a:cubicBezTo>
                      <a:pt x="54" y="489"/>
                      <a:pt x="54" y="489"/>
                      <a:pt x="54" y="489"/>
                    </a:cubicBezTo>
                    <a:cubicBezTo>
                      <a:pt x="53" y="487"/>
                      <a:pt x="53" y="487"/>
                      <a:pt x="53" y="487"/>
                    </a:cubicBezTo>
                    <a:cubicBezTo>
                      <a:pt x="53" y="488"/>
                      <a:pt x="53" y="488"/>
                      <a:pt x="53" y="488"/>
                    </a:cubicBezTo>
                    <a:cubicBezTo>
                      <a:pt x="51" y="488"/>
                      <a:pt x="51" y="488"/>
                      <a:pt x="51" y="488"/>
                    </a:cubicBezTo>
                    <a:cubicBezTo>
                      <a:pt x="51" y="487"/>
                      <a:pt x="51" y="487"/>
                      <a:pt x="51" y="487"/>
                    </a:cubicBezTo>
                    <a:cubicBezTo>
                      <a:pt x="53" y="486"/>
                      <a:pt x="53" y="486"/>
                      <a:pt x="53" y="486"/>
                    </a:cubicBezTo>
                    <a:cubicBezTo>
                      <a:pt x="53" y="485"/>
                      <a:pt x="53" y="485"/>
                      <a:pt x="53" y="485"/>
                    </a:cubicBezTo>
                    <a:cubicBezTo>
                      <a:pt x="54" y="484"/>
                      <a:pt x="54" y="484"/>
                      <a:pt x="54" y="484"/>
                    </a:cubicBezTo>
                    <a:cubicBezTo>
                      <a:pt x="56" y="485"/>
                      <a:pt x="56" y="485"/>
                      <a:pt x="56" y="485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8" y="486"/>
                      <a:pt x="58" y="486"/>
                      <a:pt x="58" y="486"/>
                    </a:cubicBezTo>
                    <a:cubicBezTo>
                      <a:pt x="59" y="486"/>
                      <a:pt x="59" y="486"/>
                      <a:pt x="59" y="486"/>
                    </a:cubicBezTo>
                    <a:cubicBezTo>
                      <a:pt x="59" y="485"/>
                      <a:pt x="59" y="485"/>
                      <a:pt x="59" y="485"/>
                    </a:cubicBezTo>
                    <a:cubicBezTo>
                      <a:pt x="62" y="484"/>
                      <a:pt x="62" y="484"/>
                      <a:pt x="62" y="484"/>
                    </a:cubicBezTo>
                    <a:cubicBezTo>
                      <a:pt x="64" y="485"/>
                      <a:pt x="64" y="485"/>
                      <a:pt x="64" y="485"/>
                    </a:cubicBezTo>
                    <a:cubicBezTo>
                      <a:pt x="66" y="485"/>
                      <a:pt x="66" y="485"/>
                      <a:pt x="66" y="485"/>
                    </a:cubicBezTo>
                    <a:cubicBezTo>
                      <a:pt x="68" y="485"/>
                      <a:pt x="68" y="485"/>
                      <a:pt x="68" y="485"/>
                    </a:cubicBezTo>
                    <a:cubicBezTo>
                      <a:pt x="68" y="486"/>
                      <a:pt x="68" y="486"/>
                      <a:pt x="68" y="486"/>
                    </a:cubicBezTo>
                    <a:cubicBezTo>
                      <a:pt x="67" y="486"/>
                      <a:pt x="67" y="486"/>
                      <a:pt x="67" y="486"/>
                    </a:cubicBezTo>
                    <a:cubicBezTo>
                      <a:pt x="66" y="488"/>
                      <a:pt x="66" y="488"/>
                      <a:pt x="66" y="488"/>
                    </a:cubicBezTo>
                    <a:cubicBezTo>
                      <a:pt x="64" y="488"/>
                      <a:pt x="64" y="488"/>
                      <a:pt x="64" y="488"/>
                    </a:cubicBezTo>
                    <a:cubicBezTo>
                      <a:pt x="63" y="486"/>
                      <a:pt x="63" y="486"/>
                      <a:pt x="63" y="486"/>
                    </a:cubicBezTo>
                    <a:cubicBezTo>
                      <a:pt x="62" y="487"/>
                      <a:pt x="62" y="487"/>
                      <a:pt x="62" y="487"/>
                    </a:cubicBezTo>
                    <a:cubicBezTo>
                      <a:pt x="58" y="490"/>
                      <a:pt x="58" y="490"/>
                      <a:pt x="58" y="490"/>
                    </a:cubicBezTo>
                    <a:cubicBezTo>
                      <a:pt x="57" y="490"/>
                      <a:pt x="57" y="490"/>
                      <a:pt x="57" y="490"/>
                    </a:cubicBezTo>
                    <a:cubicBezTo>
                      <a:pt x="56" y="490"/>
                      <a:pt x="56" y="490"/>
                      <a:pt x="56" y="490"/>
                    </a:cubicBezTo>
                    <a:cubicBezTo>
                      <a:pt x="55" y="491"/>
                      <a:pt x="55" y="491"/>
                      <a:pt x="55" y="491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4" y="494"/>
                      <a:pt x="54" y="494"/>
                      <a:pt x="54" y="494"/>
                    </a:cubicBezTo>
                    <a:cubicBezTo>
                      <a:pt x="54" y="495"/>
                      <a:pt x="54" y="495"/>
                      <a:pt x="54" y="495"/>
                    </a:cubicBezTo>
                    <a:cubicBezTo>
                      <a:pt x="54" y="496"/>
                      <a:pt x="54" y="496"/>
                      <a:pt x="54" y="496"/>
                    </a:cubicBezTo>
                    <a:cubicBezTo>
                      <a:pt x="55" y="497"/>
                      <a:pt x="55" y="497"/>
                      <a:pt x="55" y="497"/>
                    </a:cubicBezTo>
                    <a:cubicBezTo>
                      <a:pt x="54" y="498"/>
                      <a:pt x="54" y="498"/>
                      <a:pt x="54" y="498"/>
                    </a:cubicBezTo>
                    <a:cubicBezTo>
                      <a:pt x="54" y="498"/>
                      <a:pt x="54" y="498"/>
                      <a:pt x="54" y="498"/>
                    </a:cubicBezTo>
                    <a:cubicBezTo>
                      <a:pt x="57" y="500"/>
                      <a:pt x="57" y="500"/>
                      <a:pt x="57" y="500"/>
                    </a:cubicBezTo>
                    <a:cubicBezTo>
                      <a:pt x="60" y="502"/>
                      <a:pt x="60" y="502"/>
                      <a:pt x="60" y="502"/>
                    </a:cubicBezTo>
                    <a:cubicBezTo>
                      <a:pt x="60" y="502"/>
                      <a:pt x="60" y="502"/>
                      <a:pt x="60" y="502"/>
                    </a:cubicBezTo>
                    <a:cubicBezTo>
                      <a:pt x="61" y="501"/>
                      <a:pt x="61" y="501"/>
                      <a:pt x="61" y="501"/>
                    </a:cubicBezTo>
                    <a:cubicBezTo>
                      <a:pt x="60" y="499"/>
                      <a:pt x="60" y="499"/>
                      <a:pt x="60" y="499"/>
                    </a:cubicBezTo>
                    <a:cubicBezTo>
                      <a:pt x="62" y="497"/>
                      <a:pt x="62" y="497"/>
                      <a:pt x="62" y="497"/>
                    </a:cubicBezTo>
                    <a:cubicBezTo>
                      <a:pt x="63" y="497"/>
                      <a:pt x="63" y="497"/>
                      <a:pt x="63" y="497"/>
                    </a:cubicBezTo>
                    <a:cubicBezTo>
                      <a:pt x="63" y="496"/>
                      <a:pt x="63" y="496"/>
                      <a:pt x="63" y="496"/>
                    </a:cubicBezTo>
                    <a:cubicBezTo>
                      <a:pt x="62" y="494"/>
                      <a:pt x="62" y="494"/>
                      <a:pt x="62" y="494"/>
                    </a:cubicBezTo>
                    <a:cubicBezTo>
                      <a:pt x="65" y="493"/>
                      <a:pt x="65" y="493"/>
                      <a:pt x="65" y="493"/>
                    </a:cubicBezTo>
                    <a:cubicBezTo>
                      <a:pt x="66" y="492"/>
                      <a:pt x="66" y="492"/>
                      <a:pt x="66" y="492"/>
                    </a:cubicBezTo>
                    <a:cubicBezTo>
                      <a:pt x="68" y="489"/>
                      <a:pt x="68" y="489"/>
                      <a:pt x="68" y="489"/>
                    </a:cubicBezTo>
                    <a:cubicBezTo>
                      <a:pt x="70" y="488"/>
                      <a:pt x="70" y="488"/>
                      <a:pt x="70" y="488"/>
                    </a:cubicBezTo>
                    <a:cubicBezTo>
                      <a:pt x="70" y="489"/>
                      <a:pt x="70" y="489"/>
                      <a:pt x="70" y="489"/>
                    </a:cubicBezTo>
                    <a:cubicBezTo>
                      <a:pt x="72" y="490"/>
                      <a:pt x="72" y="490"/>
                      <a:pt x="72" y="490"/>
                    </a:cubicBezTo>
                    <a:cubicBezTo>
                      <a:pt x="73" y="490"/>
                      <a:pt x="73" y="490"/>
                      <a:pt x="73" y="490"/>
                    </a:cubicBezTo>
                    <a:cubicBezTo>
                      <a:pt x="73" y="490"/>
                      <a:pt x="73" y="490"/>
                      <a:pt x="73" y="490"/>
                    </a:cubicBezTo>
                    <a:cubicBezTo>
                      <a:pt x="72" y="491"/>
                      <a:pt x="72" y="491"/>
                      <a:pt x="72" y="491"/>
                    </a:cubicBezTo>
                    <a:cubicBezTo>
                      <a:pt x="71" y="493"/>
                      <a:pt x="71" y="493"/>
                      <a:pt x="71" y="493"/>
                    </a:cubicBezTo>
                    <a:cubicBezTo>
                      <a:pt x="70" y="494"/>
                      <a:pt x="70" y="494"/>
                      <a:pt x="70" y="494"/>
                    </a:cubicBezTo>
                    <a:cubicBezTo>
                      <a:pt x="68" y="496"/>
                      <a:pt x="68" y="496"/>
                      <a:pt x="68" y="496"/>
                    </a:cubicBezTo>
                    <a:cubicBezTo>
                      <a:pt x="68" y="498"/>
                      <a:pt x="68" y="498"/>
                      <a:pt x="68" y="498"/>
                    </a:cubicBezTo>
                    <a:cubicBezTo>
                      <a:pt x="69" y="500"/>
                      <a:pt x="69" y="500"/>
                      <a:pt x="69" y="500"/>
                    </a:cubicBezTo>
                    <a:cubicBezTo>
                      <a:pt x="68" y="501"/>
                      <a:pt x="68" y="501"/>
                      <a:pt x="68" y="501"/>
                    </a:cubicBezTo>
                    <a:cubicBezTo>
                      <a:pt x="66" y="502"/>
                      <a:pt x="66" y="502"/>
                      <a:pt x="66" y="502"/>
                    </a:cubicBezTo>
                    <a:cubicBezTo>
                      <a:pt x="66" y="501"/>
                      <a:pt x="66" y="501"/>
                      <a:pt x="66" y="501"/>
                    </a:cubicBezTo>
                    <a:cubicBezTo>
                      <a:pt x="67" y="500"/>
                      <a:pt x="67" y="500"/>
                      <a:pt x="67" y="500"/>
                    </a:cubicBezTo>
                    <a:cubicBezTo>
                      <a:pt x="67" y="497"/>
                      <a:pt x="67" y="497"/>
                      <a:pt x="67" y="497"/>
                    </a:cubicBezTo>
                    <a:cubicBezTo>
                      <a:pt x="66" y="497"/>
                      <a:pt x="66" y="497"/>
                      <a:pt x="66" y="497"/>
                    </a:cubicBezTo>
                    <a:cubicBezTo>
                      <a:pt x="65" y="498"/>
                      <a:pt x="65" y="498"/>
                      <a:pt x="65" y="498"/>
                    </a:cubicBezTo>
                    <a:cubicBezTo>
                      <a:pt x="65" y="499"/>
                      <a:pt x="65" y="499"/>
                      <a:pt x="65" y="499"/>
                    </a:cubicBezTo>
                    <a:cubicBezTo>
                      <a:pt x="64" y="499"/>
                      <a:pt x="64" y="499"/>
                      <a:pt x="64" y="499"/>
                    </a:cubicBezTo>
                    <a:cubicBezTo>
                      <a:pt x="63" y="499"/>
                      <a:pt x="63" y="499"/>
                      <a:pt x="63" y="499"/>
                    </a:cubicBezTo>
                    <a:cubicBezTo>
                      <a:pt x="62" y="500"/>
                      <a:pt x="62" y="500"/>
                      <a:pt x="62" y="500"/>
                    </a:cubicBezTo>
                    <a:cubicBezTo>
                      <a:pt x="63" y="502"/>
                      <a:pt x="63" y="502"/>
                      <a:pt x="63" y="502"/>
                    </a:cubicBezTo>
                    <a:cubicBezTo>
                      <a:pt x="67" y="506"/>
                      <a:pt x="67" y="506"/>
                      <a:pt x="67" y="506"/>
                    </a:cubicBezTo>
                    <a:cubicBezTo>
                      <a:pt x="70" y="506"/>
                      <a:pt x="70" y="506"/>
                      <a:pt x="70" y="506"/>
                    </a:cubicBezTo>
                    <a:cubicBezTo>
                      <a:pt x="72" y="507"/>
                      <a:pt x="72" y="507"/>
                      <a:pt x="72" y="507"/>
                    </a:cubicBezTo>
                    <a:cubicBezTo>
                      <a:pt x="73" y="507"/>
                      <a:pt x="73" y="507"/>
                      <a:pt x="73" y="507"/>
                    </a:cubicBezTo>
                    <a:cubicBezTo>
                      <a:pt x="75" y="508"/>
                      <a:pt x="75" y="508"/>
                      <a:pt x="75" y="508"/>
                    </a:cubicBezTo>
                    <a:cubicBezTo>
                      <a:pt x="76" y="507"/>
                      <a:pt x="76" y="507"/>
                      <a:pt x="76" y="507"/>
                    </a:cubicBezTo>
                    <a:cubicBezTo>
                      <a:pt x="77" y="504"/>
                      <a:pt x="77" y="504"/>
                      <a:pt x="77" y="504"/>
                    </a:cubicBezTo>
                    <a:cubicBezTo>
                      <a:pt x="76" y="501"/>
                      <a:pt x="76" y="501"/>
                      <a:pt x="76" y="501"/>
                    </a:cubicBezTo>
                    <a:cubicBezTo>
                      <a:pt x="76" y="499"/>
                      <a:pt x="76" y="499"/>
                      <a:pt x="76" y="499"/>
                    </a:cubicBezTo>
                    <a:cubicBezTo>
                      <a:pt x="76" y="498"/>
                      <a:pt x="76" y="498"/>
                      <a:pt x="76" y="498"/>
                    </a:cubicBezTo>
                    <a:cubicBezTo>
                      <a:pt x="77" y="495"/>
                      <a:pt x="77" y="495"/>
                      <a:pt x="77" y="495"/>
                    </a:cubicBezTo>
                    <a:cubicBezTo>
                      <a:pt x="77" y="491"/>
                      <a:pt x="77" y="491"/>
                      <a:pt x="77" y="491"/>
                    </a:cubicBezTo>
                    <a:cubicBezTo>
                      <a:pt x="76" y="489"/>
                      <a:pt x="76" y="489"/>
                      <a:pt x="76" y="489"/>
                    </a:cubicBezTo>
                    <a:cubicBezTo>
                      <a:pt x="77" y="488"/>
                      <a:pt x="77" y="488"/>
                      <a:pt x="77" y="488"/>
                    </a:cubicBezTo>
                    <a:cubicBezTo>
                      <a:pt x="79" y="486"/>
                      <a:pt x="79" y="486"/>
                      <a:pt x="79" y="486"/>
                    </a:cubicBezTo>
                    <a:cubicBezTo>
                      <a:pt x="82" y="483"/>
                      <a:pt x="82" y="483"/>
                      <a:pt x="82" y="483"/>
                    </a:cubicBezTo>
                    <a:cubicBezTo>
                      <a:pt x="84" y="482"/>
                      <a:pt x="84" y="482"/>
                      <a:pt x="84" y="482"/>
                    </a:cubicBezTo>
                    <a:cubicBezTo>
                      <a:pt x="86" y="482"/>
                      <a:pt x="86" y="482"/>
                      <a:pt x="86" y="482"/>
                    </a:cubicBezTo>
                    <a:cubicBezTo>
                      <a:pt x="87" y="481"/>
                      <a:pt x="87" y="481"/>
                      <a:pt x="87" y="481"/>
                    </a:cubicBezTo>
                    <a:cubicBezTo>
                      <a:pt x="87" y="478"/>
                      <a:pt x="87" y="478"/>
                      <a:pt x="87" y="478"/>
                    </a:cubicBezTo>
                    <a:cubicBezTo>
                      <a:pt x="88" y="477"/>
                      <a:pt x="88" y="477"/>
                      <a:pt x="88" y="477"/>
                    </a:cubicBezTo>
                    <a:cubicBezTo>
                      <a:pt x="90" y="477"/>
                      <a:pt x="90" y="477"/>
                      <a:pt x="90" y="477"/>
                    </a:cubicBezTo>
                    <a:cubicBezTo>
                      <a:pt x="93" y="478"/>
                      <a:pt x="93" y="478"/>
                      <a:pt x="93" y="478"/>
                    </a:cubicBezTo>
                    <a:cubicBezTo>
                      <a:pt x="95" y="477"/>
                      <a:pt x="95" y="477"/>
                      <a:pt x="95" y="477"/>
                    </a:cubicBezTo>
                    <a:lnTo>
                      <a:pt x="95" y="478"/>
                    </a:lnTo>
                    <a:close/>
                    <a:moveTo>
                      <a:pt x="118" y="538"/>
                    </a:moveTo>
                    <a:cubicBezTo>
                      <a:pt x="119" y="539"/>
                      <a:pt x="119" y="539"/>
                      <a:pt x="119" y="539"/>
                    </a:cubicBezTo>
                    <a:cubicBezTo>
                      <a:pt x="120" y="537"/>
                      <a:pt x="120" y="537"/>
                      <a:pt x="120" y="537"/>
                    </a:cubicBezTo>
                    <a:cubicBezTo>
                      <a:pt x="119" y="537"/>
                      <a:pt x="119" y="537"/>
                      <a:pt x="119" y="537"/>
                    </a:cubicBezTo>
                    <a:cubicBezTo>
                      <a:pt x="119" y="537"/>
                      <a:pt x="118" y="538"/>
                      <a:pt x="118" y="538"/>
                    </a:cubicBezTo>
                    <a:moveTo>
                      <a:pt x="15" y="332"/>
                    </a:moveTo>
                    <a:cubicBezTo>
                      <a:pt x="13" y="331"/>
                      <a:pt x="13" y="331"/>
                      <a:pt x="13" y="331"/>
                    </a:cubicBezTo>
                    <a:cubicBezTo>
                      <a:pt x="12" y="331"/>
                      <a:pt x="12" y="331"/>
                      <a:pt x="12" y="331"/>
                    </a:cubicBezTo>
                    <a:cubicBezTo>
                      <a:pt x="12" y="332"/>
                      <a:pt x="12" y="332"/>
                      <a:pt x="12" y="332"/>
                    </a:cubicBezTo>
                    <a:cubicBezTo>
                      <a:pt x="14" y="335"/>
                      <a:pt x="14" y="335"/>
                      <a:pt x="14" y="335"/>
                    </a:cubicBezTo>
                    <a:cubicBezTo>
                      <a:pt x="13" y="336"/>
                      <a:pt x="13" y="336"/>
                      <a:pt x="13" y="336"/>
                    </a:cubicBezTo>
                    <a:cubicBezTo>
                      <a:pt x="16" y="338"/>
                      <a:pt x="16" y="338"/>
                      <a:pt x="16" y="338"/>
                    </a:cubicBezTo>
                    <a:cubicBezTo>
                      <a:pt x="15" y="339"/>
                      <a:pt x="15" y="339"/>
                      <a:pt x="15" y="339"/>
                    </a:cubicBezTo>
                    <a:cubicBezTo>
                      <a:pt x="13" y="338"/>
                      <a:pt x="13" y="338"/>
                      <a:pt x="13" y="338"/>
                    </a:cubicBezTo>
                    <a:cubicBezTo>
                      <a:pt x="12" y="339"/>
                      <a:pt x="12" y="339"/>
                      <a:pt x="12" y="339"/>
                    </a:cubicBezTo>
                    <a:cubicBezTo>
                      <a:pt x="12" y="342"/>
                      <a:pt x="12" y="342"/>
                      <a:pt x="12" y="342"/>
                    </a:cubicBezTo>
                    <a:cubicBezTo>
                      <a:pt x="12" y="343"/>
                      <a:pt x="12" y="343"/>
                      <a:pt x="12" y="343"/>
                    </a:cubicBezTo>
                    <a:cubicBezTo>
                      <a:pt x="9" y="343"/>
                      <a:pt x="9" y="343"/>
                      <a:pt x="9" y="343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7" y="340"/>
                      <a:pt x="7" y="340"/>
                      <a:pt x="7" y="340"/>
                    </a:cubicBezTo>
                    <a:cubicBezTo>
                      <a:pt x="7" y="333"/>
                      <a:pt x="7" y="333"/>
                      <a:pt x="7" y="333"/>
                    </a:cubicBezTo>
                    <a:cubicBezTo>
                      <a:pt x="6" y="330"/>
                      <a:pt x="6" y="330"/>
                      <a:pt x="6" y="330"/>
                    </a:cubicBezTo>
                    <a:cubicBezTo>
                      <a:pt x="5" y="329"/>
                      <a:pt x="5" y="329"/>
                      <a:pt x="5" y="329"/>
                    </a:cubicBezTo>
                    <a:cubicBezTo>
                      <a:pt x="5" y="328"/>
                      <a:pt x="5" y="328"/>
                      <a:pt x="5" y="328"/>
                    </a:cubicBezTo>
                    <a:cubicBezTo>
                      <a:pt x="5" y="326"/>
                      <a:pt x="5" y="326"/>
                      <a:pt x="5" y="326"/>
                    </a:cubicBezTo>
                    <a:cubicBezTo>
                      <a:pt x="6" y="325"/>
                      <a:pt x="6" y="325"/>
                      <a:pt x="6" y="325"/>
                    </a:cubicBezTo>
                    <a:cubicBezTo>
                      <a:pt x="6" y="323"/>
                      <a:pt x="6" y="323"/>
                      <a:pt x="6" y="323"/>
                    </a:cubicBezTo>
                    <a:cubicBezTo>
                      <a:pt x="6" y="322"/>
                      <a:pt x="6" y="322"/>
                      <a:pt x="6" y="322"/>
                    </a:cubicBezTo>
                    <a:cubicBezTo>
                      <a:pt x="6" y="321"/>
                      <a:pt x="6" y="321"/>
                      <a:pt x="6" y="321"/>
                    </a:cubicBezTo>
                    <a:cubicBezTo>
                      <a:pt x="7" y="319"/>
                      <a:pt x="7" y="319"/>
                      <a:pt x="7" y="319"/>
                    </a:cubicBezTo>
                    <a:cubicBezTo>
                      <a:pt x="10" y="320"/>
                      <a:pt x="10" y="320"/>
                      <a:pt x="10" y="320"/>
                    </a:cubicBezTo>
                    <a:cubicBezTo>
                      <a:pt x="12" y="320"/>
                      <a:pt x="12" y="320"/>
                      <a:pt x="12" y="320"/>
                    </a:cubicBezTo>
                    <a:cubicBezTo>
                      <a:pt x="14" y="323"/>
                      <a:pt x="14" y="323"/>
                      <a:pt x="14" y="323"/>
                    </a:cubicBezTo>
                    <a:cubicBezTo>
                      <a:pt x="14" y="326"/>
                      <a:pt x="14" y="326"/>
                      <a:pt x="14" y="326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9"/>
                      <a:pt x="14" y="329"/>
                      <a:pt x="14" y="329"/>
                    </a:cubicBezTo>
                    <a:cubicBezTo>
                      <a:pt x="12" y="329"/>
                      <a:pt x="12" y="329"/>
                      <a:pt x="12" y="329"/>
                    </a:cubicBezTo>
                    <a:cubicBezTo>
                      <a:pt x="14" y="331"/>
                      <a:pt x="14" y="331"/>
                      <a:pt x="14" y="331"/>
                    </a:cubicBezTo>
                    <a:cubicBezTo>
                      <a:pt x="15" y="332"/>
                      <a:pt x="15" y="332"/>
                      <a:pt x="15" y="332"/>
                    </a:cubicBezTo>
                    <a:close/>
                    <a:moveTo>
                      <a:pt x="17" y="327"/>
                    </a:moveTo>
                    <a:cubicBezTo>
                      <a:pt x="18" y="326"/>
                      <a:pt x="18" y="326"/>
                      <a:pt x="18" y="326"/>
                    </a:cubicBezTo>
                    <a:cubicBezTo>
                      <a:pt x="19" y="327"/>
                      <a:pt x="19" y="327"/>
                      <a:pt x="19" y="327"/>
                    </a:cubicBezTo>
                    <a:cubicBezTo>
                      <a:pt x="19" y="328"/>
                      <a:pt x="19" y="328"/>
                      <a:pt x="19" y="328"/>
                    </a:cubicBezTo>
                    <a:lnTo>
                      <a:pt x="17" y="327"/>
                    </a:lnTo>
                    <a:close/>
                    <a:moveTo>
                      <a:pt x="3" y="348"/>
                    </a:moveTo>
                    <a:cubicBezTo>
                      <a:pt x="4" y="347"/>
                      <a:pt x="4" y="347"/>
                      <a:pt x="4" y="347"/>
                    </a:cubicBezTo>
                    <a:cubicBezTo>
                      <a:pt x="6" y="347"/>
                      <a:pt x="6" y="347"/>
                      <a:pt x="6" y="347"/>
                    </a:cubicBezTo>
                    <a:cubicBezTo>
                      <a:pt x="7" y="348"/>
                      <a:pt x="7" y="348"/>
                      <a:pt x="7" y="348"/>
                    </a:cubicBezTo>
                    <a:cubicBezTo>
                      <a:pt x="5" y="349"/>
                      <a:pt x="5" y="349"/>
                      <a:pt x="5" y="349"/>
                    </a:cubicBezTo>
                    <a:lnTo>
                      <a:pt x="3" y="348"/>
                    </a:lnTo>
                    <a:close/>
                    <a:moveTo>
                      <a:pt x="19" y="350"/>
                    </a:moveTo>
                    <a:cubicBezTo>
                      <a:pt x="21" y="349"/>
                      <a:pt x="21" y="349"/>
                      <a:pt x="21" y="349"/>
                    </a:cubicBezTo>
                    <a:cubicBezTo>
                      <a:pt x="21" y="350"/>
                      <a:pt x="21" y="350"/>
                      <a:pt x="21" y="350"/>
                    </a:cubicBezTo>
                    <a:cubicBezTo>
                      <a:pt x="20" y="352"/>
                      <a:pt x="20" y="352"/>
                      <a:pt x="20" y="352"/>
                    </a:cubicBezTo>
                    <a:lnTo>
                      <a:pt x="19" y="350"/>
                    </a:lnTo>
                    <a:close/>
                    <a:moveTo>
                      <a:pt x="16" y="350"/>
                    </a:moveTo>
                    <a:cubicBezTo>
                      <a:pt x="17" y="350"/>
                      <a:pt x="17" y="350"/>
                      <a:pt x="17" y="350"/>
                    </a:cubicBezTo>
                    <a:cubicBezTo>
                      <a:pt x="18" y="353"/>
                      <a:pt x="18" y="353"/>
                      <a:pt x="18" y="353"/>
                    </a:cubicBezTo>
                    <a:cubicBezTo>
                      <a:pt x="16" y="354"/>
                      <a:pt x="16" y="354"/>
                      <a:pt x="16" y="354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4" y="351"/>
                      <a:pt x="14" y="351"/>
                      <a:pt x="14" y="351"/>
                    </a:cubicBezTo>
                    <a:lnTo>
                      <a:pt x="16" y="350"/>
                    </a:lnTo>
                    <a:close/>
                    <a:moveTo>
                      <a:pt x="10" y="349"/>
                    </a:moveTo>
                    <a:cubicBezTo>
                      <a:pt x="11" y="349"/>
                      <a:pt x="11" y="349"/>
                      <a:pt x="11" y="349"/>
                    </a:cubicBezTo>
                    <a:cubicBezTo>
                      <a:pt x="14" y="349"/>
                      <a:pt x="14" y="349"/>
                      <a:pt x="14" y="349"/>
                    </a:cubicBezTo>
                    <a:cubicBezTo>
                      <a:pt x="12" y="351"/>
                      <a:pt x="12" y="351"/>
                      <a:pt x="12" y="351"/>
                    </a:cubicBezTo>
                    <a:lnTo>
                      <a:pt x="10" y="349"/>
                    </a:lnTo>
                    <a:close/>
                    <a:moveTo>
                      <a:pt x="11" y="354"/>
                    </a:moveTo>
                    <a:cubicBezTo>
                      <a:pt x="12" y="353"/>
                      <a:pt x="12" y="353"/>
                      <a:pt x="12" y="353"/>
                    </a:cubicBezTo>
                    <a:cubicBezTo>
                      <a:pt x="13" y="354"/>
                      <a:pt x="13" y="354"/>
                      <a:pt x="13" y="354"/>
                    </a:cubicBezTo>
                    <a:cubicBezTo>
                      <a:pt x="12" y="355"/>
                      <a:pt x="12" y="355"/>
                      <a:pt x="12" y="355"/>
                    </a:cubicBezTo>
                    <a:lnTo>
                      <a:pt x="11" y="354"/>
                    </a:lnTo>
                    <a:close/>
                    <a:moveTo>
                      <a:pt x="8" y="356"/>
                    </a:moveTo>
                    <a:cubicBezTo>
                      <a:pt x="9" y="355"/>
                      <a:pt x="9" y="355"/>
                      <a:pt x="9" y="355"/>
                    </a:cubicBezTo>
                    <a:cubicBezTo>
                      <a:pt x="11" y="355"/>
                      <a:pt x="11" y="355"/>
                      <a:pt x="11" y="355"/>
                    </a:cubicBezTo>
                    <a:cubicBezTo>
                      <a:pt x="12" y="356"/>
                      <a:pt x="12" y="356"/>
                      <a:pt x="12" y="356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58"/>
                      <a:pt x="10" y="358"/>
                      <a:pt x="10" y="358"/>
                    </a:cubicBezTo>
                    <a:cubicBezTo>
                      <a:pt x="9" y="358"/>
                      <a:pt x="9" y="358"/>
                      <a:pt x="9" y="358"/>
                    </a:cubicBezTo>
                    <a:lnTo>
                      <a:pt x="8" y="356"/>
                    </a:lnTo>
                    <a:close/>
                    <a:moveTo>
                      <a:pt x="7" y="360"/>
                    </a:moveTo>
                    <a:cubicBezTo>
                      <a:pt x="8" y="361"/>
                      <a:pt x="8" y="361"/>
                      <a:pt x="8" y="361"/>
                    </a:cubicBezTo>
                    <a:cubicBezTo>
                      <a:pt x="6" y="363"/>
                      <a:pt x="6" y="363"/>
                      <a:pt x="6" y="363"/>
                    </a:cubicBezTo>
                    <a:cubicBezTo>
                      <a:pt x="5" y="362"/>
                      <a:pt x="5" y="362"/>
                      <a:pt x="5" y="362"/>
                    </a:cubicBezTo>
                    <a:lnTo>
                      <a:pt x="7" y="360"/>
                    </a:lnTo>
                    <a:close/>
                    <a:moveTo>
                      <a:pt x="17" y="360"/>
                    </a:moveTo>
                    <a:cubicBezTo>
                      <a:pt x="18" y="362"/>
                      <a:pt x="18" y="362"/>
                      <a:pt x="18" y="362"/>
                    </a:cubicBezTo>
                    <a:cubicBezTo>
                      <a:pt x="16" y="362"/>
                      <a:pt x="16" y="362"/>
                      <a:pt x="16" y="362"/>
                    </a:cubicBezTo>
                    <a:lnTo>
                      <a:pt x="17" y="360"/>
                    </a:lnTo>
                    <a:close/>
                    <a:moveTo>
                      <a:pt x="13" y="359"/>
                    </a:moveTo>
                    <a:cubicBezTo>
                      <a:pt x="16" y="358"/>
                      <a:pt x="16" y="358"/>
                      <a:pt x="16" y="358"/>
                    </a:cubicBezTo>
                    <a:cubicBezTo>
                      <a:pt x="16" y="361"/>
                      <a:pt x="16" y="361"/>
                      <a:pt x="16" y="361"/>
                    </a:cubicBezTo>
                    <a:lnTo>
                      <a:pt x="13" y="359"/>
                    </a:lnTo>
                    <a:close/>
                    <a:moveTo>
                      <a:pt x="9" y="376"/>
                    </a:moveTo>
                    <a:cubicBezTo>
                      <a:pt x="10" y="376"/>
                      <a:pt x="10" y="376"/>
                      <a:pt x="10" y="376"/>
                    </a:cubicBezTo>
                    <a:cubicBezTo>
                      <a:pt x="10" y="378"/>
                      <a:pt x="10" y="378"/>
                      <a:pt x="10" y="378"/>
                    </a:cubicBezTo>
                    <a:cubicBezTo>
                      <a:pt x="9" y="378"/>
                      <a:pt x="9" y="378"/>
                      <a:pt x="9" y="378"/>
                    </a:cubicBezTo>
                    <a:lnTo>
                      <a:pt x="9" y="376"/>
                    </a:lnTo>
                    <a:close/>
                    <a:moveTo>
                      <a:pt x="9" y="362"/>
                    </a:moveTo>
                    <a:cubicBezTo>
                      <a:pt x="9" y="360"/>
                      <a:pt x="9" y="360"/>
                      <a:pt x="9" y="360"/>
                    </a:cubicBezTo>
                    <a:cubicBezTo>
                      <a:pt x="9" y="358"/>
                      <a:pt x="9" y="358"/>
                      <a:pt x="9" y="358"/>
                    </a:cubicBezTo>
                    <a:cubicBezTo>
                      <a:pt x="11" y="359"/>
                      <a:pt x="11" y="359"/>
                      <a:pt x="11" y="359"/>
                    </a:cubicBezTo>
                    <a:cubicBezTo>
                      <a:pt x="12" y="361"/>
                      <a:pt x="12" y="361"/>
                      <a:pt x="12" y="361"/>
                    </a:cubicBezTo>
                    <a:cubicBezTo>
                      <a:pt x="10" y="361"/>
                      <a:pt x="10" y="361"/>
                      <a:pt x="10" y="361"/>
                    </a:cubicBezTo>
                    <a:lnTo>
                      <a:pt x="9" y="362"/>
                    </a:lnTo>
                    <a:close/>
                    <a:moveTo>
                      <a:pt x="4" y="365"/>
                    </a:moveTo>
                    <a:cubicBezTo>
                      <a:pt x="1" y="364"/>
                      <a:pt x="1" y="364"/>
                      <a:pt x="1" y="364"/>
                    </a:cubicBezTo>
                    <a:cubicBezTo>
                      <a:pt x="2" y="363"/>
                      <a:pt x="2" y="363"/>
                      <a:pt x="2" y="363"/>
                    </a:cubicBezTo>
                    <a:cubicBezTo>
                      <a:pt x="4" y="363"/>
                      <a:pt x="4" y="363"/>
                      <a:pt x="4" y="363"/>
                    </a:cubicBezTo>
                    <a:cubicBezTo>
                      <a:pt x="5" y="364"/>
                      <a:pt x="5" y="364"/>
                      <a:pt x="5" y="364"/>
                    </a:cubicBezTo>
                    <a:lnTo>
                      <a:pt x="4" y="365"/>
                    </a:lnTo>
                    <a:close/>
                    <a:moveTo>
                      <a:pt x="12" y="373"/>
                    </a:moveTo>
                    <a:cubicBezTo>
                      <a:pt x="14" y="373"/>
                      <a:pt x="14" y="373"/>
                      <a:pt x="14" y="373"/>
                    </a:cubicBezTo>
                    <a:cubicBezTo>
                      <a:pt x="14" y="375"/>
                      <a:pt x="14" y="375"/>
                      <a:pt x="14" y="375"/>
                    </a:cubicBezTo>
                    <a:lnTo>
                      <a:pt x="12" y="373"/>
                    </a:lnTo>
                    <a:close/>
                    <a:moveTo>
                      <a:pt x="15" y="376"/>
                    </a:moveTo>
                    <a:cubicBezTo>
                      <a:pt x="18" y="376"/>
                      <a:pt x="18" y="376"/>
                      <a:pt x="18" y="376"/>
                    </a:cubicBezTo>
                    <a:cubicBezTo>
                      <a:pt x="16" y="377"/>
                      <a:pt x="16" y="377"/>
                      <a:pt x="16" y="377"/>
                    </a:cubicBezTo>
                    <a:lnTo>
                      <a:pt x="15" y="376"/>
                    </a:lnTo>
                    <a:close/>
                    <a:moveTo>
                      <a:pt x="19" y="356"/>
                    </a:moveTo>
                    <a:cubicBezTo>
                      <a:pt x="20" y="355"/>
                      <a:pt x="20" y="355"/>
                      <a:pt x="20" y="355"/>
                    </a:cubicBezTo>
                    <a:cubicBezTo>
                      <a:pt x="22" y="357"/>
                      <a:pt x="22" y="357"/>
                      <a:pt x="22" y="357"/>
                    </a:cubicBezTo>
                    <a:cubicBezTo>
                      <a:pt x="20" y="357"/>
                      <a:pt x="20" y="357"/>
                      <a:pt x="20" y="357"/>
                    </a:cubicBezTo>
                    <a:lnTo>
                      <a:pt x="19" y="356"/>
                    </a:lnTo>
                    <a:close/>
                    <a:moveTo>
                      <a:pt x="23" y="358"/>
                    </a:moveTo>
                    <a:cubicBezTo>
                      <a:pt x="25" y="358"/>
                      <a:pt x="25" y="358"/>
                      <a:pt x="25" y="358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27" y="362"/>
                      <a:pt x="27" y="362"/>
                      <a:pt x="27" y="362"/>
                    </a:cubicBezTo>
                    <a:cubicBezTo>
                      <a:pt x="26" y="363"/>
                      <a:pt x="26" y="363"/>
                      <a:pt x="26" y="363"/>
                    </a:cubicBezTo>
                    <a:cubicBezTo>
                      <a:pt x="26" y="365"/>
                      <a:pt x="26" y="365"/>
                      <a:pt x="26" y="365"/>
                    </a:cubicBezTo>
                    <a:cubicBezTo>
                      <a:pt x="24" y="365"/>
                      <a:pt x="24" y="365"/>
                      <a:pt x="24" y="365"/>
                    </a:cubicBezTo>
                    <a:cubicBezTo>
                      <a:pt x="23" y="365"/>
                      <a:pt x="23" y="365"/>
                      <a:pt x="23" y="365"/>
                    </a:cubicBezTo>
                    <a:cubicBezTo>
                      <a:pt x="22" y="364"/>
                      <a:pt x="22" y="364"/>
                      <a:pt x="22" y="364"/>
                    </a:cubicBezTo>
                    <a:cubicBezTo>
                      <a:pt x="20" y="366"/>
                      <a:pt x="20" y="366"/>
                      <a:pt x="20" y="366"/>
                    </a:cubicBezTo>
                    <a:cubicBezTo>
                      <a:pt x="20" y="364"/>
                      <a:pt x="20" y="364"/>
                      <a:pt x="20" y="364"/>
                    </a:cubicBezTo>
                    <a:cubicBezTo>
                      <a:pt x="20" y="362"/>
                      <a:pt x="20" y="362"/>
                      <a:pt x="20" y="362"/>
                    </a:cubicBezTo>
                    <a:cubicBezTo>
                      <a:pt x="21" y="358"/>
                      <a:pt x="21" y="358"/>
                      <a:pt x="21" y="358"/>
                    </a:cubicBezTo>
                    <a:lnTo>
                      <a:pt x="23" y="358"/>
                    </a:lnTo>
                    <a:close/>
                    <a:moveTo>
                      <a:pt x="10" y="364"/>
                    </a:moveTo>
                    <a:cubicBezTo>
                      <a:pt x="11" y="363"/>
                      <a:pt x="11" y="363"/>
                      <a:pt x="11" y="363"/>
                    </a:cubicBezTo>
                    <a:cubicBezTo>
                      <a:pt x="16" y="363"/>
                      <a:pt x="16" y="363"/>
                      <a:pt x="16" y="363"/>
                    </a:cubicBezTo>
                    <a:cubicBezTo>
                      <a:pt x="15" y="364"/>
                      <a:pt x="15" y="364"/>
                      <a:pt x="15" y="364"/>
                    </a:cubicBezTo>
                    <a:cubicBezTo>
                      <a:pt x="12" y="364"/>
                      <a:pt x="12" y="364"/>
                      <a:pt x="12" y="364"/>
                    </a:cubicBezTo>
                    <a:cubicBezTo>
                      <a:pt x="11" y="365"/>
                      <a:pt x="11" y="365"/>
                      <a:pt x="11" y="365"/>
                    </a:cubicBezTo>
                    <a:cubicBezTo>
                      <a:pt x="11" y="365"/>
                      <a:pt x="10" y="364"/>
                      <a:pt x="10" y="364"/>
                    </a:cubicBezTo>
                    <a:moveTo>
                      <a:pt x="13" y="369"/>
                    </a:moveTo>
                    <a:cubicBezTo>
                      <a:pt x="12" y="368"/>
                      <a:pt x="12" y="368"/>
                      <a:pt x="12" y="368"/>
                    </a:cubicBezTo>
                    <a:cubicBezTo>
                      <a:pt x="14" y="367"/>
                      <a:pt x="14" y="367"/>
                      <a:pt x="14" y="367"/>
                    </a:cubicBezTo>
                    <a:cubicBezTo>
                      <a:pt x="16" y="367"/>
                      <a:pt x="16" y="367"/>
                      <a:pt x="16" y="367"/>
                    </a:cubicBezTo>
                    <a:cubicBezTo>
                      <a:pt x="16" y="369"/>
                      <a:pt x="16" y="369"/>
                      <a:pt x="16" y="369"/>
                    </a:cubicBezTo>
                    <a:lnTo>
                      <a:pt x="13" y="369"/>
                    </a:lnTo>
                    <a:close/>
                    <a:moveTo>
                      <a:pt x="14" y="370"/>
                    </a:moveTo>
                    <a:cubicBezTo>
                      <a:pt x="16" y="369"/>
                      <a:pt x="16" y="369"/>
                      <a:pt x="16" y="369"/>
                    </a:cubicBezTo>
                    <a:cubicBezTo>
                      <a:pt x="18" y="369"/>
                      <a:pt x="18" y="369"/>
                      <a:pt x="18" y="369"/>
                    </a:cubicBezTo>
                    <a:cubicBezTo>
                      <a:pt x="19" y="373"/>
                      <a:pt x="19" y="373"/>
                      <a:pt x="19" y="373"/>
                    </a:cubicBezTo>
                    <a:cubicBezTo>
                      <a:pt x="17" y="374"/>
                      <a:pt x="17" y="374"/>
                      <a:pt x="17" y="374"/>
                    </a:cubicBezTo>
                    <a:cubicBezTo>
                      <a:pt x="16" y="374"/>
                      <a:pt x="16" y="374"/>
                      <a:pt x="16" y="374"/>
                    </a:cubicBezTo>
                    <a:cubicBezTo>
                      <a:pt x="15" y="371"/>
                      <a:pt x="15" y="371"/>
                      <a:pt x="15" y="371"/>
                    </a:cubicBezTo>
                    <a:lnTo>
                      <a:pt x="14" y="370"/>
                    </a:lnTo>
                    <a:close/>
                    <a:moveTo>
                      <a:pt x="11" y="376"/>
                    </a:moveTo>
                    <a:cubicBezTo>
                      <a:pt x="12" y="375"/>
                      <a:pt x="12" y="375"/>
                      <a:pt x="12" y="375"/>
                    </a:cubicBezTo>
                    <a:cubicBezTo>
                      <a:pt x="12" y="376"/>
                      <a:pt x="12" y="376"/>
                      <a:pt x="12" y="376"/>
                    </a:cubicBezTo>
                    <a:cubicBezTo>
                      <a:pt x="14" y="376"/>
                      <a:pt x="14" y="376"/>
                      <a:pt x="14" y="376"/>
                    </a:cubicBezTo>
                    <a:cubicBezTo>
                      <a:pt x="15" y="378"/>
                      <a:pt x="15" y="378"/>
                      <a:pt x="15" y="378"/>
                    </a:cubicBezTo>
                    <a:cubicBezTo>
                      <a:pt x="13" y="379"/>
                      <a:pt x="13" y="379"/>
                      <a:pt x="13" y="379"/>
                    </a:cubicBezTo>
                    <a:lnTo>
                      <a:pt x="11" y="376"/>
                    </a:lnTo>
                    <a:close/>
                    <a:moveTo>
                      <a:pt x="17" y="420"/>
                    </a:moveTo>
                    <a:cubicBezTo>
                      <a:pt x="18" y="419"/>
                      <a:pt x="18" y="419"/>
                      <a:pt x="18" y="419"/>
                    </a:cubicBezTo>
                    <a:cubicBezTo>
                      <a:pt x="17" y="418"/>
                      <a:pt x="17" y="418"/>
                      <a:pt x="17" y="418"/>
                    </a:cubicBezTo>
                    <a:cubicBezTo>
                      <a:pt x="16" y="419"/>
                      <a:pt x="16" y="419"/>
                      <a:pt x="16" y="419"/>
                    </a:cubicBezTo>
                    <a:cubicBezTo>
                      <a:pt x="14" y="415"/>
                      <a:pt x="14" y="415"/>
                      <a:pt x="14" y="415"/>
                    </a:cubicBezTo>
                    <a:cubicBezTo>
                      <a:pt x="12" y="413"/>
                      <a:pt x="12" y="413"/>
                      <a:pt x="12" y="413"/>
                    </a:cubicBezTo>
                    <a:cubicBezTo>
                      <a:pt x="13" y="412"/>
                      <a:pt x="13" y="412"/>
                      <a:pt x="13" y="412"/>
                    </a:cubicBezTo>
                    <a:cubicBezTo>
                      <a:pt x="15" y="411"/>
                      <a:pt x="15" y="411"/>
                      <a:pt x="15" y="411"/>
                    </a:cubicBezTo>
                    <a:cubicBezTo>
                      <a:pt x="16" y="410"/>
                      <a:pt x="16" y="410"/>
                      <a:pt x="16" y="410"/>
                    </a:cubicBezTo>
                    <a:cubicBezTo>
                      <a:pt x="17" y="414"/>
                      <a:pt x="17" y="414"/>
                      <a:pt x="17" y="414"/>
                    </a:cubicBezTo>
                    <a:cubicBezTo>
                      <a:pt x="19" y="415"/>
                      <a:pt x="19" y="415"/>
                      <a:pt x="19" y="415"/>
                    </a:cubicBezTo>
                    <a:cubicBezTo>
                      <a:pt x="19" y="417"/>
                      <a:pt x="19" y="417"/>
                      <a:pt x="19" y="417"/>
                    </a:cubicBezTo>
                    <a:cubicBezTo>
                      <a:pt x="21" y="419"/>
                      <a:pt x="21" y="419"/>
                      <a:pt x="21" y="419"/>
                    </a:cubicBezTo>
                    <a:cubicBezTo>
                      <a:pt x="22" y="423"/>
                      <a:pt x="22" y="423"/>
                      <a:pt x="22" y="423"/>
                    </a:cubicBezTo>
                    <a:cubicBezTo>
                      <a:pt x="19" y="423"/>
                      <a:pt x="19" y="423"/>
                      <a:pt x="19" y="423"/>
                    </a:cubicBezTo>
                    <a:cubicBezTo>
                      <a:pt x="17" y="423"/>
                      <a:pt x="17" y="423"/>
                      <a:pt x="17" y="423"/>
                    </a:cubicBezTo>
                    <a:lnTo>
                      <a:pt x="17" y="420"/>
                    </a:lnTo>
                    <a:close/>
                    <a:moveTo>
                      <a:pt x="8" y="416"/>
                    </a:moveTo>
                    <a:cubicBezTo>
                      <a:pt x="8" y="415"/>
                      <a:pt x="8" y="415"/>
                      <a:pt x="8" y="415"/>
                    </a:cubicBezTo>
                    <a:cubicBezTo>
                      <a:pt x="9" y="414"/>
                      <a:pt x="9" y="414"/>
                      <a:pt x="9" y="414"/>
                    </a:cubicBezTo>
                    <a:cubicBezTo>
                      <a:pt x="11" y="414"/>
                      <a:pt x="11" y="414"/>
                      <a:pt x="11" y="414"/>
                    </a:cubicBezTo>
                    <a:cubicBezTo>
                      <a:pt x="14" y="419"/>
                      <a:pt x="14" y="419"/>
                      <a:pt x="14" y="419"/>
                    </a:cubicBezTo>
                    <a:cubicBezTo>
                      <a:pt x="16" y="422"/>
                      <a:pt x="16" y="422"/>
                      <a:pt x="16" y="422"/>
                    </a:cubicBezTo>
                    <a:cubicBezTo>
                      <a:pt x="16" y="424"/>
                      <a:pt x="16" y="424"/>
                      <a:pt x="16" y="424"/>
                    </a:cubicBezTo>
                    <a:cubicBezTo>
                      <a:pt x="15" y="425"/>
                      <a:pt x="15" y="425"/>
                      <a:pt x="15" y="425"/>
                    </a:cubicBezTo>
                    <a:cubicBezTo>
                      <a:pt x="13" y="424"/>
                      <a:pt x="13" y="424"/>
                      <a:pt x="13" y="424"/>
                    </a:cubicBezTo>
                    <a:cubicBezTo>
                      <a:pt x="12" y="421"/>
                      <a:pt x="12" y="421"/>
                      <a:pt x="12" y="421"/>
                    </a:cubicBezTo>
                    <a:cubicBezTo>
                      <a:pt x="13" y="420"/>
                      <a:pt x="13" y="420"/>
                      <a:pt x="13" y="420"/>
                    </a:cubicBezTo>
                    <a:cubicBezTo>
                      <a:pt x="11" y="419"/>
                      <a:pt x="11" y="419"/>
                      <a:pt x="11" y="419"/>
                    </a:cubicBezTo>
                    <a:cubicBezTo>
                      <a:pt x="9" y="419"/>
                      <a:pt x="9" y="419"/>
                      <a:pt x="9" y="419"/>
                    </a:cubicBezTo>
                    <a:lnTo>
                      <a:pt x="8" y="416"/>
                    </a:lnTo>
                    <a:close/>
                    <a:moveTo>
                      <a:pt x="9" y="420"/>
                    </a:moveTo>
                    <a:cubicBezTo>
                      <a:pt x="10" y="420"/>
                      <a:pt x="10" y="420"/>
                      <a:pt x="10" y="420"/>
                    </a:cubicBezTo>
                    <a:cubicBezTo>
                      <a:pt x="11" y="421"/>
                      <a:pt x="11" y="421"/>
                      <a:pt x="11" y="421"/>
                    </a:cubicBezTo>
                    <a:cubicBezTo>
                      <a:pt x="12" y="423"/>
                      <a:pt x="12" y="423"/>
                      <a:pt x="12" y="423"/>
                    </a:cubicBezTo>
                    <a:cubicBezTo>
                      <a:pt x="11" y="425"/>
                      <a:pt x="11" y="425"/>
                      <a:pt x="11" y="425"/>
                    </a:cubicBezTo>
                    <a:cubicBezTo>
                      <a:pt x="10" y="425"/>
                      <a:pt x="10" y="425"/>
                      <a:pt x="10" y="425"/>
                    </a:cubicBezTo>
                    <a:cubicBezTo>
                      <a:pt x="10" y="424"/>
                      <a:pt x="10" y="424"/>
                      <a:pt x="10" y="424"/>
                    </a:cubicBezTo>
                    <a:cubicBezTo>
                      <a:pt x="9" y="423"/>
                      <a:pt x="9" y="423"/>
                      <a:pt x="9" y="423"/>
                    </a:cubicBezTo>
                    <a:lnTo>
                      <a:pt x="9" y="420"/>
                    </a:lnTo>
                    <a:close/>
                    <a:moveTo>
                      <a:pt x="13" y="433"/>
                    </a:moveTo>
                    <a:cubicBezTo>
                      <a:pt x="12" y="433"/>
                      <a:pt x="12" y="433"/>
                      <a:pt x="12" y="433"/>
                    </a:cubicBezTo>
                    <a:cubicBezTo>
                      <a:pt x="12" y="431"/>
                      <a:pt x="12" y="431"/>
                      <a:pt x="12" y="431"/>
                    </a:cubicBezTo>
                    <a:cubicBezTo>
                      <a:pt x="11" y="427"/>
                      <a:pt x="11" y="427"/>
                      <a:pt x="11" y="427"/>
                    </a:cubicBezTo>
                    <a:cubicBezTo>
                      <a:pt x="12" y="426"/>
                      <a:pt x="12" y="426"/>
                      <a:pt x="12" y="426"/>
                    </a:cubicBezTo>
                    <a:cubicBezTo>
                      <a:pt x="13" y="427"/>
                      <a:pt x="13" y="427"/>
                      <a:pt x="13" y="427"/>
                    </a:cubicBezTo>
                    <a:cubicBezTo>
                      <a:pt x="15" y="428"/>
                      <a:pt x="15" y="428"/>
                      <a:pt x="15" y="428"/>
                    </a:cubicBezTo>
                    <a:cubicBezTo>
                      <a:pt x="16" y="430"/>
                      <a:pt x="16" y="430"/>
                      <a:pt x="16" y="430"/>
                    </a:cubicBezTo>
                    <a:cubicBezTo>
                      <a:pt x="15" y="430"/>
                      <a:pt x="15" y="430"/>
                      <a:pt x="15" y="430"/>
                    </a:cubicBezTo>
                    <a:lnTo>
                      <a:pt x="13" y="433"/>
                    </a:lnTo>
                    <a:close/>
                    <a:moveTo>
                      <a:pt x="16" y="442"/>
                    </a:moveTo>
                    <a:cubicBezTo>
                      <a:pt x="14" y="443"/>
                      <a:pt x="14" y="443"/>
                      <a:pt x="14" y="443"/>
                    </a:cubicBezTo>
                    <a:cubicBezTo>
                      <a:pt x="13" y="442"/>
                      <a:pt x="13" y="442"/>
                      <a:pt x="13" y="442"/>
                    </a:cubicBezTo>
                    <a:cubicBezTo>
                      <a:pt x="14" y="440"/>
                      <a:pt x="14" y="440"/>
                      <a:pt x="14" y="440"/>
                    </a:cubicBezTo>
                    <a:cubicBezTo>
                      <a:pt x="13" y="439"/>
                      <a:pt x="13" y="439"/>
                      <a:pt x="13" y="439"/>
                    </a:cubicBezTo>
                    <a:cubicBezTo>
                      <a:pt x="15" y="438"/>
                      <a:pt x="15" y="438"/>
                      <a:pt x="15" y="438"/>
                    </a:cubicBezTo>
                    <a:cubicBezTo>
                      <a:pt x="16" y="440"/>
                      <a:pt x="16" y="440"/>
                      <a:pt x="16" y="440"/>
                    </a:cubicBezTo>
                    <a:lnTo>
                      <a:pt x="16" y="442"/>
                    </a:lnTo>
                    <a:close/>
                    <a:moveTo>
                      <a:pt x="22" y="441"/>
                    </a:moveTo>
                    <a:cubicBezTo>
                      <a:pt x="21" y="443"/>
                      <a:pt x="21" y="443"/>
                      <a:pt x="21" y="443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8" y="442"/>
                      <a:pt x="18" y="442"/>
                      <a:pt x="18" y="442"/>
                    </a:cubicBezTo>
                    <a:cubicBezTo>
                      <a:pt x="17" y="439"/>
                      <a:pt x="17" y="439"/>
                      <a:pt x="17" y="439"/>
                    </a:cubicBezTo>
                    <a:cubicBezTo>
                      <a:pt x="15" y="435"/>
                      <a:pt x="15" y="435"/>
                      <a:pt x="15" y="435"/>
                    </a:cubicBezTo>
                    <a:cubicBezTo>
                      <a:pt x="17" y="434"/>
                      <a:pt x="17" y="434"/>
                      <a:pt x="17" y="434"/>
                    </a:cubicBezTo>
                    <a:cubicBezTo>
                      <a:pt x="19" y="433"/>
                      <a:pt x="19" y="433"/>
                      <a:pt x="19" y="433"/>
                    </a:cubicBezTo>
                    <a:cubicBezTo>
                      <a:pt x="19" y="431"/>
                      <a:pt x="19" y="431"/>
                      <a:pt x="19" y="431"/>
                    </a:cubicBezTo>
                    <a:cubicBezTo>
                      <a:pt x="18" y="433"/>
                      <a:pt x="18" y="433"/>
                      <a:pt x="18" y="433"/>
                    </a:cubicBezTo>
                    <a:cubicBezTo>
                      <a:pt x="17" y="433"/>
                      <a:pt x="17" y="433"/>
                      <a:pt x="17" y="433"/>
                    </a:cubicBezTo>
                    <a:cubicBezTo>
                      <a:pt x="17" y="432"/>
                      <a:pt x="17" y="432"/>
                      <a:pt x="17" y="432"/>
                    </a:cubicBezTo>
                    <a:cubicBezTo>
                      <a:pt x="18" y="430"/>
                      <a:pt x="18" y="430"/>
                      <a:pt x="18" y="430"/>
                    </a:cubicBezTo>
                    <a:cubicBezTo>
                      <a:pt x="16" y="428"/>
                      <a:pt x="16" y="428"/>
                      <a:pt x="16" y="428"/>
                    </a:cubicBezTo>
                    <a:cubicBezTo>
                      <a:pt x="16" y="426"/>
                      <a:pt x="16" y="426"/>
                      <a:pt x="16" y="426"/>
                    </a:cubicBezTo>
                    <a:cubicBezTo>
                      <a:pt x="17" y="425"/>
                      <a:pt x="17" y="425"/>
                      <a:pt x="17" y="425"/>
                    </a:cubicBezTo>
                    <a:cubicBezTo>
                      <a:pt x="21" y="425"/>
                      <a:pt x="21" y="425"/>
                      <a:pt x="21" y="425"/>
                    </a:cubicBezTo>
                    <a:cubicBezTo>
                      <a:pt x="22" y="426"/>
                      <a:pt x="22" y="426"/>
                      <a:pt x="22" y="426"/>
                    </a:cubicBezTo>
                    <a:cubicBezTo>
                      <a:pt x="23" y="431"/>
                      <a:pt x="23" y="431"/>
                      <a:pt x="23" y="431"/>
                    </a:cubicBezTo>
                    <a:cubicBezTo>
                      <a:pt x="24" y="433"/>
                      <a:pt x="24" y="433"/>
                      <a:pt x="24" y="433"/>
                    </a:cubicBezTo>
                    <a:cubicBezTo>
                      <a:pt x="25" y="437"/>
                      <a:pt x="25" y="437"/>
                      <a:pt x="25" y="437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6" y="441"/>
                      <a:pt x="26" y="441"/>
                      <a:pt x="26" y="441"/>
                    </a:cubicBezTo>
                    <a:cubicBezTo>
                      <a:pt x="25" y="445"/>
                      <a:pt x="25" y="445"/>
                      <a:pt x="25" y="445"/>
                    </a:cubicBezTo>
                    <a:cubicBezTo>
                      <a:pt x="24" y="446"/>
                      <a:pt x="24" y="446"/>
                      <a:pt x="24" y="446"/>
                    </a:cubicBezTo>
                    <a:cubicBezTo>
                      <a:pt x="23" y="445"/>
                      <a:pt x="23" y="445"/>
                      <a:pt x="23" y="445"/>
                    </a:cubicBezTo>
                    <a:cubicBezTo>
                      <a:pt x="22" y="443"/>
                      <a:pt x="22" y="443"/>
                      <a:pt x="22" y="443"/>
                    </a:cubicBezTo>
                    <a:lnTo>
                      <a:pt x="22" y="441"/>
                    </a:lnTo>
                    <a:close/>
                    <a:moveTo>
                      <a:pt x="20" y="452"/>
                    </a:moveTo>
                    <a:cubicBezTo>
                      <a:pt x="19" y="450"/>
                      <a:pt x="19" y="450"/>
                      <a:pt x="19" y="450"/>
                    </a:cubicBezTo>
                    <a:cubicBezTo>
                      <a:pt x="18" y="449"/>
                      <a:pt x="18" y="449"/>
                      <a:pt x="18" y="449"/>
                    </a:cubicBezTo>
                    <a:cubicBezTo>
                      <a:pt x="19" y="448"/>
                      <a:pt x="19" y="448"/>
                      <a:pt x="19" y="448"/>
                    </a:cubicBezTo>
                    <a:cubicBezTo>
                      <a:pt x="19" y="447"/>
                      <a:pt x="19" y="447"/>
                      <a:pt x="19" y="447"/>
                    </a:cubicBezTo>
                    <a:cubicBezTo>
                      <a:pt x="19" y="447"/>
                      <a:pt x="19" y="447"/>
                      <a:pt x="19" y="447"/>
                    </a:cubicBezTo>
                    <a:cubicBezTo>
                      <a:pt x="20" y="447"/>
                      <a:pt x="20" y="447"/>
                      <a:pt x="20" y="447"/>
                    </a:cubicBezTo>
                    <a:cubicBezTo>
                      <a:pt x="23" y="447"/>
                      <a:pt x="23" y="447"/>
                      <a:pt x="23" y="447"/>
                    </a:cubicBezTo>
                    <a:cubicBezTo>
                      <a:pt x="22" y="449"/>
                      <a:pt x="22" y="449"/>
                      <a:pt x="22" y="449"/>
                    </a:cubicBezTo>
                    <a:cubicBezTo>
                      <a:pt x="22" y="451"/>
                      <a:pt x="22" y="451"/>
                      <a:pt x="22" y="451"/>
                    </a:cubicBezTo>
                    <a:cubicBezTo>
                      <a:pt x="21" y="452"/>
                      <a:pt x="21" y="452"/>
                      <a:pt x="21" y="452"/>
                    </a:cubicBezTo>
                    <a:lnTo>
                      <a:pt x="20" y="452"/>
                    </a:lnTo>
                    <a:close/>
                    <a:moveTo>
                      <a:pt x="19" y="456"/>
                    </a:moveTo>
                    <a:cubicBezTo>
                      <a:pt x="19" y="454"/>
                      <a:pt x="19" y="454"/>
                      <a:pt x="19" y="454"/>
                    </a:cubicBezTo>
                    <a:cubicBezTo>
                      <a:pt x="21" y="454"/>
                      <a:pt x="21" y="454"/>
                      <a:pt x="21" y="454"/>
                    </a:cubicBezTo>
                    <a:cubicBezTo>
                      <a:pt x="20" y="455"/>
                      <a:pt x="20" y="455"/>
                      <a:pt x="20" y="455"/>
                    </a:cubicBezTo>
                    <a:lnTo>
                      <a:pt x="19" y="456"/>
                    </a:lnTo>
                    <a:close/>
                    <a:moveTo>
                      <a:pt x="23" y="454"/>
                    </a:moveTo>
                    <a:cubicBezTo>
                      <a:pt x="24" y="456"/>
                      <a:pt x="24" y="456"/>
                      <a:pt x="24" y="456"/>
                    </a:cubicBezTo>
                    <a:cubicBezTo>
                      <a:pt x="24" y="457"/>
                      <a:pt x="24" y="457"/>
                      <a:pt x="24" y="457"/>
                    </a:cubicBezTo>
                    <a:cubicBezTo>
                      <a:pt x="23" y="458"/>
                      <a:pt x="23" y="458"/>
                      <a:pt x="23" y="458"/>
                    </a:cubicBezTo>
                    <a:cubicBezTo>
                      <a:pt x="22" y="456"/>
                      <a:pt x="22" y="456"/>
                      <a:pt x="22" y="456"/>
                    </a:cubicBezTo>
                    <a:lnTo>
                      <a:pt x="23" y="454"/>
                    </a:lnTo>
                    <a:close/>
                    <a:moveTo>
                      <a:pt x="25" y="453"/>
                    </a:moveTo>
                    <a:cubicBezTo>
                      <a:pt x="25" y="452"/>
                      <a:pt x="25" y="452"/>
                      <a:pt x="25" y="452"/>
                    </a:cubicBezTo>
                    <a:cubicBezTo>
                      <a:pt x="26" y="452"/>
                      <a:pt x="26" y="452"/>
                      <a:pt x="26" y="452"/>
                    </a:cubicBezTo>
                    <a:cubicBezTo>
                      <a:pt x="27" y="454"/>
                      <a:pt x="27" y="454"/>
                      <a:pt x="27" y="454"/>
                    </a:cubicBezTo>
                    <a:cubicBezTo>
                      <a:pt x="29" y="454"/>
                      <a:pt x="29" y="454"/>
                      <a:pt x="29" y="454"/>
                    </a:cubicBezTo>
                    <a:cubicBezTo>
                      <a:pt x="31" y="457"/>
                      <a:pt x="31" y="457"/>
                      <a:pt x="31" y="457"/>
                    </a:cubicBezTo>
                    <a:cubicBezTo>
                      <a:pt x="31" y="459"/>
                      <a:pt x="31" y="459"/>
                      <a:pt x="31" y="459"/>
                    </a:cubicBezTo>
                    <a:cubicBezTo>
                      <a:pt x="29" y="457"/>
                      <a:pt x="29" y="457"/>
                      <a:pt x="29" y="457"/>
                    </a:cubicBezTo>
                    <a:cubicBezTo>
                      <a:pt x="26" y="456"/>
                      <a:pt x="26" y="456"/>
                      <a:pt x="26" y="456"/>
                    </a:cubicBezTo>
                    <a:lnTo>
                      <a:pt x="25" y="453"/>
                    </a:lnTo>
                    <a:close/>
                    <a:moveTo>
                      <a:pt x="25" y="457"/>
                    </a:moveTo>
                    <a:cubicBezTo>
                      <a:pt x="26" y="457"/>
                      <a:pt x="26" y="457"/>
                      <a:pt x="26" y="457"/>
                    </a:cubicBezTo>
                    <a:cubicBezTo>
                      <a:pt x="28" y="458"/>
                      <a:pt x="28" y="458"/>
                      <a:pt x="28" y="458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9" y="463"/>
                      <a:pt x="29" y="463"/>
                      <a:pt x="29" y="463"/>
                    </a:cubicBezTo>
                    <a:cubicBezTo>
                      <a:pt x="28" y="463"/>
                      <a:pt x="28" y="463"/>
                      <a:pt x="28" y="463"/>
                    </a:cubicBezTo>
                    <a:cubicBezTo>
                      <a:pt x="25" y="460"/>
                      <a:pt x="25" y="460"/>
                      <a:pt x="25" y="460"/>
                    </a:cubicBezTo>
                    <a:lnTo>
                      <a:pt x="25" y="457"/>
                    </a:lnTo>
                    <a:close/>
                    <a:moveTo>
                      <a:pt x="27" y="468"/>
                    </a:moveTo>
                    <a:cubicBezTo>
                      <a:pt x="24" y="469"/>
                      <a:pt x="24" y="469"/>
                      <a:pt x="24" y="469"/>
                    </a:cubicBezTo>
                    <a:cubicBezTo>
                      <a:pt x="23" y="468"/>
                      <a:pt x="23" y="468"/>
                      <a:pt x="23" y="468"/>
                    </a:cubicBezTo>
                    <a:cubicBezTo>
                      <a:pt x="24" y="467"/>
                      <a:pt x="24" y="467"/>
                      <a:pt x="24" y="467"/>
                    </a:cubicBezTo>
                    <a:cubicBezTo>
                      <a:pt x="25" y="465"/>
                      <a:pt x="25" y="465"/>
                      <a:pt x="25" y="465"/>
                    </a:cubicBezTo>
                    <a:cubicBezTo>
                      <a:pt x="23" y="463"/>
                      <a:pt x="23" y="463"/>
                      <a:pt x="23" y="463"/>
                    </a:cubicBezTo>
                    <a:cubicBezTo>
                      <a:pt x="25" y="463"/>
                      <a:pt x="25" y="463"/>
                      <a:pt x="25" y="463"/>
                    </a:cubicBezTo>
                    <a:cubicBezTo>
                      <a:pt x="26" y="464"/>
                      <a:pt x="26" y="464"/>
                      <a:pt x="26" y="464"/>
                    </a:cubicBezTo>
                    <a:cubicBezTo>
                      <a:pt x="28" y="464"/>
                      <a:pt x="28" y="464"/>
                      <a:pt x="28" y="464"/>
                    </a:cubicBezTo>
                    <a:cubicBezTo>
                      <a:pt x="31" y="466"/>
                      <a:pt x="31" y="466"/>
                      <a:pt x="31" y="466"/>
                    </a:cubicBezTo>
                    <a:cubicBezTo>
                      <a:pt x="31" y="467"/>
                      <a:pt x="31" y="467"/>
                      <a:pt x="31" y="467"/>
                    </a:cubicBezTo>
                    <a:cubicBezTo>
                      <a:pt x="29" y="467"/>
                      <a:pt x="29" y="467"/>
                      <a:pt x="29" y="467"/>
                    </a:cubicBezTo>
                    <a:cubicBezTo>
                      <a:pt x="29" y="468"/>
                      <a:pt x="29" y="468"/>
                      <a:pt x="29" y="468"/>
                    </a:cubicBezTo>
                    <a:lnTo>
                      <a:pt x="27" y="468"/>
                    </a:lnTo>
                    <a:close/>
                    <a:moveTo>
                      <a:pt x="29" y="478"/>
                    </a:moveTo>
                    <a:cubicBezTo>
                      <a:pt x="28" y="477"/>
                      <a:pt x="28" y="477"/>
                      <a:pt x="28" y="477"/>
                    </a:cubicBezTo>
                    <a:cubicBezTo>
                      <a:pt x="27" y="477"/>
                      <a:pt x="27" y="477"/>
                      <a:pt x="27" y="477"/>
                    </a:cubicBezTo>
                    <a:cubicBezTo>
                      <a:pt x="26" y="475"/>
                      <a:pt x="26" y="475"/>
                      <a:pt x="26" y="475"/>
                    </a:cubicBezTo>
                    <a:cubicBezTo>
                      <a:pt x="27" y="474"/>
                      <a:pt x="27" y="474"/>
                      <a:pt x="27" y="474"/>
                    </a:cubicBezTo>
                    <a:cubicBezTo>
                      <a:pt x="28" y="473"/>
                      <a:pt x="28" y="473"/>
                      <a:pt x="28" y="473"/>
                    </a:cubicBezTo>
                    <a:cubicBezTo>
                      <a:pt x="27" y="473"/>
                      <a:pt x="27" y="473"/>
                      <a:pt x="27" y="473"/>
                    </a:cubicBezTo>
                    <a:cubicBezTo>
                      <a:pt x="27" y="472"/>
                      <a:pt x="27" y="472"/>
                      <a:pt x="27" y="472"/>
                    </a:cubicBezTo>
                    <a:cubicBezTo>
                      <a:pt x="29" y="471"/>
                      <a:pt x="29" y="471"/>
                      <a:pt x="29" y="471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475"/>
                      <a:pt x="29" y="475"/>
                      <a:pt x="29" y="475"/>
                    </a:cubicBezTo>
                    <a:cubicBezTo>
                      <a:pt x="28" y="476"/>
                      <a:pt x="28" y="476"/>
                      <a:pt x="28" y="476"/>
                    </a:cubicBezTo>
                    <a:lnTo>
                      <a:pt x="29" y="478"/>
                    </a:lnTo>
                    <a:close/>
                    <a:moveTo>
                      <a:pt x="30" y="474"/>
                    </a:moveTo>
                    <a:cubicBezTo>
                      <a:pt x="30" y="473"/>
                      <a:pt x="30" y="473"/>
                      <a:pt x="30" y="473"/>
                    </a:cubicBezTo>
                    <a:cubicBezTo>
                      <a:pt x="31" y="472"/>
                      <a:pt x="31" y="472"/>
                      <a:pt x="31" y="472"/>
                    </a:cubicBezTo>
                    <a:cubicBezTo>
                      <a:pt x="32" y="473"/>
                      <a:pt x="32" y="473"/>
                      <a:pt x="32" y="473"/>
                    </a:cubicBezTo>
                    <a:cubicBezTo>
                      <a:pt x="33" y="475"/>
                      <a:pt x="33" y="475"/>
                      <a:pt x="33" y="475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2" y="477"/>
                      <a:pt x="32" y="477"/>
                      <a:pt x="32" y="477"/>
                    </a:cubicBezTo>
                    <a:cubicBezTo>
                      <a:pt x="31" y="477"/>
                      <a:pt x="31" y="477"/>
                      <a:pt x="31" y="477"/>
                    </a:cubicBezTo>
                    <a:cubicBezTo>
                      <a:pt x="31" y="476"/>
                      <a:pt x="31" y="476"/>
                      <a:pt x="31" y="476"/>
                    </a:cubicBezTo>
                    <a:cubicBezTo>
                      <a:pt x="30" y="476"/>
                      <a:pt x="30" y="476"/>
                      <a:pt x="30" y="476"/>
                    </a:cubicBezTo>
                    <a:lnTo>
                      <a:pt x="30" y="474"/>
                    </a:lnTo>
                    <a:close/>
                    <a:moveTo>
                      <a:pt x="34" y="475"/>
                    </a:moveTo>
                    <a:cubicBezTo>
                      <a:pt x="36" y="476"/>
                      <a:pt x="36" y="476"/>
                      <a:pt x="36" y="476"/>
                    </a:cubicBezTo>
                    <a:cubicBezTo>
                      <a:pt x="37" y="477"/>
                      <a:pt x="37" y="477"/>
                      <a:pt x="37" y="477"/>
                    </a:cubicBezTo>
                    <a:cubicBezTo>
                      <a:pt x="36" y="478"/>
                      <a:pt x="36" y="478"/>
                      <a:pt x="36" y="478"/>
                    </a:cubicBezTo>
                    <a:cubicBezTo>
                      <a:pt x="34" y="476"/>
                      <a:pt x="34" y="476"/>
                      <a:pt x="34" y="476"/>
                    </a:cubicBezTo>
                    <a:lnTo>
                      <a:pt x="34" y="475"/>
                    </a:lnTo>
                    <a:close/>
                    <a:moveTo>
                      <a:pt x="33" y="483"/>
                    </a:moveTo>
                    <a:cubicBezTo>
                      <a:pt x="32" y="483"/>
                      <a:pt x="32" y="483"/>
                      <a:pt x="32" y="483"/>
                    </a:cubicBezTo>
                    <a:cubicBezTo>
                      <a:pt x="31" y="482"/>
                      <a:pt x="31" y="482"/>
                      <a:pt x="31" y="482"/>
                    </a:cubicBez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79"/>
                      <a:pt x="32" y="479"/>
                      <a:pt x="32" y="479"/>
                    </a:cubicBezTo>
                    <a:cubicBezTo>
                      <a:pt x="33" y="479"/>
                      <a:pt x="33" y="479"/>
                      <a:pt x="33" y="479"/>
                    </a:cubicBezTo>
                    <a:cubicBezTo>
                      <a:pt x="34" y="480"/>
                      <a:pt x="34" y="480"/>
                      <a:pt x="34" y="480"/>
                    </a:cubicBezTo>
                    <a:lnTo>
                      <a:pt x="33" y="483"/>
                    </a:lnTo>
                    <a:close/>
                    <a:moveTo>
                      <a:pt x="39" y="477"/>
                    </a:moveTo>
                    <a:cubicBezTo>
                      <a:pt x="37" y="475"/>
                      <a:pt x="37" y="475"/>
                      <a:pt x="37" y="475"/>
                    </a:cubicBezTo>
                    <a:cubicBezTo>
                      <a:pt x="35" y="474"/>
                      <a:pt x="35" y="474"/>
                      <a:pt x="35" y="474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7" y="473"/>
                      <a:pt x="37" y="473"/>
                      <a:pt x="37" y="473"/>
                    </a:cubicBezTo>
                    <a:cubicBezTo>
                      <a:pt x="39" y="475"/>
                      <a:pt x="39" y="475"/>
                      <a:pt x="39" y="475"/>
                    </a:cubicBezTo>
                    <a:cubicBezTo>
                      <a:pt x="40" y="477"/>
                      <a:pt x="40" y="477"/>
                      <a:pt x="40" y="477"/>
                    </a:cubicBezTo>
                    <a:lnTo>
                      <a:pt x="39" y="477"/>
                    </a:lnTo>
                    <a:close/>
                    <a:moveTo>
                      <a:pt x="39" y="480"/>
                    </a:moveTo>
                    <a:cubicBezTo>
                      <a:pt x="37" y="478"/>
                      <a:pt x="37" y="478"/>
                      <a:pt x="37" y="478"/>
                    </a:cubicBezTo>
                    <a:cubicBezTo>
                      <a:pt x="38" y="478"/>
                      <a:pt x="38" y="478"/>
                      <a:pt x="38" y="478"/>
                    </a:cubicBezTo>
                    <a:cubicBezTo>
                      <a:pt x="39" y="478"/>
                      <a:pt x="39" y="478"/>
                      <a:pt x="39" y="478"/>
                    </a:cubicBezTo>
                    <a:cubicBezTo>
                      <a:pt x="40" y="480"/>
                      <a:pt x="40" y="480"/>
                      <a:pt x="40" y="480"/>
                    </a:cubicBezTo>
                    <a:lnTo>
                      <a:pt x="39" y="480"/>
                    </a:lnTo>
                    <a:close/>
                    <a:moveTo>
                      <a:pt x="40" y="484"/>
                    </a:moveTo>
                    <a:cubicBezTo>
                      <a:pt x="38" y="482"/>
                      <a:pt x="38" y="482"/>
                      <a:pt x="38" y="482"/>
                    </a:cubicBezTo>
                    <a:cubicBezTo>
                      <a:pt x="37" y="480"/>
                      <a:pt x="37" y="480"/>
                      <a:pt x="37" y="480"/>
                    </a:cubicBezTo>
                    <a:cubicBezTo>
                      <a:pt x="37" y="480"/>
                      <a:pt x="37" y="480"/>
                      <a:pt x="37" y="480"/>
                    </a:cubicBezTo>
                    <a:cubicBezTo>
                      <a:pt x="41" y="482"/>
                      <a:pt x="41" y="482"/>
                      <a:pt x="41" y="482"/>
                    </a:cubicBezTo>
                    <a:cubicBezTo>
                      <a:pt x="41" y="484"/>
                      <a:pt x="41" y="484"/>
                      <a:pt x="41" y="484"/>
                    </a:cubicBezTo>
                    <a:lnTo>
                      <a:pt x="40" y="484"/>
                    </a:lnTo>
                    <a:close/>
                    <a:moveTo>
                      <a:pt x="43" y="490"/>
                    </a:moveTo>
                    <a:cubicBezTo>
                      <a:pt x="42" y="489"/>
                      <a:pt x="42" y="489"/>
                      <a:pt x="42" y="489"/>
                    </a:cubicBezTo>
                    <a:cubicBezTo>
                      <a:pt x="40" y="488"/>
                      <a:pt x="40" y="488"/>
                      <a:pt x="40" y="488"/>
                    </a:cubicBezTo>
                    <a:cubicBezTo>
                      <a:pt x="40" y="487"/>
                      <a:pt x="40" y="487"/>
                      <a:pt x="40" y="487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7" y="486"/>
                      <a:pt x="37" y="486"/>
                      <a:pt x="37" y="486"/>
                    </a:cubicBezTo>
                    <a:cubicBezTo>
                      <a:pt x="39" y="486"/>
                      <a:pt x="39" y="486"/>
                      <a:pt x="39" y="486"/>
                    </a:cubicBezTo>
                    <a:cubicBezTo>
                      <a:pt x="40" y="486"/>
                      <a:pt x="40" y="486"/>
                      <a:pt x="40" y="486"/>
                    </a:cubicBezTo>
                    <a:cubicBezTo>
                      <a:pt x="43" y="486"/>
                      <a:pt x="43" y="486"/>
                      <a:pt x="43" y="486"/>
                    </a:cubicBezTo>
                    <a:cubicBezTo>
                      <a:pt x="44" y="488"/>
                      <a:pt x="44" y="488"/>
                      <a:pt x="44" y="488"/>
                    </a:cubicBezTo>
                    <a:lnTo>
                      <a:pt x="43" y="490"/>
                    </a:lnTo>
                    <a:close/>
                    <a:moveTo>
                      <a:pt x="49" y="501"/>
                    </a:moveTo>
                    <a:cubicBezTo>
                      <a:pt x="46" y="500"/>
                      <a:pt x="46" y="500"/>
                      <a:pt x="46" y="500"/>
                    </a:cubicBezTo>
                    <a:cubicBezTo>
                      <a:pt x="45" y="500"/>
                      <a:pt x="45" y="500"/>
                      <a:pt x="45" y="500"/>
                    </a:cubicBezTo>
                    <a:cubicBezTo>
                      <a:pt x="44" y="500"/>
                      <a:pt x="44" y="500"/>
                      <a:pt x="44" y="500"/>
                    </a:cubicBezTo>
                    <a:cubicBezTo>
                      <a:pt x="43" y="499"/>
                      <a:pt x="43" y="499"/>
                      <a:pt x="43" y="499"/>
                    </a:cubicBezTo>
                    <a:cubicBezTo>
                      <a:pt x="39" y="497"/>
                      <a:pt x="39" y="497"/>
                      <a:pt x="39" y="497"/>
                    </a:cubicBezTo>
                    <a:cubicBezTo>
                      <a:pt x="37" y="497"/>
                      <a:pt x="37" y="497"/>
                      <a:pt x="37" y="497"/>
                    </a:cubicBezTo>
                    <a:cubicBezTo>
                      <a:pt x="36" y="494"/>
                      <a:pt x="36" y="494"/>
                      <a:pt x="36" y="494"/>
                    </a:cubicBezTo>
                    <a:cubicBezTo>
                      <a:pt x="35" y="492"/>
                      <a:pt x="35" y="492"/>
                      <a:pt x="35" y="492"/>
                    </a:cubicBezTo>
                    <a:cubicBezTo>
                      <a:pt x="36" y="491"/>
                      <a:pt x="36" y="491"/>
                      <a:pt x="36" y="491"/>
                    </a:cubicBezTo>
                    <a:cubicBezTo>
                      <a:pt x="37" y="492"/>
                      <a:pt x="37" y="492"/>
                      <a:pt x="37" y="492"/>
                    </a:cubicBezTo>
                    <a:cubicBezTo>
                      <a:pt x="39" y="495"/>
                      <a:pt x="39" y="495"/>
                      <a:pt x="39" y="495"/>
                    </a:cubicBezTo>
                    <a:cubicBezTo>
                      <a:pt x="41" y="496"/>
                      <a:pt x="41" y="496"/>
                      <a:pt x="41" y="496"/>
                    </a:cubicBezTo>
                    <a:cubicBezTo>
                      <a:pt x="43" y="496"/>
                      <a:pt x="43" y="496"/>
                      <a:pt x="43" y="496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7" y="498"/>
                      <a:pt x="47" y="498"/>
                      <a:pt x="47" y="498"/>
                    </a:cubicBezTo>
                    <a:cubicBezTo>
                      <a:pt x="49" y="498"/>
                      <a:pt x="49" y="498"/>
                      <a:pt x="49" y="498"/>
                    </a:cubicBezTo>
                    <a:cubicBezTo>
                      <a:pt x="50" y="499"/>
                      <a:pt x="50" y="499"/>
                      <a:pt x="50" y="499"/>
                    </a:cubicBezTo>
                    <a:cubicBezTo>
                      <a:pt x="52" y="500"/>
                      <a:pt x="52" y="500"/>
                      <a:pt x="52" y="500"/>
                    </a:cubicBezTo>
                    <a:cubicBezTo>
                      <a:pt x="53" y="500"/>
                      <a:pt x="53" y="500"/>
                      <a:pt x="53" y="500"/>
                    </a:cubicBezTo>
                    <a:cubicBezTo>
                      <a:pt x="54" y="501"/>
                      <a:pt x="54" y="501"/>
                      <a:pt x="54" y="501"/>
                    </a:cubicBezTo>
                    <a:cubicBezTo>
                      <a:pt x="54" y="502"/>
                      <a:pt x="54" y="502"/>
                      <a:pt x="54" y="502"/>
                    </a:cubicBezTo>
                    <a:cubicBezTo>
                      <a:pt x="51" y="502"/>
                      <a:pt x="51" y="502"/>
                      <a:pt x="51" y="502"/>
                    </a:cubicBezTo>
                    <a:lnTo>
                      <a:pt x="49" y="501"/>
                    </a:lnTo>
                    <a:close/>
                    <a:moveTo>
                      <a:pt x="42" y="502"/>
                    </a:moveTo>
                    <a:cubicBezTo>
                      <a:pt x="42" y="502"/>
                      <a:pt x="43" y="503"/>
                      <a:pt x="43" y="503"/>
                    </a:cubicBezTo>
                    <a:cubicBezTo>
                      <a:pt x="41" y="503"/>
                      <a:pt x="41" y="503"/>
                      <a:pt x="41" y="503"/>
                    </a:cubicBezTo>
                    <a:lnTo>
                      <a:pt x="42" y="502"/>
                    </a:lnTo>
                    <a:close/>
                    <a:moveTo>
                      <a:pt x="58" y="512"/>
                    </a:moveTo>
                    <a:cubicBezTo>
                      <a:pt x="59" y="513"/>
                      <a:pt x="59" y="513"/>
                      <a:pt x="59" y="513"/>
                    </a:cubicBezTo>
                    <a:cubicBezTo>
                      <a:pt x="59" y="512"/>
                      <a:pt x="59" y="512"/>
                      <a:pt x="59" y="512"/>
                    </a:cubicBezTo>
                    <a:cubicBezTo>
                      <a:pt x="58" y="511"/>
                      <a:pt x="58" y="511"/>
                      <a:pt x="58" y="511"/>
                    </a:cubicBezTo>
                    <a:cubicBezTo>
                      <a:pt x="57" y="512"/>
                      <a:pt x="57" y="512"/>
                      <a:pt x="57" y="512"/>
                    </a:cubicBezTo>
                    <a:lnTo>
                      <a:pt x="58" y="512"/>
                    </a:lnTo>
                    <a:close/>
                    <a:moveTo>
                      <a:pt x="63" y="513"/>
                    </a:moveTo>
                    <a:cubicBezTo>
                      <a:pt x="62" y="514"/>
                      <a:pt x="62" y="514"/>
                      <a:pt x="62" y="514"/>
                    </a:cubicBezTo>
                    <a:cubicBezTo>
                      <a:pt x="60" y="513"/>
                      <a:pt x="60" y="513"/>
                      <a:pt x="60" y="513"/>
                    </a:cubicBezTo>
                    <a:cubicBezTo>
                      <a:pt x="60" y="511"/>
                      <a:pt x="60" y="511"/>
                      <a:pt x="60" y="511"/>
                    </a:cubicBezTo>
                    <a:cubicBezTo>
                      <a:pt x="59" y="510"/>
                      <a:pt x="59" y="510"/>
                      <a:pt x="59" y="510"/>
                    </a:cubicBezTo>
                    <a:cubicBezTo>
                      <a:pt x="56" y="511"/>
                      <a:pt x="56" y="511"/>
                      <a:pt x="56" y="511"/>
                    </a:cubicBezTo>
                    <a:cubicBezTo>
                      <a:pt x="55" y="510"/>
                      <a:pt x="55" y="510"/>
                      <a:pt x="55" y="510"/>
                    </a:cubicBezTo>
                    <a:cubicBezTo>
                      <a:pt x="53" y="508"/>
                      <a:pt x="53" y="508"/>
                      <a:pt x="53" y="508"/>
                    </a:cubicBezTo>
                    <a:cubicBezTo>
                      <a:pt x="50" y="507"/>
                      <a:pt x="50" y="507"/>
                      <a:pt x="50" y="507"/>
                    </a:cubicBezTo>
                    <a:cubicBezTo>
                      <a:pt x="50" y="505"/>
                      <a:pt x="50" y="505"/>
                      <a:pt x="50" y="505"/>
                    </a:cubicBezTo>
                    <a:cubicBezTo>
                      <a:pt x="48" y="504"/>
                      <a:pt x="48" y="504"/>
                      <a:pt x="48" y="504"/>
                    </a:cubicBezTo>
                    <a:cubicBezTo>
                      <a:pt x="47" y="503"/>
                      <a:pt x="47" y="503"/>
                      <a:pt x="47" y="503"/>
                    </a:cubicBezTo>
                    <a:cubicBezTo>
                      <a:pt x="48" y="502"/>
                      <a:pt x="48" y="502"/>
                      <a:pt x="48" y="502"/>
                    </a:cubicBezTo>
                    <a:cubicBezTo>
                      <a:pt x="50" y="502"/>
                      <a:pt x="50" y="502"/>
                      <a:pt x="50" y="502"/>
                    </a:cubicBezTo>
                    <a:cubicBezTo>
                      <a:pt x="51" y="503"/>
                      <a:pt x="51" y="503"/>
                      <a:pt x="51" y="503"/>
                    </a:cubicBezTo>
                    <a:cubicBezTo>
                      <a:pt x="52" y="504"/>
                      <a:pt x="52" y="504"/>
                      <a:pt x="52" y="504"/>
                    </a:cubicBezTo>
                    <a:cubicBezTo>
                      <a:pt x="54" y="503"/>
                      <a:pt x="54" y="503"/>
                      <a:pt x="54" y="503"/>
                    </a:cubicBezTo>
                    <a:cubicBezTo>
                      <a:pt x="56" y="503"/>
                      <a:pt x="56" y="503"/>
                      <a:pt x="56" y="503"/>
                    </a:cubicBezTo>
                    <a:cubicBezTo>
                      <a:pt x="60" y="505"/>
                      <a:pt x="60" y="505"/>
                      <a:pt x="60" y="505"/>
                    </a:cubicBezTo>
                    <a:cubicBezTo>
                      <a:pt x="61" y="505"/>
                      <a:pt x="61" y="505"/>
                      <a:pt x="61" y="505"/>
                    </a:cubicBezTo>
                    <a:cubicBezTo>
                      <a:pt x="62" y="507"/>
                      <a:pt x="62" y="507"/>
                      <a:pt x="62" y="507"/>
                    </a:cubicBezTo>
                    <a:cubicBezTo>
                      <a:pt x="64" y="506"/>
                      <a:pt x="64" y="506"/>
                      <a:pt x="64" y="506"/>
                    </a:cubicBezTo>
                    <a:cubicBezTo>
                      <a:pt x="65" y="507"/>
                      <a:pt x="65" y="507"/>
                      <a:pt x="65" y="507"/>
                    </a:cubicBezTo>
                    <a:cubicBezTo>
                      <a:pt x="66" y="508"/>
                      <a:pt x="66" y="508"/>
                      <a:pt x="66" y="508"/>
                    </a:cubicBezTo>
                    <a:cubicBezTo>
                      <a:pt x="65" y="508"/>
                      <a:pt x="65" y="508"/>
                      <a:pt x="65" y="508"/>
                    </a:cubicBezTo>
                    <a:cubicBezTo>
                      <a:pt x="63" y="509"/>
                      <a:pt x="63" y="509"/>
                      <a:pt x="63" y="509"/>
                    </a:cubicBezTo>
                    <a:cubicBezTo>
                      <a:pt x="64" y="509"/>
                      <a:pt x="64" y="509"/>
                      <a:pt x="64" y="509"/>
                    </a:cubicBezTo>
                    <a:cubicBezTo>
                      <a:pt x="64" y="511"/>
                      <a:pt x="64" y="511"/>
                      <a:pt x="64" y="511"/>
                    </a:cubicBezTo>
                    <a:cubicBezTo>
                      <a:pt x="63" y="512"/>
                      <a:pt x="63" y="512"/>
                      <a:pt x="63" y="512"/>
                    </a:cubicBezTo>
                    <a:lnTo>
                      <a:pt x="63" y="513"/>
                    </a:lnTo>
                    <a:close/>
                    <a:moveTo>
                      <a:pt x="66" y="513"/>
                    </a:moveTo>
                    <a:cubicBezTo>
                      <a:pt x="65" y="514"/>
                      <a:pt x="65" y="514"/>
                      <a:pt x="65" y="514"/>
                    </a:cubicBezTo>
                    <a:cubicBezTo>
                      <a:pt x="65" y="516"/>
                      <a:pt x="65" y="516"/>
                      <a:pt x="65" y="516"/>
                    </a:cubicBezTo>
                    <a:cubicBezTo>
                      <a:pt x="66" y="515"/>
                      <a:pt x="66" y="515"/>
                      <a:pt x="66" y="515"/>
                    </a:cubicBezTo>
                    <a:cubicBezTo>
                      <a:pt x="67" y="513"/>
                      <a:pt x="67" y="513"/>
                      <a:pt x="67" y="513"/>
                    </a:cubicBezTo>
                    <a:cubicBezTo>
                      <a:pt x="68" y="513"/>
                      <a:pt x="68" y="513"/>
                      <a:pt x="68" y="513"/>
                    </a:cubicBezTo>
                    <a:cubicBezTo>
                      <a:pt x="67" y="512"/>
                      <a:pt x="67" y="512"/>
                      <a:pt x="67" y="512"/>
                    </a:cubicBezTo>
                    <a:lnTo>
                      <a:pt x="66" y="513"/>
                    </a:lnTo>
                    <a:close/>
                    <a:moveTo>
                      <a:pt x="79" y="511"/>
                    </a:moveTo>
                    <a:cubicBezTo>
                      <a:pt x="78" y="512"/>
                      <a:pt x="78" y="512"/>
                      <a:pt x="78" y="512"/>
                    </a:cubicBezTo>
                    <a:cubicBezTo>
                      <a:pt x="78" y="514"/>
                      <a:pt x="78" y="514"/>
                      <a:pt x="78" y="514"/>
                    </a:cubicBezTo>
                    <a:cubicBezTo>
                      <a:pt x="77" y="515"/>
                      <a:pt x="77" y="515"/>
                      <a:pt x="77" y="515"/>
                    </a:cubicBezTo>
                    <a:cubicBezTo>
                      <a:pt x="75" y="514"/>
                      <a:pt x="75" y="514"/>
                      <a:pt x="75" y="514"/>
                    </a:cubicBezTo>
                    <a:cubicBezTo>
                      <a:pt x="75" y="513"/>
                      <a:pt x="75" y="513"/>
                      <a:pt x="75" y="513"/>
                    </a:cubicBezTo>
                    <a:cubicBezTo>
                      <a:pt x="74" y="514"/>
                      <a:pt x="74" y="514"/>
                      <a:pt x="74" y="514"/>
                    </a:cubicBezTo>
                    <a:cubicBezTo>
                      <a:pt x="72" y="513"/>
                      <a:pt x="72" y="513"/>
                      <a:pt x="72" y="513"/>
                    </a:cubicBezTo>
                    <a:cubicBezTo>
                      <a:pt x="70" y="512"/>
                      <a:pt x="70" y="512"/>
                      <a:pt x="70" y="512"/>
                    </a:cubicBezTo>
                    <a:cubicBezTo>
                      <a:pt x="69" y="513"/>
                      <a:pt x="69" y="513"/>
                      <a:pt x="69" y="513"/>
                    </a:cubicBezTo>
                    <a:cubicBezTo>
                      <a:pt x="68" y="512"/>
                      <a:pt x="68" y="512"/>
                      <a:pt x="68" y="512"/>
                    </a:cubicBezTo>
                    <a:cubicBezTo>
                      <a:pt x="67" y="511"/>
                      <a:pt x="67" y="511"/>
                      <a:pt x="67" y="511"/>
                    </a:cubicBezTo>
                    <a:cubicBezTo>
                      <a:pt x="67" y="510"/>
                      <a:pt x="67" y="510"/>
                      <a:pt x="67" y="510"/>
                    </a:cubicBezTo>
                    <a:cubicBezTo>
                      <a:pt x="70" y="509"/>
                      <a:pt x="70" y="509"/>
                      <a:pt x="70" y="509"/>
                    </a:cubicBezTo>
                    <a:cubicBezTo>
                      <a:pt x="71" y="509"/>
                      <a:pt x="71" y="509"/>
                      <a:pt x="71" y="509"/>
                    </a:cubicBezTo>
                    <a:cubicBezTo>
                      <a:pt x="75" y="510"/>
                      <a:pt x="75" y="510"/>
                      <a:pt x="75" y="510"/>
                    </a:cubicBezTo>
                    <a:cubicBezTo>
                      <a:pt x="76" y="511"/>
                      <a:pt x="76" y="511"/>
                      <a:pt x="76" y="511"/>
                    </a:cubicBezTo>
                    <a:cubicBezTo>
                      <a:pt x="77" y="510"/>
                      <a:pt x="77" y="510"/>
                      <a:pt x="77" y="510"/>
                    </a:cubicBezTo>
                    <a:cubicBezTo>
                      <a:pt x="78" y="510"/>
                      <a:pt x="78" y="510"/>
                      <a:pt x="78" y="510"/>
                    </a:cubicBezTo>
                    <a:lnTo>
                      <a:pt x="79" y="511"/>
                    </a:lnTo>
                    <a:close/>
                    <a:moveTo>
                      <a:pt x="85" y="510"/>
                    </a:moveTo>
                    <a:cubicBezTo>
                      <a:pt x="83" y="508"/>
                      <a:pt x="83" y="508"/>
                      <a:pt x="83" y="508"/>
                    </a:cubicBezTo>
                    <a:cubicBezTo>
                      <a:pt x="84" y="507"/>
                      <a:pt x="84" y="507"/>
                      <a:pt x="84" y="507"/>
                    </a:cubicBezTo>
                    <a:cubicBezTo>
                      <a:pt x="83" y="505"/>
                      <a:pt x="83" y="505"/>
                      <a:pt x="83" y="505"/>
                    </a:cubicBezTo>
                    <a:cubicBezTo>
                      <a:pt x="83" y="505"/>
                      <a:pt x="83" y="505"/>
                      <a:pt x="83" y="505"/>
                    </a:cubicBezTo>
                    <a:cubicBezTo>
                      <a:pt x="82" y="502"/>
                      <a:pt x="82" y="502"/>
                      <a:pt x="82" y="502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80" y="499"/>
                      <a:pt x="80" y="499"/>
                      <a:pt x="80" y="499"/>
                    </a:cubicBezTo>
                    <a:cubicBezTo>
                      <a:pt x="80" y="501"/>
                      <a:pt x="80" y="501"/>
                      <a:pt x="80" y="501"/>
                    </a:cubicBezTo>
                    <a:cubicBezTo>
                      <a:pt x="79" y="504"/>
                      <a:pt x="79" y="504"/>
                      <a:pt x="79" y="504"/>
                    </a:cubicBezTo>
                    <a:cubicBezTo>
                      <a:pt x="80" y="505"/>
                      <a:pt x="80" y="505"/>
                      <a:pt x="80" y="505"/>
                    </a:cubicBezTo>
                    <a:cubicBezTo>
                      <a:pt x="79" y="507"/>
                      <a:pt x="79" y="507"/>
                      <a:pt x="79" y="507"/>
                    </a:cubicBezTo>
                    <a:cubicBezTo>
                      <a:pt x="79" y="508"/>
                      <a:pt x="79" y="508"/>
                      <a:pt x="79" y="508"/>
                    </a:cubicBezTo>
                    <a:cubicBezTo>
                      <a:pt x="81" y="510"/>
                      <a:pt x="81" y="510"/>
                      <a:pt x="81" y="510"/>
                    </a:cubicBezTo>
                    <a:cubicBezTo>
                      <a:pt x="84" y="510"/>
                      <a:pt x="84" y="510"/>
                      <a:pt x="84" y="510"/>
                    </a:cubicBezTo>
                    <a:cubicBezTo>
                      <a:pt x="84" y="511"/>
                      <a:pt x="84" y="511"/>
                      <a:pt x="84" y="511"/>
                    </a:cubicBezTo>
                    <a:lnTo>
                      <a:pt x="85" y="510"/>
                    </a:lnTo>
                    <a:close/>
                    <a:moveTo>
                      <a:pt x="77" y="527"/>
                    </a:moveTo>
                    <a:cubicBezTo>
                      <a:pt x="79" y="526"/>
                      <a:pt x="79" y="526"/>
                      <a:pt x="79" y="526"/>
                    </a:cubicBezTo>
                    <a:cubicBezTo>
                      <a:pt x="79" y="527"/>
                      <a:pt x="79" y="527"/>
                      <a:pt x="79" y="527"/>
                    </a:cubicBezTo>
                    <a:cubicBezTo>
                      <a:pt x="78" y="528"/>
                      <a:pt x="78" y="528"/>
                      <a:pt x="78" y="528"/>
                    </a:cubicBezTo>
                    <a:lnTo>
                      <a:pt x="77" y="527"/>
                    </a:lnTo>
                    <a:close/>
                    <a:moveTo>
                      <a:pt x="77" y="525"/>
                    </a:moveTo>
                    <a:cubicBezTo>
                      <a:pt x="77" y="524"/>
                      <a:pt x="77" y="524"/>
                      <a:pt x="77" y="524"/>
                    </a:cubicBezTo>
                    <a:cubicBezTo>
                      <a:pt x="77" y="523"/>
                      <a:pt x="77" y="523"/>
                      <a:pt x="77" y="523"/>
                    </a:cubicBezTo>
                    <a:cubicBezTo>
                      <a:pt x="79" y="523"/>
                      <a:pt x="79" y="523"/>
                      <a:pt x="79" y="523"/>
                    </a:cubicBezTo>
                    <a:cubicBezTo>
                      <a:pt x="79" y="525"/>
                      <a:pt x="79" y="525"/>
                      <a:pt x="79" y="525"/>
                    </a:cubicBezTo>
                    <a:lnTo>
                      <a:pt x="77" y="525"/>
                    </a:lnTo>
                    <a:close/>
                    <a:moveTo>
                      <a:pt x="122" y="537"/>
                    </a:moveTo>
                    <a:cubicBezTo>
                      <a:pt x="121" y="535"/>
                      <a:pt x="121" y="535"/>
                      <a:pt x="121" y="535"/>
                    </a:cubicBezTo>
                    <a:cubicBezTo>
                      <a:pt x="122" y="534"/>
                      <a:pt x="122" y="534"/>
                      <a:pt x="122" y="534"/>
                    </a:cubicBezTo>
                    <a:cubicBezTo>
                      <a:pt x="121" y="533"/>
                      <a:pt x="121" y="533"/>
                      <a:pt x="121" y="533"/>
                    </a:cubicBezTo>
                    <a:cubicBezTo>
                      <a:pt x="123" y="533"/>
                      <a:pt x="123" y="533"/>
                      <a:pt x="123" y="533"/>
                    </a:cubicBezTo>
                    <a:cubicBezTo>
                      <a:pt x="123" y="535"/>
                      <a:pt x="123" y="535"/>
                      <a:pt x="123" y="535"/>
                    </a:cubicBezTo>
                    <a:cubicBezTo>
                      <a:pt x="123" y="537"/>
                      <a:pt x="123" y="537"/>
                      <a:pt x="123" y="537"/>
                    </a:cubicBezTo>
                    <a:lnTo>
                      <a:pt x="122" y="537"/>
                    </a:lnTo>
                    <a:close/>
                    <a:moveTo>
                      <a:pt x="94" y="525"/>
                    </a:moveTo>
                    <a:cubicBezTo>
                      <a:pt x="95" y="524"/>
                      <a:pt x="95" y="524"/>
                      <a:pt x="95" y="524"/>
                    </a:cubicBezTo>
                    <a:cubicBezTo>
                      <a:pt x="97" y="524"/>
                      <a:pt x="97" y="524"/>
                      <a:pt x="97" y="524"/>
                    </a:cubicBezTo>
                    <a:cubicBezTo>
                      <a:pt x="98" y="524"/>
                      <a:pt x="98" y="524"/>
                      <a:pt x="98" y="524"/>
                    </a:cubicBezTo>
                    <a:cubicBezTo>
                      <a:pt x="101" y="525"/>
                      <a:pt x="101" y="525"/>
                      <a:pt x="101" y="525"/>
                    </a:cubicBezTo>
                    <a:cubicBezTo>
                      <a:pt x="106" y="523"/>
                      <a:pt x="106" y="523"/>
                      <a:pt x="106" y="523"/>
                    </a:cubicBezTo>
                    <a:cubicBezTo>
                      <a:pt x="109" y="522"/>
                      <a:pt x="109" y="522"/>
                      <a:pt x="109" y="522"/>
                    </a:cubicBezTo>
                    <a:cubicBezTo>
                      <a:pt x="113" y="522"/>
                      <a:pt x="113" y="522"/>
                      <a:pt x="113" y="522"/>
                    </a:cubicBezTo>
                    <a:cubicBezTo>
                      <a:pt x="116" y="522"/>
                      <a:pt x="116" y="522"/>
                      <a:pt x="116" y="522"/>
                    </a:cubicBezTo>
                    <a:cubicBezTo>
                      <a:pt x="119" y="522"/>
                      <a:pt x="119" y="522"/>
                      <a:pt x="119" y="522"/>
                    </a:cubicBezTo>
                    <a:cubicBezTo>
                      <a:pt x="121" y="523"/>
                      <a:pt x="121" y="523"/>
                      <a:pt x="121" y="523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2" y="526"/>
                      <a:pt x="122" y="526"/>
                      <a:pt x="122" y="526"/>
                    </a:cubicBezTo>
                    <a:cubicBezTo>
                      <a:pt x="121" y="527"/>
                      <a:pt x="121" y="527"/>
                      <a:pt x="121" y="527"/>
                    </a:cubicBezTo>
                    <a:cubicBezTo>
                      <a:pt x="120" y="528"/>
                      <a:pt x="120" y="528"/>
                      <a:pt x="120" y="528"/>
                    </a:cubicBezTo>
                    <a:cubicBezTo>
                      <a:pt x="119" y="527"/>
                      <a:pt x="119" y="527"/>
                      <a:pt x="119" y="527"/>
                    </a:cubicBezTo>
                    <a:cubicBezTo>
                      <a:pt x="117" y="526"/>
                      <a:pt x="117" y="526"/>
                      <a:pt x="117" y="526"/>
                    </a:cubicBezTo>
                    <a:cubicBezTo>
                      <a:pt x="115" y="528"/>
                      <a:pt x="115" y="528"/>
                      <a:pt x="115" y="528"/>
                    </a:cubicBezTo>
                    <a:cubicBezTo>
                      <a:pt x="113" y="528"/>
                      <a:pt x="113" y="528"/>
                      <a:pt x="113" y="528"/>
                    </a:cubicBezTo>
                    <a:cubicBezTo>
                      <a:pt x="112" y="526"/>
                      <a:pt x="112" y="526"/>
                      <a:pt x="112" y="526"/>
                    </a:cubicBezTo>
                    <a:cubicBezTo>
                      <a:pt x="111" y="524"/>
                      <a:pt x="111" y="524"/>
                      <a:pt x="111" y="524"/>
                    </a:cubicBezTo>
                    <a:cubicBezTo>
                      <a:pt x="109" y="524"/>
                      <a:pt x="109" y="524"/>
                      <a:pt x="109" y="524"/>
                    </a:cubicBezTo>
                    <a:cubicBezTo>
                      <a:pt x="107" y="526"/>
                      <a:pt x="107" y="526"/>
                      <a:pt x="107" y="526"/>
                    </a:cubicBezTo>
                    <a:cubicBezTo>
                      <a:pt x="106" y="526"/>
                      <a:pt x="106" y="526"/>
                      <a:pt x="106" y="526"/>
                    </a:cubicBezTo>
                    <a:cubicBezTo>
                      <a:pt x="103" y="526"/>
                      <a:pt x="103" y="526"/>
                      <a:pt x="103" y="526"/>
                    </a:cubicBezTo>
                    <a:cubicBezTo>
                      <a:pt x="105" y="528"/>
                      <a:pt x="105" y="528"/>
                      <a:pt x="105" y="528"/>
                    </a:cubicBezTo>
                    <a:cubicBezTo>
                      <a:pt x="106" y="528"/>
                      <a:pt x="106" y="528"/>
                      <a:pt x="106" y="528"/>
                    </a:cubicBezTo>
                    <a:cubicBezTo>
                      <a:pt x="109" y="528"/>
                      <a:pt x="109" y="528"/>
                      <a:pt x="109" y="528"/>
                    </a:cubicBezTo>
                    <a:cubicBezTo>
                      <a:pt x="110" y="529"/>
                      <a:pt x="110" y="529"/>
                      <a:pt x="110" y="529"/>
                    </a:cubicBezTo>
                    <a:cubicBezTo>
                      <a:pt x="109" y="530"/>
                      <a:pt x="109" y="530"/>
                      <a:pt x="109" y="530"/>
                    </a:cubicBezTo>
                    <a:cubicBezTo>
                      <a:pt x="111" y="531"/>
                      <a:pt x="111" y="531"/>
                      <a:pt x="111" y="531"/>
                    </a:cubicBezTo>
                    <a:cubicBezTo>
                      <a:pt x="113" y="533"/>
                      <a:pt x="113" y="533"/>
                      <a:pt x="113" y="533"/>
                    </a:cubicBezTo>
                    <a:cubicBezTo>
                      <a:pt x="113" y="535"/>
                      <a:pt x="113" y="535"/>
                      <a:pt x="113" y="535"/>
                    </a:cubicBezTo>
                    <a:cubicBezTo>
                      <a:pt x="112" y="535"/>
                      <a:pt x="112" y="535"/>
                      <a:pt x="112" y="535"/>
                    </a:cubicBezTo>
                    <a:cubicBezTo>
                      <a:pt x="110" y="532"/>
                      <a:pt x="110" y="532"/>
                      <a:pt x="110" y="532"/>
                    </a:cubicBezTo>
                    <a:cubicBezTo>
                      <a:pt x="108" y="532"/>
                      <a:pt x="108" y="532"/>
                      <a:pt x="108" y="532"/>
                    </a:cubicBezTo>
                    <a:cubicBezTo>
                      <a:pt x="106" y="533"/>
                      <a:pt x="106" y="533"/>
                      <a:pt x="106" y="533"/>
                    </a:cubicBezTo>
                    <a:cubicBezTo>
                      <a:pt x="105" y="532"/>
                      <a:pt x="105" y="532"/>
                      <a:pt x="105" y="532"/>
                    </a:cubicBezTo>
                    <a:cubicBezTo>
                      <a:pt x="104" y="530"/>
                      <a:pt x="104" y="530"/>
                      <a:pt x="104" y="530"/>
                    </a:cubicBezTo>
                    <a:cubicBezTo>
                      <a:pt x="102" y="530"/>
                      <a:pt x="102" y="530"/>
                      <a:pt x="102" y="530"/>
                    </a:cubicBezTo>
                    <a:cubicBezTo>
                      <a:pt x="101" y="531"/>
                      <a:pt x="101" y="531"/>
                      <a:pt x="101" y="531"/>
                    </a:cubicBezTo>
                    <a:cubicBezTo>
                      <a:pt x="103" y="532"/>
                      <a:pt x="103" y="532"/>
                      <a:pt x="103" y="532"/>
                    </a:cubicBezTo>
                    <a:cubicBezTo>
                      <a:pt x="103" y="534"/>
                      <a:pt x="103" y="534"/>
                      <a:pt x="103" y="534"/>
                    </a:cubicBezTo>
                    <a:cubicBezTo>
                      <a:pt x="102" y="534"/>
                      <a:pt x="102" y="534"/>
                      <a:pt x="102" y="534"/>
                    </a:cubicBezTo>
                    <a:cubicBezTo>
                      <a:pt x="99" y="532"/>
                      <a:pt x="99" y="532"/>
                      <a:pt x="99" y="532"/>
                    </a:cubicBezTo>
                    <a:cubicBezTo>
                      <a:pt x="98" y="533"/>
                      <a:pt x="98" y="533"/>
                      <a:pt x="98" y="533"/>
                    </a:cubicBezTo>
                    <a:cubicBezTo>
                      <a:pt x="97" y="532"/>
                      <a:pt x="97" y="532"/>
                      <a:pt x="97" y="532"/>
                    </a:cubicBezTo>
                    <a:cubicBezTo>
                      <a:pt x="96" y="531"/>
                      <a:pt x="96" y="531"/>
                      <a:pt x="96" y="531"/>
                    </a:cubicBezTo>
                    <a:cubicBezTo>
                      <a:pt x="96" y="530"/>
                      <a:pt x="96" y="530"/>
                      <a:pt x="96" y="530"/>
                    </a:cubicBezTo>
                    <a:cubicBezTo>
                      <a:pt x="95" y="531"/>
                      <a:pt x="95" y="531"/>
                      <a:pt x="95" y="531"/>
                    </a:cubicBezTo>
                    <a:cubicBezTo>
                      <a:pt x="93" y="530"/>
                      <a:pt x="93" y="530"/>
                      <a:pt x="93" y="530"/>
                    </a:cubicBezTo>
                    <a:cubicBezTo>
                      <a:pt x="93" y="529"/>
                      <a:pt x="93" y="529"/>
                      <a:pt x="93" y="529"/>
                    </a:cubicBezTo>
                    <a:cubicBezTo>
                      <a:pt x="95" y="528"/>
                      <a:pt x="95" y="528"/>
                      <a:pt x="95" y="528"/>
                    </a:cubicBezTo>
                    <a:cubicBezTo>
                      <a:pt x="98" y="527"/>
                      <a:pt x="98" y="527"/>
                      <a:pt x="98" y="527"/>
                    </a:cubicBezTo>
                    <a:cubicBezTo>
                      <a:pt x="96" y="526"/>
                      <a:pt x="96" y="526"/>
                      <a:pt x="96" y="526"/>
                    </a:cubicBezTo>
                    <a:cubicBezTo>
                      <a:pt x="95" y="526"/>
                      <a:pt x="95" y="526"/>
                      <a:pt x="95" y="526"/>
                    </a:cubicBezTo>
                    <a:lnTo>
                      <a:pt x="94" y="5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4" name="Freeform 200">
                <a:extLst>
                  <a:ext uri="{FF2B5EF4-FFF2-40B4-BE49-F238E27FC236}">
                    <a16:creationId xmlns:a16="http://schemas.microsoft.com/office/drawing/2014/main" id="{CF182B3F-9719-441B-BC23-F80B663975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54650" y="36861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5" name="Freeform 201">
                <a:extLst>
                  <a:ext uri="{FF2B5EF4-FFF2-40B4-BE49-F238E27FC236}">
                    <a16:creationId xmlns:a16="http://schemas.microsoft.com/office/drawing/2014/main" id="{28EA04F5-8248-4D64-BBDF-2A77D42C9FC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59413" y="3687763"/>
                <a:ext cx="6350" cy="7938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5 h 5"/>
                  <a:gd name="T4" fmla="*/ 4 w 4"/>
                  <a:gd name="T5" fmla="*/ 5 h 5"/>
                  <a:gd name="T6" fmla="*/ 4 w 4"/>
                  <a:gd name="T7" fmla="*/ 4 h 5"/>
                  <a:gd name="T8" fmla="*/ 3 w 4"/>
                  <a:gd name="T9" fmla="*/ 0 h 5"/>
                  <a:gd name="T10" fmla="*/ 2 w 4"/>
                  <a:gd name="T11" fmla="*/ 1 h 5"/>
                  <a:gd name="T12" fmla="*/ 3 w 4"/>
                  <a:gd name="T13" fmla="*/ 3 h 5"/>
                  <a:gd name="T14" fmla="*/ 4 w 4"/>
                  <a:gd name="T15" fmla="*/ 3 h 5"/>
                  <a:gd name="T16" fmla="*/ 3 w 4"/>
                  <a:gd name="T17" fmla="*/ 0 h 5"/>
                  <a:gd name="T18" fmla="*/ 1 w 4"/>
                  <a:gd name="T19" fmla="*/ 1 h 5"/>
                  <a:gd name="T20" fmla="*/ 2 w 4"/>
                  <a:gd name="T21" fmla="*/ 3 h 5"/>
                  <a:gd name="T22" fmla="*/ 1 w 4"/>
                  <a:gd name="T23" fmla="*/ 5 h 5"/>
                  <a:gd name="T24" fmla="*/ 0 w 4"/>
                  <a:gd name="T25" fmla="*/ 3 h 5"/>
                  <a:gd name="T26" fmla="*/ 0 w 4"/>
                  <a:gd name="T27" fmla="*/ 1 h 5"/>
                  <a:gd name="T28" fmla="*/ 1 w 4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close/>
                    <a:moveTo>
                      <a:pt x="3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0"/>
                    </a:lnTo>
                    <a:close/>
                    <a:moveTo>
                      <a:pt x="1" y="1"/>
                    </a:moveTo>
                    <a:lnTo>
                      <a:pt x="2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6" name="Freeform 202">
                <a:extLst>
                  <a:ext uri="{FF2B5EF4-FFF2-40B4-BE49-F238E27FC236}">
                    <a16:creationId xmlns:a16="http://schemas.microsoft.com/office/drawing/2014/main" id="{ADEF0283-F69D-4B32-9AD8-04BDA310B7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2588" y="3697288"/>
                <a:ext cx="1588" cy="4763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2 h 6"/>
                  <a:gd name="T4" fmla="*/ 3 w 3"/>
                  <a:gd name="T5" fmla="*/ 5 h 6"/>
                  <a:gd name="T6" fmla="*/ 1 w 3"/>
                  <a:gd name="T7" fmla="*/ 6 h 6"/>
                  <a:gd name="T8" fmla="*/ 0 w 3"/>
                  <a:gd name="T9" fmla="*/ 2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7" name="Freeform 203">
                <a:extLst>
                  <a:ext uri="{FF2B5EF4-FFF2-40B4-BE49-F238E27FC236}">
                    <a16:creationId xmlns:a16="http://schemas.microsoft.com/office/drawing/2014/main" id="{1F6AAD0E-7E37-49D0-B763-1F61D7779F0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62588" y="3705226"/>
                <a:ext cx="6350" cy="14288"/>
              </a:xfrm>
              <a:custGeom>
                <a:avLst/>
                <a:gdLst>
                  <a:gd name="T0" fmla="*/ 3 w 4"/>
                  <a:gd name="T1" fmla="*/ 5 h 9"/>
                  <a:gd name="T2" fmla="*/ 1 w 4"/>
                  <a:gd name="T3" fmla="*/ 7 h 9"/>
                  <a:gd name="T4" fmla="*/ 1 w 4"/>
                  <a:gd name="T5" fmla="*/ 8 h 9"/>
                  <a:gd name="T6" fmla="*/ 2 w 4"/>
                  <a:gd name="T7" fmla="*/ 9 h 9"/>
                  <a:gd name="T8" fmla="*/ 3 w 4"/>
                  <a:gd name="T9" fmla="*/ 7 h 9"/>
                  <a:gd name="T10" fmla="*/ 3 w 4"/>
                  <a:gd name="T11" fmla="*/ 5 h 9"/>
                  <a:gd name="T12" fmla="*/ 0 w 4"/>
                  <a:gd name="T13" fmla="*/ 0 h 9"/>
                  <a:gd name="T14" fmla="*/ 2 w 4"/>
                  <a:gd name="T15" fmla="*/ 1 h 9"/>
                  <a:gd name="T16" fmla="*/ 4 w 4"/>
                  <a:gd name="T17" fmla="*/ 3 h 9"/>
                  <a:gd name="T18" fmla="*/ 3 w 4"/>
                  <a:gd name="T19" fmla="*/ 4 h 9"/>
                  <a:gd name="T20" fmla="*/ 2 w 4"/>
                  <a:gd name="T21" fmla="*/ 3 h 9"/>
                  <a:gd name="T22" fmla="*/ 1 w 4"/>
                  <a:gd name="T23" fmla="*/ 3 h 9"/>
                  <a:gd name="T24" fmla="*/ 2 w 4"/>
                  <a:gd name="T25" fmla="*/ 2 h 9"/>
                  <a:gd name="T26" fmla="*/ 0 w 4"/>
                  <a:gd name="T27" fmla="*/ 1 h 9"/>
                  <a:gd name="T28" fmla="*/ 0 w 4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8" name="Freeform 204">
                <a:extLst>
                  <a:ext uri="{FF2B5EF4-FFF2-40B4-BE49-F238E27FC236}">
                    <a16:creationId xmlns:a16="http://schemas.microsoft.com/office/drawing/2014/main" id="{E3892568-B0DA-4D3A-BC2A-F5F586C7A8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78463" y="3721101"/>
                <a:ext cx="4763" cy="317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2 h 2"/>
                  <a:gd name="T8" fmla="*/ 3 w 3"/>
                  <a:gd name="T9" fmla="*/ 1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39" name="Freeform 205">
                <a:extLst>
                  <a:ext uri="{FF2B5EF4-FFF2-40B4-BE49-F238E27FC236}">
                    <a16:creationId xmlns:a16="http://schemas.microsoft.com/office/drawing/2014/main" id="{71C70429-A722-49CC-96F9-8AC965F9343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57825" y="3719513"/>
                <a:ext cx="6350" cy="14288"/>
              </a:xfrm>
              <a:custGeom>
                <a:avLst/>
                <a:gdLst>
                  <a:gd name="T0" fmla="*/ 5 w 8"/>
                  <a:gd name="T1" fmla="*/ 16 h 17"/>
                  <a:gd name="T2" fmla="*/ 4 w 8"/>
                  <a:gd name="T3" fmla="*/ 14 h 17"/>
                  <a:gd name="T4" fmla="*/ 1 w 8"/>
                  <a:gd name="T5" fmla="*/ 15 h 17"/>
                  <a:gd name="T6" fmla="*/ 0 w 8"/>
                  <a:gd name="T7" fmla="*/ 17 h 17"/>
                  <a:gd name="T8" fmla="*/ 3 w 8"/>
                  <a:gd name="T9" fmla="*/ 17 h 17"/>
                  <a:gd name="T10" fmla="*/ 5 w 8"/>
                  <a:gd name="T11" fmla="*/ 16 h 17"/>
                  <a:gd name="T12" fmla="*/ 5 w 8"/>
                  <a:gd name="T13" fmla="*/ 10 h 17"/>
                  <a:gd name="T14" fmla="*/ 7 w 8"/>
                  <a:gd name="T15" fmla="*/ 13 h 17"/>
                  <a:gd name="T16" fmla="*/ 5 w 8"/>
                  <a:gd name="T17" fmla="*/ 13 h 17"/>
                  <a:gd name="T18" fmla="*/ 5 w 8"/>
                  <a:gd name="T19" fmla="*/ 10 h 17"/>
                  <a:gd name="T20" fmla="*/ 7 w 8"/>
                  <a:gd name="T21" fmla="*/ 0 h 17"/>
                  <a:gd name="T22" fmla="*/ 8 w 8"/>
                  <a:gd name="T23" fmla="*/ 3 h 17"/>
                  <a:gd name="T24" fmla="*/ 7 w 8"/>
                  <a:gd name="T25" fmla="*/ 6 h 17"/>
                  <a:gd name="T26" fmla="*/ 7 w 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7">
                    <a:moveTo>
                      <a:pt x="5" y="16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3" y="17"/>
                      <a:pt x="3" y="17"/>
                    </a:cubicBezTo>
                    <a:lnTo>
                      <a:pt x="5" y="16"/>
                    </a:lnTo>
                    <a:close/>
                    <a:moveTo>
                      <a:pt x="5" y="1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0"/>
                      <a:pt x="5" y="10"/>
                    </a:cubicBezTo>
                    <a:moveTo>
                      <a:pt x="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40" name="Freeform 207">
                <a:extLst>
                  <a:ext uri="{FF2B5EF4-FFF2-40B4-BE49-F238E27FC236}">
                    <a16:creationId xmlns:a16="http://schemas.microsoft.com/office/drawing/2014/main" id="{560822B3-CF7B-497A-9C1B-0AF943CB0D1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56238" y="3741738"/>
                <a:ext cx="14288" cy="12700"/>
              </a:xfrm>
              <a:custGeom>
                <a:avLst/>
                <a:gdLst>
                  <a:gd name="T0" fmla="*/ 7 w 9"/>
                  <a:gd name="T1" fmla="*/ 1 h 8"/>
                  <a:gd name="T2" fmla="*/ 9 w 9"/>
                  <a:gd name="T3" fmla="*/ 0 h 8"/>
                  <a:gd name="T4" fmla="*/ 8 w 9"/>
                  <a:gd name="T5" fmla="*/ 1 h 8"/>
                  <a:gd name="T6" fmla="*/ 7 w 9"/>
                  <a:gd name="T7" fmla="*/ 1 h 8"/>
                  <a:gd name="T8" fmla="*/ 6 w 9"/>
                  <a:gd name="T9" fmla="*/ 2 h 8"/>
                  <a:gd name="T10" fmla="*/ 4 w 9"/>
                  <a:gd name="T11" fmla="*/ 2 h 8"/>
                  <a:gd name="T12" fmla="*/ 3 w 9"/>
                  <a:gd name="T13" fmla="*/ 2 h 8"/>
                  <a:gd name="T14" fmla="*/ 2 w 9"/>
                  <a:gd name="T15" fmla="*/ 2 h 8"/>
                  <a:gd name="T16" fmla="*/ 2 w 9"/>
                  <a:gd name="T17" fmla="*/ 3 h 8"/>
                  <a:gd name="T18" fmla="*/ 3 w 9"/>
                  <a:gd name="T19" fmla="*/ 5 h 8"/>
                  <a:gd name="T20" fmla="*/ 3 w 9"/>
                  <a:gd name="T21" fmla="*/ 6 h 8"/>
                  <a:gd name="T22" fmla="*/ 2 w 9"/>
                  <a:gd name="T23" fmla="*/ 7 h 8"/>
                  <a:gd name="T24" fmla="*/ 0 w 9"/>
                  <a:gd name="T25" fmla="*/ 7 h 8"/>
                  <a:gd name="T26" fmla="*/ 2 w 9"/>
                  <a:gd name="T27" fmla="*/ 8 h 8"/>
                  <a:gd name="T28" fmla="*/ 5 w 9"/>
                  <a:gd name="T29" fmla="*/ 7 h 8"/>
                  <a:gd name="T30" fmla="*/ 6 w 9"/>
                  <a:gd name="T31" fmla="*/ 6 h 8"/>
                  <a:gd name="T32" fmla="*/ 6 w 9"/>
                  <a:gd name="T33" fmla="*/ 5 h 8"/>
                  <a:gd name="T34" fmla="*/ 5 w 9"/>
                  <a:gd name="T35" fmla="*/ 3 h 8"/>
                  <a:gd name="T36" fmla="*/ 6 w 9"/>
                  <a:gd name="T37" fmla="*/ 2 h 8"/>
                  <a:gd name="T38" fmla="*/ 6 w 9"/>
                  <a:gd name="T3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8">
                    <a:moveTo>
                      <a:pt x="7" y="1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close/>
                    <a:moveTo>
                      <a:pt x="6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</p:grpSp>
        <p:sp>
          <p:nvSpPr>
            <p:cNvPr id="240" name="Freeform 210">
              <a:extLst>
                <a:ext uri="{FF2B5EF4-FFF2-40B4-BE49-F238E27FC236}">
                  <a16:creationId xmlns:a16="http://schemas.microsoft.com/office/drawing/2014/main" id="{E483B0DF-2647-40D3-B907-BEE434A83963}"/>
                </a:ext>
              </a:extLst>
            </p:cNvPr>
            <p:cNvSpPr>
              <a:spLocks/>
            </p:cNvSpPr>
            <p:nvPr/>
          </p:nvSpPr>
          <p:spPr bwMode="gray">
            <a:xfrm rot="21044709">
              <a:off x="4645294" y="1333227"/>
              <a:ext cx="1262885" cy="4667185"/>
            </a:xfrm>
            <a:custGeom>
              <a:avLst/>
              <a:gdLst>
                <a:gd name="T0" fmla="*/ 506 w 506"/>
                <a:gd name="T1" fmla="*/ 1745 h 1870"/>
                <a:gd name="T2" fmla="*/ 0 w 506"/>
                <a:gd name="T3" fmla="*/ 1870 h 1870"/>
                <a:gd name="T4" fmla="*/ 0 w 506"/>
                <a:gd name="T5" fmla="*/ 0 h 1870"/>
                <a:gd name="T6" fmla="*/ 506 w 506"/>
                <a:gd name="T7" fmla="*/ 103 h 1870"/>
                <a:gd name="T8" fmla="*/ 506 w 506"/>
                <a:gd name="T9" fmla="*/ 1745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1870">
                  <a:moveTo>
                    <a:pt x="506" y="1745"/>
                  </a:moveTo>
                  <a:lnTo>
                    <a:pt x="0" y="1870"/>
                  </a:lnTo>
                  <a:lnTo>
                    <a:pt x="0" y="0"/>
                  </a:lnTo>
                  <a:lnTo>
                    <a:pt x="506" y="103"/>
                  </a:lnTo>
                  <a:lnTo>
                    <a:pt x="506" y="1745"/>
                  </a:lnTo>
                  <a:close/>
                </a:path>
              </a:pathLst>
            </a:custGeom>
            <a:solidFill>
              <a:sysClr val="windowText" lastClr="000000">
                <a:alpha val="7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241" name="Freeform 211">
              <a:extLst>
                <a:ext uri="{FF2B5EF4-FFF2-40B4-BE49-F238E27FC236}">
                  <a16:creationId xmlns:a16="http://schemas.microsoft.com/office/drawing/2014/main" id="{50477F39-3AEE-4D56-AC0D-0433578E8EE0}"/>
                </a:ext>
              </a:extLst>
            </p:cNvPr>
            <p:cNvSpPr>
              <a:spLocks/>
            </p:cNvSpPr>
            <p:nvPr/>
          </p:nvSpPr>
          <p:spPr bwMode="gray">
            <a:xfrm rot="21044709">
              <a:off x="1963081" y="1751385"/>
              <a:ext cx="1432601" cy="4664690"/>
            </a:xfrm>
            <a:custGeom>
              <a:avLst/>
              <a:gdLst>
                <a:gd name="T0" fmla="*/ 574 w 574"/>
                <a:gd name="T1" fmla="*/ 1765 h 1869"/>
                <a:gd name="T2" fmla="*/ 0 w 574"/>
                <a:gd name="T3" fmla="*/ 1869 h 1869"/>
                <a:gd name="T4" fmla="*/ 0 w 574"/>
                <a:gd name="T5" fmla="*/ 0 h 1869"/>
                <a:gd name="T6" fmla="*/ 574 w 574"/>
                <a:gd name="T7" fmla="*/ 103 h 1869"/>
                <a:gd name="T8" fmla="*/ 574 w 574"/>
                <a:gd name="T9" fmla="*/ 1765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1869">
                  <a:moveTo>
                    <a:pt x="574" y="1765"/>
                  </a:moveTo>
                  <a:lnTo>
                    <a:pt x="0" y="1869"/>
                  </a:lnTo>
                  <a:lnTo>
                    <a:pt x="0" y="0"/>
                  </a:lnTo>
                  <a:lnTo>
                    <a:pt x="574" y="103"/>
                  </a:lnTo>
                  <a:lnTo>
                    <a:pt x="574" y="1765"/>
                  </a:lnTo>
                  <a:close/>
                </a:path>
              </a:pathLst>
            </a:custGeom>
            <a:solidFill>
              <a:sysClr val="windowText" lastClr="000000">
                <a:alpha val="7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grpSp>
        <p:nvGrpSpPr>
          <p:cNvPr id="453" name="Gruppieren 220">
            <a:extLst>
              <a:ext uri="{FF2B5EF4-FFF2-40B4-BE49-F238E27FC236}">
                <a16:creationId xmlns:a16="http://schemas.microsoft.com/office/drawing/2014/main" id="{5C09A1B8-187B-4BBF-A8DD-CF1CAE830068}"/>
              </a:ext>
            </a:extLst>
          </p:cNvPr>
          <p:cNvGrpSpPr/>
          <p:nvPr/>
        </p:nvGrpSpPr>
        <p:grpSpPr bwMode="gray">
          <a:xfrm rot="1036010">
            <a:off x="6141572" y="3625180"/>
            <a:ext cx="143411" cy="362137"/>
            <a:chOff x="6665595" y="3053160"/>
            <a:chExt cx="168275" cy="424925"/>
          </a:xfrm>
          <a:effectLst/>
        </p:grpSpPr>
        <p:sp>
          <p:nvSpPr>
            <p:cNvPr id="454" name="Freeform 6">
              <a:extLst>
                <a:ext uri="{FF2B5EF4-FFF2-40B4-BE49-F238E27FC236}">
                  <a16:creationId xmlns:a16="http://schemas.microsoft.com/office/drawing/2014/main" id="{D8173FC9-5455-459D-A2DD-310A4A1A6113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72" y="3068701"/>
              <a:ext cx="45720" cy="409384"/>
            </a:xfrm>
            <a:custGeom>
              <a:avLst/>
              <a:gdLst>
                <a:gd name="T0" fmla="*/ 12 w 25"/>
                <a:gd name="T1" fmla="*/ 325 h 325"/>
                <a:gd name="T2" fmla="*/ 0 w 25"/>
                <a:gd name="T3" fmla="*/ 0 h 325"/>
                <a:gd name="T4" fmla="*/ 25 w 25"/>
                <a:gd name="T5" fmla="*/ 0 h 325"/>
                <a:gd name="T6" fmla="*/ 12 w 25"/>
                <a:gd name="T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5">
                  <a:moveTo>
                    <a:pt x="12" y="325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2" y="3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455" name="Oval 7">
              <a:extLst>
                <a:ext uri="{FF2B5EF4-FFF2-40B4-BE49-F238E27FC236}">
                  <a16:creationId xmlns:a16="http://schemas.microsoft.com/office/drawing/2014/main" id="{6FD096AC-85CD-45A9-A0AC-40FD7CD9E6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65595" y="3053160"/>
              <a:ext cx="168275" cy="169862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grpSp>
        <p:nvGrpSpPr>
          <p:cNvPr id="456" name="Gruppieren 223">
            <a:extLst>
              <a:ext uri="{FF2B5EF4-FFF2-40B4-BE49-F238E27FC236}">
                <a16:creationId xmlns:a16="http://schemas.microsoft.com/office/drawing/2014/main" id="{1D781A27-A876-498C-9A9A-F385BDE2F1C4}"/>
              </a:ext>
            </a:extLst>
          </p:cNvPr>
          <p:cNvGrpSpPr/>
          <p:nvPr/>
        </p:nvGrpSpPr>
        <p:grpSpPr bwMode="gray">
          <a:xfrm rot="21417575" flipH="1">
            <a:off x="7416133" y="4154313"/>
            <a:ext cx="143411" cy="362137"/>
            <a:chOff x="6665595" y="3053160"/>
            <a:chExt cx="168275" cy="424925"/>
          </a:xfrm>
          <a:effectLst/>
        </p:grpSpPr>
        <p:sp>
          <p:nvSpPr>
            <p:cNvPr id="457" name="Freeform 6">
              <a:extLst>
                <a:ext uri="{FF2B5EF4-FFF2-40B4-BE49-F238E27FC236}">
                  <a16:creationId xmlns:a16="http://schemas.microsoft.com/office/drawing/2014/main" id="{643EA0FE-3C4D-47D7-A7EE-351E0432F4D3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72" y="3068701"/>
              <a:ext cx="45720" cy="409384"/>
            </a:xfrm>
            <a:custGeom>
              <a:avLst/>
              <a:gdLst>
                <a:gd name="T0" fmla="*/ 12 w 25"/>
                <a:gd name="T1" fmla="*/ 325 h 325"/>
                <a:gd name="T2" fmla="*/ 0 w 25"/>
                <a:gd name="T3" fmla="*/ 0 h 325"/>
                <a:gd name="T4" fmla="*/ 25 w 25"/>
                <a:gd name="T5" fmla="*/ 0 h 325"/>
                <a:gd name="T6" fmla="*/ 12 w 25"/>
                <a:gd name="T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5">
                  <a:moveTo>
                    <a:pt x="12" y="325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2" y="3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458" name="Oval 7">
              <a:extLst>
                <a:ext uri="{FF2B5EF4-FFF2-40B4-BE49-F238E27FC236}">
                  <a16:creationId xmlns:a16="http://schemas.microsoft.com/office/drawing/2014/main" id="{2E7D4FDF-2B34-4BA4-BFE9-8B38A65B2B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65595" y="3053160"/>
              <a:ext cx="168275" cy="169862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grpSp>
        <p:nvGrpSpPr>
          <p:cNvPr id="459" name="Gruppieren 226">
            <a:extLst>
              <a:ext uri="{FF2B5EF4-FFF2-40B4-BE49-F238E27FC236}">
                <a16:creationId xmlns:a16="http://schemas.microsoft.com/office/drawing/2014/main" id="{AE7CF76E-D056-46A2-BD3E-13295EDD13CB}"/>
              </a:ext>
            </a:extLst>
          </p:cNvPr>
          <p:cNvGrpSpPr/>
          <p:nvPr/>
        </p:nvGrpSpPr>
        <p:grpSpPr bwMode="gray">
          <a:xfrm rot="13273811" flipV="1">
            <a:off x="5088599" y="3904216"/>
            <a:ext cx="143411" cy="362137"/>
            <a:chOff x="6665595" y="3053160"/>
            <a:chExt cx="168275" cy="424925"/>
          </a:xfrm>
          <a:effectLst/>
        </p:grpSpPr>
        <p:sp>
          <p:nvSpPr>
            <p:cNvPr id="460" name="Freeform 6">
              <a:extLst>
                <a:ext uri="{FF2B5EF4-FFF2-40B4-BE49-F238E27FC236}">
                  <a16:creationId xmlns:a16="http://schemas.microsoft.com/office/drawing/2014/main" id="{5AC690BF-D866-4053-B1E4-640D8F33F41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72" y="3068701"/>
              <a:ext cx="45720" cy="409384"/>
            </a:xfrm>
            <a:custGeom>
              <a:avLst/>
              <a:gdLst>
                <a:gd name="T0" fmla="*/ 12 w 25"/>
                <a:gd name="T1" fmla="*/ 325 h 325"/>
                <a:gd name="T2" fmla="*/ 0 w 25"/>
                <a:gd name="T3" fmla="*/ 0 h 325"/>
                <a:gd name="T4" fmla="*/ 25 w 25"/>
                <a:gd name="T5" fmla="*/ 0 h 325"/>
                <a:gd name="T6" fmla="*/ 12 w 25"/>
                <a:gd name="T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5">
                  <a:moveTo>
                    <a:pt x="12" y="325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2" y="3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461" name="Oval 7">
              <a:extLst>
                <a:ext uri="{FF2B5EF4-FFF2-40B4-BE49-F238E27FC236}">
                  <a16:creationId xmlns:a16="http://schemas.microsoft.com/office/drawing/2014/main" id="{86AB51C5-0387-46CF-9475-069BB19D18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65595" y="3053160"/>
              <a:ext cx="168275" cy="169862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cxnSp>
        <p:nvCxnSpPr>
          <p:cNvPr id="467" name="Gerade Verbindung 216">
            <a:extLst>
              <a:ext uri="{FF2B5EF4-FFF2-40B4-BE49-F238E27FC236}">
                <a16:creationId xmlns:a16="http://schemas.microsoft.com/office/drawing/2014/main" id="{932A6BDB-5671-4F86-8FB7-F7F54CC4E461}"/>
              </a:ext>
            </a:extLst>
          </p:cNvPr>
          <p:cNvCxnSpPr>
            <a:cxnSpLocks/>
          </p:cNvCxnSpPr>
          <p:nvPr/>
        </p:nvCxnSpPr>
        <p:spPr bwMode="gray">
          <a:xfrm flipH="1">
            <a:off x="3257117" y="4196459"/>
            <a:ext cx="1765729" cy="699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tailEnd type="oval" w="sm" len="sm"/>
          </a:ln>
          <a:effectLst/>
        </p:spPr>
      </p:cxnSp>
      <p:sp>
        <p:nvSpPr>
          <p:cNvPr id="469" name="Rectangle 468">
            <a:extLst>
              <a:ext uri="{FF2B5EF4-FFF2-40B4-BE49-F238E27FC236}">
                <a16:creationId xmlns:a16="http://schemas.microsoft.com/office/drawing/2014/main" id="{2007CBF2-EAFB-4F12-B23A-5F48A9BE6DD4}"/>
              </a:ext>
            </a:extLst>
          </p:cNvPr>
          <p:cNvSpPr/>
          <p:nvPr/>
        </p:nvSpPr>
        <p:spPr>
          <a:xfrm>
            <a:off x="2262938" y="4803741"/>
            <a:ext cx="108395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  <a:ea typeface="Open Sans Semibold" panose="020B0706030804020204" pitchFamily="34" charset="0"/>
                <a:cs typeface="Open Sans Semibold" panose="020B0706030804020204" pitchFamily="34" charset="0"/>
              </a:rPr>
              <a:t>24% 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00A9258C-81E7-47EB-9A58-45FF4E29DED5}"/>
              </a:ext>
            </a:extLst>
          </p:cNvPr>
          <p:cNvSpPr/>
          <p:nvPr/>
        </p:nvSpPr>
        <p:spPr>
          <a:xfrm>
            <a:off x="9266957" y="5122009"/>
            <a:ext cx="83708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92D050"/>
                </a:solidFill>
                <a:latin typeface="Bebas Neue"/>
                <a:ea typeface="Open Sans Semibold" panose="020B0706030804020204" pitchFamily="34" charset="0"/>
                <a:cs typeface="Open Sans Semibold" panose="020B0706030804020204" pitchFamily="34" charset="0"/>
              </a:rPr>
              <a:t>7% 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16625CFF-A74A-498A-A3F0-D1BBB6F205BA}"/>
              </a:ext>
            </a:extLst>
          </p:cNvPr>
          <p:cNvSpPr/>
          <p:nvPr/>
        </p:nvSpPr>
        <p:spPr>
          <a:xfrm>
            <a:off x="8392595" y="4512932"/>
            <a:ext cx="2814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USA/Canada 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8106D212-24D1-4D76-8CAD-5CDF5E396AA0}"/>
              </a:ext>
            </a:extLst>
          </p:cNvPr>
          <p:cNvSpPr/>
          <p:nvPr/>
        </p:nvSpPr>
        <p:spPr>
          <a:xfrm>
            <a:off x="1780270" y="2223168"/>
            <a:ext cx="1740798" cy="12731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 Light" panose="020F0302020204030204" pitchFamily="34" charset="0"/>
              </a:rPr>
              <a:t>Europe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47%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F032B094-8039-4A20-896E-CDEDC5624BDF}"/>
              </a:ext>
            </a:extLst>
          </p:cNvPr>
          <p:cNvSpPr/>
          <p:nvPr/>
        </p:nvSpPr>
        <p:spPr>
          <a:xfrm>
            <a:off x="8076629" y="2335532"/>
            <a:ext cx="109356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92D050"/>
                </a:solidFill>
                <a:latin typeface="Bebas Neue"/>
                <a:ea typeface="Open Sans Semibold" panose="020B0706030804020204" pitchFamily="34" charset="0"/>
                <a:cs typeface="Open Sans Semibold" panose="020B0706030804020204" pitchFamily="34" charset="0"/>
              </a:rPr>
              <a:t>75% 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05DE2942-BD18-4D54-918D-E3700201D329}"/>
              </a:ext>
            </a:extLst>
          </p:cNvPr>
          <p:cNvSpPr/>
          <p:nvPr/>
        </p:nvSpPr>
        <p:spPr>
          <a:xfrm>
            <a:off x="7679860" y="1770952"/>
            <a:ext cx="174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Europe </a:t>
            </a:r>
          </a:p>
        </p:txBody>
      </p:sp>
      <p:pic>
        <p:nvPicPr>
          <p:cNvPr id="47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359F76C3-2AFA-4DCE-82CE-2904B2B4B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70187" y="4684"/>
            <a:ext cx="829728" cy="37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6" name="Gerade Verbindung 216">
            <a:extLst>
              <a:ext uri="{FF2B5EF4-FFF2-40B4-BE49-F238E27FC236}">
                <a16:creationId xmlns:a16="http://schemas.microsoft.com/office/drawing/2014/main" id="{B9022EA7-D6C8-4C75-91D5-D89DF548F250}"/>
              </a:ext>
            </a:extLst>
          </p:cNvPr>
          <p:cNvCxnSpPr>
            <a:cxnSpLocks/>
          </p:cNvCxnSpPr>
          <p:nvPr/>
        </p:nvCxnSpPr>
        <p:spPr bwMode="gray">
          <a:xfrm flipV="1">
            <a:off x="6255991" y="3925997"/>
            <a:ext cx="2477558" cy="1285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tailEnd type="oval" w="sm" len="sm"/>
          </a:ln>
          <a:effectLst/>
        </p:spPr>
      </p:cxnSp>
      <p:grpSp>
        <p:nvGrpSpPr>
          <p:cNvPr id="480" name="Gruppieren 223">
            <a:extLst>
              <a:ext uri="{FF2B5EF4-FFF2-40B4-BE49-F238E27FC236}">
                <a16:creationId xmlns:a16="http://schemas.microsoft.com/office/drawing/2014/main" id="{237D1A39-9A2F-4182-86DB-E7F1D2346F97}"/>
              </a:ext>
            </a:extLst>
          </p:cNvPr>
          <p:cNvGrpSpPr/>
          <p:nvPr/>
        </p:nvGrpSpPr>
        <p:grpSpPr bwMode="gray">
          <a:xfrm rot="21417575" flipH="1">
            <a:off x="6161675" y="4216321"/>
            <a:ext cx="143411" cy="362137"/>
            <a:chOff x="6665595" y="3053160"/>
            <a:chExt cx="168275" cy="424925"/>
          </a:xfrm>
          <a:effectLst/>
        </p:grpSpPr>
        <p:sp>
          <p:nvSpPr>
            <p:cNvPr id="481" name="Freeform 6">
              <a:extLst>
                <a:ext uri="{FF2B5EF4-FFF2-40B4-BE49-F238E27FC236}">
                  <a16:creationId xmlns:a16="http://schemas.microsoft.com/office/drawing/2014/main" id="{852ED4C0-DF6C-42A5-887A-98775EE87B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72" y="3068701"/>
              <a:ext cx="45720" cy="409384"/>
            </a:xfrm>
            <a:custGeom>
              <a:avLst/>
              <a:gdLst>
                <a:gd name="T0" fmla="*/ 12 w 25"/>
                <a:gd name="T1" fmla="*/ 325 h 325"/>
                <a:gd name="T2" fmla="*/ 0 w 25"/>
                <a:gd name="T3" fmla="*/ 0 h 325"/>
                <a:gd name="T4" fmla="*/ 25 w 25"/>
                <a:gd name="T5" fmla="*/ 0 h 325"/>
                <a:gd name="T6" fmla="*/ 12 w 25"/>
                <a:gd name="T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5">
                  <a:moveTo>
                    <a:pt x="12" y="325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2" y="3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482" name="Oval 7">
              <a:extLst>
                <a:ext uri="{FF2B5EF4-FFF2-40B4-BE49-F238E27FC236}">
                  <a16:creationId xmlns:a16="http://schemas.microsoft.com/office/drawing/2014/main" id="{5D97DD01-5BE9-4354-AA2D-E543374B81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65595" y="3053160"/>
              <a:ext cx="168275" cy="169862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grpSp>
        <p:nvGrpSpPr>
          <p:cNvPr id="483" name="Gruppieren 223">
            <a:extLst>
              <a:ext uri="{FF2B5EF4-FFF2-40B4-BE49-F238E27FC236}">
                <a16:creationId xmlns:a16="http://schemas.microsoft.com/office/drawing/2014/main" id="{8B341D01-D898-45A6-AAFA-BB646737F291}"/>
              </a:ext>
            </a:extLst>
          </p:cNvPr>
          <p:cNvGrpSpPr/>
          <p:nvPr/>
        </p:nvGrpSpPr>
        <p:grpSpPr bwMode="gray">
          <a:xfrm rot="21417575" flipH="1">
            <a:off x="6936294" y="3394340"/>
            <a:ext cx="143411" cy="362137"/>
            <a:chOff x="6665595" y="3053160"/>
            <a:chExt cx="168275" cy="424925"/>
          </a:xfrm>
          <a:effectLst/>
        </p:grpSpPr>
        <p:sp>
          <p:nvSpPr>
            <p:cNvPr id="484" name="Freeform 6">
              <a:extLst>
                <a:ext uri="{FF2B5EF4-FFF2-40B4-BE49-F238E27FC236}">
                  <a16:creationId xmlns:a16="http://schemas.microsoft.com/office/drawing/2014/main" id="{6F694819-9537-48E7-8F93-ADC12A4DF24C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72" y="3068701"/>
              <a:ext cx="45720" cy="409384"/>
            </a:xfrm>
            <a:custGeom>
              <a:avLst/>
              <a:gdLst>
                <a:gd name="T0" fmla="*/ 12 w 25"/>
                <a:gd name="T1" fmla="*/ 325 h 325"/>
                <a:gd name="T2" fmla="*/ 0 w 25"/>
                <a:gd name="T3" fmla="*/ 0 h 325"/>
                <a:gd name="T4" fmla="*/ 25 w 25"/>
                <a:gd name="T5" fmla="*/ 0 h 325"/>
                <a:gd name="T6" fmla="*/ 12 w 25"/>
                <a:gd name="T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5">
                  <a:moveTo>
                    <a:pt x="12" y="325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2" y="3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485" name="Oval 7">
              <a:extLst>
                <a:ext uri="{FF2B5EF4-FFF2-40B4-BE49-F238E27FC236}">
                  <a16:creationId xmlns:a16="http://schemas.microsoft.com/office/drawing/2014/main" id="{80144ABE-431D-4C14-9A69-E51C36203E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65595" y="3053160"/>
              <a:ext cx="168275" cy="169862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cxnSp>
        <p:nvCxnSpPr>
          <p:cNvPr id="487" name="Gerade Verbindung 16">
            <a:extLst>
              <a:ext uri="{FF2B5EF4-FFF2-40B4-BE49-F238E27FC236}">
                <a16:creationId xmlns:a16="http://schemas.microsoft.com/office/drawing/2014/main" id="{A9AE143B-287D-4163-B6A7-CBA11B3A5D6F}"/>
              </a:ext>
            </a:extLst>
          </p:cNvPr>
          <p:cNvCxnSpPr>
            <a:cxnSpLocks/>
          </p:cNvCxnSpPr>
          <p:nvPr/>
        </p:nvCxnSpPr>
        <p:spPr>
          <a:xfrm>
            <a:off x="9437319" y="1932055"/>
            <a:ext cx="0" cy="1989202"/>
          </a:xfrm>
          <a:prstGeom prst="line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B282F426-95DD-4937-83D7-2FA324080EC3}"/>
              </a:ext>
            </a:extLst>
          </p:cNvPr>
          <p:cNvSpPr txBox="1"/>
          <p:nvPr/>
        </p:nvSpPr>
        <p:spPr>
          <a:xfrm>
            <a:off x="9566966" y="1872076"/>
            <a:ext cx="1785618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UK 27%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Germany 12%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Cyprus 7%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Belgium 7%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Italy 7%</a:t>
            </a:r>
            <a:endParaRPr lang="el-GR" sz="1800" dirty="0">
              <a:latin typeface="Calibri Light" panose="020F0302020204030204" pitchFamily="34" charset="0"/>
            </a:endParaRPr>
          </a:p>
        </p:txBody>
      </p:sp>
      <p:sp>
        <p:nvSpPr>
          <p:cNvPr id="234" name="Rectangle 4">
            <a:extLst>
              <a:ext uri="{FF2B5EF4-FFF2-40B4-BE49-F238E27FC236}">
                <a16:creationId xmlns:a16="http://schemas.microsoft.com/office/drawing/2014/main" id="{9993DED4-553E-421A-9C1C-8AB2229F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13" y="209866"/>
            <a:ext cx="1137158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lvl="0" eaLnBrk="1" hangingPunct="1">
              <a:defRPr/>
            </a:pPr>
            <a:r>
              <a:rPr lang="en-GB" altLang="el-GR" b="1" dirty="0">
                <a:latin typeface="Tahoma" pitchFamily="34" charset="0"/>
                <a:cs typeface="Tahoma" pitchFamily="34" charset="0"/>
              </a:rPr>
              <a:t>“Old” &amp; “New” </a:t>
            </a:r>
            <a:r>
              <a:rPr kumimoji="0" lang="en-GB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Greek Diaspora travellers - Place of Residence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1EBBCBD0-AC45-4ED1-BF64-F66070BB1C77}"/>
              </a:ext>
            </a:extLst>
          </p:cNvPr>
          <p:cNvSpPr/>
          <p:nvPr/>
        </p:nvSpPr>
        <p:spPr>
          <a:xfrm>
            <a:off x="639396" y="4203379"/>
            <a:ext cx="2814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USA/Canada 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92DC4D7F-C4B2-450C-A931-3BFC1CAAB154}"/>
              </a:ext>
            </a:extLst>
          </p:cNvPr>
          <p:cNvSpPr/>
          <p:nvPr/>
        </p:nvSpPr>
        <p:spPr>
          <a:xfrm>
            <a:off x="1475590" y="1092592"/>
            <a:ext cx="28142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 2010 diaspora 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045CCEF3-0157-4F66-A0A2-A0AC2D07F189}"/>
              </a:ext>
            </a:extLst>
          </p:cNvPr>
          <p:cNvSpPr/>
          <p:nvPr/>
        </p:nvSpPr>
        <p:spPr>
          <a:xfrm>
            <a:off x="7803713" y="1092592"/>
            <a:ext cx="33814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92D050"/>
                </a:solidFill>
                <a:latin typeface="Calibri Light" panose="020F0302020204030204" pitchFamily="34" charset="0"/>
              </a:rPr>
              <a:t>POST 2010 diaspora </a:t>
            </a:r>
          </a:p>
        </p:txBody>
      </p:sp>
    </p:spTree>
    <p:extLst>
      <p:ext uri="{BB962C8B-B14F-4D97-AF65-F5344CB8AC3E}">
        <p14:creationId xmlns:p14="http://schemas.microsoft.com/office/powerpoint/2010/main" val="139250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hteck 78">
            <a:extLst>
              <a:ext uri="{FF2B5EF4-FFF2-40B4-BE49-F238E27FC236}">
                <a16:creationId xmlns:a16="http://schemas.microsoft.com/office/drawing/2014/main" id="{7AC06DC1-1C1C-4F66-98B7-790F153CF60F}"/>
              </a:ext>
            </a:extLst>
          </p:cNvPr>
          <p:cNvSpPr/>
          <p:nvPr/>
        </p:nvSpPr>
        <p:spPr bwMode="gray">
          <a:xfrm>
            <a:off x="3996349" y="4632909"/>
            <a:ext cx="2478933" cy="539999"/>
          </a:xfrm>
          <a:prstGeom prst="rect">
            <a:avLst/>
          </a:prstGeom>
        </p:spPr>
        <p:txBody>
          <a:bodyPr wrap="square" lIns="72000" tIns="0" rIns="0" bIns="0" anchor="b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60%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light travelers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</a:t>
            </a:r>
          </a:p>
        </p:txBody>
      </p:sp>
      <p:sp>
        <p:nvSpPr>
          <p:cNvPr id="266" name="Freeform 6">
            <a:extLst>
              <a:ext uri="{FF2B5EF4-FFF2-40B4-BE49-F238E27FC236}">
                <a16:creationId xmlns:a16="http://schemas.microsoft.com/office/drawing/2014/main" id="{70BCBBAD-374A-4F67-B09F-7C988547AA79}"/>
              </a:ext>
            </a:extLst>
          </p:cNvPr>
          <p:cNvSpPr>
            <a:spLocks/>
          </p:cNvSpPr>
          <p:nvPr/>
        </p:nvSpPr>
        <p:spPr bwMode="gray">
          <a:xfrm rot="12884743">
            <a:off x="4357469" y="2493727"/>
            <a:ext cx="687913" cy="570072"/>
          </a:xfrm>
          <a:custGeom>
            <a:avLst/>
            <a:gdLst>
              <a:gd name="T0" fmla="*/ 163 w 264"/>
              <a:gd name="T1" fmla="*/ 88 h 219"/>
              <a:gd name="T2" fmla="*/ 95 w 264"/>
              <a:gd name="T3" fmla="*/ 0 h 219"/>
              <a:gd name="T4" fmla="*/ 76 w 264"/>
              <a:gd name="T5" fmla="*/ 0 h 219"/>
              <a:gd name="T6" fmla="*/ 111 w 264"/>
              <a:gd name="T7" fmla="*/ 92 h 219"/>
              <a:gd name="T8" fmla="*/ 39 w 264"/>
              <a:gd name="T9" fmla="*/ 98 h 219"/>
              <a:gd name="T10" fmla="*/ 13 w 264"/>
              <a:gd name="T11" fmla="*/ 72 h 219"/>
              <a:gd name="T12" fmla="*/ 0 w 264"/>
              <a:gd name="T13" fmla="*/ 72 h 219"/>
              <a:gd name="T14" fmla="*/ 11 w 264"/>
              <a:gd name="T15" fmla="*/ 110 h 219"/>
              <a:gd name="T16" fmla="*/ 0 w 264"/>
              <a:gd name="T17" fmla="*/ 147 h 219"/>
              <a:gd name="T18" fmla="*/ 13 w 264"/>
              <a:gd name="T19" fmla="*/ 147 h 219"/>
              <a:gd name="T20" fmla="*/ 39 w 264"/>
              <a:gd name="T21" fmla="*/ 121 h 219"/>
              <a:gd name="T22" fmla="*/ 111 w 264"/>
              <a:gd name="T23" fmla="*/ 127 h 219"/>
              <a:gd name="T24" fmla="*/ 76 w 264"/>
              <a:gd name="T25" fmla="*/ 219 h 219"/>
              <a:gd name="T26" fmla="*/ 95 w 264"/>
              <a:gd name="T27" fmla="*/ 219 h 219"/>
              <a:gd name="T28" fmla="*/ 163 w 264"/>
              <a:gd name="T29" fmla="*/ 132 h 219"/>
              <a:gd name="T30" fmla="*/ 264 w 264"/>
              <a:gd name="T31" fmla="*/ 110 h 219"/>
              <a:gd name="T32" fmla="*/ 163 w 264"/>
              <a:gd name="T33" fmla="*/ 8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4" h="219">
                <a:moveTo>
                  <a:pt x="163" y="88"/>
                </a:moveTo>
                <a:cubicBezTo>
                  <a:pt x="95" y="0"/>
                  <a:pt x="95" y="0"/>
                  <a:pt x="95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39" y="98"/>
                  <a:pt x="39" y="98"/>
                  <a:pt x="39" y="98"/>
                </a:cubicBezTo>
                <a:cubicBezTo>
                  <a:pt x="13" y="72"/>
                  <a:pt x="13" y="72"/>
                  <a:pt x="13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0" y="147"/>
                  <a:pt x="0" y="147"/>
                  <a:pt x="0" y="147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76" y="219"/>
                  <a:pt x="76" y="219"/>
                  <a:pt x="76" y="219"/>
                </a:cubicBezTo>
                <a:cubicBezTo>
                  <a:pt x="95" y="219"/>
                  <a:pt x="95" y="219"/>
                  <a:pt x="95" y="219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239" y="134"/>
                  <a:pt x="264" y="110"/>
                  <a:pt x="264" y="110"/>
                </a:cubicBezTo>
                <a:cubicBezTo>
                  <a:pt x="264" y="110"/>
                  <a:pt x="239" y="85"/>
                  <a:pt x="163" y="8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267" name="Rechteck 95">
            <a:extLst>
              <a:ext uri="{FF2B5EF4-FFF2-40B4-BE49-F238E27FC236}">
                <a16:creationId xmlns:a16="http://schemas.microsoft.com/office/drawing/2014/main" id="{34CC6975-1C77-4B0E-996E-317D43AEEAFA}"/>
              </a:ext>
            </a:extLst>
          </p:cNvPr>
          <p:cNvSpPr/>
          <p:nvPr/>
        </p:nvSpPr>
        <p:spPr bwMode="gray">
          <a:xfrm rot="12382141">
            <a:off x="4950034" y="3203349"/>
            <a:ext cx="1042390" cy="45719"/>
          </a:xfrm>
          <a:custGeom>
            <a:avLst/>
            <a:gdLst>
              <a:gd name="connsiteX0" fmla="*/ 0 w 3762839"/>
              <a:gd name="connsiteY0" fmla="*/ 0 h 95569"/>
              <a:gd name="connsiteX1" fmla="*/ 3762839 w 3762839"/>
              <a:gd name="connsiteY1" fmla="*/ 0 h 95569"/>
              <a:gd name="connsiteX2" fmla="*/ 3762839 w 3762839"/>
              <a:gd name="connsiteY2" fmla="*/ 95569 h 95569"/>
              <a:gd name="connsiteX3" fmla="*/ 0 w 3762839"/>
              <a:gd name="connsiteY3" fmla="*/ 95569 h 95569"/>
              <a:gd name="connsiteX4" fmla="*/ 0 w 3762839"/>
              <a:gd name="connsiteY4" fmla="*/ 0 h 95569"/>
              <a:gd name="connsiteX0" fmla="*/ 0 w 3762839"/>
              <a:gd name="connsiteY0" fmla="*/ 0 h 95569"/>
              <a:gd name="connsiteX1" fmla="*/ 3762839 w 3762839"/>
              <a:gd name="connsiteY1" fmla="*/ 0 h 95569"/>
              <a:gd name="connsiteX2" fmla="*/ 3762839 w 3762839"/>
              <a:gd name="connsiteY2" fmla="*/ 95569 h 95569"/>
              <a:gd name="connsiteX3" fmla="*/ 0 w 3762839"/>
              <a:gd name="connsiteY3" fmla="*/ 0 h 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839" h="95569">
                <a:moveTo>
                  <a:pt x="0" y="0"/>
                </a:moveTo>
                <a:lnTo>
                  <a:pt x="3762839" y="0"/>
                </a:lnTo>
                <a:lnTo>
                  <a:pt x="3762839" y="9556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  <a:alpha val="45000"/>
            </a:sys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268" name="Rechteck 78">
            <a:extLst>
              <a:ext uri="{FF2B5EF4-FFF2-40B4-BE49-F238E27FC236}">
                <a16:creationId xmlns:a16="http://schemas.microsoft.com/office/drawing/2014/main" id="{8B0FDEA7-B1BD-4E97-B1B9-B1E5306C3BF3}"/>
              </a:ext>
            </a:extLst>
          </p:cNvPr>
          <p:cNvSpPr/>
          <p:nvPr/>
        </p:nvSpPr>
        <p:spPr bwMode="gray">
          <a:xfrm>
            <a:off x="3454005" y="1388216"/>
            <a:ext cx="2741472" cy="527674"/>
          </a:xfrm>
          <a:prstGeom prst="rect">
            <a:avLst/>
          </a:prstGeom>
        </p:spPr>
        <p:txBody>
          <a:bodyPr wrap="square" lIns="72000" tIns="0" rIns="0" bIns="0" anchor="b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/>
              </a:rPr>
              <a:t>81% </a:t>
            </a:r>
            <a:r>
              <a:rPr lang="en-US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+mn-ea"/>
              </a:rPr>
              <a:t>travelling with the same frequency to homeland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7E4856-1572-4CBD-800C-6FBCB39EA87C}"/>
              </a:ext>
            </a:extLst>
          </p:cNvPr>
          <p:cNvGrpSpPr/>
          <p:nvPr/>
        </p:nvGrpSpPr>
        <p:grpSpPr>
          <a:xfrm>
            <a:off x="1078231" y="1601692"/>
            <a:ext cx="2418547" cy="3939385"/>
            <a:chOff x="1078231" y="1601692"/>
            <a:chExt cx="2418547" cy="3939385"/>
          </a:xfrm>
        </p:grpSpPr>
        <p:sp>
          <p:nvSpPr>
            <p:cNvPr id="276" name="Textfeld 23">
              <a:extLst>
                <a:ext uri="{FF2B5EF4-FFF2-40B4-BE49-F238E27FC236}">
                  <a16:creationId xmlns:a16="http://schemas.microsoft.com/office/drawing/2014/main" id="{947EE16E-5EDE-4144-9949-28B17E030BB1}"/>
                </a:ext>
              </a:extLst>
            </p:cNvPr>
            <p:cNvSpPr txBox="1"/>
            <p:nvPr/>
          </p:nvSpPr>
          <p:spPr bwMode="gray">
            <a:xfrm>
              <a:off x="1935187" y="3563617"/>
              <a:ext cx="1279055" cy="468000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Bebas Neue" panose="020B0506020202020201" pitchFamily="34" charset="0"/>
                  <a:ea typeface="+mn-ea"/>
                </a:rPr>
                <a:t>30%</a:t>
              </a:r>
            </a:p>
          </p:txBody>
        </p:sp>
        <p:sp>
          <p:nvSpPr>
            <p:cNvPr id="278" name="Textfeld 25">
              <a:extLst>
                <a:ext uri="{FF2B5EF4-FFF2-40B4-BE49-F238E27FC236}">
                  <a16:creationId xmlns:a16="http://schemas.microsoft.com/office/drawing/2014/main" id="{FCE6F150-4F91-4D2A-AD5F-D0CB42FA5CA5}"/>
                </a:ext>
              </a:extLst>
            </p:cNvPr>
            <p:cNvSpPr txBox="1"/>
            <p:nvPr/>
          </p:nvSpPr>
          <p:spPr bwMode="gray">
            <a:xfrm>
              <a:off x="1992356" y="2049940"/>
              <a:ext cx="1279055" cy="471794"/>
            </a:xfrm>
            <a:prstGeom prst="rect">
              <a:avLst/>
            </a:prstGeom>
            <a:noFill/>
          </p:spPr>
          <p:txBody>
            <a:bodyPr wrap="square" lIns="72000" tIns="36000" rIns="108000" bIns="7200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Calibri Light"/>
                  <a:ea typeface="+mn-ea"/>
                </a:rPr>
                <a:t>Family reasons </a:t>
              </a:r>
            </a:p>
          </p:txBody>
        </p:sp>
        <p:sp>
          <p:nvSpPr>
            <p:cNvPr id="279" name="Textfeld 26">
              <a:extLst>
                <a:ext uri="{FF2B5EF4-FFF2-40B4-BE49-F238E27FC236}">
                  <a16:creationId xmlns:a16="http://schemas.microsoft.com/office/drawing/2014/main" id="{B9FCAA5C-905B-4F19-AFD8-7B5DCB41C4C4}"/>
                </a:ext>
              </a:extLst>
            </p:cNvPr>
            <p:cNvSpPr txBox="1"/>
            <p:nvPr/>
          </p:nvSpPr>
          <p:spPr bwMode="gray">
            <a:xfrm>
              <a:off x="2003491" y="1601692"/>
              <a:ext cx="1279055" cy="468000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</a:rPr>
                <a:t>33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</a:rPr>
                <a:t>%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</a:endParaRPr>
            </a:p>
          </p:txBody>
        </p:sp>
        <p:sp>
          <p:nvSpPr>
            <p:cNvPr id="281" name="Textfeld 28">
              <a:extLst>
                <a:ext uri="{FF2B5EF4-FFF2-40B4-BE49-F238E27FC236}">
                  <a16:creationId xmlns:a16="http://schemas.microsoft.com/office/drawing/2014/main" id="{2A538E40-E37F-4FDC-B617-B671C87B6A89}"/>
                </a:ext>
              </a:extLst>
            </p:cNvPr>
            <p:cNvSpPr txBox="1"/>
            <p:nvPr/>
          </p:nvSpPr>
          <p:spPr bwMode="gray">
            <a:xfrm>
              <a:off x="1798510" y="3011247"/>
              <a:ext cx="1698268" cy="609345"/>
            </a:xfrm>
            <a:prstGeom prst="rect">
              <a:avLst/>
            </a:prstGeom>
            <a:noFill/>
          </p:spPr>
          <p:txBody>
            <a:bodyPr wrap="square" lIns="72000" tIns="36000" rIns="108000" bIns="7200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Calibri Light"/>
                  <a:ea typeface="+mn-ea"/>
                </a:rPr>
                <a:t>Professional reasons </a:t>
              </a:r>
            </a:p>
          </p:txBody>
        </p:sp>
        <p:sp>
          <p:nvSpPr>
            <p:cNvPr id="282" name="Textfeld 29">
              <a:extLst>
                <a:ext uri="{FF2B5EF4-FFF2-40B4-BE49-F238E27FC236}">
                  <a16:creationId xmlns:a16="http://schemas.microsoft.com/office/drawing/2014/main" id="{E0910194-94FD-4EE2-AFBB-FD89C951DE7F}"/>
                </a:ext>
              </a:extLst>
            </p:cNvPr>
            <p:cNvSpPr txBox="1"/>
            <p:nvPr/>
          </p:nvSpPr>
          <p:spPr bwMode="gray">
            <a:xfrm>
              <a:off x="1970443" y="2575416"/>
              <a:ext cx="1279055" cy="468000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Bebas Neue" panose="020B0506020202020201" pitchFamily="34" charset="0"/>
                  <a:ea typeface="+mn-ea"/>
                </a:rPr>
                <a:t>25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</a:rPr>
                <a:t>%</a:t>
              </a:r>
            </a:p>
          </p:txBody>
        </p:sp>
        <p:cxnSp>
          <p:nvCxnSpPr>
            <p:cNvPr id="283" name="Gerade Verbindung 6">
              <a:extLst>
                <a:ext uri="{FF2B5EF4-FFF2-40B4-BE49-F238E27FC236}">
                  <a16:creationId xmlns:a16="http://schemas.microsoft.com/office/drawing/2014/main" id="{9DAD6276-5AD7-4813-8DCE-1B6EF54051E2}"/>
                </a:ext>
              </a:extLst>
            </p:cNvPr>
            <p:cNvCxnSpPr/>
            <p:nvPr/>
          </p:nvCxnSpPr>
          <p:spPr bwMode="gray">
            <a:xfrm flipH="1">
              <a:off x="1962459" y="2335738"/>
              <a:ext cx="1331223" cy="0"/>
            </a:xfrm>
            <a:prstGeom prst="line">
              <a:avLst/>
            </a:prstGeom>
            <a:noFill/>
            <a:ln w="6350" cap="flat" cmpd="sng" algn="ctr">
              <a:solidFill>
                <a:srgbClr val="3498DB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cxnSp>
          <p:nvCxnSpPr>
            <p:cNvPr id="284" name="Gerade Verbindung 6">
              <a:extLst>
                <a:ext uri="{FF2B5EF4-FFF2-40B4-BE49-F238E27FC236}">
                  <a16:creationId xmlns:a16="http://schemas.microsoft.com/office/drawing/2014/main" id="{9BF6C8FA-B27D-4DD0-91AD-CE5D813E4D62}"/>
                </a:ext>
              </a:extLst>
            </p:cNvPr>
            <p:cNvCxnSpPr/>
            <p:nvPr/>
          </p:nvCxnSpPr>
          <p:spPr bwMode="gray">
            <a:xfrm flipH="1">
              <a:off x="1933082" y="3326422"/>
              <a:ext cx="1331223" cy="0"/>
            </a:xfrm>
            <a:prstGeom prst="line">
              <a:avLst/>
            </a:prstGeom>
            <a:noFill/>
            <a:ln w="6350" cap="flat" cmpd="sng" algn="ctr">
              <a:solidFill>
                <a:srgbClr val="3498DB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sp>
          <p:nvSpPr>
            <p:cNvPr id="285" name="Textfeld 22">
              <a:extLst>
                <a:ext uri="{FF2B5EF4-FFF2-40B4-BE49-F238E27FC236}">
                  <a16:creationId xmlns:a16="http://schemas.microsoft.com/office/drawing/2014/main" id="{3B516529-E015-4A6E-AEC5-F8EAF5DCF86B}"/>
                </a:ext>
              </a:extLst>
            </p:cNvPr>
            <p:cNvSpPr txBox="1"/>
            <p:nvPr/>
          </p:nvSpPr>
          <p:spPr bwMode="gray">
            <a:xfrm>
              <a:off x="1912136" y="4023559"/>
              <a:ext cx="1279055" cy="476170"/>
            </a:xfrm>
            <a:prstGeom prst="rect">
              <a:avLst/>
            </a:prstGeom>
            <a:noFill/>
          </p:spPr>
          <p:txBody>
            <a:bodyPr wrap="square" lIns="72000" tIns="72000" rIns="108000" bIns="7200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Calibri Light"/>
                  <a:ea typeface="+mn-ea"/>
                </a:rPr>
                <a:t>Ticket price </a:t>
              </a:r>
            </a:p>
          </p:txBody>
        </p:sp>
        <p:sp>
          <p:nvSpPr>
            <p:cNvPr id="287" name="Textfeld 23">
              <a:extLst>
                <a:ext uri="{FF2B5EF4-FFF2-40B4-BE49-F238E27FC236}">
                  <a16:creationId xmlns:a16="http://schemas.microsoft.com/office/drawing/2014/main" id="{45A7135A-7EE6-45D3-8E37-BD2BCE504D56}"/>
                </a:ext>
              </a:extLst>
            </p:cNvPr>
            <p:cNvSpPr txBox="1"/>
            <p:nvPr/>
          </p:nvSpPr>
          <p:spPr bwMode="gray">
            <a:xfrm>
              <a:off x="1944834" y="4623952"/>
              <a:ext cx="1279055" cy="468000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Bebas Neue" panose="020B0506020202020201" pitchFamily="34" charset="0"/>
                  <a:ea typeface="+mn-ea"/>
                </a:rPr>
                <a:t>13%</a:t>
              </a:r>
            </a:p>
          </p:txBody>
        </p:sp>
        <p:cxnSp>
          <p:nvCxnSpPr>
            <p:cNvPr id="288" name="Gerade Verbindung 6">
              <a:extLst>
                <a:ext uri="{FF2B5EF4-FFF2-40B4-BE49-F238E27FC236}">
                  <a16:creationId xmlns:a16="http://schemas.microsoft.com/office/drawing/2014/main" id="{629D8D4E-8C43-4E6E-828E-EBC428D5FEFE}"/>
                </a:ext>
              </a:extLst>
            </p:cNvPr>
            <p:cNvCxnSpPr/>
            <p:nvPr/>
          </p:nvCxnSpPr>
          <p:spPr bwMode="gray">
            <a:xfrm flipH="1">
              <a:off x="1926139" y="4342749"/>
              <a:ext cx="1331223" cy="0"/>
            </a:xfrm>
            <a:prstGeom prst="line">
              <a:avLst/>
            </a:prstGeom>
            <a:noFill/>
            <a:ln w="6350" cap="flat" cmpd="sng" algn="ctr">
              <a:solidFill>
                <a:srgbClr val="3498DB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pic>
          <p:nvPicPr>
            <p:cNvPr id="2050" name="Picture 2" descr="Image result for family icons">
              <a:extLst>
                <a:ext uri="{FF2B5EF4-FFF2-40B4-BE49-F238E27FC236}">
                  <a16:creationId xmlns:a16="http://schemas.microsoft.com/office/drawing/2014/main" id="{77DB8527-5B9A-493F-8051-1AB8C7788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76" y="1744879"/>
              <a:ext cx="784018" cy="52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briefcase icon">
              <a:extLst>
                <a:ext uri="{FF2B5EF4-FFF2-40B4-BE49-F238E27FC236}">
                  <a16:creationId xmlns:a16="http://schemas.microsoft.com/office/drawing/2014/main" id="{B80CDADD-7474-48F3-87BE-40EF986CD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31" y="2590673"/>
              <a:ext cx="746399" cy="74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price icon">
              <a:extLst>
                <a:ext uri="{FF2B5EF4-FFF2-40B4-BE49-F238E27FC236}">
                  <a16:creationId xmlns:a16="http://schemas.microsoft.com/office/drawing/2014/main" id="{C2346D63-DE44-4C8F-8D76-390CCC4B1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21" y="3507066"/>
              <a:ext cx="796570" cy="814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route options icon">
              <a:extLst>
                <a:ext uri="{FF2B5EF4-FFF2-40B4-BE49-F238E27FC236}">
                  <a16:creationId xmlns:a16="http://schemas.microsoft.com/office/drawing/2014/main" id="{DBF0B6E2-F22D-4C8C-AFA2-4E11708A5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382" y="4609688"/>
              <a:ext cx="766103" cy="76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9" name="Textfeld 22">
              <a:extLst>
                <a:ext uri="{FF2B5EF4-FFF2-40B4-BE49-F238E27FC236}">
                  <a16:creationId xmlns:a16="http://schemas.microsoft.com/office/drawing/2014/main" id="{FB2922AB-70AE-4E4A-83D9-2F26B01584DC}"/>
                </a:ext>
              </a:extLst>
            </p:cNvPr>
            <p:cNvSpPr txBox="1"/>
            <p:nvPr/>
          </p:nvSpPr>
          <p:spPr bwMode="gray">
            <a:xfrm>
              <a:off x="1933082" y="5064907"/>
              <a:ext cx="1279055" cy="476170"/>
            </a:xfrm>
            <a:prstGeom prst="rect">
              <a:avLst/>
            </a:prstGeom>
            <a:noFill/>
          </p:spPr>
          <p:txBody>
            <a:bodyPr wrap="square" lIns="72000" tIns="72000" rIns="108000" bIns="7200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Calibri Light"/>
                  <a:ea typeface="+mn-ea"/>
                </a:rPr>
                <a:t>Route options </a:t>
              </a:r>
            </a:p>
          </p:txBody>
        </p:sp>
      </p:grp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C70198B-7F93-4F29-A469-FB50F2D21620}"/>
              </a:ext>
            </a:extLst>
          </p:cNvPr>
          <p:cNvCxnSpPr>
            <a:cxnSpLocks/>
          </p:cNvCxnSpPr>
          <p:nvPr/>
        </p:nvCxnSpPr>
        <p:spPr bwMode="auto">
          <a:xfrm>
            <a:off x="6633706" y="1789973"/>
            <a:ext cx="22161" cy="4451161"/>
          </a:xfrm>
          <a:prstGeom prst="line">
            <a:avLst/>
          </a:prstGeom>
          <a:noFill/>
          <a:ln w="9525" cap="flat" cmpd="sng" algn="ctr">
            <a:solidFill>
              <a:srgbClr val="3498DB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F615EDC2-CE5F-4068-AB26-6F5DBB4611EF}"/>
              </a:ext>
            </a:extLst>
          </p:cNvPr>
          <p:cNvSpPr/>
          <p:nvPr/>
        </p:nvSpPr>
        <p:spPr>
          <a:xfrm>
            <a:off x="3781348" y="4241666"/>
            <a:ext cx="281429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 2010 diaspora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504A9B-AC79-4476-A3A4-CD46BEBA1EE1}"/>
              </a:ext>
            </a:extLst>
          </p:cNvPr>
          <p:cNvSpPr/>
          <p:nvPr/>
        </p:nvSpPr>
        <p:spPr>
          <a:xfrm>
            <a:off x="6663229" y="4252155"/>
            <a:ext cx="30446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92D050"/>
                </a:solidFill>
                <a:latin typeface="Calibri Light" panose="020F0302020204030204" pitchFamily="34" charset="0"/>
              </a:rPr>
              <a:t>POST 2010  diaspora </a:t>
            </a:r>
          </a:p>
        </p:txBody>
      </p: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0C6C9BF-34C4-4CBA-9888-51370F8BF4C4}"/>
              </a:ext>
            </a:extLst>
          </p:cNvPr>
          <p:cNvGrpSpPr/>
          <p:nvPr/>
        </p:nvGrpSpPr>
        <p:grpSpPr bwMode="gray">
          <a:xfrm>
            <a:off x="6088242" y="849654"/>
            <a:ext cx="3151294" cy="4546811"/>
            <a:chOff x="5240200" y="764034"/>
            <a:chExt cx="3426406" cy="4546811"/>
          </a:xfrm>
        </p:grpSpPr>
        <p:sp>
          <p:nvSpPr>
            <p:cNvPr id="144" name="Freeform 76">
              <a:extLst>
                <a:ext uri="{FF2B5EF4-FFF2-40B4-BE49-F238E27FC236}">
                  <a16:creationId xmlns:a16="http://schemas.microsoft.com/office/drawing/2014/main" id="{D72B784E-7E18-4D3B-9793-B9F0EAF9011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00739" y="3145677"/>
              <a:ext cx="701709" cy="700138"/>
            </a:xfrm>
            <a:custGeom>
              <a:avLst/>
              <a:gdLst>
                <a:gd name="T0" fmla="*/ 155 w 189"/>
                <a:gd name="T1" fmla="*/ 22 h 189"/>
                <a:gd name="T2" fmla="*/ 94 w 189"/>
                <a:gd name="T3" fmla="*/ 0 h 189"/>
                <a:gd name="T4" fmla="*/ 32 w 189"/>
                <a:gd name="T5" fmla="*/ 22 h 189"/>
                <a:gd name="T6" fmla="*/ 0 w 189"/>
                <a:gd name="T7" fmla="*/ 95 h 189"/>
                <a:gd name="T8" fmla="*/ 32 w 189"/>
                <a:gd name="T9" fmla="*/ 167 h 189"/>
                <a:gd name="T10" fmla="*/ 94 w 189"/>
                <a:gd name="T11" fmla="*/ 189 h 189"/>
                <a:gd name="T12" fmla="*/ 155 w 189"/>
                <a:gd name="T13" fmla="*/ 22 h 189"/>
                <a:gd name="T14" fmla="*/ 142 w 189"/>
                <a:gd name="T15" fmla="*/ 89 h 189"/>
                <a:gd name="T16" fmla="*/ 150 w 189"/>
                <a:gd name="T17" fmla="*/ 28 h 189"/>
                <a:gd name="T18" fmla="*/ 94 w 189"/>
                <a:gd name="T19" fmla="*/ 179 h 189"/>
                <a:gd name="T20" fmla="*/ 94 w 189"/>
                <a:gd name="T21" fmla="*/ 146 h 189"/>
                <a:gd name="T22" fmla="*/ 94 w 189"/>
                <a:gd name="T23" fmla="*/ 179 h 189"/>
                <a:gd name="T24" fmla="*/ 145 w 189"/>
                <a:gd name="T25" fmla="*/ 166 h 189"/>
                <a:gd name="T26" fmla="*/ 130 w 189"/>
                <a:gd name="T27" fmla="*/ 156 h 189"/>
                <a:gd name="T28" fmla="*/ 43 w 189"/>
                <a:gd name="T29" fmla="*/ 166 h 189"/>
                <a:gd name="T30" fmla="*/ 77 w 189"/>
                <a:gd name="T31" fmla="*/ 181 h 189"/>
                <a:gd name="T32" fmla="*/ 59 w 189"/>
                <a:gd name="T33" fmla="*/ 147 h 189"/>
                <a:gd name="T34" fmla="*/ 139 w 189"/>
                <a:gd name="T35" fmla="*/ 96 h 189"/>
                <a:gd name="T36" fmla="*/ 94 w 189"/>
                <a:gd name="T37" fmla="*/ 140 h 189"/>
                <a:gd name="T38" fmla="*/ 58 w 189"/>
                <a:gd name="T39" fmla="*/ 42 h 189"/>
                <a:gd name="T40" fmla="*/ 130 w 189"/>
                <a:gd name="T41" fmla="*/ 41 h 189"/>
                <a:gd name="T42" fmla="*/ 50 w 189"/>
                <a:gd name="T43" fmla="*/ 89 h 189"/>
                <a:gd name="T44" fmla="*/ 94 w 189"/>
                <a:gd name="T45" fmla="*/ 7 h 189"/>
                <a:gd name="T46" fmla="*/ 127 w 189"/>
                <a:gd name="T47" fmla="*/ 35 h 189"/>
                <a:gd name="T48" fmla="*/ 61 w 189"/>
                <a:gd name="T49" fmla="*/ 35 h 189"/>
                <a:gd name="T50" fmla="*/ 145 w 189"/>
                <a:gd name="T51" fmla="*/ 23 h 189"/>
                <a:gd name="T52" fmla="*/ 116 w 189"/>
                <a:gd name="T53" fmla="*/ 10 h 189"/>
                <a:gd name="T54" fmla="*/ 57 w 189"/>
                <a:gd name="T55" fmla="*/ 33 h 189"/>
                <a:gd name="T56" fmla="*/ 73 w 189"/>
                <a:gd name="T57" fmla="*/ 10 h 189"/>
                <a:gd name="T58" fmla="*/ 38 w 189"/>
                <a:gd name="T59" fmla="*/ 28 h 189"/>
                <a:gd name="T60" fmla="*/ 46 w 189"/>
                <a:gd name="T61" fmla="*/ 89 h 189"/>
                <a:gd name="T62" fmla="*/ 38 w 189"/>
                <a:gd name="T63" fmla="*/ 28 h 189"/>
                <a:gd name="T64" fmla="*/ 46 w 189"/>
                <a:gd name="T65" fmla="*/ 96 h 189"/>
                <a:gd name="T66" fmla="*/ 38 w 189"/>
                <a:gd name="T67" fmla="*/ 161 h 189"/>
                <a:gd name="T68" fmla="*/ 150 w 189"/>
                <a:gd name="T69" fmla="*/ 162 h 189"/>
                <a:gd name="T70" fmla="*/ 143 w 189"/>
                <a:gd name="T71" fmla="*/ 96 h 189"/>
                <a:gd name="T72" fmla="*/ 150 w 189"/>
                <a:gd name="T73" fmla="*/ 1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89">
                  <a:moveTo>
                    <a:pt x="155" y="22"/>
                  </a:move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39" y="9"/>
                    <a:pt x="117" y="0"/>
                    <a:pt x="94" y="0"/>
                  </a:cubicBezTo>
                  <a:cubicBezTo>
                    <a:pt x="71" y="0"/>
                    <a:pt x="50" y="9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12" y="40"/>
                    <a:pt x="0" y="66"/>
                    <a:pt x="0" y="95"/>
                  </a:cubicBezTo>
                  <a:cubicBezTo>
                    <a:pt x="0" y="124"/>
                    <a:pt x="12" y="149"/>
                    <a:pt x="33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49" y="181"/>
                    <a:pt x="71" y="189"/>
                    <a:pt x="94" y="189"/>
                  </a:cubicBezTo>
                  <a:cubicBezTo>
                    <a:pt x="146" y="189"/>
                    <a:pt x="189" y="147"/>
                    <a:pt x="189" y="95"/>
                  </a:cubicBezTo>
                  <a:cubicBezTo>
                    <a:pt x="189" y="66"/>
                    <a:pt x="176" y="40"/>
                    <a:pt x="155" y="22"/>
                  </a:cubicBezTo>
                  <a:close/>
                  <a:moveTo>
                    <a:pt x="181" y="89"/>
                  </a:moveTo>
                  <a:cubicBezTo>
                    <a:pt x="142" y="89"/>
                    <a:pt x="142" y="89"/>
                    <a:pt x="142" y="89"/>
                  </a:cubicBezTo>
                  <a:cubicBezTo>
                    <a:pt x="142" y="70"/>
                    <a:pt x="139" y="53"/>
                    <a:pt x="134" y="39"/>
                  </a:cubicBezTo>
                  <a:cubicBezTo>
                    <a:pt x="140" y="36"/>
                    <a:pt x="145" y="32"/>
                    <a:pt x="150" y="28"/>
                  </a:cubicBezTo>
                  <a:cubicBezTo>
                    <a:pt x="168" y="42"/>
                    <a:pt x="180" y="64"/>
                    <a:pt x="181" y="89"/>
                  </a:cubicBezTo>
                  <a:close/>
                  <a:moveTo>
                    <a:pt x="94" y="179"/>
                  </a:moveTo>
                  <a:cubicBezTo>
                    <a:pt x="82" y="179"/>
                    <a:pt x="70" y="169"/>
                    <a:pt x="62" y="153"/>
                  </a:cubicBezTo>
                  <a:cubicBezTo>
                    <a:pt x="72" y="149"/>
                    <a:pt x="83" y="146"/>
                    <a:pt x="94" y="146"/>
                  </a:cubicBezTo>
                  <a:cubicBezTo>
                    <a:pt x="105" y="146"/>
                    <a:pt x="116" y="149"/>
                    <a:pt x="126" y="154"/>
                  </a:cubicBezTo>
                  <a:cubicBezTo>
                    <a:pt x="118" y="169"/>
                    <a:pt x="107" y="179"/>
                    <a:pt x="94" y="179"/>
                  </a:cubicBezTo>
                  <a:close/>
                  <a:moveTo>
                    <a:pt x="130" y="156"/>
                  </a:moveTo>
                  <a:cubicBezTo>
                    <a:pt x="135" y="159"/>
                    <a:pt x="140" y="162"/>
                    <a:pt x="145" y="166"/>
                  </a:cubicBezTo>
                  <a:cubicBezTo>
                    <a:pt x="135" y="173"/>
                    <a:pt x="123" y="178"/>
                    <a:pt x="111" y="181"/>
                  </a:cubicBezTo>
                  <a:cubicBezTo>
                    <a:pt x="118" y="175"/>
                    <a:pt x="125" y="167"/>
                    <a:pt x="130" y="156"/>
                  </a:cubicBezTo>
                  <a:close/>
                  <a:moveTo>
                    <a:pt x="77" y="181"/>
                  </a:moveTo>
                  <a:cubicBezTo>
                    <a:pt x="65" y="178"/>
                    <a:pt x="53" y="173"/>
                    <a:pt x="43" y="166"/>
                  </a:cubicBezTo>
                  <a:cubicBezTo>
                    <a:pt x="48" y="162"/>
                    <a:pt x="53" y="158"/>
                    <a:pt x="58" y="155"/>
                  </a:cubicBezTo>
                  <a:cubicBezTo>
                    <a:pt x="63" y="167"/>
                    <a:pt x="70" y="175"/>
                    <a:pt x="77" y="181"/>
                  </a:cubicBezTo>
                  <a:close/>
                  <a:moveTo>
                    <a:pt x="94" y="140"/>
                  </a:moveTo>
                  <a:cubicBezTo>
                    <a:pt x="82" y="140"/>
                    <a:pt x="70" y="142"/>
                    <a:pt x="59" y="147"/>
                  </a:cubicBezTo>
                  <a:cubicBezTo>
                    <a:pt x="54" y="133"/>
                    <a:pt x="50" y="115"/>
                    <a:pt x="50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9" y="115"/>
                    <a:pt x="135" y="133"/>
                    <a:pt x="129" y="147"/>
                  </a:cubicBezTo>
                  <a:cubicBezTo>
                    <a:pt x="118" y="142"/>
                    <a:pt x="106" y="140"/>
                    <a:pt x="94" y="140"/>
                  </a:cubicBezTo>
                  <a:close/>
                  <a:moveTo>
                    <a:pt x="50" y="89"/>
                  </a:moveTo>
                  <a:cubicBezTo>
                    <a:pt x="50" y="71"/>
                    <a:pt x="53" y="55"/>
                    <a:pt x="58" y="42"/>
                  </a:cubicBezTo>
                  <a:cubicBezTo>
                    <a:pt x="69" y="47"/>
                    <a:pt x="81" y="50"/>
                    <a:pt x="94" y="50"/>
                  </a:cubicBezTo>
                  <a:cubicBezTo>
                    <a:pt x="107" y="50"/>
                    <a:pt x="119" y="47"/>
                    <a:pt x="130" y="41"/>
                  </a:cubicBezTo>
                  <a:cubicBezTo>
                    <a:pt x="135" y="55"/>
                    <a:pt x="138" y="71"/>
                    <a:pt x="139" y="89"/>
                  </a:cubicBezTo>
                  <a:lnTo>
                    <a:pt x="50" y="89"/>
                  </a:lnTo>
                  <a:close/>
                  <a:moveTo>
                    <a:pt x="91" y="7"/>
                  </a:moveTo>
                  <a:cubicBezTo>
                    <a:pt x="92" y="7"/>
                    <a:pt x="93" y="7"/>
                    <a:pt x="94" y="7"/>
                  </a:cubicBezTo>
                  <a:cubicBezTo>
                    <a:pt x="95" y="7"/>
                    <a:pt x="96" y="7"/>
                    <a:pt x="97" y="7"/>
                  </a:cubicBezTo>
                  <a:cubicBezTo>
                    <a:pt x="109" y="9"/>
                    <a:pt x="120" y="19"/>
                    <a:pt x="127" y="35"/>
                  </a:cubicBezTo>
                  <a:cubicBezTo>
                    <a:pt x="117" y="40"/>
                    <a:pt x="106" y="43"/>
                    <a:pt x="94" y="43"/>
                  </a:cubicBezTo>
                  <a:cubicBezTo>
                    <a:pt x="82" y="43"/>
                    <a:pt x="71" y="40"/>
                    <a:pt x="61" y="35"/>
                  </a:cubicBezTo>
                  <a:cubicBezTo>
                    <a:pt x="69" y="19"/>
                    <a:pt x="79" y="9"/>
                    <a:pt x="91" y="7"/>
                  </a:cubicBezTo>
                  <a:close/>
                  <a:moveTo>
                    <a:pt x="145" y="23"/>
                  </a:moveTo>
                  <a:cubicBezTo>
                    <a:pt x="140" y="27"/>
                    <a:pt x="136" y="30"/>
                    <a:pt x="131" y="33"/>
                  </a:cubicBezTo>
                  <a:cubicBezTo>
                    <a:pt x="127" y="24"/>
                    <a:pt x="122" y="16"/>
                    <a:pt x="116" y="10"/>
                  </a:cubicBezTo>
                  <a:cubicBezTo>
                    <a:pt x="126" y="13"/>
                    <a:pt x="136" y="17"/>
                    <a:pt x="145" y="23"/>
                  </a:cubicBezTo>
                  <a:close/>
                  <a:moveTo>
                    <a:pt x="57" y="33"/>
                  </a:moveTo>
                  <a:cubicBezTo>
                    <a:pt x="52" y="31"/>
                    <a:pt x="48" y="27"/>
                    <a:pt x="43" y="24"/>
                  </a:cubicBezTo>
                  <a:cubicBezTo>
                    <a:pt x="52" y="18"/>
                    <a:pt x="62" y="13"/>
                    <a:pt x="73" y="10"/>
                  </a:cubicBezTo>
                  <a:cubicBezTo>
                    <a:pt x="67" y="16"/>
                    <a:pt x="61" y="24"/>
                    <a:pt x="57" y="33"/>
                  </a:cubicBezTo>
                  <a:close/>
                  <a:moveTo>
                    <a:pt x="38" y="28"/>
                  </a:moveTo>
                  <a:cubicBezTo>
                    <a:pt x="43" y="33"/>
                    <a:pt x="49" y="36"/>
                    <a:pt x="55" y="40"/>
                  </a:cubicBezTo>
                  <a:cubicBezTo>
                    <a:pt x="50" y="54"/>
                    <a:pt x="46" y="70"/>
                    <a:pt x="46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9" y="64"/>
                    <a:pt x="20" y="43"/>
                    <a:pt x="38" y="28"/>
                  </a:cubicBezTo>
                  <a:close/>
                  <a:moveTo>
                    <a:pt x="7" y="96"/>
                  </a:moveTo>
                  <a:cubicBezTo>
                    <a:pt x="46" y="96"/>
                    <a:pt x="46" y="96"/>
                    <a:pt x="46" y="96"/>
                  </a:cubicBezTo>
                  <a:cubicBezTo>
                    <a:pt x="46" y="116"/>
                    <a:pt x="50" y="134"/>
                    <a:pt x="56" y="149"/>
                  </a:cubicBezTo>
                  <a:cubicBezTo>
                    <a:pt x="49" y="152"/>
                    <a:pt x="43" y="157"/>
                    <a:pt x="38" y="161"/>
                  </a:cubicBezTo>
                  <a:cubicBezTo>
                    <a:pt x="19" y="146"/>
                    <a:pt x="7" y="122"/>
                    <a:pt x="7" y="96"/>
                  </a:cubicBezTo>
                  <a:close/>
                  <a:moveTo>
                    <a:pt x="150" y="162"/>
                  </a:moveTo>
                  <a:cubicBezTo>
                    <a:pt x="145" y="157"/>
                    <a:pt x="139" y="153"/>
                    <a:pt x="133" y="149"/>
                  </a:cubicBezTo>
                  <a:cubicBezTo>
                    <a:pt x="139" y="134"/>
                    <a:pt x="142" y="116"/>
                    <a:pt x="143" y="96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1" y="122"/>
                    <a:pt x="169" y="146"/>
                    <a:pt x="150" y="16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dist="25400" dir="5400000" algn="ctr" rotWithShape="0">
                <a:srgbClr val="3498DB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endParaRPr>
            </a:p>
          </p:txBody>
        </p:sp>
        <p:sp>
          <p:nvSpPr>
            <p:cNvPr id="210" name="Rechteck 78">
              <a:extLst>
                <a:ext uri="{FF2B5EF4-FFF2-40B4-BE49-F238E27FC236}">
                  <a16:creationId xmlns:a16="http://schemas.microsoft.com/office/drawing/2014/main" id="{02733DDC-EF85-4A3E-BEAA-9DA8D05F3EC0}"/>
                </a:ext>
              </a:extLst>
            </p:cNvPr>
            <p:cNvSpPr/>
            <p:nvPr/>
          </p:nvSpPr>
          <p:spPr bwMode="gray">
            <a:xfrm>
              <a:off x="6091271" y="4770846"/>
              <a:ext cx="2575335" cy="539999"/>
            </a:xfrm>
            <a:prstGeom prst="rect">
              <a:avLst/>
            </a:prstGeom>
          </p:spPr>
          <p:txBody>
            <a:bodyPr wrap="square" lIns="72000" tIns="0" rIns="0" bIns="0" anchor="b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92D050"/>
                  </a:solidFill>
                  <a:latin typeface="Calibri Light" panose="020F0302020204030204" pitchFamily="34" charset="0"/>
                </a:rPr>
                <a:t>64%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rPr>
                <a:t>light travelers</a:t>
              </a:r>
            </a:p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endParaRPr>
            </a:p>
          </p:txBody>
        </p:sp>
        <p:grpSp>
          <p:nvGrpSpPr>
            <p:cNvPr id="150" name="Gruppieren 18">
              <a:extLst>
                <a:ext uri="{FF2B5EF4-FFF2-40B4-BE49-F238E27FC236}">
                  <a16:creationId xmlns:a16="http://schemas.microsoft.com/office/drawing/2014/main" id="{34ACD31D-8306-4393-AB76-9B08585D2D0F}"/>
                </a:ext>
              </a:extLst>
            </p:cNvPr>
            <p:cNvGrpSpPr/>
            <p:nvPr/>
          </p:nvGrpSpPr>
          <p:grpSpPr bwMode="gray">
            <a:xfrm>
              <a:off x="6320313" y="2109354"/>
              <a:ext cx="1512599" cy="923252"/>
              <a:chOff x="7888569" y="1746007"/>
              <a:chExt cx="1755930" cy="1071776"/>
            </a:xfrm>
          </p:grpSpPr>
          <p:sp>
            <p:nvSpPr>
              <p:cNvPr id="201" name="Freeform 6">
                <a:extLst>
                  <a:ext uri="{FF2B5EF4-FFF2-40B4-BE49-F238E27FC236}">
                    <a16:creationId xmlns:a16="http://schemas.microsoft.com/office/drawing/2014/main" id="{02857A0D-4552-4843-B868-4CB6CB3BA2E3}"/>
                  </a:ext>
                </a:extLst>
              </p:cNvPr>
              <p:cNvSpPr>
                <a:spLocks/>
              </p:cNvSpPr>
              <p:nvPr/>
            </p:nvSpPr>
            <p:spPr bwMode="gray">
              <a:xfrm rot="18816058">
                <a:off x="8914321" y="1814407"/>
                <a:ext cx="798578" cy="661778"/>
              </a:xfrm>
              <a:custGeom>
                <a:avLst/>
                <a:gdLst>
                  <a:gd name="T0" fmla="*/ 163 w 264"/>
                  <a:gd name="T1" fmla="*/ 88 h 219"/>
                  <a:gd name="T2" fmla="*/ 95 w 264"/>
                  <a:gd name="T3" fmla="*/ 0 h 219"/>
                  <a:gd name="T4" fmla="*/ 76 w 264"/>
                  <a:gd name="T5" fmla="*/ 0 h 219"/>
                  <a:gd name="T6" fmla="*/ 111 w 264"/>
                  <a:gd name="T7" fmla="*/ 92 h 219"/>
                  <a:gd name="T8" fmla="*/ 39 w 264"/>
                  <a:gd name="T9" fmla="*/ 98 h 219"/>
                  <a:gd name="T10" fmla="*/ 13 w 264"/>
                  <a:gd name="T11" fmla="*/ 72 h 219"/>
                  <a:gd name="T12" fmla="*/ 0 w 264"/>
                  <a:gd name="T13" fmla="*/ 72 h 219"/>
                  <a:gd name="T14" fmla="*/ 11 w 264"/>
                  <a:gd name="T15" fmla="*/ 110 h 219"/>
                  <a:gd name="T16" fmla="*/ 0 w 264"/>
                  <a:gd name="T17" fmla="*/ 147 h 219"/>
                  <a:gd name="T18" fmla="*/ 13 w 264"/>
                  <a:gd name="T19" fmla="*/ 147 h 219"/>
                  <a:gd name="T20" fmla="*/ 39 w 264"/>
                  <a:gd name="T21" fmla="*/ 121 h 219"/>
                  <a:gd name="T22" fmla="*/ 111 w 264"/>
                  <a:gd name="T23" fmla="*/ 127 h 219"/>
                  <a:gd name="T24" fmla="*/ 76 w 264"/>
                  <a:gd name="T25" fmla="*/ 219 h 219"/>
                  <a:gd name="T26" fmla="*/ 95 w 264"/>
                  <a:gd name="T27" fmla="*/ 219 h 219"/>
                  <a:gd name="T28" fmla="*/ 163 w 264"/>
                  <a:gd name="T29" fmla="*/ 132 h 219"/>
                  <a:gd name="T30" fmla="*/ 264 w 264"/>
                  <a:gd name="T31" fmla="*/ 110 h 219"/>
                  <a:gd name="T32" fmla="*/ 163 w 264"/>
                  <a:gd name="T33" fmla="*/ 8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219">
                    <a:moveTo>
                      <a:pt x="163" y="88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39" y="121"/>
                      <a:pt x="39" y="121"/>
                      <a:pt x="39" y="121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95" y="219"/>
                      <a:pt x="95" y="219"/>
                      <a:pt x="95" y="219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239" y="134"/>
                      <a:pt x="264" y="110"/>
                      <a:pt x="264" y="110"/>
                    </a:cubicBezTo>
                    <a:cubicBezTo>
                      <a:pt x="264" y="110"/>
                      <a:pt x="239" y="85"/>
                      <a:pt x="163" y="8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209" name="Rechteck 95">
                <a:extLst>
                  <a:ext uri="{FF2B5EF4-FFF2-40B4-BE49-F238E27FC236}">
                    <a16:creationId xmlns:a16="http://schemas.microsoft.com/office/drawing/2014/main" id="{AD1BA823-EC17-4F8C-9EFE-A2BE3E749F83}"/>
                  </a:ext>
                </a:extLst>
              </p:cNvPr>
              <p:cNvSpPr/>
              <p:nvPr/>
            </p:nvSpPr>
            <p:spPr bwMode="gray">
              <a:xfrm rot="19155713">
                <a:off x="7888569" y="2764709"/>
                <a:ext cx="1210078" cy="53074"/>
              </a:xfrm>
              <a:custGeom>
                <a:avLst/>
                <a:gdLst>
                  <a:gd name="connsiteX0" fmla="*/ 0 w 3762839"/>
                  <a:gd name="connsiteY0" fmla="*/ 0 h 95569"/>
                  <a:gd name="connsiteX1" fmla="*/ 3762839 w 3762839"/>
                  <a:gd name="connsiteY1" fmla="*/ 0 h 95569"/>
                  <a:gd name="connsiteX2" fmla="*/ 3762839 w 3762839"/>
                  <a:gd name="connsiteY2" fmla="*/ 95569 h 95569"/>
                  <a:gd name="connsiteX3" fmla="*/ 0 w 3762839"/>
                  <a:gd name="connsiteY3" fmla="*/ 95569 h 95569"/>
                  <a:gd name="connsiteX4" fmla="*/ 0 w 3762839"/>
                  <a:gd name="connsiteY4" fmla="*/ 0 h 95569"/>
                  <a:gd name="connsiteX0" fmla="*/ 0 w 3762839"/>
                  <a:gd name="connsiteY0" fmla="*/ 0 h 95569"/>
                  <a:gd name="connsiteX1" fmla="*/ 3762839 w 3762839"/>
                  <a:gd name="connsiteY1" fmla="*/ 0 h 95569"/>
                  <a:gd name="connsiteX2" fmla="*/ 3762839 w 3762839"/>
                  <a:gd name="connsiteY2" fmla="*/ 95569 h 95569"/>
                  <a:gd name="connsiteX3" fmla="*/ 0 w 3762839"/>
                  <a:gd name="connsiteY3" fmla="*/ 0 h 9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2839" h="95569">
                    <a:moveTo>
                      <a:pt x="0" y="0"/>
                    </a:moveTo>
                    <a:lnTo>
                      <a:pt x="3762839" y="0"/>
                    </a:lnTo>
                    <a:lnTo>
                      <a:pt x="3762839" y="955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  <a:alpha val="45000"/>
                </a:sysClr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</p:grpSp>
        <p:sp>
          <p:nvSpPr>
            <p:cNvPr id="200" name="Freeform 7">
              <a:extLst>
                <a:ext uri="{FF2B5EF4-FFF2-40B4-BE49-F238E27FC236}">
                  <a16:creationId xmlns:a16="http://schemas.microsoft.com/office/drawing/2014/main" id="{DF24A908-46E6-4340-AA88-E0C1D3190F2E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6679" y="764034"/>
              <a:ext cx="21635" cy="174350"/>
            </a:xfrm>
            <a:custGeom>
              <a:avLst/>
              <a:gdLst>
                <a:gd name="T0" fmla="*/ 17 w 17"/>
                <a:gd name="T1" fmla="*/ 137 h 137"/>
                <a:gd name="T2" fmla="*/ 0 w 17"/>
                <a:gd name="T3" fmla="*/ 137 h 137"/>
                <a:gd name="T4" fmla="*/ 7 w 17"/>
                <a:gd name="T5" fmla="*/ 0 h 137"/>
                <a:gd name="T6" fmla="*/ 7 w 17"/>
                <a:gd name="T7" fmla="*/ 0 h 137"/>
                <a:gd name="T8" fmla="*/ 17 w 1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7">
                  <a:moveTo>
                    <a:pt x="17" y="137"/>
                  </a:moveTo>
                  <a:lnTo>
                    <a:pt x="0" y="13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137"/>
                  </a:lnTo>
                  <a:close/>
                </a:path>
              </a:pathLst>
            </a:custGeom>
            <a:solidFill>
              <a:srgbClr val="1E3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endParaRPr>
            </a:p>
          </p:txBody>
        </p:sp>
        <p:grpSp>
          <p:nvGrpSpPr>
            <p:cNvPr id="162" name="Gruppieren 92">
              <a:extLst>
                <a:ext uri="{FF2B5EF4-FFF2-40B4-BE49-F238E27FC236}">
                  <a16:creationId xmlns:a16="http://schemas.microsoft.com/office/drawing/2014/main" id="{6CF0EC63-A88B-4C0B-9F2F-3C099C142FC1}"/>
                </a:ext>
              </a:extLst>
            </p:cNvPr>
            <p:cNvGrpSpPr/>
            <p:nvPr/>
          </p:nvGrpSpPr>
          <p:grpSpPr bwMode="gray">
            <a:xfrm>
              <a:off x="5240200" y="2861886"/>
              <a:ext cx="1186425" cy="1390027"/>
              <a:chOff x="13287941" y="-559857"/>
              <a:chExt cx="1691385" cy="1981643"/>
            </a:xfrm>
          </p:grpSpPr>
          <p:sp>
            <p:nvSpPr>
              <p:cNvPr id="179" name="Freeform 5">
                <a:extLst>
                  <a:ext uri="{FF2B5EF4-FFF2-40B4-BE49-F238E27FC236}">
                    <a16:creationId xmlns:a16="http://schemas.microsoft.com/office/drawing/2014/main" id="{ED710E51-5972-42EB-BC77-FE1A2066CD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4295929" y="1063770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181" name="Freeform 5">
                <a:extLst>
                  <a:ext uri="{FF2B5EF4-FFF2-40B4-BE49-F238E27FC236}">
                    <a16:creationId xmlns:a16="http://schemas.microsoft.com/office/drawing/2014/main" id="{BFBAD956-DCEF-4D05-B98F-9D2944218B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3724047" y="-559857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3498D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182" name="Freeform 5">
                <a:extLst>
                  <a:ext uri="{FF2B5EF4-FFF2-40B4-BE49-F238E27FC236}">
                    <a16:creationId xmlns:a16="http://schemas.microsoft.com/office/drawing/2014/main" id="{25440E1F-DA11-404F-82D5-380982B3D55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3312171" y="565447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3498D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188" name="Freeform 5">
                <a:extLst>
                  <a:ext uri="{FF2B5EF4-FFF2-40B4-BE49-F238E27FC236}">
                    <a16:creationId xmlns:a16="http://schemas.microsoft.com/office/drawing/2014/main" id="{504069E0-56C0-4AF7-B174-B9CAAF6F1DE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4809207" y="703196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189" name="Freeform 5">
                <a:extLst>
                  <a:ext uri="{FF2B5EF4-FFF2-40B4-BE49-F238E27FC236}">
                    <a16:creationId xmlns:a16="http://schemas.microsoft.com/office/drawing/2014/main" id="{727CF7A8-9C15-43C1-87BD-72AF4A3C33A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4501240" y="-476063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192" name="Freeform 5">
                <a:extLst>
                  <a:ext uri="{FF2B5EF4-FFF2-40B4-BE49-F238E27FC236}">
                    <a16:creationId xmlns:a16="http://schemas.microsoft.com/office/drawing/2014/main" id="{69454197-06DE-428F-878A-FD033B97A17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4833872" y="-15393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194" name="Freeform 5">
                <a:extLst>
                  <a:ext uri="{FF2B5EF4-FFF2-40B4-BE49-F238E27FC236}">
                    <a16:creationId xmlns:a16="http://schemas.microsoft.com/office/drawing/2014/main" id="{BC4590D1-1208-4F5B-9FFA-CF448F13133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3722794" y="1011163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3498D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195" name="Freeform 5">
                <a:extLst>
                  <a:ext uri="{FF2B5EF4-FFF2-40B4-BE49-F238E27FC236}">
                    <a16:creationId xmlns:a16="http://schemas.microsoft.com/office/drawing/2014/main" id="{60B3D4C2-696D-48A9-A830-8AE50BBBD90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3287941" y="-33400"/>
                <a:ext cx="145454" cy="358016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solidFill>
                <a:srgbClr val="3498D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</p:grpSp>
      </p:grpSp>
      <p:pic>
        <p:nvPicPr>
          <p:cNvPr id="291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216A91BF-94E5-4A1B-8DCA-FE246F868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0" y="-23188"/>
            <a:ext cx="829728" cy="37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4">
            <a:extLst>
              <a:ext uri="{FF2B5EF4-FFF2-40B4-BE49-F238E27FC236}">
                <a16:creationId xmlns:a16="http://schemas.microsoft.com/office/drawing/2014/main" id="{1810F8DE-750D-4DF2-9E7F-CEB343AE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99" y="43389"/>
            <a:ext cx="1026988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lvl="0" algn="l" eaLnBrk="1" hangingPunct="1">
              <a:defRPr/>
            </a:pPr>
            <a:r>
              <a:rPr lang="en-GB" altLang="el-GR" b="1" dirty="0">
                <a:latin typeface="Tahoma" pitchFamily="34" charset="0"/>
                <a:cs typeface="Tahoma" pitchFamily="34" charset="0"/>
              </a:rPr>
              <a:t>“Old” &amp; “New” </a:t>
            </a:r>
            <a:r>
              <a:rPr kumimoji="0" lang="en-GB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Diaspora travellers - Travelling to Greece</a:t>
            </a:r>
          </a:p>
        </p:txBody>
      </p:sp>
      <p:sp>
        <p:nvSpPr>
          <p:cNvPr id="262" name="Rechteck 78">
            <a:extLst>
              <a:ext uri="{FF2B5EF4-FFF2-40B4-BE49-F238E27FC236}">
                <a16:creationId xmlns:a16="http://schemas.microsoft.com/office/drawing/2014/main" id="{70E5ADD0-2036-422F-B269-DDFE737C6D35}"/>
              </a:ext>
            </a:extLst>
          </p:cNvPr>
          <p:cNvSpPr/>
          <p:nvPr/>
        </p:nvSpPr>
        <p:spPr bwMode="gray">
          <a:xfrm>
            <a:off x="6941065" y="1368437"/>
            <a:ext cx="2673155" cy="539999"/>
          </a:xfrm>
          <a:prstGeom prst="rect">
            <a:avLst/>
          </a:prstGeom>
        </p:spPr>
        <p:txBody>
          <a:bodyPr wrap="square" lIns="72000" tIns="0" rIns="0" bIns="0" anchor="b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Bebas Neue"/>
              </a:rPr>
              <a:t>85%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 travelling with the same frequency to homeland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0778AF-FDB6-4F3C-AE40-BEF6C2291C76}"/>
              </a:ext>
            </a:extLst>
          </p:cNvPr>
          <p:cNvGrpSpPr/>
          <p:nvPr/>
        </p:nvGrpSpPr>
        <p:grpSpPr>
          <a:xfrm>
            <a:off x="6552500" y="849609"/>
            <a:ext cx="5167858" cy="3552110"/>
            <a:chOff x="6552500" y="849609"/>
            <a:chExt cx="5167858" cy="3552110"/>
          </a:xfrm>
        </p:grpSpPr>
        <p:sp>
          <p:nvSpPr>
            <p:cNvPr id="300" name="Textfeld 22">
              <a:extLst>
                <a:ext uri="{FF2B5EF4-FFF2-40B4-BE49-F238E27FC236}">
                  <a16:creationId xmlns:a16="http://schemas.microsoft.com/office/drawing/2014/main" id="{EFAEF90F-F663-4BBE-87D1-9C6C54ADC64F}"/>
                </a:ext>
              </a:extLst>
            </p:cNvPr>
            <p:cNvSpPr txBox="1"/>
            <p:nvPr/>
          </p:nvSpPr>
          <p:spPr bwMode="gray">
            <a:xfrm>
              <a:off x="9585722" y="3906058"/>
              <a:ext cx="1176357" cy="476170"/>
            </a:xfrm>
            <a:prstGeom prst="rect">
              <a:avLst/>
            </a:prstGeom>
            <a:noFill/>
          </p:spPr>
          <p:txBody>
            <a:bodyPr wrap="square" lIns="72000" tIns="72000" rIns="108000" bIns="72000" rtlCol="0" anchor="t" anchorCtr="0">
              <a:no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Calibri Light"/>
                  <a:ea typeface="+mn-ea"/>
                </a:rPr>
                <a:t>Ticket price </a:t>
              </a:r>
            </a:p>
          </p:txBody>
        </p:sp>
        <p:pic>
          <p:nvPicPr>
            <p:cNvPr id="301" name="Picture 2" descr="Image result for family icons">
              <a:extLst>
                <a:ext uri="{FF2B5EF4-FFF2-40B4-BE49-F238E27FC236}">
                  <a16:creationId xmlns:a16="http://schemas.microsoft.com/office/drawing/2014/main" id="{F3E4B844-168F-4B88-BF15-CB08435BE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5302" y="1825359"/>
              <a:ext cx="721068" cy="52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8" descr="Image result for briefcase icon">
              <a:extLst>
                <a:ext uri="{FF2B5EF4-FFF2-40B4-BE49-F238E27FC236}">
                  <a16:creationId xmlns:a16="http://schemas.microsoft.com/office/drawing/2014/main" id="{11F674E0-220B-4856-9E81-A8766F847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709" y="2546397"/>
              <a:ext cx="699422" cy="744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10" descr="Image result for price icon">
              <a:extLst>
                <a:ext uri="{FF2B5EF4-FFF2-40B4-BE49-F238E27FC236}">
                  <a16:creationId xmlns:a16="http://schemas.microsoft.com/office/drawing/2014/main" id="{0BFF3759-9758-4245-AD9C-B84372932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7746" y="3587208"/>
              <a:ext cx="732612" cy="814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Gerade Verbindung 6">
              <a:extLst>
                <a:ext uri="{FF2B5EF4-FFF2-40B4-BE49-F238E27FC236}">
                  <a16:creationId xmlns:a16="http://schemas.microsoft.com/office/drawing/2014/main" id="{D506F11D-43C7-41B3-803A-3D6CB9185060}"/>
                </a:ext>
              </a:extLst>
            </p:cNvPr>
            <p:cNvCxnSpPr/>
            <p:nvPr/>
          </p:nvCxnSpPr>
          <p:spPr bwMode="gray">
            <a:xfrm flipH="1">
              <a:off x="9557004" y="4267600"/>
              <a:ext cx="1331223" cy="0"/>
            </a:xfrm>
            <a:prstGeom prst="line">
              <a:avLst/>
            </a:prstGeom>
            <a:noFill/>
            <a:ln w="6350" cap="flat" cmpd="sng" algn="ctr">
              <a:solidFill>
                <a:srgbClr val="3498DB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grpSp>
          <p:nvGrpSpPr>
            <p:cNvPr id="65" name="Gruppieren 132">
              <a:extLst>
                <a:ext uri="{FF2B5EF4-FFF2-40B4-BE49-F238E27FC236}">
                  <a16:creationId xmlns:a16="http://schemas.microsoft.com/office/drawing/2014/main" id="{C15AC88C-5F7D-49C9-9270-AE28DEE79352}"/>
                </a:ext>
              </a:extLst>
            </p:cNvPr>
            <p:cNvGrpSpPr/>
            <p:nvPr/>
          </p:nvGrpSpPr>
          <p:grpSpPr bwMode="gray">
            <a:xfrm>
              <a:off x="6552500" y="849609"/>
              <a:ext cx="4468881" cy="3122166"/>
              <a:chOff x="5786679" y="764034"/>
              <a:chExt cx="4859020" cy="3122166"/>
            </a:xfrm>
          </p:grpSpPr>
          <p:cxnSp>
            <p:nvCxnSpPr>
              <p:cNvPr id="66" name="Gerade Verbindung 6">
                <a:extLst>
                  <a:ext uri="{FF2B5EF4-FFF2-40B4-BE49-F238E27FC236}">
                    <a16:creationId xmlns:a16="http://schemas.microsoft.com/office/drawing/2014/main" id="{E8A05257-7ADE-4C6C-AFFF-3852F3EA6BBF}"/>
                  </a:ext>
                </a:extLst>
              </p:cNvPr>
              <p:cNvCxnSpPr/>
              <p:nvPr/>
            </p:nvCxnSpPr>
            <p:spPr bwMode="gray">
              <a:xfrm flipH="1">
                <a:off x="9037614" y="2339972"/>
                <a:ext cx="133122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3498DB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" name="Gerade Verbindung 7">
                <a:extLst>
                  <a:ext uri="{FF2B5EF4-FFF2-40B4-BE49-F238E27FC236}">
                    <a16:creationId xmlns:a16="http://schemas.microsoft.com/office/drawing/2014/main" id="{DF57DA1D-A9E5-4571-BC9D-337063A91963}"/>
                  </a:ext>
                </a:extLst>
              </p:cNvPr>
              <p:cNvCxnSpPr/>
              <p:nvPr/>
            </p:nvCxnSpPr>
            <p:spPr bwMode="gray">
              <a:xfrm flipH="1">
                <a:off x="9037614" y="3273643"/>
                <a:ext cx="133122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3498DB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459BC18F-2BFB-4E80-B03B-3D3E48CD66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6679" y="764034"/>
                <a:ext cx="21635" cy="174350"/>
              </a:xfrm>
              <a:custGeom>
                <a:avLst/>
                <a:gdLst>
                  <a:gd name="T0" fmla="*/ 17 w 17"/>
                  <a:gd name="T1" fmla="*/ 137 h 137"/>
                  <a:gd name="T2" fmla="*/ 0 w 17"/>
                  <a:gd name="T3" fmla="*/ 137 h 137"/>
                  <a:gd name="T4" fmla="*/ 7 w 17"/>
                  <a:gd name="T5" fmla="*/ 0 h 137"/>
                  <a:gd name="T6" fmla="*/ 7 w 17"/>
                  <a:gd name="T7" fmla="*/ 0 h 137"/>
                  <a:gd name="T8" fmla="*/ 17 w 1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7">
                    <a:moveTo>
                      <a:pt x="17" y="137"/>
                    </a:moveTo>
                    <a:lnTo>
                      <a:pt x="0" y="13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7" y="137"/>
                    </a:lnTo>
                    <a:close/>
                  </a:path>
                </a:pathLst>
              </a:custGeom>
              <a:solidFill>
                <a:srgbClr val="1E3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</a:endParaRPr>
              </a:p>
            </p:txBody>
          </p:sp>
          <p:sp>
            <p:nvSpPr>
              <p:cNvPr id="72" name="Textfeld 23">
                <a:extLst>
                  <a:ext uri="{FF2B5EF4-FFF2-40B4-BE49-F238E27FC236}">
                    <a16:creationId xmlns:a16="http://schemas.microsoft.com/office/drawing/2014/main" id="{46C41E0A-F94B-40A7-BF15-BEB85AFBEA8F}"/>
                  </a:ext>
                </a:extLst>
              </p:cNvPr>
              <p:cNvSpPr txBox="1"/>
              <p:nvPr/>
            </p:nvSpPr>
            <p:spPr bwMode="gray">
              <a:xfrm>
                <a:off x="9087621" y="3418200"/>
                <a:ext cx="1279055" cy="468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 anchor="t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+mn-ea"/>
                  </a:rPr>
                  <a:t>23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+mn-ea"/>
                  </a:rPr>
                  <a:t>%</a:t>
                </a:r>
              </a:p>
            </p:txBody>
          </p:sp>
          <p:sp>
            <p:nvSpPr>
              <p:cNvPr id="73" name="Textfeld 25">
                <a:extLst>
                  <a:ext uri="{FF2B5EF4-FFF2-40B4-BE49-F238E27FC236}">
                    <a16:creationId xmlns:a16="http://schemas.microsoft.com/office/drawing/2014/main" id="{51CDB234-30EA-44BE-9856-DC62E36961D4}"/>
                  </a:ext>
                </a:extLst>
              </p:cNvPr>
              <p:cNvSpPr txBox="1"/>
              <p:nvPr/>
            </p:nvSpPr>
            <p:spPr bwMode="gray">
              <a:xfrm>
                <a:off x="9030070" y="2041664"/>
                <a:ext cx="1391489" cy="471794"/>
              </a:xfrm>
              <a:prstGeom prst="rect">
                <a:avLst/>
              </a:prstGeom>
              <a:noFill/>
            </p:spPr>
            <p:txBody>
              <a:bodyPr wrap="square" lIns="72000" tIns="36000" rIns="108000" bIns="72000" rtlCol="0" anchor="t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/>
                    <a:ea typeface="+mn-ea"/>
                  </a:rPr>
                  <a:t>Family reasons </a:t>
                </a:r>
              </a:p>
            </p:txBody>
          </p:sp>
          <p:sp>
            <p:nvSpPr>
              <p:cNvPr id="74" name="Textfeld 26">
                <a:extLst>
                  <a:ext uri="{FF2B5EF4-FFF2-40B4-BE49-F238E27FC236}">
                    <a16:creationId xmlns:a16="http://schemas.microsoft.com/office/drawing/2014/main" id="{554D1FFE-0CD6-4313-A455-38B444CE9A10}"/>
                  </a:ext>
                </a:extLst>
              </p:cNvPr>
              <p:cNvSpPr txBox="1"/>
              <p:nvPr/>
            </p:nvSpPr>
            <p:spPr bwMode="gray">
              <a:xfrm>
                <a:off x="9037614" y="1608283"/>
                <a:ext cx="1279055" cy="468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 anchor="t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kern="0" dirty="0">
                    <a:solidFill>
                      <a:srgbClr val="92D050"/>
                    </a:solidFill>
                    <a:latin typeface="Bebas Neue" panose="020B0506020202020201" pitchFamily="34" charset="0"/>
                    <a:ea typeface="+mn-ea"/>
                  </a:rPr>
                  <a:t>42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+mn-ea"/>
                  </a:rPr>
                  <a:t>%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</a:endParaRPr>
              </a:p>
            </p:txBody>
          </p:sp>
          <p:sp>
            <p:nvSpPr>
              <p:cNvPr id="75" name="Textfeld 28">
                <a:extLst>
                  <a:ext uri="{FF2B5EF4-FFF2-40B4-BE49-F238E27FC236}">
                    <a16:creationId xmlns:a16="http://schemas.microsoft.com/office/drawing/2014/main" id="{5EA12918-8265-41EF-BD4C-F7AC8958BF5B}"/>
                  </a:ext>
                </a:extLst>
              </p:cNvPr>
              <p:cNvSpPr txBox="1"/>
              <p:nvPr/>
            </p:nvSpPr>
            <p:spPr bwMode="gray">
              <a:xfrm>
                <a:off x="8753764" y="2956489"/>
                <a:ext cx="1891935" cy="609345"/>
              </a:xfrm>
              <a:prstGeom prst="rect">
                <a:avLst/>
              </a:prstGeom>
              <a:noFill/>
            </p:spPr>
            <p:txBody>
              <a:bodyPr wrap="square" lIns="72000" tIns="36000" rIns="108000" bIns="72000" rtlCol="0" anchor="t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kern="0" dirty="0">
                    <a:solidFill>
                      <a:schemeClr val="tx1"/>
                    </a:solidFill>
                    <a:latin typeface="Calibri Light"/>
                    <a:ea typeface="+mn-ea"/>
                  </a:rPr>
                  <a:t>Professional reasons </a:t>
                </a:r>
              </a:p>
            </p:txBody>
          </p:sp>
          <p:sp>
            <p:nvSpPr>
              <p:cNvPr id="76" name="Textfeld 29">
                <a:extLst>
                  <a:ext uri="{FF2B5EF4-FFF2-40B4-BE49-F238E27FC236}">
                    <a16:creationId xmlns:a16="http://schemas.microsoft.com/office/drawing/2014/main" id="{A675CE3E-D001-4E47-8C31-9A0FBFBE0C4C}"/>
                  </a:ext>
                </a:extLst>
              </p:cNvPr>
              <p:cNvSpPr txBox="1"/>
              <p:nvPr/>
            </p:nvSpPr>
            <p:spPr bwMode="gray">
              <a:xfrm>
                <a:off x="9082937" y="2501342"/>
                <a:ext cx="1279055" cy="468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 anchor="t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+mn-ea"/>
                  </a:rPr>
                  <a:t>32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+mn-ea"/>
                  </a:rPr>
                  <a:t>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5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3">
            <a:extLst>
              <a:ext uri="{FF2B5EF4-FFF2-40B4-BE49-F238E27FC236}">
                <a16:creationId xmlns:a16="http://schemas.microsoft.com/office/drawing/2014/main" id="{EEB48921-E140-4FB4-BDA2-907A45D42690}"/>
              </a:ext>
            </a:extLst>
          </p:cNvPr>
          <p:cNvGrpSpPr/>
          <p:nvPr/>
        </p:nvGrpSpPr>
        <p:grpSpPr>
          <a:xfrm>
            <a:off x="4273908" y="1429203"/>
            <a:ext cx="4016375" cy="5354638"/>
            <a:chOff x="3761581" y="1588"/>
            <a:chExt cx="4667250" cy="6856413"/>
          </a:xfrm>
        </p:grpSpPr>
        <p:grpSp>
          <p:nvGrpSpPr>
            <p:cNvPr id="7" name="Gruppieren 14">
              <a:extLst>
                <a:ext uri="{FF2B5EF4-FFF2-40B4-BE49-F238E27FC236}">
                  <a16:creationId xmlns:a16="http://schemas.microsoft.com/office/drawing/2014/main" id="{3F1EF998-6FCD-4F84-A8EA-9DD6C84E080E}"/>
                </a:ext>
              </a:extLst>
            </p:cNvPr>
            <p:cNvGrpSpPr/>
            <p:nvPr/>
          </p:nvGrpSpPr>
          <p:grpSpPr bwMode="gray">
            <a:xfrm>
              <a:off x="3761581" y="1588"/>
              <a:ext cx="4667250" cy="6856413"/>
              <a:chOff x="3816350" y="1588"/>
              <a:chExt cx="4667250" cy="6856413"/>
            </a:xfrm>
          </p:grpSpPr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A8C8A61C-8865-48A4-9B09-DF77E9A6E5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4525" y="2265363"/>
                <a:ext cx="12700" cy="12700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2 h 4"/>
                  <a:gd name="T4" fmla="*/ 2 w 4"/>
                  <a:gd name="T5" fmla="*/ 4 h 4"/>
                  <a:gd name="T6" fmla="*/ 0 w 4"/>
                  <a:gd name="T7" fmla="*/ 4 h 4"/>
                  <a:gd name="T8" fmla="*/ 0 w 4"/>
                  <a:gd name="T9" fmla="*/ 1 h 4"/>
                  <a:gd name="T10" fmla="*/ 2 w 4"/>
                  <a:gd name="T11" fmla="*/ 0 h 4"/>
                  <a:gd name="T12" fmla="*/ 4 w 4"/>
                  <a:gd name="T13" fmla="*/ 1 h 4"/>
                  <a:gd name="T14" fmla="*/ 4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4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7BB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41E70080-54A1-4E55-9720-FC145145149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87813" y="1588"/>
                <a:ext cx="4111625" cy="6856413"/>
              </a:xfrm>
              <a:prstGeom prst="rect">
                <a:avLst/>
              </a:prstGeom>
              <a:solidFill>
                <a:srgbClr val="3CA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384BC489-F156-433A-BAAE-5C482D7E2F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06838" y="1643063"/>
                <a:ext cx="4473575" cy="5214938"/>
              </a:xfrm>
              <a:prstGeom prst="rect">
                <a:avLst/>
              </a:prstGeom>
              <a:solidFill>
                <a:srgbClr val="3CA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8D5E35E5-CF4A-48DD-A52B-11DF216249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16350" y="1503363"/>
                <a:ext cx="4667250" cy="200025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C6B0F86F-319A-4B5B-8711-FCC825EDBC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78263" y="4421188"/>
                <a:ext cx="4543425" cy="125413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Rectangle 43">
                <a:extLst>
                  <a:ext uri="{FF2B5EF4-FFF2-40B4-BE49-F238E27FC236}">
                    <a16:creationId xmlns:a16="http://schemas.microsoft.com/office/drawing/2014/main" id="{F2CBB76B-3F0B-4929-AB7A-D4B15AEE2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19588" y="120650"/>
                <a:ext cx="579438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Rectangle 44">
                <a:extLst>
                  <a:ext uri="{FF2B5EF4-FFF2-40B4-BE49-F238E27FC236}">
                    <a16:creationId xmlns:a16="http://schemas.microsoft.com/office/drawing/2014/main" id="{6CFF75BA-1D64-49D6-A2DB-25F6E37396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862638" y="120650"/>
                <a:ext cx="57785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45">
                <a:extLst>
                  <a:ext uri="{FF2B5EF4-FFF2-40B4-BE49-F238E27FC236}">
                    <a16:creationId xmlns:a16="http://schemas.microsoft.com/office/drawing/2014/main" id="{D75BED79-C6F3-423F-AEA1-89FA3582DA5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632575" y="120650"/>
                <a:ext cx="581025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46">
                <a:extLst>
                  <a:ext uri="{FF2B5EF4-FFF2-40B4-BE49-F238E27FC236}">
                    <a16:creationId xmlns:a16="http://schemas.microsoft.com/office/drawing/2014/main" id="{41E20BAD-6AE2-4232-82D2-488649FA1E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04100" y="120650"/>
                <a:ext cx="579438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48">
                <a:extLst>
                  <a:ext uri="{FF2B5EF4-FFF2-40B4-BE49-F238E27FC236}">
                    <a16:creationId xmlns:a16="http://schemas.microsoft.com/office/drawing/2014/main" id="{79AADFD4-5D8E-4C28-9B96-0DBE216A2E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44963" y="1912938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49">
                <a:extLst>
                  <a:ext uri="{FF2B5EF4-FFF2-40B4-BE49-F238E27FC236}">
                    <a16:creationId xmlns:a16="http://schemas.microsoft.com/office/drawing/2014/main" id="{549ABD00-30FE-487E-9CC0-96E6310583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834063" y="1912938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50">
                <a:extLst>
                  <a:ext uri="{FF2B5EF4-FFF2-40B4-BE49-F238E27FC236}">
                    <a16:creationId xmlns:a16="http://schemas.microsoft.com/office/drawing/2014/main" id="{2CF15A37-D921-4F2B-8ABE-832B795AB7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678613" y="1912938"/>
                <a:ext cx="635000" cy="1060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51">
                <a:extLst>
                  <a:ext uri="{FF2B5EF4-FFF2-40B4-BE49-F238E27FC236}">
                    <a16:creationId xmlns:a16="http://schemas.microsoft.com/office/drawing/2014/main" id="{3231BE6A-1175-4AB1-BA28-73C7D73702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23163" y="1912938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52">
                <a:extLst>
                  <a:ext uri="{FF2B5EF4-FFF2-40B4-BE49-F238E27FC236}">
                    <a16:creationId xmlns:a16="http://schemas.microsoft.com/office/drawing/2014/main" id="{EA5A38BE-78ED-4443-AD68-C93FD668E2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989513" y="1912938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53">
                <a:extLst>
                  <a:ext uri="{FF2B5EF4-FFF2-40B4-BE49-F238E27FC236}">
                    <a16:creationId xmlns:a16="http://schemas.microsoft.com/office/drawing/2014/main" id="{CA812909-36D5-428D-B45F-77148DBA8DE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44963" y="3179763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54">
                <a:extLst>
                  <a:ext uri="{FF2B5EF4-FFF2-40B4-BE49-F238E27FC236}">
                    <a16:creationId xmlns:a16="http://schemas.microsoft.com/office/drawing/2014/main" id="{1C8446B2-7F01-47B1-828C-93DFC24B76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834063" y="3179763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Rectangle 55">
                <a:extLst>
                  <a:ext uri="{FF2B5EF4-FFF2-40B4-BE49-F238E27FC236}">
                    <a16:creationId xmlns:a16="http://schemas.microsoft.com/office/drawing/2014/main" id="{169E5F78-2C11-4DE4-B108-1A8C83711C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678613" y="3179763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56">
                <a:extLst>
                  <a:ext uri="{FF2B5EF4-FFF2-40B4-BE49-F238E27FC236}">
                    <a16:creationId xmlns:a16="http://schemas.microsoft.com/office/drawing/2014/main" id="{5C15F293-A7AA-4A60-9563-B5F85DAC0C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23163" y="3179763"/>
                <a:ext cx="635000" cy="106045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57">
                <a:extLst>
                  <a:ext uri="{FF2B5EF4-FFF2-40B4-BE49-F238E27FC236}">
                    <a16:creationId xmlns:a16="http://schemas.microsoft.com/office/drawing/2014/main" id="{CB41F171-75D5-48BB-954B-93047DDC00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989513" y="3179763"/>
                <a:ext cx="635000" cy="1060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58">
                <a:extLst>
                  <a:ext uri="{FF2B5EF4-FFF2-40B4-BE49-F238E27FC236}">
                    <a16:creationId xmlns:a16="http://schemas.microsoft.com/office/drawing/2014/main" id="{1274D518-827B-43D3-B2A0-EB0019CA11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44963" y="4737100"/>
                <a:ext cx="635000" cy="21209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59">
                <a:extLst>
                  <a:ext uri="{FF2B5EF4-FFF2-40B4-BE49-F238E27FC236}">
                    <a16:creationId xmlns:a16="http://schemas.microsoft.com/office/drawing/2014/main" id="{5D08F74C-B1FA-41B1-9992-D4ABE23790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834063" y="4737100"/>
                <a:ext cx="635000" cy="21209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60">
                <a:extLst>
                  <a:ext uri="{FF2B5EF4-FFF2-40B4-BE49-F238E27FC236}">
                    <a16:creationId xmlns:a16="http://schemas.microsoft.com/office/drawing/2014/main" id="{B49EA687-8AF7-43CB-9515-AF5C3C0A20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678613" y="4737100"/>
                <a:ext cx="635000" cy="21209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61">
                <a:extLst>
                  <a:ext uri="{FF2B5EF4-FFF2-40B4-BE49-F238E27FC236}">
                    <a16:creationId xmlns:a16="http://schemas.microsoft.com/office/drawing/2014/main" id="{C1CA6A74-9336-434D-9237-5C00689923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23163" y="4737100"/>
                <a:ext cx="635000" cy="21209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Rectangle 62">
                <a:extLst>
                  <a:ext uri="{FF2B5EF4-FFF2-40B4-BE49-F238E27FC236}">
                    <a16:creationId xmlns:a16="http://schemas.microsoft.com/office/drawing/2014/main" id="{D13C6051-A737-4FAD-B2FF-81A6CAA7AD5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989513" y="4737100"/>
                <a:ext cx="635000" cy="21209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Freeform 77">
              <a:extLst>
                <a:ext uri="{FF2B5EF4-FFF2-40B4-BE49-F238E27FC236}">
                  <a16:creationId xmlns:a16="http://schemas.microsoft.com/office/drawing/2014/main" id="{06843588-E027-4F7C-9DCF-7EC9AD8043C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33391" y="602456"/>
              <a:ext cx="583978" cy="578644"/>
            </a:xfrm>
            <a:custGeom>
              <a:avLst/>
              <a:gdLst>
                <a:gd name="T0" fmla="*/ 162 w 186"/>
                <a:gd name="T1" fmla="*/ 178 h 184"/>
                <a:gd name="T2" fmla="*/ 186 w 186"/>
                <a:gd name="T3" fmla="*/ 184 h 184"/>
                <a:gd name="T4" fmla="*/ 186 w 186"/>
                <a:gd name="T5" fmla="*/ 37 h 184"/>
                <a:gd name="T6" fmla="*/ 128 w 186"/>
                <a:gd name="T7" fmla="*/ 86 h 184"/>
                <a:gd name="T8" fmla="*/ 106 w 186"/>
                <a:gd name="T9" fmla="*/ 95 h 184"/>
                <a:gd name="T10" fmla="*/ 93 w 186"/>
                <a:gd name="T11" fmla="*/ 90 h 184"/>
                <a:gd name="T12" fmla="*/ 82 w 186"/>
                <a:gd name="T13" fmla="*/ 85 h 184"/>
                <a:gd name="T14" fmla="*/ 64 w 186"/>
                <a:gd name="T15" fmla="*/ 58 h 184"/>
                <a:gd name="T16" fmla="*/ 72 w 186"/>
                <a:gd name="T17" fmla="*/ 47 h 184"/>
                <a:gd name="T18" fmla="*/ 78 w 186"/>
                <a:gd name="T19" fmla="*/ 43 h 184"/>
                <a:gd name="T20" fmla="*/ 80 w 186"/>
                <a:gd name="T21" fmla="*/ 37 h 184"/>
                <a:gd name="T22" fmla="*/ 85 w 186"/>
                <a:gd name="T23" fmla="*/ 35 h 184"/>
                <a:gd name="T24" fmla="*/ 81 w 186"/>
                <a:gd name="T25" fmla="*/ 12 h 184"/>
                <a:gd name="T26" fmla="*/ 51 w 186"/>
                <a:gd name="T27" fmla="*/ 32 h 184"/>
                <a:gd name="T28" fmla="*/ 11 w 186"/>
                <a:gd name="T29" fmla="*/ 78 h 184"/>
                <a:gd name="T30" fmla="*/ 0 w 186"/>
                <a:gd name="T31" fmla="*/ 97 h 184"/>
                <a:gd name="T32" fmla="*/ 8 w 186"/>
                <a:gd name="T33" fmla="*/ 184 h 184"/>
                <a:gd name="T34" fmla="*/ 28 w 186"/>
                <a:gd name="T35" fmla="*/ 140 h 184"/>
                <a:gd name="T36" fmla="*/ 50 w 186"/>
                <a:gd name="T37" fmla="*/ 184 h 184"/>
                <a:gd name="T38" fmla="*/ 73 w 186"/>
                <a:gd name="T39" fmla="*/ 144 h 184"/>
                <a:gd name="T40" fmla="*/ 56 w 186"/>
                <a:gd name="T41" fmla="*/ 87 h 184"/>
                <a:gd name="T42" fmla="*/ 73 w 186"/>
                <a:gd name="T43" fmla="*/ 100 h 184"/>
                <a:gd name="T44" fmla="*/ 101 w 186"/>
                <a:gd name="T45" fmla="*/ 122 h 184"/>
                <a:gd name="T46" fmla="*/ 156 w 186"/>
                <a:gd name="T47" fmla="*/ 184 h 184"/>
                <a:gd name="T48" fmla="*/ 130 w 186"/>
                <a:gd name="T49" fmla="*/ 90 h 184"/>
                <a:gd name="T50" fmla="*/ 128 w 186"/>
                <a:gd name="T51" fmla="*/ 93 h 184"/>
                <a:gd name="T52" fmla="*/ 112 w 186"/>
                <a:gd name="T53" fmla="*/ 106 h 184"/>
                <a:gd name="T54" fmla="*/ 141 w 186"/>
                <a:gd name="T55" fmla="*/ 120 h 184"/>
                <a:gd name="T56" fmla="*/ 142 w 186"/>
                <a:gd name="T57" fmla="*/ 123 h 184"/>
                <a:gd name="T58" fmla="*/ 127 w 186"/>
                <a:gd name="T59" fmla="*/ 130 h 184"/>
                <a:gd name="T60" fmla="*/ 112 w 186"/>
                <a:gd name="T61" fmla="*/ 106 h 184"/>
                <a:gd name="T62" fmla="*/ 82 w 186"/>
                <a:gd name="T63" fmla="*/ 103 h 184"/>
                <a:gd name="T64" fmla="*/ 100 w 186"/>
                <a:gd name="T65" fmla="*/ 105 h 184"/>
                <a:gd name="T66" fmla="*/ 116 w 186"/>
                <a:gd name="T67" fmla="*/ 135 h 184"/>
                <a:gd name="T68" fmla="*/ 118 w 186"/>
                <a:gd name="T69" fmla="*/ 136 h 184"/>
                <a:gd name="T70" fmla="*/ 125 w 186"/>
                <a:gd name="T71" fmla="*/ 132 h 184"/>
                <a:gd name="T72" fmla="*/ 162 w 186"/>
                <a:gd name="T73" fmla="*/ 176 h 184"/>
                <a:gd name="T74" fmla="*/ 154 w 186"/>
                <a:gd name="T75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" h="184">
                  <a:moveTo>
                    <a:pt x="156" y="184"/>
                  </a:moveTo>
                  <a:cubicBezTo>
                    <a:pt x="162" y="178"/>
                    <a:pt x="162" y="178"/>
                    <a:pt x="162" y="178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37"/>
                    <a:pt x="119" y="63"/>
                    <a:pt x="119" y="63"/>
                  </a:cubicBezTo>
                  <a:cubicBezTo>
                    <a:pt x="119" y="63"/>
                    <a:pt x="128" y="86"/>
                    <a:pt x="128" y="86"/>
                  </a:cubicBezTo>
                  <a:cubicBezTo>
                    <a:pt x="125" y="87"/>
                    <a:pt x="120" y="95"/>
                    <a:pt x="119" y="95"/>
                  </a:cubicBezTo>
                  <a:cubicBezTo>
                    <a:pt x="118" y="96"/>
                    <a:pt x="112" y="96"/>
                    <a:pt x="106" y="95"/>
                  </a:cubicBezTo>
                  <a:cubicBezTo>
                    <a:pt x="99" y="94"/>
                    <a:pt x="92" y="92"/>
                    <a:pt x="92" y="92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0" y="84"/>
                    <a:pt x="71" y="72"/>
                    <a:pt x="71" y="69"/>
                  </a:cubicBezTo>
                  <a:cubicBezTo>
                    <a:pt x="70" y="66"/>
                    <a:pt x="66" y="61"/>
                    <a:pt x="64" y="58"/>
                  </a:cubicBezTo>
                  <a:cubicBezTo>
                    <a:pt x="62" y="55"/>
                    <a:pt x="64" y="47"/>
                    <a:pt x="64" y="47"/>
                  </a:cubicBezTo>
                  <a:cubicBezTo>
                    <a:pt x="64" y="47"/>
                    <a:pt x="69" y="47"/>
                    <a:pt x="72" y="47"/>
                  </a:cubicBezTo>
                  <a:cubicBezTo>
                    <a:pt x="75" y="47"/>
                    <a:pt x="74" y="44"/>
                    <a:pt x="75" y="43"/>
                  </a:cubicBezTo>
                  <a:cubicBezTo>
                    <a:pt x="75" y="42"/>
                    <a:pt x="77" y="43"/>
                    <a:pt x="78" y="43"/>
                  </a:cubicBezTo>
                  <a:cubicBezTo>
                    <a:pt x="78" y="42"/>
                    <a:pt x="77" y="38"/>
                    <a:pt x="77" y="38"/>
                  </a:cubicBezTo>
                  <a:cubicBezTo>
                    <a:pt x="77" y="37"/>
                    <a:pt x="79" y="38"/>
                    <a:pt x="80" y="37"/>
                  </a:cubicBezTo>
                  <a:cubicBezTo>
                    <a:pt x="80" y="37"/>
                    <a:pt x="80" y="34"/>
                    <a:pt x="80" y="34"/>
                  </a:cubicBezTo>
                  <a:cubicBezTo>
                    <a:pt x="80" y="34"/>
                    <a:pt x="84" y="36"/>
                    <a:pt x="85" y="35"/>
                  </a:cubicBezTo>
                  <a:cubicBezTo>
                    <a:pt x="85" y="33"/>
                    <a:pt x="82" y="30"/>
                    <a:pt x="81" y="29"/>
                  </a:cubicBezTo>
                  <a:cubicBezTo>
                    <a:pt x="81" y="28"/>
                    <a:pt x="87" y="23"/>
                    <a:pt x="81" y="12"/>
                  </a:cubicBezTo>
                  <a:cubicBezTo>
                    <a:pt x="75" y="0"/>
                    <a:pt x="59" y="4"/>
                    <a:pt x="54" y="9"/>
                  </a:cubicBezTo>
                  <a:cubicBezTo>
                    <a:pt x="49" y="14"/>
                    <a:pt x="53" y="28"/>
                    <a:pt x="51" y="32"/>
                  </a:cubicBezTo>
                  <a:cubicBezTo>
                    <a:pt x="48" y="35"/>
                    <a:pt x="28" y="46"/>
                    <a:pt x="23" y="53"/>
                  </a:cubicBezTo>
                  <a:cubicBezTo>
                    <a:pt x="18" y="61"/>
                    <a:pt x="12" y="74"/>
                    <a:pt x="11" y="78"/>
                  </a:cubicBezTo>
                  <a:cubicBezTo>
                    <a:pt x="9" y="82"/>
                    <a:pt x="6" y="91"/>
                    <a:pt x="3" y="94"/>
                  </a:cubicBezTo>
                  <a:cubicBezTo>
                    <a:pt x="2" y="95"/>
                    <a:pt x="1" y="96"/>
                    <a:pt x="0" y="9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11" y="182"/>
                    <a:pt x="13" y="179"/>
                    <a:pt x="15" y="176"/>
                  </a:cubicBezTo>
                  <a:cubicBezTo>
                    <a:pt x="21" y="166"/>
                    <a:pt x="28" y="140"/>
                    <a:pt x="28" y="140"/>
                  </a:cubicBezTo>
                  <a:cubicBezTo>
                    <a:pt x="36" y="145"/>
                    <a:pt x="48" y="153"/>
                    <a:pt x="49" y="153"/>
                  </a:cubicBezTo>
                  <a:cubicBezTo>
                    <a:pt x="49" y="153"/>
                    <a:pt x="50" y="176"/>
                    <a:pt x="50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77"/>
                    <a:pt x="74" y="148"/>
                    <a:pt x="73" y="144"/>
                  </a:cubicBezTo>
                  <a:cubicBezTo>
                    <a:pt x="71" y="139"/>
                    <a:pt x="43" y="110"/>
                    <a:pt x="43" y="110"/>
                  </a:cubicBezTo>
                  <a:cubicBezTo>
                    <a:pt x="44" y="107"/>
                    <a:pt x="51" y="87"/>
                    <a:pt x="56" y="87"/>
                  </a:cubicBezTo>
                  <a:cubicBezTo>
                    <a:pt x="61" y="88"/>
                    <a:pt x="72" y="97"/>
                    <a:pt x="72" y="97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4" y="107"/>
                    <a:pt x="91" y="113"/>
                    <a:pt x="101" y="122"/>
                  </a:cubicBezTo>
                  <a:cubicBezTo>
                    <a:pt x="109" y="129"/>
                    <a:pt x="137" y="163"/>
                    <a:pt x="153" y="184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6" y="184"/>
                    <a:pt x="156" y="184"/>
                    <a:pt x="156" y="184"/>
                  </a:cubicBezTo>
                  <a:close/>
                  <a:moveTo>
                    <a:pt x="130" y="90"/>
                  </a:moveTo>
                  <a:cubicBezTo>
                    <a:pt x="132" y="93"/>
                    <a:pt x="132" y="93"/>
                    <a:pt x="132" y="93"/>
                  </a:cubicBezTo>
                  <a:cubicBezTo>
                    <a:pt x="132" y="93"/>
                    <a:pt x="129" y="94"/>
                    <a:pt x="128" y="93"/>
                  </a:cubicBezTo>
                  <a:cubicBezTo>
                    <a:pt x="128" y="93"/>
                    <a:pt x="130" y="90"/>
                    <a:pt x="130" y="90"/>
                  </a:cubicBezTo>
                  <a:close/>
                  <a:moveTo>
                    <a:pt x="112" y="106"/>
                  </a:moveTo>
                  <a:cubicBezTo>
                    <a:pt x="122" y="106"/>
                    <a:pt x="136" y="106"/>
                    <a:pt x="136" y="106"/>
                  </a:cubicBezTo>
                  <a:cubicBezTo>
                    <a:pt x="141" y="120"/>
                    <a:pt x="141" y="120"/>
                    <a:pt x="141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49" y="156"/>
                    <a:pt x="135" y="140"/>
                    <a:pt x="127" y="130"/>
                  </a:cubicBezTo>
                  <a:cubicBezTo>
                    <a:pt x="118" y="120"/>
                    <a:pt x="109" y="111"/>
                    <a:pt x="104" y="106"/>
                  </a:cubicBezTo>
                  <a:cubicBezTo>
                    <a:pt x="107" y="106"/>
                    <a:pt x="109" y="106"/>
                    <a:pt x="112" y="106"/>
                  </a:cubicBezTo>
                  <a:close/>
                  <a:moveTo>
                    <a:pt x="103" y="120"/>
                  </a:moveTo>
                  <a:cubicBezTo>
                    <a:pt x="94" y="112"/>
                    <a:pt x="87" y="107"/>
                    <a:pt x="82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92" y="104"/>
                    <a:pt x="100" y="105"/>
                  </a:cubicBezTo>
                  <a:cubicBezTo>
                    <a:pt x="105" y="110"/>
                    <a:pt x="114" y="119"/>
                    <a:pt x="123" y="130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0" y="128"/>
                    <a:pt x="106" y="122"/>
                    <a:pt x="103" y="120"/>
                  </a:cubicBezTo>
                  <a:close/>
                  <a:moveTo>
                    <a:pt x="118" y="136"/>
                  </a:move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2"/>
                  </a:cubicBezTo>
                  <a:cubicBezTo>
                    <a:pt x="135" y="143"/>
                    <a:pt x="152" y="163"/>
                    <a:pt x="161" y="175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4" y="182"/>
                    <a:pt x="154" y="182"/>
                    <a:pt x="154" y="182"/>
                  </a:cubicBezTo>
                  <a:cubicBezTo>
                    <a:pt x="144" y="168"/>
                    <a:pt x="129" y="150"/>
                    <a:pt x="118" y="1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13">
              <a:extLst>
                <a:ext uri="{FF2B5EF4-FFF2-40B4-BE49-F238E27FC236}">
                  <a16:creationId xmlns:a16="http://schemas.microsoft.com/office/drawing/2014/main" id="{5A7A3B49-A43A-4711-9F1C-C166EE6465ED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4020" y="2588740"/>
              <a:ext cx="313531" cy="384648"/>
            </a:xfrm>
            <a:custGeom>
              <a:avLst/>
              <a:gdLst>
                <a:gd name="T0" fmla="*/ 189 w 215"/>
                <a:gd name="T1" fmla="*/ 58 h 263"/>
                <a:gd name="T2" fmla="*/ 163 w 215"/>
                <a:gd name="T3" fmla="*/ 44 h 263"/>
                <a:gd name="T4" fmla="*/ 157 w 215"/>
                <a:gd name="T5" fmla="*/ 74 h 263"/>
                <a:gd name="T6" fmla="*/ 159 w 215"/>
                <a:gd name="T7" fmla="*/ 96 h 263"/>
                <a:gd name="T8" fmla="*/ 153 w 215"/>
                <a:gd name="T9" fmla="*/ 100 h 263"/>
                <a:gd name="T10" fmla="*/ 138 w 215"/>
                <a:gd name="T11" fmla="*/ 96 h 263"/>
                <a:gd name="T12" fmla="*/ 127 w 215"/>
                <a:gd name="T13" fmla="*/ 93 h 263"/>
                <a:gd name="T14" fmla="*/ 118 w 215"/>
                <a:gd name="T15" fmla="*/ 92 h 263"/>
                <a:gd name="T16" fmla="*/ 107 w 215"/>
                <a:gd name="T17" fmla="*/ 93 h 263"/>
                <a:gd name="T18" fmla="*/ 90 w 215"/>
                <a:gd name="T19" fmla="*/ 97 h 263"/>
                <a:gd name="T20" fmla="*/ 71 w 215"/>
                <a:gd name="T21" fmla="*/ 102 h 263"/>
                <a:gd name="T22" fmla="*/ 60 w 215"/>
                <a:gd name="T23" fmla="*/ 107 h 263"/>
                <a:gd name="T24" fmla="*/ 41 w 215"/>
                <a:gd name="T25" fmla="*/ 116 h 263"/>
                <a:gd name="T26" fmla="*/ 19 w 215"/>
                <a:gd name="T27" fmla="*/ 112 h 263"/>
                <a:gd name="T28" fmla="*/ 16 w 215"/>
                <a:gd name="T29" fmla="*/ 103 h 263"/>
                <a:gd name="T30" fmla="*/ 14 w 215"/>
                <a:gd name="T31" fmla="*/ 83 h 263"/>
                <a:gd name="T32" fmla="*/ 13 w 215"/>
                <a:gd name="T33" fmla="*/ 70 h 263"/>
                <a:gd name="T34" fmla="*/ 14 w 215"/>
                <a:gd name="T35" fmla="*/ 50 h 263"/>
                <a:gd name="T36" fmla="*/ 17 w 215"/>
                <a:gd name="T37" fmla="*/ 35 h 263"/>
                <a:gd name="T38" fmla="*/ 30 w 215"/>
                <a:gd name="T39" fmla="*/ 13 h 263"/>
                <a:gd name="T40" fmla="*/ 30 w 215"/>
                <a:gd name="T41" fmla="*/ 3 h 263"/>
                <a:gd name="T42" fmla="*/ 16 w 215"/>
                <a:gd name="T43" fmla="*/ 17 h 263"/>
                <a:gd name="T44" fmla="*/ 3 w 215"/>
                <a:gd name="T45" fmla="*/ 44 h 263"/>
                <a:gd name="T46" fmla="*/ 1 w 215"/>
                <a:gd name="T47" fmla="*/ 79 h 263"/>
                <a:gd name="T48" fmla="*/ 3 w 215"/>
                <a:gd name="T49" fmla="*/ 102 h 263"/>
                <a:gd name="T50" fmla="*/ 3 w 215"/>
                <a:gd name="T51" fmla="*/ 112 h 263"/>
                <a:gd name="T52" fmla="*/ 10 w 215"/>
                <a:gd name="T53" fmla="*/ 128 h 263"/>
                <a:gd name="T54" fmla="*/ 16 w 215"/>
                <a:gd name="T55" fmla="*/ 141 h 263"/>
                <a:gd name="T56" fmla="*/ 15 w 215"/>
                <a:gd name="T57" fmla="*/ 150 h 263"/>
                <a:gd name="T58" fmla="*/ 17 w 215"/>
                <a:gd name="T59" fmla="*/ 165 h 263"/>
                <a:gd name="T60" fmla="*/ 21 w 215"/>
                <a:gd name="T61" fmla="*/ 173 h 263"/>
                <a:gd name="T62" fmla="*/ 27 w 215"/>
                <a:gd name="T63" fmla="*/ 182 h 263"/>
                <a:gd name="T64" fmla="*/ 28 w 215"/>
                <a:gd name="T65" fmla="*/ 193 h 263"/>
                <a:gd name="T66" fmla="*/ 21 w 215"/>
                <a:gd name="T67" fmla="*/ 212 h 263"/>
                <a:gd name="T68" fmla="*/ 35 w 215"/>
                <a:gd name="T69" fmla="*/ 252 h 263"/>
                <a:gd name="T70" fmla="*/ 58 w 215"/>
                <a:gd name="T71" fmla="*/ 252 h 263"/>
                <a:gd name="T72" fmla="*/ 40 w 215"/>
                <a:gd name="T73" fmla="*/ 218 h 263"/>
                <a:gd name="T74" fmla="*/ 71 w 215"/>
                <a:gd name="T75" fmla="*/ 243 h 263"/>
                <a:gd name="T76" fmla="*/ 90 w 215"/>
                <a:gd name="T77" fmla="*/ 245 h 263"/>
                <a:gd name="T78" fmla="*/ 77 w 215"/>
                <a:gd name="T79" fmla="*/ 235 h 263"/>
                <a:gd name="T80" fmla="*/ 88 w 215"/>
                <a:gd name="T81" fmla="*/ 196 h 263"/>
                <a:gd name="T82" fmla="*/ 92 w 215"/>
                <a:gd name="T83" fmla="*/ 192 h 263"/>
                <a:gd name="T84" fmla="*/ 105 w 215"/>
                <a:gd name="T85" fmla="*/ 185 h 263"/>
                <a:gd name="T86" fmla="*/ 119 w 215"/>
                <a:gd name="T87" fmla="*/ 181 h 263"/>
                <a:gd name="T88" fmla="*/ 131 w 215"/>
                <a:gd name="T89" fmla="*/ 182 h 263"/>
                <a:gd name="T90" fmla="*/ 135 w 215"/>
                <a:gd name="T91" fmla="*/ 237 h 263"/>
                <a:gd name="T92" fmla="*/ 141 w 215"/>
                <a:gd name="T93" fmla="*/ 261 h 263"/>
                <a:gd name="T94" fmla="*/ 150 w 215"/>
                <a:gd name="T95" fmla="*/ 241 h 263"/>
                <a:gd name="T96" fmla="*/ 161 w 215"/>
                <a:gd name="T97" fmla="*/ 204 h 263"/>
                <a:gd name="T98" fmla="*/ 169 w 215"/>
                <a:gd name="T99" fmla="*/ 187 h 263"/>
                <a:gd name="T100" fmla="*/ 199 w 215"/>
                <a:gd name="T101" fmla="*/ 153 h 263"/>
                <a:gd name="T102" fmla="*/ 203 w 215"/>
                <a:gd name="T103" fmla="*/ 118 h 263"/>
                <a:gd name="T104" fmla="*/ 208 w 215"/>
                <a:gd name="T105" fmla="*/ 86 h 263"/>
                <a:gd name="T106" fmla="*/ 212 w 215"/>
                <a:gd name="T107" fmla="*/ 6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5" h="263">
                  <a:moveTo>
                    <a:pt x="214" y="50"/>
                  </a:moveTo>
                  <a:cubicBezTo>
                    <a:pt x="215" y="44"/>
                    <a:pt x="213" y="36"/>
                    <a:pt x="209" y="34"/>
                  </a:cubicBezTo>
                  <a:cubicBezTo>
                    <a:pt x="207" y="35"/>
                    <a:pt x="206" y="36"/>
                    <a:pt x="205" y="37"/>
                  </a:cubicBezTo>
                  <a:cubicBezTo>
                    <a:pt x="201" y="41"/>
                    <a:pt x="198" y="46"/>
                    <a:pt x="195" y="51"/>
                  </a:cubicBezTo>
                  <a:cubicBezTo>
                    <a:pt x="193" y="53"/>
                    <a:pt x="192" y="57"/>
                    <a:pt x="189" y="58"/>
                  </a:cubicBezTo>
                  <a:cubicBezTo>
                    <a:pt x="188" y="58"/>
                    <a:pt x="186" y="57"/>
                    <a:pt x="185" y="57"/>
                  </a:cubicBezTo>
                  <a:cubicBezTo>
                    <a:pt x="182" y="56"/>
                    <a:pt x="180" y="58"/>
                    <a:pt x="177" y="58"/>
                  </a:cubicBezTo>
                  <a:cubicBezTo>
                    <a:pt x="177" y="57"/>
                    <a:pt x="176" y="57"/>
                    <a:pt x="176" y="57"/>
                  </a:cubicBezTo>
                  <a:cubicBezTo>
                    <a:pt x="174" y="56"/>
                    <a:pt x="173" y="56"/>
                    <a:pt x="172" y="55"/>
                  </a:cubicBezTo>
                  <a:cubicBezTo>
                    <a:pt x="169" y="51"/>
                    <a:pt x="166" y="48"/>
                    <a:pt x="163" y="44"/>
                  </a:cubicBezTo>
                  <a:cubicBezTo>
                    <a:pt x="162" y="43"/>
                    <a:pt x="158" y="34"/>
                    <a:pt x="155" y="36"/>
                  </a:cubicBezTo>
                  <a:cubicBezTo>
                    <a:pt x="152" y="38"/>
                    <a:pt x="153" y="49"/>
                    <a:pt x="154" y="53"/>
                  </a:cubicBezTo>
                  <a:cubicBezTo>
                    <a:pt x="155" y="55"/>
                    <a:pt x="153" y="60"/>
                    <a:pt x="154" y="63"/>
                  </a:cubicBezTo>
                  <a:cubicBezTo>
                    <a:pt x="155" y="64"/>
                    <a:pt x="155" y="64"/>
                    <a:pt x="155" y="65"/>
                  </a:cubicBezTo>
                  <a:cubicBezTo>
                    <a:pt x="157" y="67"/>
                    <a:pt x="156" y="71"/>
                    <a:pt x="157" y="74"/>
                  </a:cubicBezTo>
                  <a:cubicBezTo>
                    <a:pt x="159" y="78"/>
                    <a:pt x="161" y="86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2" y="92"/>
                    <a:pt x="162" y="94"/>
                    <a:pt x="161" y="95"/>
                  </a:cubicBezTo>
                  <a:cubicBezTo>
                    <a:pt x="161" y="95"/>
                    <a:pt x="160" y="96"/>
                    <a:pt x="159" y="96"/>
                  </a:cubicBezTo>
                  <a:cubicBezTo>
                    <a:pt x="160" y="96"/>
                    <a:pt x="160" y="96"/>
                    <a:pt x="161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100"/>
                    <a:pt x="157" y="100"/>
                    <a:pt x="154" y="100"/>
                  </a:cubicBezTo>
                  <a:cubicBezTo>
                    <a:pt x="154" y="100"/>
                    <a:pt x="154" y="100"/>
                    <a:pt x="154" y="99"/>
                  </a:cubicBezTo>
                  <a:cubicBezTo>
                    <a:pt x="154" y="100"/>
                    <a:pt x="153" y="100"/>
                    <a:pt x="153" y="100"/>
                  </a:cubicBezTo>
                  <a:cubicBezTo>
                    <a:pt x="152" y="100"/>
                    <a:pt x="152" y="100"/>
                    <a:pt x="152" y="99"/>
                  </a:cubicBezTo>
                  <a:cubicBezTo>
                    <a:pt x="150" y="99"/>
                    <a:pt x="148" y="98"/>
                    <a:pt x="146" y="98"/>
                  </a:cubicBezTo>
                  <a:cubicBezTo>
                    <a:pt x="145" y="98"/>
                    <a:pt x="144" y="98"/>
                    <a:pt x="143" y="98"/>
                  </a:cubicBezTo>
                  <a:cubicBezTo>
                    <a:pt x="143" y="98"/>
                    <a:pt x="142" y="97"/>
                    <a:pt x="141" y="96"/>
                  </a:cubicBezTo>
                  <a:cubicBezTo>
                    <a:pt x="140" y="96"/>
                    <a:pt x="139" y="96"/>
                    <a:pt x="138" y="96"/>
                  </a:cubicBezTo>
                  <a:cubicBezTo>
                    <a:pt x="137" y="96"/>
                    <a:pt x="136" y="95"/>
                    <a:pt x="135" y="94"/>
                  </a:cubicBezTo>
                  <a:cubicBezTo>
                    <a:pt x="134" y="94"/>
                    <a:pt x="133" y="94"/>
                    <a:pt x="132" y="94"/>
                  </a:cubicBezTo>
                  <a:cubicBezTo>
                    <a:pt x="132" y="94"/>
                    <a:pt x="131" y="94"/>
                    <a:pt x="131" y="93"/>
                  </a:cubicBezTo>
                  <a:cubicBezTo>
                    <a:pt x="130" y="93"/>
                    <a:pt x="129" y="93"/>
                    <a:pt x="127" y="92"/>
                  </a:cubicBezTo>
                  <a:cubicBezTo>
                    <a:pt x="127" y="93"/>
                    <a:pt x="127" y="92"/>
                    <a:pt x="127" y="93"/>
                  </a:cubicBezTo>
                  <a:cubicBezTo>
                    <a:pt x="124" y="93"/>
                    <a:pt x="122" y="91"/>
                    <a:pt x="120" y="90"/>
                  </a:cubicBezTo>
                  <a:cubicBezTo>
                    <a:pt x="120" y="90"/>
                    <a:pt x="120" y="90"/>
                    <a:pt x="119" y="90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19" y="92"/>
                    <a:pt x="118" y="92"/>
                    <a:pt x="118" y="92"/>
                  </a:cubicBezTo>
                  <a:cubicBezTo>
                    <a:pt x="117" y="92"/>
                    <a:pt x="116" y="91"/>
                    <a:pt x="114" y="91"/>
                  </a:cubicBezTo>
                  <a:cubicBezTo>
                    <a:pt x="113" y="91"/>
                    <a:pt x="112" y="92"/>
                    <a:pt x="112" y="92"/>
                  </a:cubicBezTo>
                  <a:cubicBezTo>
                    <a:pt x="111" y="92"/>
                    <a:pt x="109" y="92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2"/>
                    <a:pt x="107" y="93"/>
                    <a:pt x="107" y="93"/>
                  </a:cubicBezTo>
                  <a:cubicBezTo>
                    <a:pt x="107" y="93"/>
                    <a:pt x="103" y="93"/>
                    <a:pt x="103" y="93"/>
                  </a:cubicBezTo>
                  <a:cubicBezTo>
                    <a:pt x="101" y="93"/>
                    <a:pt x="100" y="94"/>
                    <a:pt x="98" y="94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7" y="95"/>
                    <a:pt x="94" y="95"/>
                    <a:pt x="92" y="95"/>
                  </a:cubicBezTo>
                  <a:cubicBezTo>
                    <a:pt x="92" y="96"/>
                    <a:pt x="90" y="97"/>
                    <a:pt x="90" y="97"/>
                  </a:cubicBezTo>
                  <a:cubicBezTo>
                    <a:pt x="87" y="98"/>
                    <a:pt x="86" y="98"/>
                    <a:pt x="83" y="98"/>
                  </a:cubicBezTo>
                  <a:cubicBezTo>
                    <a:pt x="83" y="98"/>
                    <a:pt x="83" y="98"/>
                    <a:pt x="83" y="99"/>
                  </a:cubicBezTo>
                  <a:cubicBezTo>
                    <a:pt x="83" y="99"/>
                    <a:pt x="83" y="99"/>
                    <a:pt x="82" y="99"/>
                  </a:cubicBezTo>
                  <a:cubicBezTo>
                    <a:pt x="82" y="100"/>
                    <a:pt x="78" y="101"/>
                    <a:pt x="77" y="100"/>
                  </a:cubicBezTo>
                  <a:cubicBezTo>
                    <a:pt x="74" y="100"/>
                    <a:pt x="73" y="101"/>
                    <a:pt x="71" y="102"/>
                  </a:cubicBezTo>
                  <a:cubicBezTo>
                    <a:pt x="70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0" y="102"/>
                    <a:pt x="70" y="102"/>
                    <a:pt x="70" y="103"/>
                  </a:cubicBezTo>
                  <a:cubicBezTo>
                    <a:pt x="70" y="104"/>
                    <a:pt x="63" y="106"/>
                    <a:pt x="61" y="107"/>
                  </a:cubicBezTo>
                  <a:cubicBezTo>
                    <a:pt x="61" y="107"/>
                    <a:pt x="60" y="107"/>
                    <a:pt x="60" y="107"/>
                  </a:cubicBezTo>
                  <a:cubicBezTo>
                    <a:pt x="58" y="108"/>
                    <a:pt x="56" y="108"/>
                    <a:pt x="55" y="109"/>
                  </a:cubicBezTo>
                  <a:cubicBezTo>
                    <a:pt x="54" y="109"/>
                    <a:pt x="53" y="111"/>
                    <a:pt x="52" y="111"/>
                  </a:cubicBezTo>
                  <a:cubicBezTo>
                    <a:pt x="51" y="111"/>
                    <a:pt x="50" y="112"/>
                    <a:pt x="49" y="112"/>
                  </a:cubicBezTo>
                  <a:cubicBezTo>
                    <a:pt x="48" y="113"/>
                    <a:pt x="48" y="113"/>
                    <a:pt x="47" y="114"/>
                  </a:cubicBezTo>
                  <a:cubicBezTo>
                    <a:pt x="45" y="115"/>
                    <a:pt x="43" y="115"/>
                    <a:pt x="41" y="116"/>
                  </a:cubicBezTo>
                  <a:cubicBezTo>
                    <a:pt x="40" y="117"/>
                    <a:pt x="39" y="120"/>
                    <a:pt x="37" y="120"/>
                  </a:cubicBezTo>
                  <a:cubicBezTo>
                    <a:pt x="35" y="121"/>
                    <a:pt x="34" y="120"/>
                    <a:pt x="33" y="121"/>
                  </a:cubicBezTo>
                  <a:cubicBezTo>
                    <a:pt x="32" y="121"/>
                    <a:pt x="28" y="123"/>
                    <a:pt x="27" y="122"/>
                  </a:cubicBezTo>
                  <a:cubicBezTo>
                    <a:pt x="26" y="122"/>
                    <a:pt x="21" y="118"/>
                    <a:pt x="20" y="117"/>
                  </a:cubicBezTo>
                  <a:cubicBezTo>
                    <a:pt x="20" y="115"/>
                    <a:pt x="20" y="114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1"/>
                    <a:pt x="19" y="111"/>
                  </a:cubicBezTo>
                  <a:cubicBezTo>
                    <a:pt x="18" y="110"/>
                    <a:pt x="18" y="109"/>
                    <a:pt x="18" y="108"/>
                  </a:cubicBezTo>
                  <a:cubicBezTo>
                    <a:pt x="17" y="107"/>
                    <a:pt x="17" y="107"/>
                    <a:pt x="16" y="106"/>
                  </a:cubicBezTo>
                  <a:cubicBezTo>
                    <a:pt x="16" y="105"/>
                    <a:pt x="17" y="104"/>
                    <a:pt x="16" y="103"/>
                  </a:cubicBezTo>
                  <a:cubicBezTo>
                    <a:pt x="16" y="102"/>
                    <a:pt x="16" y="101"/>
                    <a:pt x="15" y="100"/>
                  </a:cubicBezTo>
                  <a:cubicBezTo>
                    <a:pt x="14" y="97"/>
                    <a:pt x="17" y="95"/>
                    <a:pt x="15" y="93"/>
                  </a:cubicBezTo>
                  <a:cubicBezTo>
                    <a:pt x="15" y="91"/>
                    <a:pt x="15" y="89"/>
                    <a:pt x="15" y="87"/>
                  </a:cubicBezTo>
                  <a:cubicBezTo>
                    <a:pt x="15" y="87"/>
                    <a:pt x="15" y="87"/>
                    <a:pt x="14" y="86"/>
                  </a:cubicBezTo>
                  <a:cubicBezTo>
                    <a:pt x="14" y="85"/>
                    <a:pt x="14" y="84"/>
                    <a:pt x="14" y="83"/>
                  </a:cubicBezTo>
                  <a:cubicBezTo>
                    <a:pt x="14" y="82"/>
                    <a:pt x="14" y="81"/>
                    <a:pt x="14" y="80"/>
                  </a:cubicBezTo>
                  <a:cubicBezTo>
                    <a:pt x="14" y="78"/>
                    <a:pt x="15" y="77"/>
                    <a:pt x="15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1"/>
                    <a:pt x="13" y="70"/>
                    <a:pt x="13" y="70"/>
                  </a:cubicBezTo>
                  <a:cubicBezTo>
                    <a:pt x="13" y="68"/>
                    <a:pt x="14" y="66"/>
                    <a:pt x="14" y="64"/>
                  </a:cubicBezTo>
                  <a:cubicBezTo>
                    <a:pt x="13" y="63"/>
                    <a:pt x="12" y="59"/>
                    <a:pt x="12" y="59"/>
                  </a:cubicBezTo>
                  <a:cubicBezTo>
                    <a:pt x="13" y="58"/>
                    <a:pt x="13" y="57"/>
                    <a:pt x="14" y="56"/>
                  </a:cubicBezTo>
                  <a:cubicBezTo>
                    <a:pt x="14" y="55"/>
                    <a:pt x="13" y="53"/>
                    <a:pt x="14" y="52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5" y="48"/>
                    <a:pt x="15" y="47"/>
                    <a:pt x="15" y="46"/>
                  </a:cubicBezTo>
                  <a:cubicBezTo>
                    <a:pt x="15" y="45"/>
                    <a:pt x="14" y="45"/>
                    <a:pt x="14" y="45"/>
                  </a:cubicBezTo>
                  <a:cubicBezTo>
                    <a:pt x="14" y="43"/>
                    <a:pt x="16" y="41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5"/>
                    <a:pt x="16" y="35"/>
                    <a:pt x="17" y="35"/>
                  </a:cubicBezTo>
                  <a:cubicBezTo>
                    <a:pt x="17" y="33"/>
                    <a:pt x="19" y="32"/>
                    <a:pt x="20" y="30"/>
                  </a:cubicBezTo>
                  <a:cubicBezTo>
                    <a:pt x="21" y="29"/>
                    <a:pt x="20" y="28"/>
                    <a:pt x="21" y="27"/>
                  </a:cubicBezTo>
                  <a:cubicBezTo>
                    <a:pt x="21" y="25"/>
                    <a:pt x="23" y="24"/>
                    <a:pt x="23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5" y="18"/>
                    <a:pt x="28" y="15"/>
                    <a:pt x="30" y="13"/>
                  </a:cubicBezTo>
                  <a:cubicBezTo>
                    <a:pt x="31" y="12"/>
                    <a:pt x="32" y="11"/>
                    <a:pt x="34" y="10"/>
                  </a:cubicBezTo>
                  <a:cubicBezTo>
                    <a:pt x="35" y="9"/>
                    <a:pt x="39" y="4"/>
                    <a:pt x="40" y="2"/>
                  </a:cubicBezTo>
                  <a:cubicBezTo>
                    <a:pt x="40" y="2"/>
                    <a:pt x="40" y="1"/>
                    <a:pt x="40" y="1"/>
                  </a:cubicBezTo>
                  <a:cubicBezTo>
                    <a:pt x="39" y="1"/>
                    <a:pt x="38" y="1"/>
                    <a:pt x="37" y="0"/>
                  </a:cubicBezTo>
                  <a:cubicBezTo>
                    <a:pt x="33" y="0"/>
                    <a:pt x="32" y="1"/>
                    <a:pt x="30" y="3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5" y="6"/>
                    <a:pt x="22" y="8"/>
                    <a:pt x="20" y="10"/>
                  </a:cubicBezTo>
                  <a:cubicBezTo>
                    <a:pt x="20" y="11"/>
                    <a:pt x="19" y="11"/>
                    <a:pt x="19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17" y="16"/>
                    <a:pt x="16" y="16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8"/>
                    <a:pt x="14" y="21"/>
                    <a:pt x="12" y="22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10" y="27"/>
                    <a:pt x="9" y="28"/>
                    <a:pt x="9" y="29"/>
                  </a:cubicBezTo>
                  <a:cubicBezTo>
                    <a:pt x="6" y="33"/>
                    <a:pt x="5" y="39"/>
                    <a:pt x="3" y="44"/>
                  </a:cubicBezTo>
                  <a:cubicBezTo>
                    <a:pt x="3" y="46"/>
                    <a:pt x="3" y="47"/>
                    <a:pt x="3" y="49"/>
                  </a:cubicBezTo>
                  <a:cubicBezTo>
                    <a:pt x="2" y="54"/>
                    <a:pt x="0" y="60"/>
                    <a:pt x="1" y="67"/>
                  </a:cubicBezTo>
                  <a:cubicBezTo>
                    <a:pt x="2" y="68"/>
                    <a:pt x="1" y="69"/>
                    <a:pt x="0" y="70"/>
                  </a:cubicBezTo>
                  <a:cubicBezTo>
                    <a:pt x="0" y="71"/>
                    <a:pt x="0" y="77"/>
                    <a:pt x="0" y="77"/>
                  </a:cubicBezTo>
                  <a:cubicBezTo>
                    <a:pt x="0" y="78"/>
                    <a:pt x="1" y="79"/>
                    <a:pt x="1" y="79"/>
                  </a:cubicBezTo>
                  <a:cubicBezTo>
                    <a:pt x="1" y="81"/>
                    <a:pt x="1" y="82"/>
                    <a:pt x="1" y="84"/>
                  </a:cubicBezTo>
                  <a:cubicBezTo>
                    <a:pt x="2" y="88"/>
                    <a:pt x="3" y="92"/>
                    <a:pt x="3" y="97"/>
                  </a:cubicBezTo>
                  <a:cubicBezTo>
                    <a:pt x="3" y="97"/>
                    <a:pt x="2" y="97"/>
                    <a:pt x="2" y="97"/>
                  </a:cubicBezTo>
                  <a:cubicBezTo>
                    <a:pt x="2" y="98"/>
                    <a:pt x="3" y="98"/>
                    <a:pt x="3" y="99"/>
                  </a:cubicBezTo>
                  <a:cubicBezTo>
                    <a:pt x="3" y="100"/>
                    <a:pt x="2" y="101"/>
                    <a:pt x="3" y="102"/>
                  </a:cubicBezTo>
                  <a:cubicBezTo>
                    <a:pt x="3" y="102"/>
                    <a:pt x="3" y="103"/>
                    <a:pt x="4" y="103"/>
                  </a:cubicBezTo>
                  <a:cubicBezTo>
                    <a:pt x="4" y="104"/>
                    <a:pt x="3" y="105"/>
                    <a:pt x="3" y="106"/>
                  </a:cubicBezTo>
                  <a:cubicBezTo>
                    <a:pt x="3" y="106"/>
                    <a:pt x="3" y="107"/>
                    <a:pt x="4" y="107"/>
                  </a:cubicBezTo>
                  <a:cubicBezTo>
                    <a:pt x="4" y="108"/>
                    <a:pt x="3" y="111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4" y="113"/>
                    <a:pt x="5" y="114"/>
                    <a:pt x="5" y="116"/>
                  </a:cubicBezTo>
                  <a:cubicBezTo>
                    <a:pt x="6" y="117"/>
                    <a:pt x="6" y="119"/>
                    <a:pt x="7" y="120"/>
                  </a:cubicBezTo>
                  <a:cubicBezTo>
                    <a:pt x="8" y="121"/>
                    <a:pt x="8" y="122"/>
                    <a:pt x="9" y="122"/>
                  </a:cubicBezTo>
                  <a:cubicBezTo>
                    <a:pt x="9" y="123"/>
                    <a:pt x="8" y="124"/>
                    <a:pt x="8" y="124"/>
                  </a:cubicBezTo>
                  <a:cubicBezTo>
                    <a:pt x="8" y="125"/>
                    <a:pt x="10" y="127"/>
                    <a:pt x="10" y="128"/>
                  </a:cubicBezTo>
                  <a:cubicBezTo>
                    <a:pt x="10" y="128"/>
                    <a:pt x="10" y="129"/>
                    <a:pt x="10" y="130"/>
                  </a:cubicBezTo>
                  <a:cubicBezTo>
                    <a:pt x="11" y="131"/>
                    <a:pt x="13" y="132"/>
                    <a:pt x="13" y="133"/>
                  </a:cubicBezTo>
                  <a:cubicBezTo>
                    <a:pt x="14" y="135"/>
                    <a:pt x="13" y="135"/>
                    <a:pt x="14" y="137"/>
                  </a:cubicBezTo>
                  <a:cubicBezTo>
                    <a:pt x="14" y="137"/>
                    <a:pt x="15" y="138"/>
                    <a:pt x="15" y="138"/>
                  </a:cubicBezTo>
                  <a:cubicBezTo>
                    <a:pt x="16" y="139"/>
                    <a:pt x="15" y="140"/>
                    <a:pt x="1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2"/>
                    <a:pt x="17" y="143"/>
                    <a:pt x="17" y="143"/>
                  </a:cubicBezTo>
                  <a:cubicBezTo>
                    <a:pt x="17" y="144"/>
                    <a:pt x="16" y="144"/>
                    <a:pt x="16" y="145"/>
                  </a:cubicBezTo>
                  <a:cubicBezTo>
                    <a:pt x="16" y="145"/>
                    <a:pt x="16" y="146"/>
                    <a:pt x="17" y="147"/>
                  </a:cubicBezTo>
                  <a:cubicBezTo>
                    <a:pt x="16" y="148"/>
                    <a:pt x="15" y="149"/>
                    <a:pt x="15" y="150"/>
                  </a:cubicBezTo>
                  <a:cubicBezTo>
                    <a:pt x="15" y="152"/>
                    <a:pt x="16" y="153"/>
                    <a:pt x="16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6" y="163"/>
                    <a:pt x="17" y="163"/>
                    <a:pt x="17" y="165"/>
                  </a:cubicBezTo>
                  <a:cubicBezTo>
                    <a:pt x="17" y="165"/>
                    <a:pt x="17" y="165"/>
                    <a:pt x="18" y="166"/>
                  </a:cubicBezTo>
                  <a:cubicBezTo>
                    <a:pt x="17" y="166"/>
                    <a:pt x="17" y="166"/>
                    <a:pt x="18" y="167"/>
                  </a:cubicBezTo>
                  <a:cubicBezTo>
                    <a:pt x="19" y="167"/>
                    <a:pt x="19" y="168"/>
                    <a:pt x="20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21" y="170"/>
                    <a:pt x="20" y="172"/>
                    <a:pt x="21" y="173"/>
                  </a:cubicBezTo>
                  <a:cubicBezTo>
                    <a:pt x="21" y="174"/>
                    <a:pt x="22" y="174"/>
                    <a:pt x="23" y="174"/>
                  </a:cubicBezTo>
                  <a:cubicBezTo>
                    <a:pt x="23" y="175"/>
                    <a:pt x="23" y="176"/>
                    <a:pt x="23" y="176"/>
                  </a:cubicBezTo>
                  <a:cubicBezTo>
                    <a:pt x="23" y="177"/>
                    <a:pt x="24" y="177"/>
                    <a:pt x="24" y="178"/>
                  </a:cubicBezTo>
                  <a:cubicBezTo>
                    <a:pt x="25" y="179"/>
                    <a:pt x="25" y="181"/>
                    <a:pt x="25" y="182"/>
                  </a:cubicBezTo>
                  <a:cubicBezTo>
                    <a:pt x="26" y="182"/>
                    <a:pt x="26" y="182"/>
                    <a:pt x="27" y="182"/>
                  </a:cubicBezTo>
                  <a:cubicBezTo>
                    <a:pt x="27" y="182"/>
                    <a:pt x="27" y="182"/>
                    <a:pt x="28" y="183"/>
                  </a:cubicBezTo>
                  <a:cubicBezTo>
                    <a:pt x="28" y="184"/>
                    <a:pt x="27" y="184"/>
                    <a:pt x="27" y="184"/>
                  </a:cubicBezTo>
                  <a:cubicBezTo>
                    <a:pt x="27" y="185"/>
                    <a:pt x="29" y="185"/>
                    <a:pt x="30" y="186"/>
                  </a:cubicBezTo>
                  <a:cubicBezTo>
                    <a:pt x="30" y="186"/>
                    <a:pt x="30" y="188"/>
                    <a:pt x="31" y="188"/>
                  </a:cubicBezTo>
                  <a:cubicBezTo>
                    <a:pt x="31" y="190"/>
                    <a:pt x="30" y="192"/>
                    <a:pt x="28" y="193"/>
                  </a:cubicBezTo>
                  <a:cubicBezTo>
                    <a:pt x="29" y="193"/>
                    <a:pt x="29" y="193"/>
                    <a:pt x="30" y="194"/>
                  </a:cubicBezTo>
                  <a:cubicBezTo>
                    <a:pt x="29" y="195"/>
                    <a:pt x="28" y="195"/>
                    <a:pt x="27" y="196"/>
                  </a:cubicBezTo>
                  <a:cubicBezTo>
                    <a:pt x="26" y="198"/>
                    <a:pt x="25" y="200"/>
                    <a:pt x="23" y="201"/>
                  </a:cubicBezTo>
                  <a:cubicBezTo>
                    <a:pt x="22" y="203"/>
                    <a:pt x="20" y="204"/>
                    <a:pt x="19" y="206"/>
                  </a:cubicBezTo>
                  <a:cubicBezTo>
                    <a:pt x="19" y="208"/>
                    <a:pt x="20" y="210"/>
                    <a:pt x="21" y="212"/>
                  </a:cubicBezTo>
                  <a:cubicBezTo>
                    <a:pt x="22" y="215"/>
                    <a:pt x="21" y="217"/>
                    <a:pt x="22" y="220"/>
                  </a:cubicBezTo>
                  <a:cubicBezTo>
                    <a:pt x="23" y="222"/>
                    <a:pt x="24" y="224"/>
                    <a:pt x="25" y="226"/>
                  </a:cubicBezTo>
                  <a:cubicBezTo>
                    <a:pt x="27" y="232"/>
                    <a:pt x="28" y="238"/>
                    <a:pt x="30" y="243"/>
                  </a:cubicBezTo>
                  <a:cubicBezTo>
                    <a:pt x="32" y="245"/>
                    <a:pt x="34" y="247"/>
                    <a:pt x="35" y="250"/>
                  </a:cubicBezTo>
                  <a:cubicBezTo>
                    <a:pt x="36" y="251"/>
                    <a:pt x="35" y="251"/>
                    <a:pt x="35" y="252"/>
                  </a:cubicBezTo>
                  <a:cubicBezTo>
                    <a:pt x="36" y="254"/>
                    <a:pt x="42" y="259"/>
                    <a:pt x="45" y="259"/>
                  </a:cubicBezTo>
                  <a:cubicBezTo>
                    <a:pt x="46" y="258"/>
                    <a:pt x="46" y="258"/>
                    <a:pt x="46" y="258"/>
                  </a:cubicBezTo>
                  <a:cubicBezTo>
                    <a:pt x="49" y="259"/>
                    <a:pt x="54" y="259"/>
                    <a:pt x="56" y="256"/>
                  </a:cubicBezTo>
                  <a:cubicBezTo>
                    <a:pt x="57" y="255"/>
                    <a:pt x="57" y="253"/>
                    <a:pt x="58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7" y="250"/>
                    <a:pt x="54" y="247"/>
                    <a:pt x="53" y="246"/>
                  </a:cubicBezTo>
                  <a:cubicBezTo>
                    <a:pt x="51" y="245"/>
                    <a:pt x="48" y="246"/>
                    <a:pt x="46" y="245"/>
                  </a:cubicBezTo>
                  <a:cubicBezTo>
                    <a:pt x="45" y="244"/>
                    <a:pt x="44" y="240"/>
                    <a:pt x="43" y="238"/>
                  </a:cubicBezTo>
                  <a:cubicBezTo>
                    <a:pt x="42" y="236"/>
                    <a:pt x="37" y="224"/>
                    <a:pt x="38" y="221"/>
                  </a:cubicBezTo>
                  <a:cubicBezTo>
                    <a:pt x="38" y="219"/>
                    <a:pt x="40" y="219"/>
                    <a:pt x="40" y="218"/>
                  </a:cubicBezTo>
                  <a:cubicBezTo>
                    <a:pt x="41" y="217"/>
                    <a:pt x="40" y="217"/>
                    <a:pt x="40" y="216"/>
                  </a:cubicBezTo>
                  <a:cubicBezTo>
                    <a:pt x="40" y="216"/>
                    <a:pt x="41" y="216"/>
                    <a:pt x="41" y="216"/>
                  </a:cubicBezTo>
                  <a:cubicBezTo>
                    <a:pt x="46" y="226"/>
                    <a:pt x="54" y="232"/>
                    <a:pt x="64" y="238"/>
                  </a:cubicBezTo>
                  <a:cubicBezTo>
                    <a:pt x="64" y="239"/>
                    <a:pt x="65" y="239"/>
                    <a:pt x="66" y="240"/>
                  </a:cubicBezTo>
                  <a:cubicBezTo>
                    <a:pt x="68" y="241"/>
                    <a:pt x="70" y="242"/>
                    <a:pt x="71" y="243"/>
                  </a:cubicBezTo>
                  <a:cubicBezTo>
                    <a:pt x="72" y="244"/>
                    <a:pt x="73" y="244"/>
                    <a:pt x="74" y="245"/>
                  </a:cubicBezTo>
                  <a:cubicBezTo>
                    <a:pt x="75" y="246"/>
                    <a:pt x="76" y="245"/>
                    <a:pt x="78" y="245"/>
                  </a:cubicBezTo>
                  <a:cubicBezTo>
                    <a:pt x="79" y="246"/>
                    <a:pt x="83" y="247"/>
                    <a:pt x="85" y="246"/>
                  </a:cubicBezTo>
                  <a:cubicBezTo>
                    <a:pt x="85" y="246"/>
                    <a:pt x="85" y="246"/>
                    <a:pt x="86" y="245"/>
                  </a:cubicBezTo>
                  <a:cubicBezTo>
                    <a:pt x="87" y="245"/>
                    <a:pt x="88" y="246"/>
                    <a:pt x="90" y="245"/>
                  </a:cubicBezTo>
                  <a:cubicBezTo>
                    <a:pt x="91" y="244"/>
                    <a:pt x="92" y="241"/>
                    <a:pt x="92" y="239"/>
                  </a:cubicBezTo>
                  <a:cubicBezTo>
                    <a:pt x="92" y="239"/>
                    <a:pt x="93" y="239"/>
                    <a:pt x="93" y="239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8"/>
                    <a:pt x="85" y="233"/>
                    <a:pt x="83" y="233"/>
                  </a:cubicBezTo>
                  <a:cubicBezTo>
                    <a:pt x="81" y="234"/>
                    <a:pt x="79" y="235"/>
                    <a:pt x="77" y="235"/>
                  </a:cubicBezTo>
                  <a:cubicBezTo>
                    <a:pt x="75" y="234"/>
                    <a:pt x="74" y="232"/>
                    <a:pt x="73" y="231"/>
                  </a:cubicBezTo>
                  <a:cubicBezTo>
                    <a:pt x="70" y="228"/>
                    <a:pt x="63" y="224"/>
                    <a:pt x="61" y="221"/>
                  </a:cubicBezTo>
                  <a:cubicBezTo>
                    <a:pt x="60" y="218"/>
                    <a:pt x="62" y="214"/>
                    <a:pt x="63" y="212"/>
                  </a:cubicBezTo>
                  <a:cubicBezTo>
                    <a:pt x="67" y="207"/>
                    <a:pt x="76" y="204"/>
                    <a:pt x="81" y="200"/>
                  </a:cubicBezTo>
                  <a:cubicBezTo>
                    <a:pt x="83" y="199"/>
                    <a:pt x="85" y="196"/>
                    <a:pt x="88" y="196"/>
                  </a:cubicBezTo>
                  <a:cubicBezTo>
                    <a:pt x="88" y="196"/>
                    <a:pt x="89" y="195"/>
                    <a:pt x="89" y="195"/>
                  </a:cubicBezTo>
                  <a:cubicBezTo>
                    <a:pt x="90" y="195"/>
                    <a:pt x="90" y="195"/>
                    <a:pt x="91" y="195"/>
                  </a:cubicBezTo>
                  <a:cubicBezTo>
                    <a:pt x="91" y="195"/>
                    <a:pt x="91" y="194"/>
                    <a:pt x="91" y="194"/>
                  </a:cubicBezTo>
                  <a:cubicBezTo>
                    <a:pt x="91" y="194"/>
                    <a:pt x="92" y="194"/>
                    <a:pt x="92" y="194"/>
                  </a:cubicBezTo>
                  <a:cubicBezTo>
                    <a:pt x="92" y="193"/>
                    <a:pt x="92" y="193"/>
                    <a:pt x="92" y="192"/>
                  </a:cubicBezTo>
                  <a:cubicBezTo>
                    <a:pt x="93" y="192"/>
                    <a:pt x="93" y="192"/>
                    <a:pt x="93" y="191"/>
                  </a:cubicBezTo>
                  <a:cubicBezTo>
                    <a:pt x="94" y="191"/>
                    <a:pt x="94" y="191"/>
                    <a:pt x="95" y="191"/>
                  </a:cubicBezTo>
                  <a:cubicBezTo>
                    <a:pt x="95" y="191"/>
                    <a:pt x="96" y="191"/>
                    <a:pt x="96" y="191"/>
                  </a:cubicBezTo>
                  <a:cubicBezTo>
                    <a:pt x="99" y="189"/>
                    <a:pt x="103" y="188"/>
                    <a:pt x="103" y="184"/>
                  </a:cubicBezTo>
                  <a:cubicBezTo>
                    <a:pt x="103" y="185"/>
                    <a:pt x="104" y="185"/>
                    <a:pt x="105" y="185"/>
                  </a:cubicBezTo>
                  <a:cubicBezTo>
                    <a:pt x="105" y="185"/>
                    <a:pt x="105" y="184"/>
                    <a:pt x="105" y="184"/>
                  </a:cubicBezTo>
                  <a:cubicBezTo>
                    <a:pt x="105" y="184"/>
                    <a:pt x="105" y="184"/>
                    <a:pt x="106" y="184"/>
                  </a:cubicBezTo>
                  <a:cubicBezTo>
                    <a:pt x="109" y="181"/>
                    <a:pt x="111" y="184"/>
                    <a:pt x="116" y="183"/>
                  </a:cubicBezTo>
                  <a:cubicBezTo>
                    <a:pt x="116" y="183"/>
                    <a:pt x="118" y="183"/>
                    <a:pt x="119" y="182"/>
                  </a:cubicBezTo>
                  <a:cubicBezTo>
                    <a:pt x="119" y="182"/>
                    <a:pt x="119" y="182"/>
                    <a:pt x="119" y="181"/>
                  </a:cubicBezTo>
                  <a:cubicBezTo>
                    <a:pt x="121" y="181"/>
                    <a:pt x="123" y="181"/>
                    <a:pt x="124" y="181"/>
                  </a:cubicBezTo>
                  <a:cubicBezTo>
                    <a:pt x="125" y="181"/>
                    <a:pt x="125" y="180"/>
                    <a:pt x="126" y="180"/>
                  </a:cubicBezTo>
                  <a:cubicBezTo>
                    <a:pt x="126" y="180"/>
                    <a:pt x="127" y="180"/>
                    <a:pt x="127" y="180"/>
                  </a:cubicBezTo>
                  <a:cubicBezTo>
                    <a:pt x="128" y="180"/>
                    <a:pt x="129" y="179"/>
                    <a:pt x="129" y="179"/>
                  </a:cubicBezTo>
                  <a:cubicBezTo>
                    <a:pt x="130" y="180"/>
                    <a:pt x="131" y="181"/>
                    <a:pt x="131" y="182"/>
                  </a:cubicBezTo>
                  <a:cubicBezTo>
                    <a:pt x="131" y="183"/>
                    <a:pt x="130" y="184"/>
                    <a:pt x="131" y="185"/>
                  </a:cubicBezTo>
                  <a:cubicBezTo>
                    <a:pt x="131" y="189"/>
                    <a:pt x="131" y="194"/>
                    <a:pt x="132" y="199"/>
                  </a:cubicBezTo>
                  <a:cubicBezTo>
                    <a:pt x="133" y="206"/>
                    <a:pt x="133" y="214"/>
                    <a:pt x="134" y="220"/>
                  </a:cubicBezTo>
                  <a:cubicBezTo>
                    <a:pt x="134" y="222"/>
                    <a:pt x="134" y="224"/>
                    <a:pt x="134" y="226"/>
                  </a:cubicBezTo>
                  <a:cubicBezTo>
                    <a:pt x="134" y="230"/>
                    <a:pt x="134" y="233"/>
                    <a:pt x="135" y="237"/>
                  </a:cubicBezTo>
                  <a:cubicBezTo>
                    <a:pt x="135" y="239"/>
                    <a:pt x="134" y="240"/>
                    <a:pt x="134" y="242"/>
                  </a:cubicBezTo>
                  <a:cubicBezTo>
                    <a:pt x="135" y="243"/>
                    <a:pt x="136" y="243"/>
                    <a:pt x="137" y="244"/>
                  </a:cubicBezTo>
                  <a:cubicBezTo>
                    <a:pt x="137" y="246"/>
                    <a:pt x="137" y="247"/>
                    <a:pt x="137" y="249"/>
                  </a:cubicBezTo>
                  <a:cubicBezTo>
                    <a:pt x="138" y="250"/>
                    <a:pt x="138" y="251"/>
                    <a:pt x="138" y="253"/>
                  </a:cubicBezTo>
                  <a:cubicBezTo>
                    <a:pt x="139" y="256"/>
                    <a:pt x="138" y="260"/>
                    <a:pt x="141" y="261"/>
                  </a:cubicBezTo>
                  <a:cubicBezTo>
                    <a:pt x="147" y="263"/>
                    <a:pt x="157" y="263"/>
                    <a:pt x="159" y="257"/>
                  </a:cubicBezTo>
                  <a:cubicBezTo>
                    <a:pt x="159" y="257"/>
                    <a:pt x="156" y="249"/>
                    <a:pt x="156" y="248"/>
                  </a:cubicBezTo>
                  <a:cubicBezTo>
                    <a:pt x="155" y="247"/>
                    <a:pt x="154" y="246"/>
                    <a:pt x="152" y="246"/>
                  </a:cubicBezTo>
                  <a:cubicBezTo>
                    <a:pt x="151" y="246"/>
                    <a:pt x="150" y="246"/>
                    <a:pt x="150" y="246"/>
                  </a:cubicBezTo>
                  <a:cubicBezTo>
                    <a:pt x="149" y="245"/>
                    <a:pt x="149" y="242"/>
                    <a:pt x="150" y="241"/>
                  </a:cubicBezTo>
                  <a:cubicBezTo>
                    <a:pt x="150" y="237"/>
                    <a:pt x="151" y="233"/>
                    <a:pt x="152" y="230"/>
                  </a:cubicBezTo>
                  <a:cubicBezTo>
                    <a:pt x="153" y="225"/>
                    <a:pt x="154" y="220"/>
                    <a:pt x="156" y="215"/>
                  </a:cubicBezTo>
                  <a:cubicBezTo>
                    <a:pt x="157" y="213"/>
                    <a:pt x="158" y="210"/>
                    <a:pt x="159" y="207"/>
                  </a:cubicBezTo>
                  <a:cubicBezTo>
                    <a:pt x="160" y="206"/>
                    <a:pt x="160" y="206"/>
                    <a:pt x="160" y="205"/>
                  </a:cubicBezTo>
                  <a:cubicBezTo>
                    <a:pt x="160" y="205"/>
                    <a:pt x="161" y="204"/>
                    <a:pt x="161" y="204"/>
                  </a:cubicBezTo>
                  <a:cubicBezTo>
                    <a:pt x="161" y="202"/>
                    <a:pt x="162" y="201"/>
                    <a:pt x="163" y="200"/>
                  </a:cubicBezTo>
                  <a:cubicBezTo>
                    <a:pt x="163" y="199"/>
                    <a:pt x="163" y="198"/>
                    <a:pt x="163" y="197"/>
                  </a:cubicBezTo>
                  <a:cubicBezTo>
                    <a:pt x="163" y="197"/>
                    <a:pt x="163" y="197"/>
                    <a:pt x="164" y="197"/>
                  </a:cubicBezTo>
                  <a:cubicBezTo>
                    <a:pt x="165" y="195"/>
                    <a:pt x="165" y="192"/>
                    <a:pt x="167" y="190"/>
                  </a:cubicBezTo>
                  <a:cubicBezTo>
                    <a:pt x="167" y="189"/>
                    <a:pt x="168" y="188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1" y="185"/>
                  </a:cubicBezTo>
                  <a:cubicBezTo>
                    <a:pt x="171" y="182"/>
                    <a:pt x="174" y="181"/>
                    <a:pt x="176" y="179"/>
                  </a:cubicBezTo>
                  <a:cubicBezTo>
                    <a:pt x="180" y="177"/>
                    <a:pt x="184" y="173"/>
                    <a:pt x="187" y="169"/>
                  </a:cubicBezTo>
                  <a:cubicBezTo>
                    <a:pt x="192" y="165"/>
                    <a:pt x="197" y="159"/>
                    <a:pt x="199" y="153"/>
                  </a:cubicBezTo>
                  <a:cubicBezTo>
                    <a:pt x="202" y="148"/>
                    <a:pt x="202" y="141"/>
                    <a:pt x="204" y="136"/>
                  </a:cubicBezTo>
                  <a:cubicBezTo>
                    <a:pt x="204" y="135"/>
                    <a:pt x="204" y="134"/>
                    <a:pt x="204" y="132"/>
                  </a:cubicBezTo>
                  <a:cubicBezTo>
                    <a:pt x="204" y="130"/>
                    <a:pt x="205" y="127"/>
                    <a:pt x="204" y="125"/>
                  </a:cubicBezTo>
                  <a:cubicBezTo>
                    <a:pt x="204" y="123"/>
                    <a:pt x="203" y="121"/>
                    <a:pt x="203" y="120"/>
                  </a:cubicBezTo>
                  <a:cubicBezTo>
                    <a:pt x="203" y="119"/>
                    <a:pt x="203" y="119"/>
                    <a:pt x="203" y="118"/>
                  </a:cubicBezTo>
                  <a:cubicBezTo>
                    <a:pt x="203" y="117"/>
                    <a:pt x="203" y="116"/>
                    <a:pt x="203" y="115"/>
                  </a:cubicBezTo>
                  <a:cubicBezTo>
                    <a:pt x="204" y="113"/>
                    <a:pt x="205" y="110"/>
                    <a:pt x="205" y="108"/>
                  </a:cubicBezTo>
                  <a:cubicBezTo>
                    <a:pt x="204" y="106"/>
                    <a:pt x="204" y="96"/>
                    <a:pt x="205" y="96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7" y="94"/>
                    <a:pt x="207" y="88"/>
                    <a:pt x="208" y="86"/>
                  </a:cubicBezTo>
                  <a:cubicBezTo>
                    <a:pt x="208" y="85"/>
                    <a:pt x="207" y="84"/>
                    <a:pt x="208" y="83"/>
                  </a:cubicBezTo>
                  <a:cubicBezTo>
                    <a:pt x="209" y="80"/>
                    <a:pt x="210" y="76"/>
                    <a:pt x="210" y="73"/>
                  </a:cubicBezTo>
                  <a:cubicBezTo>
                    <a:pt x="211" y="72"/>
                    <a:pt x="210" y="71"/>
                    <a:pt x="210" y="70"/>
                  </a:cubicBezTo>
                  <a:cubicBezTo>
                    <a:pt x="211" y="69"/>
                    <a:pt x="212" y="68"/>
                    <a:pt x="212" y="67"/>
                  </a:cubicBezTo>
                  <a:cubicBezTo>
                    <a:pt x="212" y="66"/>
                    <a:pt x="212" y="65"/>
                    <a:pt x="212" y="65"/>
                  </a:cubicBezTo>
                  <a:cubicBezTo>
                    <a:pt x="212" y="64"/>
                    <a:pt x="214" y="63"/>
                    <a:pt x="214" y="61"/>
                  </a:cubicBezTo>
                  <a:cubicBezTo>
                    <a:pt x="214" y="59"/>
                    <a:pt x="214" y="56"/>
                    <a:pt x="214" y="54"/>
                  </a:cubicBezTo>
                  <a:cubicBezTo>
                    <a:pt x="214" y="52"/>
                    <a:pt x="213" y="52"/>
                    <a:pt x="214" y="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uppieren 17">
              <a:extLst>
                <a:ext uri="{FF2B5EF4-FFF2-40B4-BE49-F238E27FC236}">
                  <a16:creationId xmlns:a16="http://schemas.microsoft.com/office/drawing/2014/main" id="{04A46E04-4D39-43AA-B9ED-B37B691DFB9F}"/>
                </a:ext>
              </a:extLst>
            </p:cNvPr>
            <p:cNvGrpSpPr/>
            <p:nvPr/>
          </p:nvGrpSpPr>
          <p:grpSpPr bwMode="gray">
            <a:xfrm>
              <a:off x="5062332" y="3312233"/>
              <a:ext cx="421686" cy="927980"/>
              <a:chOff x="5062332" y="3312233"/>
              <a:chExt cx="421686" cy="927980"/>
            </a:xfrm>
          </p:grpSpPr>
          <p:sp>
            <p:nvSpPr>
              <p:cNvPr id="12" name="Freeform 21">
                <a:extLst>
                  <a:ext uri="{FF2B5EF4-FFF2-40B4-BE49-F238E27FC236}">
                    <a16:creationId xmlns:a16="http://schemas.microsoft.com/office/drawing/2014/main" id="{E8BEC216-AC22-40A7-994B-BBC4F7E94336}"/>
                  </a:ext>
                </a:extLst>
              </p:cNvPr>
              <p:cNvSpPr>
                <a:spLocks/>
              </p:cNvSpPr>
              <p:nvPr/>
            </p:nvSpPr>
            <p:spPr bwMode="gray">
              <a:xfrm rot="18612200">
                <a:off x="5130288" y="3465926"/>
                <a:ext cx="92788" cy="80071"/>
              </a:xfrm>
              <a:custGeom>
                <a:avLst/>
                <a:gdLst>
                  <a:gd name="T0" fmla="*/ 117 w 167"/>
                  <a:gd name="T1" fmla="*/ 0 h 144"/>
                  <a:gd name="T2" fmla="*/ 83 w 167"/>
                  <a:gd name="T3" fmla="*/ 13 h 144"/>
                  <a:gd name="T4" fmla="*/ 49 w 167"/>
                  <a:gd name="T5" fmla="*/ 0 h 144"/>
                  <a:gd name="T6" fmla="*/ 0 w 167"/>
                  <a:gd name="T7" fmla="*/ 49 h 144"/>
                  <a:gd name="T8" fmla="*/ 83 w 167"/>
                  <a:gd name="T9" fmla="*/ 144 h 144"/>
                  <a:gd name="T10" fmla="*/ 167 w 167"/>
                  <a:gd name="T11" fmla="*/ 49 h 144"/>
                  <a:gd name="T12" fmla="*/ 117 w 167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4">
                    <a:moveTo>
                      <a:pt x="117" y="0"/>
                    </a:moveTo>
                    <a:cubicBezTo>
                      <a:pt x="104" y="0"/>
                      <a:pt x="92" y="5"/>
                      <a:pt x="83" y="13"/>
                    </a:cubicBezTo>
                    <a:cubicBezTo>
                      <a:pt x="74" y="5"/>
                      <a:pt x="63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01"/>
                      <a:pt x="83" y="144"/>
                      <a:pt x="83" y="144"/>
                    </a:cubicBezTo>
                    <a:cubicBezTo>
                      <a:pt x="83" y="144"/>
                      <a:pt x="167" y="92"/>
                      <a:pt x="167" y="49"/>
                    </a:cubicBezTo>
                    <a:cubicBezTo>
                      <a:pt x="167" y="22"/>
                      <a:pt x="145" y="0"/>
                      <a:pt x="11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0E2446AD-E14D-4400-8B93-09AF3B5F8B5B}"/>
                  </a:ext>
                </a:extLst>
              </p:cNvPr>
              <p:cNvSpPr>
                <a:spLocks/>
              </p:cNvSpPr>
              <p:nvPr/>
            </p:nvSpPr>
            <p:spPr bwMode="gray">
              <a:xfrm rot="20825412">
                <a:off x="5151436" y="3336086"/>
                <a:ext cx="120391" cy="103891"/>
              </a:xfrm>
              <a:custGeom>
                <a:avLst/>
                <a:gdLst>
                  <a:gd name="T0" fmla="*/ 117 w 167"/>
                  <a:gd name="T1" fmla="*/ 0 h 144"/>
                  <a:gd name="T2" fmla="*/ 83 w 167"/>
                  <a:gd name="T3" fmla="*/ 13 h 144"/>
                  <a:gd name="T4" fmla="*/ 49 w 167"/>
                  <a:gd name="T5" fmla="*/ 0 h 144"/>
                  <a:gd name="T6" fmla="*/ 0 w 167"/>
                  <a:gd name="T7" fmla="*/ 49 h 144"/>
                  <a:gd name="T8" fmla="*/ 83 w 167"/>
                  <a:gd name="T9" fmla="*/ 144 h 144"/>
                  <a:gd name="T10" fmla="*/ 167 w 167"/>
                  <a:gd name="T11" fmla="*/ 49 h 144"/>
                  <a:gd name="T12" fmla="*/ 117 w 167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4">
                    <a:moveTo>
                      <a:pt x="117" y="0"/>
                    </a:moveTo>
                    <a:cubicBezTo>
                      <a:pt x="104" y="0"/>
                      <a:pt x="92" y="5"/>
                      <a:pt x="83" y="13"/>
                    </a:cubicBezTo>
                    <a:cubicBezTo>
                      <a:pt x="74" y="5"/>
                      <a:pt x="63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01"/>
                      <a:pt x="83" y="144"/>
                      <a:pt x="83" y="144"/>
                    </a:cubicBezTo>
                    <a:cubicBezTo>
                      <a:pt x="83" y="144"/>
                      <a:pt x="167" y="92"/>
                      <a:pt x="167" y="49"/>
                    </a:cubicBezTo>
                    <a:cubicBezTo>
                      <a:pt x="167" y="22"/>
                      <a:pt x="145" y="0"/>
                      <a:pt x="11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63494B5E-1B53-494B-82F3-24FE862FEE61}"/>
                  </a:ext>
                </a:extLst>
              </p:cNvPr>
              <p:cNvSpPr>
                <a:spLocks/>
              </p:cNvSpPr>
              <p:nvPr/>
            </p:nvSpPr>
            <p:spPr bwMode="gray">
              <a:xfrm rot="19348167">
                <a:off x="5062332" y="3312233"/>
                <a:ext cx="74453" cy="64248"/>
              </a:xfrm>
              <a:custGeom>
                <a:avLst/>
                <a:gdLst>
                  <a:gd name="T0" fmla="*/ 117 w 167"/>
                  <a:gd name="T1" fmla="*/ 0 h 144"/>
                  <a:gd name="T2" fmla="*/ 83 w 167"/>
                  <a:gd name="T3" fmla="*/ 13 h 144"/>
                  <a:gd name="T4" fmla="*/ 49 w 167"/>
                  <a:gd name="T5" fmla="*/ 0 h 144"/>
                  <a:gd name="T6" fmla="*/ 0 w 167"/>
                  <a:gd name="T7" fmla="*/ 49 h 144"/>
                  <a:gd name="T8" fmla="*/ 83 w 167"/>
                  <a:gd name="T9" fmla="*/ 144 h 144"/>
                  <a:gd name="T10" fmla="*/ 167 w 167"/>
                  <a:gd name="T11" fmla="*/ 49 h 144"/>
                  <a:gd name="T12" fmla="*/ 117 w 167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4">
                    <a:moveTo>
                      <a:pt x="117" y="0"/>
                    </a:moveTo>
                    <a:cubicBezTo>
                      <a:pt x="104" y="0"/>
                      <a:pt x="92" y="5"/>
                      <a:pt x="83" y="13"/>
                    </a:cubicBezTo>
                    <a:cubicBezTo>
                      <a:pt x="74" y="5"/>
                      <a:pt x="63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01"/>
                      <a:pt x="83" y="144"/>
                      <a:pt x="83" y="144"/>
                    </a:cubicBezTo>
                    <a:cubicBezTo>
                      <a:pt x="83" y="144"/>
                      <a:pt x="167" y="92"/>
                      <a:pt x="167" y="49"/>
                    </a:cubicBezTo>
                    <a:cubicBezTo>
                      <a:pt x="167" y="22"/>
                      <a:pt x="145" y="0"/>
                      <a:pt x="11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72">
                <a:extLst>
                  <a:ext uri="{FF2B5EF4-FFF2-40B4-BE49-F238E27FC236}">
                    <a16:creationId xmlns:a16="http://schemas.microsoft.com/office/drawing/2014/main" id="{0A84C823-C3C6-46F2-B9B2-188FB5802E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17216" y="3520772"/>
                <a:ext cx="366802" cy="719441"/>
              </a:xfrm>
              <a:custGeom>
                <a:avLst/>
                <a:gdLst>
                  <a:gd name="T0" fmla="*/ 101 w 110"/>
                  <a:gd name="T1" fmla="*/ 165 h 215"/>
                  <a:gd name="T2" fmla="*/ 106 w 110"/>
                  <a:gd name="T3" fmla="*/ 140 h 215"/>
                  <a:gd name="T4" fmla="*/ 99 w 110"/>
                  <a:gd name="T5" fmla="*/ 90 h 215"/>
                  <a:gd name="T6" fmla="*/ 93 w 110"/>
                  <a:gd name="T7" fmla="*/ 48 h 215"/>
                  <a:gd name="T8" fmla="*/ 75 w 110"/>
                  <a:gd name="T9" fmla="*/ 26 h 215"/>
                  <a:gd name="T10" fmla="*/ 77 w 110"/>
                  <a:gd name="T11" fmla="*/ 11 h 215"/>
                  <a:gd name="T12" fmla="*/ 60 w 110"/>
                  <a:gd name="T13" fmla="*/ 2 h 215"/>
                  <a:gd name="T14" fmla="*/ 45 w 110"/>
                  <a:gd name="T15" fmla="*/ 11 h 215"/>
                  <a:gd name="T16" fmla="*/ 45 w 110"/>
                  <a:gd name="T17" fmla="*/ 20 h 215"/>
                  <a:gd name="T18" fmla="*/ 47 w 110"/>
                  <a:gd name="T19" fmla="*/ 30 h 215"/>
                  <a:gd name="T20" fmla="*/ 48 w 110"/>
                  <a:gd name="T21" fmla="*/ 39 h 215"/>
                  <a:gd name="T22" fmla="*/ 51 w 110"/>
                  <a:gd name="T23" fmla="*/ 42 h 215"/>
                  <a:gd name="T24" fmla="*/ 53 w 110"/>
                  <a:gd name="T25" fmla="*/ 46 h 215"/>
                  <a:gd name="T26" fmla="*/ 67 w 110"/>
                  <a:gd name="T27" fmla="*/ 49 h 215"/>
                  <a:gd name="T28" fmla="*/ 58 w 110"/>
                  <a:gd name="T29" fmla="*/ 62 h 215"/>
                  <a:gd name="T30" fmla="*/ 43 w 110"/>
                  <a:gd name="T31" fmla="*/ 73 h 215"/>
                  <a:gd name="T32" fmla="*/ 43 w 110"/>
                  <a:gd name="T33" fmla="*/ 52 h 215"/>
                  <a:gd name="T34" fmla="*/ 45 w 110"/>
                  <a:gd name="T35" fmla="*/ 45 h 215"/>
                  <a:gd name="T36" fmla="*/ 44 w 110"/>
                  <a:gd name="T37" fmla="*/ 40 h 215"/>
                  <a:gd name="T38" fmla="*/ 41 w 110"/>
                  <a:gd name="T39" fmla="*/ 33 h 215"/>
                  <a:gd name="T40" fmla="*/ 39 w 110"/>
                  <a:gd name="T41" fmla="*/ 25 h 215"/>
                  <a:gd name="T42" fmla="*/ 10 w 110"/>
                  <a:gd name="T43" fmla="*/ 38 h 215"/>
                  <a:gd name="T44" fmla="*/ 5 w 110"/>
                  <a:gd name="T45" fmla="*/ 87 h 215"/>
                  <a:gd name="T46" fmla="*/ 13 w 110"/>
                  <a:gd name="T47" fmla="*/ 57 h 215"/>
                  <a:gd name="T48" fmla="*/ 12 w 110"/>
                  <a:gd name="T49" fmla="*/ 41 h 215"/>
                  <a:gd name="T50" fmla="*/ 20 w 110"/>
                  <a:gd name="T51" fmla="*/ 64 h 215"/>
                  <a:gd name="T52" fmla="*/ 31 w 110"/>
                  <a:gd name="T53" fmla="*/ 100 h 215"/>
                  <a:gd name="T54" fmla="*/ 32 w 110"/>
                  <a:gd name="T55" fmla="*/ 113 h 215"/>
                  <a:gd name="T56" fmla="*/ 35 w 110"/>
                  <a:gd name="T57" fmla="*/ 120 h 215"/>
                  <a:gd name="T58" fmla="*/ 33 w 110"/>
                  <a:gd name="T59" fmla="*/ 127 h 215"/>
                  <a:gd name="T60" fmla="*/ 36 w 110"/>
                  <a:gd name="T61" fmla="*/ 132 h 215"/>
                  <a:gd name="T62" fmla="*/ 46 w 110"/>
                  <a:gd name="T63" fmla="*/ 181 h 215"/>
                  <a:gd name="T64" fmla="*/ 40 w 110"/>
                  <a:gd name="T65" fmla="*/ 215 h 215"/>
                  <a:gd name="T66" fmla="*/ 68 w 110"/>
                  <a:gd name="T67" fmla="*/ 210 h 215"/>
                  <a:gd name="T68" fmla="*/ 73 w 110"/>
                  <a:gd name="T69" fmla="*/ 215 h 215"/>
                  <a:gd name="T70" fmla="*/ 110 w 110"/>
                  <a:gd name="T71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0" h="215">
                    <a:moveTo>
                      <a:pt x="103" y="188"/>
                    </a:moveTo>
                    <a:cubicBezTo>
                      <a:pt x="103" y="178"/>
                      <a:pt x="102" y="169"/>
                      <a:pt x="101" y="165"/>
                    </a:cubicBezTo>
                    <a:cubicBezTo>
                      <a:pt x="100" y="161"/>
                      <a:pt x="101" y="158"/>
                      <a:pt x="101" y="156"/>
                    </a:cubicBezTo>
                    <a:cubicBezTo>
                      <a:pt x="102" y="155"/>
                      <a:pt x="106" y="154"/>
                      <a:pt x="106" y="140"/>
                    </a:cubicBezTo>
                    <a:cubicBezTo>
                      <a:pt x="105" y="125"/>
                      <a:pt x="99" y="121"/>
                      <a:pt x="98" y="118"/>
                    </a:cubicBezTo>
                    <a:cubicBezTo>
                      <a:pt x="97" y="115"/>
                      <a:pt x="98" y="100"/>
                      <a:pt x="99" y="90"/>
                    </a:cubicBezTo>
                    <a:cubicBezTo>
                      <a:pt x="100" y="80"/>
                      <a:pt x="103" y="79"/>
                      <a:pt x="103" y="68"/>
                    </a:cubicBezTo>
                    <a:cubicBezTo>
                      <a:pt x="103" y="57"/>
                      <a:pt x="97" y="52"/>
                      <a:pt x="93" y="48"/>
                    </a:cubicBezTo>
                    <a:cubicBezTo>
                      <a:pt x="90" y="44"/>
                      <a:pt x="88" y="40"/>
                      <a:pt x="84" y="41"/>
                    </a:cubicBezTo>
                    <a:cubicBezTo>
                      <a:pt x="80" y="39"/>
                      <a:pt x="75" y="30"/>
                      <a:pt x="75" y="26"/>
                    </a:cubicBezTo>
                    <a:cubicBezTo>
                      <a:pt x="75" y="22"/>
                      <a:pt x="77" y="18"/>
                      <a:pt x="77" y="16"/>
                    </a:cubicBezTo>
                    <a:cubicBezTo>
                      <a:pt x="76" y="14"/>
                      <a:pt x="75" y="11"/>
                      <a:pt x="77" y="11"/>
                    </a:cubicBezTo>
                    <a:cubicBezTo>
                      <a:pt x="75" y="8"/>
                      <a:pt x="71" y="5"/>
                      <a:pt x="65" y="5"/>
                    </a:cubicBezTo>
                    <a:cubicBezTo>
                      <a:pt x="65" y="5"/>
                      <a:pt x="65" y="3"/>
                      <a:pt x="60" y="2"/>
                    </a:cubicBezTo>
                    <a:cubicBezTo>
                      <a:pt x="51" y="0"/>
                      <a:pt x="42" y="7"/>
                      <a:pt x="40" y="12"/>
                    </a:cubicBezTo>
                    <a:cubicBezTo>
                      <a:pt x="40" y="12"/>
                      <a:pt x="42" y="11"/>
                      <a:pt x="45" y="11"/>
                    </a:cubicBezTo>
                    <a:cubicBezTo>
                      <a:pt x="43" y="13"/>
                      <a:pt x="40" y="15"/>
                      <a:pt x="39" y="18"/>
                    </a:cubicBezTo>
                    <a:cubicBezTo>
                      <a:pt x="41" y="17"/>
                      <a:pt x="43" y="19"/>
                      <a:pt x="45" y="20"/>
                    </a:cubicBezTo>
                    <a:cubicBezTo>
                      <a:pt x="44" y="21"/>
                      <a:pt x="43" y="23"/>
                      <a:pt x="44" y="26"/>
                    </a:cubicBezTo>
                    <a:cubicBezTo>
                      <a:pt x="45" y="29"/>
                      <a:pt x="47" y="29"/>
                      <a:pt x="47" y="30"/>
                    </a:cubicBezTo>
                    <a:cubicBezTo>
                      <a:pt x="47" y="32"/>
                      <a:pt x="45" y="37"/>
                      <a:pt x="45" y="38"/>
                    </a:cubicBezTo>
                    <a:cubicBezTo>
                      <a:pt x="46" y="39"/>
                      <a:pt x="47" y="39"/>
                      <a:pt x="48" y="39"/>
                    </a:cubicBezTo>
                    <a:cubicBezTo>
                      <a:pt x="49" y="39"/>
                      <a:pt x="50" y="40"/>
                      <a:pt x="49" y="41"/>
                    </a:cubicBezTo>
                    <a:cubicBezTo>
                      <a:pt x="49" y="42"/>
                      <a:pt x="50" y="42"/>
                      <a:pt x="51" y="42"/>
                    </a:cubicBezTo>
                    <a:cubicBezTo>
                      <a:pt x="50" y="43"/>
                      <a:pt x="51" y="44"/>
                      <a:pt x="52" y="44"/>
                    </a:cubicBezTo>
                    <a:cubicBezTo>
                      <a:pt x="52" y="43"/>
                      <a:pt x="53" y="44"/>
                      <a:pt x="53" y="46"/>
                    </a:cubicBezTo>
                    <a:cubicBezTo>
                      <a:pt x="54" y="50"/>
                      <a:pt x="59" y="46"/>
                      <a:pt x="61" y="45"/>
                    </a:cubicBezTo>
                    <a:cubicBezTo>
                      <a:pt x="64" y="44"/>
                      <a:pt x="66" y="48"/>
                      <a:pt x="67" y="49"/>
                    </a:cubicBezTo>
                    <a:cubicBezTo>
                      <a:pt x="68" y="49"/>
                      <a:pt x="69" y="49"/>
                      <a:pt x="68" y="51"/>
                    </a:cubicBezTo>
                    <a:cubicBezTo>
                      <a:pt x="66" y="52"/>
                      <a:pt x="60" y="57"/>
                      <a:pt x="58" y="62"/>
                    </a:cubicBezTo>
                    <a:cubicBezTo>
                      <a:pt x="55" y="67"/>
                      <a:pt x="58" y="78"/>
                      <a:pt x="57" y="82"/>
                    </a:cubicBezTo>
                    <a:cubicBezTo>
                      <a:pt x="56" y="81"/>
                      <a:pt x="49" y="77"/>
                      <a:pt x="43" y="73"/>
                    </a:cubicBezTo>
                    <a:cubicBezTo>
                      <a:pt x="37" y="70"/>
                      <a:pt x="35" y="64"/>
                      <a:pt x="35" y="59"/>
                    </a:cubicBezTo>
                    <a:cubicBezTo>
                      <a:pt x="35" y="57"/>
                      <a:pt x="40" y="53"/>
                      <a:pt x="43" y="52"/>
                    </a:cubicBezTo>
                    <a:cubicBezTo>
                      <a:pt x="46" y="51"/>
                      <a:pt x="46" y="49"/>
                      <a:pt x="45" y="48"/>
                    </a:cubicBezTo>
                    <a:cubicBezTo>
                      <a:pt x="44" y="47"/>
                      <a:pt x="44" y="46"/>
                      <a:pt x="45" y="45"/>
                    </a:cubicBezTo>
                    <a:cubicBezTo>
                      <a:pt x="46" y="44"/>
                      <a:pt x="46" y="44"/>
                      <a:pt x="45" y="43"/>
                    </a:cubicBezTo>
                    <a:cubicBezTo>
                      <a:pt x="46" y="41"/>
                      <a:pt x="44" y="42"/>
                      <a:pt x="44" y="40"/>
                    </a:cubicBezTo>
                    <a:cubicBezTo>
                      <a:pt x="44" y="39"/>
                      <a:pt x="45" y="39"/>
                      <a:pt x="45" y="38"/>
                    </a:cubicBezTo>
                    <a:cubicBezTo>
                      <a:pt x="45" y="37"/>
                      <a:pt x="42" y="34"/>
                      <a:pt x="41" y="33"/>
                    </a:cubicBezTo>
                    <a:cubicBezTo>
                      <a:pt x="40" y="32"/>
                      <a:pt x="41" y="31"/>
                      <a:pt x="41" y="30"/>
                    </a:cubicBezTo>
                    <a:cubicBezTo>
                      <a:pt x="40" y="28"/>
                      <a:pt x="40" y="26"/>
                      <a:pt x="39" y="25"/>
                    </a:cubicBezTo>
                    <a:cubicBezTo>
                      <a:pt x="39" y="21"/>
                      <a:pt x="29" y="18"/>
                      <a:pt x="26" y="19"/>
                    </a:cubicBezTo>
                    <a:cubicBezTo>
                      <a:pt x="14" y="18"/>
                      <a:pt x="8" y="29"/>
                      <a:pt x="10" y="38"/>
                    </a:cubicBezTo>
                    <a:cubicBezTo>
                      <a:pt x="2" y="40"/>
                      <a:pt x="0" y="57"/>
                      <a:pt x="1" y="68"/>
                    </a:cubicBezTo>
                    <a:cubicBezTo>
                      <a:pt x="3" y="79"/>
                      <a:pt x="6" y="81"/>
                      <a:pt x="5" y="87"/>
                    </a:cubicBezTo>
                    <a:cubicBezTo>
                      <a:pt x="8" y="87"/>
                      <a:pt x="11" y="84"/>
                      <a:pt x="12" y="79"/>
                    </a:cubicBezTo>
                    <a:cubicBezTo>
                      <a:pt x="14" y="74"/>
                      <a:pt x="14" y="66"/>
                      <a:pt x="13" y="57"/>
                    </a:cubicBezTo>
                    <a:cubicBezTo>
                      <a:pt x="12" y="52"/>
                      <a:pt x="10" y="46"/>
                      <a:pt x="10" y="43"/>
                    </a:cubicBezTo>
                    <a:cubicBezTo>
                      <a:pt x="10" y="41"/>
                      <a:pt x="12" y="41"/>
                      <a:pt x="12" y="41"/>
                    </a:cubicBezTo>
                    <a:cubicBezTo>
                      <a:pt x="13" y="53"/>
                      <a:pt x="17" y="55"/>
                      <a:pt x="19" y="55"/>
                    </a:cubicBezTo>
                    <a:cubicBezTo>
                      <a:pt x="21" y="55"/>
                      <a:pt x="21" y="60"/>
                      <a:pt x="20" y="64"/>
                    </a:cubicBezTo>
                    <a:cubicBezTo>
                      <a:pt x="19" y="68"/>
                      <a:pt x="17" y="76"/>
                      <a:pt x="19" y="83"/>
                    </a:cubicBezTo>
                    <a:cubicBezTo>
                      <a:pt x="20" y="90"/>
                      <a:pt x="29" y="99"/>
                      <a:pt x="31" y="100"/>
                    </a:cubicBezTo>
                    <a:cubicBezTo>
                      <a:pt x="32" y="102"/>
                      <a:pt x="32" y="104"/>
                      <a:pt x="31" y="107"/>
                    </a:cubicBezTo>
                    <a:cubicBezTo>
                      <a:pt x="31" y="109"/>
                      <a:pt x="32" y="110"/>
                      <a:pt x="32" y="113"/>
                    </a:cubicBezTo>
                    <a:cubicBezTo>
                      <a:pt x="33" y="116"/>
                      <a:pt x="34" y="115"/>
                      <a:pt x="35" y="116"/>
                    </a:cubicBezTo>
                    <a:cubicBezTo>
                      <a:pt x="35" y="117"/>
                      <a:pt x="36" y="119"/>
                      <a:pt x="35" y="120"/>
                    </a:cubicBezTo>
                    <a:cubicBezTo>
                      <a:pt x="34" y="121"/>
                      <a:pt x="33" y="121"/>
                      <a:pt x="32" y="123"/>
                    </a:cubicBezTo>
                    <a:cubicBezTo>
                      <a:pt x="32" y="125"/>
                      <a:pt x="33" y="126"/>
                      <a:pt x="33" y="127"/>
                    </a:cubicBezTo>
                    <a:cubicBezTo>
                      <a:pt x="33" y="128"/>
                      <a:pt x="33" y="128"/>
                      <a:pt x="34" y="130"/>
                    </a:cubicBezTo>
                    <a:cubicBezTo>
                      <a:pt x="34" y="131"/>
                      <a:pt x="34" y="132"/>
                      <a:pt x="36" y="132"/>
                    </a:cubicBezTo>
                    <a:cubicBezTo>
                      <a:pt x="33" y="147"/>
                      <a:pt x="39" y="156"/>
                      <a:pt x="43" y="160"/>
                    </a:cubicBezTo>
                    <a:cubicBezTo>
                      <a:pt x="46" y="163"/>
                      <a:pt x="45" y="169"/>
                      <a:pt x="46" y="181"/>
                    </a:cubicBezTo>
                    <a:cubicBezTo>
                      <a:pt x="47" y="194"/>
                      <a:pt x="44" y="204"/>
                      <a:pt x="41" y="213"/>
                    </a:cubicBezTo>
                    <a:cubicBezTo>
                      <a:pt x="40" y="214"/>
                      <a:pt x="40" y="215"/>
                      <a:pt x="40" y="215"/>
                    </a:cubicBezTo>
                    <a:cubicBezTo>
                      <a:pt x="68" y="215"/>
                      <a:pt x="68" y="215"/>
                      <a:pt x="68" y="215"/>
                    </a:cubicBezTo>
                    <a:cubicBezTo>
                      <a:pt x="68" y="213"/>
                      <a:pt x="68" y="211"/>
                      <a:pt x="68" y="210"/>
                    </a:cubicBezTo>
                    <a:cubicBezTo>
                      <a:pt x="69" y="208"/>
                      <a:pt x="70" y="203"/>
                      <a:pt x="70" y="207"/>
                    </a:cubicBezTo>
                    <a:cubicBezTo>
                      <a:pt x="71" y="209"/>
                      <a:pt x="72" y="212"/>
                      <a:pt x="73" y="215"/>
                    </a:cubicBezTo>
                    <a:cubicBezTo>
                      <a:pt x="110" y="215"/>
                      <a:pt x="110" y="215"/>
                      <a:pt x="110" y="215"/>
                    </a:cubicBezTo>
                    <a:cubicBezTo>
                      <a:pt x="110" y="214"/>
                      <a:pt x="110" y="213"/>
                      <a:pt x="110" y="213"/>
                    </a:cubicBezTo>
                    <a:cubicBezTo>
                      <a:pt x="107" y="206"/>
                      <a:pt x="103" y="199"/>
                      <a:pt x="103" y="18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0" name="Gruppieren 54">
            <a:extLst>
              <a:ext uri="{FF2B5EF4-FFF2-40B4-BE49-F238E27FC236}">
                <a16:creationId xmlns:a16="http://schemas.microsoft.com/office/drawing/2014/main" id="{F57A488B-D974-4B48-9ECD-EF48A2CBC520}"/>
              </a:ext>
            </a:extLst>
          </p:cNvPr>
          <p:cNvGrpSpPr/>
          <p:nvPr/>
        </p:nvGrpSpPr>
        <p:grpSpPr bwMode="gray">
          <a:xfrm>
            <a:off x="473274" y="1889898"/>
            <a:ext cx="4807537" cy="3461355"/>
            <a:chOff x="-945030" y="3429795"/>
            <a:chExt cx="4807537" cy="3461355"/>
          </a:xfrm>
        </p:grpSpPr>
        <p:cxnSp>
          <p:nvCxnSpPr>
            <p:cNvPr id="41" name="Gerade Verbindung 55">
              <a:extLst>
                <a:ext uri="{FF2B5EF4-FFF2-40B4-BE49-F238E27FC236}">
                  <a16:creationId xmlns:a16="http://schemas.microsoft.com/office/drawing/2014/main" id="{C3101364-2272-474A-B62D-52B5BF1A8FF2}"/>
                </a:ext>
              </a:extLst>
            </p:cNvPr>
            <p:cNvCxnSpPr>
              <a:cxnSpLocks/>
            </p:cNvCxnSpPr>
            <p:nvPr/>
          </p:nvCxnSpPr>
          <p:spPr bwMode="gray">
            <a:xfrm flipH="1" flipV="1">
              <a:off x="2261467" y="3429795"/>
              <a:ext cx="1601040" cy="8564"/>
            </a:xfrm>
            <a:prstGeom prst="line">
              <a:avLst/>
            </a:prstGeom>
            <a:ln w="635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56">
              <a:extLst>
                <a:ext uri="{FF2B5EF4-FFF2-40B4-BE49-F238E27FC236}">
                  <a16:creationId xmlns:a16="http://schemas.microsoft.com/office/drawing/2014/main" id="{4F14F256-28E6-4367-AA2C-14FA10A0DF3D}"/>
                </a:ext>
              </a:extLst>
            </p:cNvPr>
            <p:cNvSpPr/>
            <p:nvPr/>
          </p:nvSpPr>
          <p:spPr bwMode="gray">
            <a:xfrm>
              <a:off x="-945030" y="4187861"/>
              <a:ext cx="3017889" cy="27032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0" rtlCol="0" anchor="ctr" anchorCtr="0"/>
            <a:lstStyle/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r>
                <a:rPr lang="en-US" dirty="0">
                  <a:solidFill>
                    <a:schemeClr val="tx1"/>
                  </a:solidFill>
                  <a:latin typeface="Bebas Neue" panose="020B0506020202020201" pitchFamily="34" charset="0"/>
                </a:rPr>
                <a:t>Parents house</a:t>
              </a:r>
              <a:endParaRPr lang="en-US" cap="all" dirty="0">
                <a:solidFill>
                  <a:schemeClr val="tx1"/>
                </a:solidFill>
                <a:latin typeface="Bebas Neue" panose="020B0506020202020201" pitchFamily="34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0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40%</a:t>
              </a:r>
              <a:r>
                <a:rPr 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Bebas Neue" panose="020B0506020202020201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r>
                <a:rPr lang="en-US" dirty="0">
                  <a:solidFill>
                    <a:schemeClr val="tx1"/>
                  </a:solidFill>
                  <a:latin typeface="Bebas Neue" panose="020B0506020202020201" pitchFamily="34" charset="0"/>
                </a:rPr>
                <a:t>Own house </a:t>
              </a:r>
            </a:p>
            <a:p>
              <a:pPr algn="r"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000" b="1" kern="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 Light"/>
                </a:rPr>
                <a:t>33% </a:t>
              </a:r>
            </a:p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Bebas Neue" panose="020B0506020202020201" pitchFamily="34" charset="0"/>
                </a:rPr>
                <a:t>Friends &amp; Relatives</a:t>
              </a:r>
            </a:p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r>
                <a:rPr lang="en-US" b="1" kern="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 Light"/>
                </a:rPr>
                <a:t>21%</a:t>
              </a:r>
              <a:endParaRPr lang="en-US" dirty="0">
                <a:solidFill>
                  <a:schemeClr val="tx1"/>
                </a:solidFill>
                <a:latin typeface="Bebas Neue" panose="020B0506020202020201" pitchFamily="34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40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Bebas Neue" panose="020B0506020202020201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44" name="Rechteck 60">
            <a:extLst>
              <a:ext uri="{FF2B5EF4-FFF2-40B4-BE49-F238E27FC236}">
                <a16:creationId xmlns:a16="http://schemas.microsoft.com/office/drawing/2014/main" id="{504A36AD-B7E3-45E8-AA16-BF9FB19C7AE4}"/>
              </a:ext>
            </a:extLst>
          </p:cNvPr>
          <p:cNvSpPr/>
          <p:nvPr/>
        </p:nvSpPr>
        <p:spPr bwMode="gray">
          <a:xfrm>
            <a:off x="8537130" y="456049"/>
            <a:ext cx="1835149" cy="87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400" dirty="0">
                <a:solidFill>
                  <a:schemeClr val="bg1"/>
                </a:solidFill>
              </a:rPr>
              <a:t>This text can be replaced with your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own text. This is a placeholder text. </a:t>
            </a:r>
          </a:p>
        </p:txBody>
      </p:sp>
      <p:pic>
        <p:nvPicPr>
          <p:cNvPr id="47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A07246BB-2CB3-447C-94EA-3B87D8297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70187" y="4684"/>
            <a:ext cx="829728" cy="37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amily icon">
            <a:extLst>
              <a:ext uri="{FF2B5EF4-FFF2-40B4-BE49-F238E27FC236}">
                <a16:creationId xmlns:a16="http://schemas.microsoft.com/office/drawing/2014/main" id="{458DFD49-6AA4-42D8-8566-58EF9F6F4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31" y="1522187"/>
            <a:ext cx="674975" cy="8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Gerade Verbindung 55">
            <a:extLst>
              <a:ext uri="{FF2B5EF4-FFF2-40B4-BE49-F238E27FC236}">
                <a16:creationId xmlns:a16="http://schemas.microsoft.com/office/drawing/2014/main" id="{075E1333-39FA-4B24-92D9-FD57A51D7177}"/>
              </a:ext>
            </a:extLst>
          </p:cNvPr>
          <p:cNvCxnSpPr>
            <a:cxnSpLocks/>
          </p:cNvCxnSpPr>
          <p:nvPr/>
        </p:nvCxnSpPr>
        <p:spPr bwMode="gray">
          <a:xfrm>
            <a:off x="5863885" y="1916832"/>
            <a:ext cx="3009607" cy="0"/>
          </a:xfrm>
          <a:prstGeom prst="line">
            <a:avLst/>
          </a:prstGeom>
          <a:ln w="635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">
            <a:extLst>
              <a:ext uri="{FF2B5EF4-FFF2-40B4-BE49-F238E27FC236}">
                <a16:creationId xmlns:a16="http://schemas.microsoft.com/office/drawing/2014/main" id="{59217687-E6C0-4322-B0D3-ECAADA8B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15" y="105156"/>
            <a:ext cx="112059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lvl="0" algn="l" eaLnBrk="1" hangingPunct="1">
              <a:defRPr/>
            </a:pPr>
            <a:r>
              <a:rPr lang="en-GB" altLang="el-GR" b="1" dirty="0">
                <a:latin typeface="Tahoma" pitchFamily="34" charset="0"/>
                <a:cs typeface="Tahoma" pitchFamily="34" charset="0"/>
              </a:rPr>
              <a:t>“Old” &amp; “New” </a:t>
            </a:r>
            <a:r>
              <a:rPr kumimoji="0" lang="en-GB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Diaspora travellers- Accommodation in Greece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2C8889-DCC2-43F1-8B4A-D8C88785427E}"/>
              </a:ext>
            </a:extLst>
          </p:cNvPr>
          <p:cNvSpPr/>
          <p:nvPr/>
        </p:nvSpPr>
        <p:spPr>
          <a:xfrm>
            <a:off x="1169249" y="1051321"/>
            <a:ext cx="28142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 2010 diaspora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FE5F840-E029-499A-AC7A-F0C9BC74461F}"/>
              </a:ext>
            </a:extLst>
          </p:cNvPr>
          <p:cNvSpPr/>
          <p:nvPr/>
        </p:nvSpPr>
        <p:spPr>
          <a:xfrm>
            <a:off x="8058846" y="1051321"/>
            <a:ext cx="33814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92D050"/>
                </a:solidFill>
                <a:latin typeface="Calibri Light" panose="020F0302020204030204" pitchFamily="34" charset="0"/>
              </a:rPr>
              <a:t>POST 2010  diaspora </a:t>
            </a:r>
          </a:p>
        </p:txBody>
      </p:sp>
      <p:sp>
        <p:nvSpPr>
          <p:cNvPr id="50" name="Rechteck 56">
            <a:extLst>
              <a:ext uri="{FF2B5EF4-FFF2-40B4-BE49-F238E27FC236}">
                <a16:creationId xmlns:a16="http://schemas.microsoft.com/office/drawing/2014/main" id="{3AB7DFAB-2D52-48F5-B9F7-0D2C3DC0B265}"/>
              </a:ext>
            </a:extLst>
          </p:cNvPr>
          <p:cNvSpPr/>
          <p:nvPr/>
        </p:nvSpPr>
        <p:spPr bwMode="gray">
          <a:xfrm>
            <a:off x="9134464" y="2647963"/>
            <a:ext cx="3017889" cy="2703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 anchorCtr="0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Bebas Neue" panose="020B0506020202020201" pitchFamily="34" charset="0"/>
              </a:rPr>
              <a:t>Parents house</a:t>
            </a:r>
            <a:endParaRPr lang="en-US" cap="all" dirty="0">
              <a:solidFill>
                <a:schemeClr val="tx1"/>
              </a:solidFill>
              <a:latin typeface="Bebas Neue" panose="020B0506020202020201" pitchFamily="34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92D050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72%</a:t>
            </a:r>
            <a:r>
              <a:rPr lang="en-US" sz="3200" dirty="0">
                <a:solidFill>
                  <a:srgbClr val="92D050"/>
                </a:solidFill>
                <a:latin typeface="Bebas Neue" panose="020B0506020202020201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l"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Bebas Neue" panose="020B0506020202020201" pitchFamily="34" charset="0"/>
              </a:rPr>
              <a:t>Own house 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kern="0" dirty="0">
                <a:solidFill>
                  <a:srgbClr val="92D050"/>
                </a:solidFill>
                <a:latin typeface="Calibri Light"/>
              </a:rPr>
              <a:t>18%</a:t>
            </a:r>
            <a:r>
              <a:rPr lang="en-US" sz="40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</a:rPr>
              <a:t> </a:t>
            </a:r>
          </a:p>
          <a:p>
            <a:pPr algn="l"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Bebas Neue" panose="020B0506020202020201" pitchFamily="34" charset="0"/>
              </a:rPr>
              <a:t>Friends &amp; Relatives</a:t>
            </a:r>
          </a:p>
          <a:p>
            <a:pPr algn="l">
              <a:lnSpc>
                <a:spcPct val="90000"/>
              </a:lnSpc>
              <a:spcAft>
                <a:spcPts val="1000"/>
              </a:spcAft>
            </a:pPr>
            <a:r>
              <a:rPr lang="en-US" b="1" kern="0" dirty="0">
                <a:solidFill>
                  <a:srgbClr val="92D050"/>
                </a:solidFill>
                <a:latin typeface="Calibri Light"/>
              </a:rPr>
              <a:t>8%</a:t>
            </a:r>
            <a:endParaRPr lang="en-US" dirty="0">
              <a:solidFill>
                <a:srgbClr val="92D050"/>
              </a:solidFill>
              <a:latin typeface="Bebas Neue" panose="020B0506020202020201" pitchFamily="34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endParaRPr lang="en-US" sz="4000" b="1" kern="0" dirty="0">
              <a:solidFill>
                <a:schemeClr val="bg2">
                  <a:lumMod val="60000"/>
                  <a:lumOff val="40000"/>
                </a:schemeClr>
              </a:solidFill>
              <a:latin typeface="Calibri Light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latin typeface="Bebas Neue" panose="020B0506020202020201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3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29B1B9F-AEB4-42BF-9299-8FFA8DDE323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73166" y="1447064"/>
            <a:ext cx="7772400" cy="446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Resurgence of large-scale emigration from Greece post-2010 esp. to Europe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Greek diaspora “transformation”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Changing travelling dynamics of Greek diaspora and their friends/relatives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sz="2400" b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B35981CD-4609-45C5-8C21-E6EE467A7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285672" y="1700808"/>
            <a:ext cx="688159" cy="375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4A7FDA62-9A4E-44C9-84FD-62729A972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3538" r="59672" b="22409"/>
          <a:stretch/>
        </p:blipFill>
        <p:spPr bwMode="auto">
          <a:xfrm>
            <a:off x="9605550" y="203804"/>
            <a:ext cx="546290" cy="222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CF41242C-8F88-4404-B0D2-BFF2AB772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0229595" y="175051"/>
            <a:ext cx="552429" cy="228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1A8276E6-D6D1-4183-8BCB-44F5FAE8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2743" r="29344" b="23204"/>
          <a:stretch/>
        </p:blipFill>
        <p:spPr bwMode="auto">
          <a:xfrm>
            <a:off x="10839999" y="150305"/>
            <a:ext cx="561554" cy="23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E1EE54AE-8000-4F4F-A718-ED062DB61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11487428" y="175051"/>
            <a:ext cx="561554" cy="2317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118432B-63B5-4A9C-973C-9EC65BA2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574" y="341811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sz="3600" b="1" dirty="0">
                <a:latin typeface="Tahoma" pitchFamily="34" charset="0"/>
                <a:cs typeface="Tahoma" pitchFamily="34" charset="0"/>
              </a:rPr>
              <a:t>Talking about the “Greek Diaspora”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354428C-70EB-4ADD-87B7-9673C33B3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4" y="240333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1. The Greek diaspora transformation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5E97AE3-0231-427D-A8AA-E239870A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766" y="3606370"/>
            <a:ext cx="9622738" cy="50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2. Greek Diaspora travellers’ evolution &amp; dynamics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1E4AD85-4C44-4410-AA87-877C2C7F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178" y="4925607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3. The old &amp; the new diaspora travellers’ profile and relations with the homeland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1E52A9-6970-40C7-9EA4-56D419D5F124}"/>
              </a:ext>
            </a:extLst>
          </p:cNvPr>
          <p:cNvSpPr/>
          <p:nvPr/>
        </p:nvSpPr>
        <p:spPr bwMode="auto">
          <a:xfrm>
            <a:off x="1159331" y="2314437"/>
            <a:ext cx="7849022" cy="720080"/>
          </a:xfrm>
          <a:prstGeom prst="roundRect">
            <a:avLst/>
          </a:prstGeom>
          <a:noFill/>
          <a:ln w="25400" cap="flat" cmpd="dbl" algn="ctr">
            <a:solidFill>
              <a:srgbClr val="FF66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0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uppieren 32">
            <a:extLst>
              <a:ext uri="{FF2B5EF4-FFF2-40B4-BE49-F238E27FC236}">
                <a16:creationId xmlns:a16="http://schemas.microsoft.com/office/drawing/2014/main" id="{1259E2F2-880E-4AE6-BC92-A22F3E150CAD}"/>
              </a:ext>
            </a:extLst>
          </p:cNvPr>
          <p:cNvGrpSpPr/>
          <p:nvPr/>
        </p:nvGrpSpPr>
        <p:grpSpPr>
          <a:xfrm>
            <a:off x="4377612" y="1686602"/>
            <a:ext cx="2527881" cy="2746998"/>
            <a:chOff x="3158439" y="1094113"/>
            <a:chExt cx="2639265" cy="2802193"/>
          </a:xfrm>
        </p:grpSpPr>
        <p:grpSp>
          <p:nvGrpSpPr>
            <p:cNvPr id="100" name="Gruppieren 6">
              <a:extLst>
                <a:ext uri="{FF2B5EF4-FFF2-40B4-BE49-F238E27FC236}">
                  <a16:creationId xmlns:a16="http://schemas.microsoft.com/office/drawing/2014/main" id="{44806F56-17C7-4A30-9464-DA30EC7C4761}"/>
                </a:ext>
              </a:extLst>
            </p:cNvPr>
            <p:cNvGrpSpPr/>
            <p:nvPr/>
          </p:nvGrpSpPr>
          <p:grpSpPr>
            <a:xfrm>
              <a:off x="3158439" y="1798834"/>
              <a:ext cx="1635016" cy="2097471"/>
              <a:chOff x="5027142" y="2106741"/>
              <a:chExt cx="1139826" cy="1755775"/>
            </a:xfrm>
          </p:grpSpPr>
          <p:sp>
            <p:nvSpPr>
              <p:cNvPr id="124" name="Freeform 17">
                <a:extLst>
                  <a:ext uri="{FF2B5EF4-FFF2-40B4-BE49-F238E27FC236}">
                    <a16:creationId xmlns:a16="http://schemas.microsoft.com/office/drawing/2014/main" id="{785FBDC7-7D31-4E79-88A4-E477839F3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055" y="2106741"/>
                <a:ext cx="569913" cy="1755775"/>
              </a:xfrm>
              <a:custGeom>
                <a:avLst/>
                <a:gdLst>
                  <a:gd name="T0" fmla="*/ 0 w 152"/>
                  <a:gd name="T1" fmla="*/ 0 h 468"/>
                  <a:gd name="T2" fmla="*/ 0 w 152"/>
                  <a:gd name="T3" fmla="*/ 468 h 468"/>
                  <a:gd name="T4" fmla="*/ 152 w 152"/>
                  <a:gd name="T5" fmla="*/ 468 h 468"/>
                  <a:gd name="T6" fmla="*/ 0 w 152"/>
                  <a:gd name="T7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468">
                    <a:moveTo>
                      <a:pt x="0" y="0"/>
                    </a:moveTo>
                    <a:cubicBezTo>
                      <a:pt x="0" y="468"/>
                      <a:pt x="0" y="468"/>
                      <a:pt x="0" y="468"/>
                    </a:cubicBezTo>
                    <a:cubicBezTo>
                      <a:pt x="152" y="468"/>
                      <a:pt x="152" y="468"/>
                      <a:pt x="152" y="468"/>
                    </a:cubicBezTo>
                    <a:cubicBezTo>
                      <a:pt x="71" y="378"/>
                      <a:pt x="0" y="137"/>
                      <a:pt x="0" y="0"/>
                    </a:cubicBezTo>
                    <a:close/>
                  </a:path>
                </a:pathLst>
              </a:custGeom>
              <a:solidFill>
                <a:srgbClr val="3CA0F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125" name="Freeform 18">
                <a:extLst>
                  <a:ext uri="{FF2B5EF4-FFF2-40B4-BE49-F238E27FC236}">
                    <a16:creationId xmlns:a16="http://schemas.microsoft.com/office/drawing/2014/main" id="{5DEAB162-623C-4A5B-AC1E-0D3D525BA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142" y="2106741"/>
                <a:ext cx="569913" cy="1755775"/>
              </a:xfrm>
              <a:custGeom>
                <a:avLst/>
                <a:gdLst>
                  <a:gd name="T0" fmla="*/ 0 w 152"/>
                  <a:gd name="T1" fmla="*/ 468 h 468"/>
                  <a:gd name="T2" fmla="*/ 152 w 152"/>
                  <a:gd name="T3" fmla="*/ 468 h 468"/>
                  <a:gd name="T4" fmla="*/ 152 w 152"/>
                  <a:gd name="T5" fmla="*/ 0 h 468"/>
                  <a:gd name="T6" fmla="*/ 0 w 152"/>
                  <a:gd name="T7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468">
                    <a:moveTo>
                      <a:pt x="0" y="468"/>
                    </a:moveTo>
                    <a:cubicBezTo>
                      <a:pt x="152" y="468"/>
                      <a:pt x="152" y="468"/>
                      <a:pt x="152" y="468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132"/>
                      <a:pt x="81" y="378"/>
                      <a:pt x="0" y="468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</p:grpSp>
        <p:grpSp>
          <p:nvGrpSpPr>
            <p:cNvPr id="101" name="Gruppieren 9">
              <a:extLst>
                <a:ext uri="{FF2B5EF4-FFF2-40B4-BE49-F238E27FC236}">
                  <a16:creationId xmlns:a16="http://schemas.microsoft.com/office/drawing/2014/main" id="{17131D6E-2F0A-4EDB-BC82-1068142F3F91}"/>
                </a:ext>
              </a:extLst>
            </p:cNvPr>
            <p:cNvGrpSpPr/>
            <p:nvPr/>
          </p:nvGrpSpPr>
          <p:grpSpPr>
            <a:xfrm>
              <a:off x="4162687" y="2625469"/>
              <a:ext cx="1635017" cy="1270837"/>
              <a:chOff x="4749810" y="1833184"/>
              <a:chExt cx="1139827" cy="1755775"/>
            </a:xfrm>
          </p:grpSpPr>
          <p:sp>
            <p:nvSpPr>
              <p:cNvPr id="122" name="Freeform 17">
                <a:extLst>
                  <a:ext uri="{FF2B5EF4-FFF2-40B4-BE49-F238E27FC236}">
                    <a16:creationId xmlns:a16="http://schemas.microsoft.com/office/drawing/2014/main" id="{2FA87693-DF3D-402D-A0F1-CB491A8C6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724" y="1833184"/>
                <a:ext cx="569913" cy="1755775"/>
              </a:xfrm>
              <a:custGeom>
                <a:avLst/>
                <a:gdLst>
                  <a:gd name="T0" fmla="*/ 0 w 152"/>
                  <a:gd name="T1" fmla="*/ 0 h 468"/>
                  <a:gd name="T2" fmla="*/ 0 w 152"/>
                  <a:gd name="T3" fmla="*/ 468 h 468"/>
                  <a:gd name="T4" fmla="*/ 152 w 152"/>
                  <a:gd name="T5" fmla="*/ 468 h 468"/>
                  <a:gd name="T6" fmla="*/ 0 w 152"/>
                  <a:gd name="T7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468">
                    <a:moveTo>
                      <a:pt x="0" y="0"/>
                    </a:moveTo>
                    <a:cubicBezTo>
                      <a:pt x="0" y="468"/>
                      <a:pt x="0" y="468"/>
                      <a:pt x="0" y="468"/>
                    </a:cubicBezTo>
                    <a:cubicBezTo>
                      <a:pt x="152" y="468"/>
                      <a:pt x="152" y="468"/>
                      <a:pt x="152" y="468"/>
                    </a:cubicBezTo>
                    <a:cubicBezTo>
                      <a:pt x="71" y="378"/>
                      <a:pt x="0" y="137"/>
                      <a:pt x="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123" name="Freeform 18">
                <a:extLst>
                  <a:ext uri="{FF2B5EF4-FFF2-40B4-BE49-F238E27FC236}">
                    <a16:creationId xmlns:a16="http://schemas.microsoft.com/office/drawing/2014/main" id="{D131F649-CCF1-4FBD-9994-FB2455754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810" y="1833184"/>
                <a:ext cx="569913" cy="1755775"/>
              </a:xfrm>
              <a:custGeom>
                <a:avLst/>
                <a:gdLst>
                  <a:gd name="T0" fmla="*/ 0 w 152"/>
                  <a:gd name="T1" fmla="*/ 468 h 468"/>
                  <a:gd name="T2" fmla="*/ 152 w 152"/>
                  <a:gd name="T3" fmla="*/ 468 h 468"/>
                  <a:gd name="T4" fmla="*/ 152 w 152"/>
                  <a:gd name="T5" fmla="*/ 0 h 468"/>
                  <a:gd name="T6" fmla="*/ 0 w 152"/>
                  <a:gd name="T7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468">
                    <a:moveTo>
                      <a:pt x="0" y="468"/>
                    </a:moveTo>
                    <a:cubicBezTo>
                      <a:pt x="152" y="468"/>
                      <a:pt x="152" y="468"/>
                      <a:pt x="152" y="468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132"/>
                      <a:pt x="81" y="378"/>
                      <a:pt x="0" y="4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</p:grp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102B0191-1FD1-4307-9D98-13BFA00D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198" y="1094113"/>
              <a:ext cx="817508" cy="791815"/>
            </a:xfrm>
            <a:custGeom>
              <a:avLst/>
              <a:gdLst>
                <a:gd name="T0" fmla="*/ 349 w 349"/>
                <a:gd name="T1" fmla="*/ 175 h 403"/>
                <a:gd name="T2" fmla="*/ 175 w 349"/>
                <a:gd name="T3" fmla="*/ 0 h 403"/>
                <a:gd name="T4" fmla="*/ 0 w 349"/>
                <a:gd name="T5" fmla="*/ 175 h 403"/>
                <a:gd name="T6" fmla="*/ 142 w 349"/>
                <a:gd name="T7" fmla="*/ 346 h 403"/>
                <a:gd name="T8" fmla="*/ 150 w 349"/>
                <a:gd name="T9" fmla="*/ 361 h 403"/>
                <a:gd name="T10" fmla="*/ 175 w 349"/>
                <a:gd name="T11" fmla="*/ 403 h 403"/>
                <a:gd name="T12" fmla="*/ 199 w 349"/>
                <a:gd name="T13" fmla="*/ 361 h 403"/>
                <a:gd name="T14" fmla="*/ 207 w 349"/>
                <a:gd name="T15" fmla="*/ 346 h 403"/>
                <a:gd name="T16" fmla="*/ 349 w 349"/>
                <a:gd name="T17" fmla="*/ 17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403">
                  <a:moveTo>
                    <a:pt x="349" y="175"/>
                  </a:moveTo>
                  <a:cubicBezTo>
                    <a:pt x="349" y="79"/>
                    <a:pt x="271" y="0"/>
                    <a:pt x="175" y="0"/>
                  </a:cubicBezTo>
                  <a:cubicBezTo>
                    <a:pt x="78" y="0"/>
                    <a:pt x="0" y="79"/>
                    <a:pt x="0" y="175"/>
                  </a:cubicBezTo>
                  <a:cubicBezTo>
                    <a:pt x="0" y="260"/>
                    <a:pt x="61" y="331"/>
                    <a:pt x="142" y="346"/>
                  </a:cubicBezTo>
                  <a:cubicBezTo>
                    <a:pt x="150" y="361"/>
                    <a:pt x="150" y="361"/>
                    <a:pt x="150" y="361"/>
                  </a:cubicBezTo>
                  <a:cubicBezTo>
                    <a:pt x="175" y="403"/>
                    <a:pt x="175" y="403"/>
                    <a:pt x="175" y="403"/>
                  </a:cubicBezTo>
                  <a:cubicBezTo>
                    <a:pt x="199" y="361"/>
                    <a:pt x="199" y="361"/>
                    <a:pt x="199" y="361"/>
                  </a:cubicBezTo>
                  <a:cubicBezTo>
                    <a:pt x="207" y="346"/>
                    <a:pt x="207" y="346"/>
                    <a:pt x="207" y="346"/>
                  </a:cubicBezTo>
                  <a:cubicBezTo>
                    <a:pt x="288" y="331"/>
                    <a:pt x="349" y="260"/>
                    <a:pt x="349" y="1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10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latin typeface="Calibri Light" panose="020F0302020204030204" pitchFamily="34" charset="0"/>
                  <a:ea typeface="+mn-ea"/>
                </a:rPr>
                <a:t>60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  <a:ea typeface="+mn-ea"/>
                </a:rPr>
                <a:t>%</a:t>
              </a: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D25CD730-3BA6-44A8-807C-6EE8A8539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444" y="1817254"/>
              <a:ext cx="817506" cy="791816"/>
            </a:xfrm>
            <a:custGeom>
              <a:avLst/>
              <a:gdLst>
                <a:gd name="T0" fmla="*/ 349 w 349"/>
                <a:gd name="T1" fmla="*/ 175 h 403"/>
                <a:gd name="T2" fmla="*/ 175 w 349"/>
                <a:gd name="T3" fmla="*/ 0 h 403"/>
                <a:gd name="T4" fmla="*/ 0 w 349"/>
                <a:gd name="T5" fmla="*/ 175 h 403"/>
                <a:gd name="T6" fmla="*/ 142 w 349"/>
                <a:gd name="T7" fmla="*/ 346 h 403"/>
                <a:gd name="T8" fmla="*/ 150 w 349"/>
                <a:gd name="T9" fmla="*/ 361 h 403"/>
                <a:gd name="T10" fmla="*/ 175 w 349"/>
                <a:gd name="T11" fmla="*/ 403 h 403"/>
                <a:gd name="T12" fmla="*/ 199 w 349"/>
                <a:gd name="T13" fmla="*/ 361 h 403"/>
                <a:gd name="T14" fmla="*/ 207 w 349"/>
                <a:gd name="T15" fmla="*/ 346 h 403"/>
                <a:gd name="T16" fmla="*/ 349 w 349"/>
                <a:gd name="T17" fmla="*/ 17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403">
                  <a:moveTo>
                    <a:pt x="349" y="175"/>
                  </a:moveTo>
                  <a:cubicBezTo>
                    <a:pt x="349" y="79"/>
                    <a:pt x="271" y="0"/>
                    <a:pt x="175" y="0"/>
                  </a:cubicBezTo>
                  <a:cubicBezTo>
                    <a:pt x="78" y="0"/>
                    <a:pt x="0" y="79"/>
                    <a:pt x="0" y="175"/>
                  </a:cubicBezTo>
                  <a:cubicBezTo>
                    <a:pt x="0" y="260"/>
                    <a:pt x="61" y="331"/>
                    <a:pt x="142" y="346"/>
                  </a:cubicBezTo>
                  <a:cubicBezTo>
                    <a:pt x="150" y="361"/>
                    <a:pt x="150" y="361"/>
                    <a:pt x="150" y="361"/>
                  </a:cubicBezTo>
                  <a:cubicBezTo>
                    <a:pt x="175" y="403"/>
                    <a:pt x="175" y="403"/>
                    <a:pt x="175" y="403"/>
                  </a:cubicBezTo>
                  <a:cubicBezTo>
                    <a:pt x="199" y="361"/>
                    <a:pt x="199" y="361"/>
                    <a:pt x="199" y="361"/>
                  </a:cubicBezTo>
                  <a:cubicBezTo>
                    <a:pt x="207" y="346"/>
                    <a:pt x="207" y="346"/>
                    <a:pt x="207" y="346"/>
                  </a:cubicBezTo>
                  <a:cubicBezTo>
                    <a:pt x="288" y="331"/>
                    <a:pt x="349" y="260"/>
                    <a:pt x="349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0" tIns="0" rIns="0" bIns="10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  <a:ea typeface="+mn-ea"/>
                </a:rPr>
                <a:t>42%</a:t>
              </a:r>
            </a:p>
          </p:txBody>
        </p:sp>
      </p:grpSp>
      <p:sp>
        <p:nvSpPr>
          <p:cNvPr id="130" name="Inhaltsplatzhalter 19">
            <a:extLst>
              <a:ext uri="{FF2B5EF4-FFF2-40B4-BE49-F238E27FC236}">
                <a16:creationId xmlns:a16="http://schemas.microsoft.com/office/drawing/2014/main" id="{ADCA5F96-BE7E-466D-B592-5EA9FAF72D30}"/>
              </a:ext>
            </a:extLst>
          </p:cNvPr>
          <p:cNvSpPr txBox="1">
            <a:spLocks/>
          </p:cNvSpPr>
          <p:nvPr/>
        </p:nvSpPr>
        <p:spPr bwMode="gray">
          <a:xfrm>
            <a:off x="3240824" y="5589240"/>
            <a:ext cx="6481822" cy="787040"/>
          </a:xfrm>
          <a:prstGeom prst="rect">
            <a:avLst/>
          </a:prstGeom>
        </p:spPr>
        <p:txBody>
          <a:bodyPr anchor="ctr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buNone/>
            </a:pPr>
            <a:r>
              <a:rPr lang="en-US" sz="4000" b="1" dirty="0">
                <a:latin typeface="Calibri Light"/>
              </a:rPr>
              <a:t>18% </a:t>
            </a:r>
            <a:r>
              <a:rPr lang="en-US" sz="1800" b="1" dirty="0">
                <a:latin typeface="Calibri Light"/>
              </a:rPr>
              <a:t>Purchasing &amp; promoting </a:t>
            </a:r>
            <a:r>
              <a:rPr lang="en-US" sz="2400" b="1" dirty="0">
                <a:latin typeface="Calibri Light"/>
              </a:rPr>
              <a:t>Greek products </a:t>
            </a:r>
            <a:endParaRPr lang="en-US" sz="4000" b="1" dirty="0">
              <a:latin typeface="Calibri Light"/>
            </a:endParaRPr>
          </a:p>
          <a:p>
            <a:pPr marL="0" lvl="0" indent="0" fontAlgn="auto">
              <a:buNone/>
            </a:pPr>
            <a:r>
              <a:rPr lang="en-US" sz="4000" b="1" dirty="0">
                <a:latin typeface="Calibri Light"/>
              </a:rPr>
              <a:t>11% </a:t>
            </a:r>
            <a:r>
              <a:rPr lang="en-US" sz="1800" b="1" dirty="0">
                <a:latin typeface="Calibri Light"/>
              </a:rPr>
              <a:t>Promoting Greece as a</a:t>
            </a:r>
            <a:r>
              <a:rPr lang="en-US" sz="1800" dirty="0">
                <a:latin typeface="Calibri Light"/>
              </a:rPr>
              <a:t> </a:t>
            </a:r>
            <a:r>
              <a:rPr lang="en-US" sz="2400" b="1" dirty="0">
                <a:latin typeface="Calibri Light"/>
              </a:rPr>
              <a:t>touristic destination</a:t>
            </a:r>
            <a:endParaRPr lang="en-US" sz="2000" b="1" dirty="0">
              <a:latin typeface="Calibri Light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F5DE823-B0CA-4C38-9BEF-E60654E1CCC8}"/>
              </a:ext>
            </a:extLst>
          </p:cNvPr>
          <p:cNvSpPr/>
          <p:nvPr/>
        </p:nvSpPr>
        <p:spPr>
          <a:xfrm>
            <a:off x="3730494" y="4621669"/>
            <a:ext cx="421782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Bebas Neue" panose="020B0506020202020201" pitchFamily="34" charset="0"/>
              </a:rPr>
              <a:t>Actions to promote Greece </a:t>
            </a:r>
          </a:p>
        </p:txBody>
      </p:sp>
      <p:sp>
        <p:nvSpPr>
          <p:cNvPr id="137" name="Rechteck 2">
            <a:extLst>
              <a:ext uri="{FF2B5EF4-FFF2-40B4-BE49-F238E27FC236}">
                <a16:creationId xmlns:a16="http://schemas.microsoft.com/office/drawing/2014/main" id="{F1F5E0EC-6DC0-4A2C-A6A6-A2BB3A22C567}"/>
              </a:ext>
            </a:extLst>
          </p:cNvPr>
          <p:cNvSpPr/>
          <p:nvPr/>
        </p:nvSpPr>
        <p:spPr bwMode="gray">
          <a:xfrm>
            <a:off x="983079" y="2188493"/>
            <a:ext cx="3322925" cy="42941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latin typeface="Calibri Light"/>
                <a:ea typeface="+mn-ea"/>
              </a:rPr>
              <a:t>Greece’s strong elements …</a:t>
            </a:r>
            <a:endParaRPr lang="en-US" dirty="0">
              <a:ea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  <a:ea typeface="+mn-ea"/>
              </a:rPr>
              <a:t>29%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Greek hospitality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  <a:ea typeface="+mn-ea"/>
              </a:rPr>
              <a:t>20%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Nature 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  <a:ea typeface="+mn-ea"/>
              </a:rPr>
              <a:t>17%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Cultural heritage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prstClr val="white"/>
              </a:solidFill>
              <a:latin typeface="Calibri Light"/>
              <a:ea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38" name="Gerade Verbindung 16">
            <a:extLst>
              <a:ext uri="{FF2B5EF4-FFF2-40B4-BE49-F238E27FC236}">
                <a16:creationId xmlns:a16="http://schemas.microsoft.com/office/drawing/2014/main" id="{1962120A-F5D8-4F98-A251-C8C02C2BBDD5}"/>
              </a:ext>
            </a:extLst>
          </p:cNvPr>
          <p:cNvCxnSpPr>
            <a:cxnSpLocks/>
          </p:cNvCxnSpPr>
          <p:nvPr/>
        </p:nvCxnSpPr>
        <p:spPr>
          <a:xfrm>
            <a:off x="3935760" y="2188493"/>
            <a:ext cx="0" cy="2298721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6">
            <a:extLst>
              <a:ext uri="{FF2B5EF4-FFF2-40B4-BE49-F238E27FC236}">
                <a16:creationId xmlns:a16="http://schemas.microsoft.com/office/drawing/2014/main" id="{1CDF1F62-B38D-400C-B7AB-47A271413E6D}"/>
              </a:ext>
            </a:extLst>
          </p:cNvPr>
          <p:cNvCxnSpPr>
            <a:cxnSpLocks/>
          </p:cNvCxnSpPr>
          <p:nvPr/>
        </p:nvCxnSpPr>
        <p:spPr>
          <a:xfrm>
            <a:off x="7368604" y="2188494"/>
            <a:ext cx="0" cy="2298721"/>
          </a:xfrm>
          <a:prstGeom prst="line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hteck 2">
            <a:extLst>
              <a:ext uri="{FF2B5EF4-FFF2-40B4-BE49-F238E27FC236}">
                <a16:creationId xmlns:a16="http://schemas.microsoft.com/office/drawing/2014/main" id="{3F9B17CF-5B79-43A6-BE36-75146A2F7AB7}"/>
              </a:ext>
            </a:extLst>
          </p:cNvPr>
          <p:cNvSpPr/>
          <p:nvPr/>
        </p:nvSpPr>
        <p:spPr bwMode="gray">
          <a:xfrm>
            <a:off x="7824560" y="2082093"/>
            <a:ext cx="3322925" cy="42941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latin typeface="Calibri Light"/>
              </a:rPr>
              <a:t>Greece’s strong elements …</a:t>
            </a:r>
            <a:endParaRPr lang="en-US" dirty="0"/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92D050"/>
                </a:solidFill>
                <a:latin typeface="Calibri Light"/>
                <a:ea typeface="+mn-ea"/>
              </a:rPr>
              <a:t>22% </a:t>
            </a:r>
            <a:r>
              <a:rPr lang="en-US" sz="2000" b="1" kern="0" dirty="0">
                <a:solidFill>
                  <a:prstClr val="white"/>
                </a:solidFill>
                <a:latin typeface="Calibri Light"/>
                <a:ea typeface="+mn-ea"/>
              </a:rPr>
              <a:t>Way of entertainment</a:t>
            </a:r>
            <a:endParaRPr lang="en-US" sz="2000" kern="0" dirty="0">
              <a:solidFill>
                <a:prstClr val="white"/>
              </a:solidFill>
              <a:latin typeface="Calibri Light"/>
              <a:ea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92D050"/>
                </a:solidFill>
                <a:latin typeface="Calibri Light"/>
                <a:ea typeface="+mn-ea"/>
              </a:rPr>
              <a:t>20% </a:t>
            </a:r>
            <a:r>
              <a:rPr lang="en-US" sz="2000" kern="0" dirty="0">
                <a:solidFill>
                  <a:prstClr val="white"/>
                </a:solidFill>
                <a:latin typeface="Calibri Light"/>
                <a:ea typeface="+mn-ea"/>
              </a:rPr>
              <a:t>Weather 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92D050"/>
                </a:solidFill>
                <a:latin typeface="Calibri Light"/>
                <a:ea typeface="+mn-ea"/>
              </a:rPr>
              <a:t>17% </a:t>
            </a:r>
            <a:r>
              <a:rPr lang="en-US" sz="2000" kern="0" dirty="0">
                <a:solidFill>
                  <a:prstClr val="white"/>
                </a:solidFill>
                <a:latin typeface="Calibri Light"/>
                <a:ea typeface="+mn-ea"/>
              </a:rPr>
              <a:t>Greek hospitality 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prstClr val="white"/>
              </a:solidFill>
              <a:latin typeface="Calibri Light"/>
              <a:ea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44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39B05D1A-D9B8-47C1-95BC-F128CB328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0" y="-23188"/>
            <a:ext cx="829728" cy="37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2BEB9D-20BC-4DD7-8C02-9E09AB9ABE95}"/>
              </a:ext>
            </a:extLst>
          </p:cNvPr>
          <p:cNvSpPr/>
          <p:nvPr/>
        </p:nvSpPr>
        <p:spPr>
          <a:xfrm>
            <a:off x="955138" y="1374262"/>
            <a:ext cx="28142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 2010 diaspora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27433-9E09-41E0-8FAB-7691942CA030}"/>
              </a:ext>
            </a:extLst>
          </p:cNvPr>
          <p:cNvSpPr/>
          <p:nvPr/>
        </p:nvSpPr>
        <p:spPr>
          <a:xfrm>
            <a:off x="7752184" y="1398119"/>
            <a:ext cx="304461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92D050"/>
                </a:solidFill>
                <a:latin typeface="Calibri Light" panose="020F0302020204030204" pitchFamily="34" charset="0"/>
              </a:rPr>
              <a:t>POST 2010 diaspora 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1DF67AB6-4748-43C6-B3BB-8D0FBF724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31" y="120730"/>
            <a:ext cx="112059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lvl="0" algn="l" eaLnBrk="1" hangingPunct="1">
              <a:defRPr/>
            </a:pPr>
            <a:r>
              <a:rPr lang="en-GB" altLang="el-GR" b="1" dirty="0">
                <a:latin typeface="Tahoma" pitchFamily="34" charset="0"/>
                <a:cs typeface="Tahoma" pitchFamily="34" charset="0"/>
              </a:rPr>
              <a:t>“Old” &amp; “New” </a:t>
            </a:r>
            <a:r>
              <a:rPr kumimoji="0" lang="en-GB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Diaspora travellers- Promoting Greece</a:t>
            </a:r>
          </a:p>
        </p:txBody>
      </p:sp>
    </p:spTree>
    <p:extLst>
      <p:ext uri="{BB962C8B-B14F-4D97-AF65-F5344CB8AC3E}">
        <p14:creationId xmlns:p14="http://schemas.microsoft.com/office/powerpoint/2010/main" val="30397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llipse 51">
            <a:extLst>
              <a:ext uri="{FF2B5EF4-FFF2-40B4-BE49-F238E27FC236}">
                <a16:creationId xmlns:a16="http://schemas.microsoft.com/office/drawing/2014/main" id="{8F31BB9A-F1A4-47EF-AD97-3B221E91B806}"/>
              </a:ext>
            </a:extLst>
          </p:cNvPr>
          <p:cNvSpPr/>
          <p:nvPr/>
        </p:nvSpPr>
        <p:spPr bwMode="gray">
          <a:xfrm>
            <a:off x="7382447" y="4788219"/>
            <a:ext cx="692374" cy="664639"/>
          </a:xfrm>
          <a:prstGeom prst="ellipse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2" name="Ellipse 51">
            <a:extLst>
              <a:ext uri="{FF2B5EF4-FFF2-40B4-BE49-F238E27FC236}">
                <a16:creationId xmlns:a16="http://schemas.microsoft.com/office/drawing/2014/main" id="{7544A604-09E7-4674-A5CA-CFDBDA506A9F}"/>
              </a:ext>
            </a:extLst>
          </p:cNvPr>
          <p:cNvSpPr/>
          <p:nvPr/>
        </p:nvSpPr>
        <p:spPr bwMode="gray">
          <a:xfrm>
            <a:off x="8579902" y="4776823"/>
            <a:ext cx="692374" cy="664639"/>
          </a:xfrm>
          <a:prstGeom prst="ellipse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26" name="Inhaltsplatzhalter 45">
            <a:extLst>
              <a:ext uri="{FF2B5EF4-FFF2-40B4-BE49-F238E27FC236}">
                <a16:creationId xmlns:a16="http://schemas.microsoft.com/office/drawing/2014/main" id="{5FCA55EC-9434-473B-9EA0-38C12BADA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292156"/>
              </p:ext>
            </p:extLst>
          </p:nvPr>
        </p:nvGraphicFramePr>
        <p:xfrm>
          <a:off x="7650768" y="1461940"/>
          <a:ext cx="2465549" cy="231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9BE121-61D6-4FE0-9FEC-0056345754E0}"/>
              </a:ext>
            </a:extLst>
          </p:cNvPr>
          <p:cNvSpPr txBox="1"/>
          <p:nvPr/>
        </p:nvSpPr>
        <p:spPr>
          <a:xfrm>
            <a:off x="2302856" y="194867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Future Plans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551D0021-CE95-4BB2-830E-AB1E6DC80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0" y="-23188"/>
            <a:ext cx="829728" cy="37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12">
            <a:extLst>
              <a:ext uri="{FF2B5EF4-FFF2-40B4-BE49-F238E27FC236}">
                <a16:creationId xmlns:a16="http://schemas.microsoft.com/office/drawing/2014/main" id="{D78E864B-8BE5-47D0-A262-8FB3A939141F}"/>
              </a:ext>
            </a:extLst>
          </p:cNvPr>
          <p:cNvGrpSpPr/>
          <p:nvPr/>
        </p:nvGrpSpPr>
        <p:grpSpPr>
          <a:xfrm>
            <a:off x="990269" y="1564945"/>
            <a:ext cx="3519973" cy="2319249"/>
            <a:chOff x="1768647" y="1316632"/>
            <a:chExt cx="6509361" cy="4509138"/>
          </a:xfrm>
        </p:grpSpPr>
        <p:grpSp>
          <p:nvGrpSpPr>
            <p:cNvPr id="11" name="Gruppieren 3">
              <a:extLst>
                <a:ext uri="{FF2B5EF4-FFF2-40B4-BE49-F238E27FC236}">
                  <a16:creationId xmlns:a16="http://schemas.microsoft.com/office/drawing/2014/main" id="{695B8A17-253B-42AE-83F9-1A33ABE75E8A}"/>
                </a:ext>
              </a:extLst>
            </p:cNvPr>
            <p:cNvGrpSpPr/>
            <p:nvPr/>
          </p:nvGrpSpPr>
          <p:grpSpPr>
            <a:xfrm>
              <a:off x="3718556" y="1316632"/>
              <a:ext cx="4559452" cy="4509138"/>
              <a:chOff x="3964305" y="1571012"/>
              <a:chExt cx="4079161" cy="4034148"/>
            </a:xfrm>
          </p:grpSpPr>
          <p:graphicFrame>
            <p:nvGraphicFramePr>
              <p:cNvPr id="21" name="Inhaltsplatzhalter 45">
                <a:extLst>
                  <a:ext uri="{FF2B5EF4-FFF2-40B4-BE49-F238E27FC236}">
                    <a16:creationId xmlns:a16="http://schemas.microsoft.com/office/drawing/2014/main" id="{653C2699-1766-4944-8777-6F810C8FB02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964305" y="1571012"/>
              <a:ext cx="4079161" cy="40341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2" name="Ellipse 5">
                <a:extLst>
                  <a:ext uri="{FF2B5EF4-FFF2-40B4-BE49-F238E27FC236}">
                    <a16:creationId xmlns:a16="http://schemas.microsoft.com/office/drawing/2014/main" id="{918388B3-228D-41F4-BA36-681485FDC81D}"/>
                  </a:ext>
                </a:extLst>
              </p:cNvPr>
              <p:cNvSpPr/>
              <p:nvPr/>
            </p:nvSpPr>
            <p:spPr>
              <a:xfrm>
                <a:off x="5191143" y="2725328"/>
                <a:ext cx="2033959" cy="2033959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kern="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 Light" panose="020F030202020403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16</a:t>
                </a: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%</a:t>
                </a:r>
                <a:b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14" name="Gruppieren 9">
              <a:extLst>
                <a:ext uri="{FF2B5EF4-FFF2-40B4-BE49-F238E27FC236}">
                  <a16:creationId xmlns:a16="http://schemas.microsoft.com/office/drawing/2014/main" id="{23CD211C-EF26-4395-A8F2-121ADDFBF9EB}"/>
                </a:ext>
              </a:extLst>
            </p:cNvPr>
            <p:cNvGrpSpPr/>
            <p:nvPr/>
          </p:nvGrpSpPr>
          <p:grpSpPr>
            <a:xfrm>
              <a:off x="1768647" y="1647125"/>
              <a:ext cx="3071254" cy="1057192"/>
              <a:chOff x="1768647" y="1647125"/>
              <a:chExt cx="3071254" cy="1057192"/>
            </a:xfrm>
          </p:grpSpPr>
          <p:sp>
            <p:nvSpPr>
              <p:cNvPr id="15" name="Rechteck 10">
                <a:extLst>
                  <a:ext uri="{FF2B5EF4-FFF2-40B4-BE49-F238E27FC236}">
                    <a16:creationId xmlns:a16="http://schemas.microsoft.com/office/drawing/2014/main" id="{566CCB13-BF77-4148-83A6-6B639900A8F7}"/>
                  </a:ext>
                </a:extLst>
              </p:cNvPr>
              <p:cNvSpPr/>
              <p:nvPr/>
            </p:nvSpPr>
            <p:spPr>
              <a:xfrm>
                <a:off x="1768647" y="1647125"/>
                <a:ext cx="2658232" cy="105719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08000" tIns="0" rIns="0" bIns="0" rtlCol="0" anchor="ctr" anchorCtr="0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Intention to return </a:t>
                </a:r>
              </a:p>
            </p:txBody>
          </p:sp>
          <p:cxnSp>
            <p:nvCxnSpPr>
              <p:cNvPr id="16" name="Gerade Verbindung 11">
                <a:extLst>
                  <a:ext uri="{FF2B5EF4-FFF2-40B4-BE49-F238E27FC236}">
                    <a16:creationId xmlns:a16="http://schemas.microsoft.com/office/drawing/2014/main" id="{64347764-4066-4F18-BFFC-1654FAF378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99695" y="2280778"/>
                <a:ext cx="840206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oval" w="lg" len="lg"/>
                <a:tailEnd type="none"/>
              </a:ln>
              <a:effectLst/>
            </p:spPr>
          </p:cxnSp>
        </p:grpSp>
      </p:grpSp>
      <p:sp>
        <p:nvSpPr>
          <p:cNvPr id="24" name="Ellipse 5">
            <a:extLst>
              <a:ext uri="{FF2B5EF4-FFF2-40B4-BE49-F238E27FC236}">
                <a16:creationId xmlns:a16="http://schemas.microsoft.com/office/drawing/2014/main" id="{87559E9F-F21C-43BF-8F5B-DCF3D53BF659}"/>
              </a:ext>
            </a:extLst>
          </p:cNvPr>
          <p:cNvSpPr/>
          <p:nvPr/>
        </p:nvSpPr>
        <p:spPr>
          <a:xfrm>
            <a:off x="8212367" y="2176669"/>
            <a:ext cx="1229377" cy="1169332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49%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hteck 10">
            <a:extLst>
              <a:ext uri="{FF2B5EF4-FFF2-40B4-BE49-F238E27FC236}">
                <a16:creationId xmlns:a16="http://schemas.microsoft.com/office/drawing/2014/main" id="{1056F68B-E1A2-4173-AEC1-DFD63B11E1CD}"/>
              </a:ext>
            </a:extLst>
          </p:cNvPr>
          <p:cNvSpPr/>
          <p:nvPr/>
        </p:nvSpPr>
        <p:spPr>
          <a:xfrm>
            <a:off x="6074221" y="1950283"/>
            <a:ext cx="1437454" cy="5437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Intention to return </a:t>
            </a:r>
          </a:p>
        </p:txBody>
      </p:sp>
      <p:cxnSp>
        <p:nvCxnSpPr>
          <p:cNvPr id="27" name="Gerade Verbindung 11">
            <a:extLst>
              <a:ext uri="{FF2B5EF4-FFF2-40B4-BE49-F238E27FC236}">
                <a16:creationId xmlns:a16="http://schemas.microsoft.com/office/drawing/2014/main" id="{BE55B638-9935-49D4-BAF1-50F804FE0981}"/>
              </a:ext>
            </a:extLst>
          </p:cNvPr>
          <p:cNvCxnSpPr>
            <a:cxnSpLocks/>
          </p:cNvCxnSpPr>
          <p:nvPr/>
        </p:nvCxnSpPr>
        <p:spPr>
          <a:xfrm>
            <a:off x="7462136" y="2317883"/>
            <a:ext cx="48587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oval" w="lg" len="lg"/>
            <a:tailEnd type="none"/>
          </a:ln>
          <a:effectLst/>
        </p:spPr>
      </p:cxnSp>
      <p:sp>
        <p:nvSpPr>
          <p:cNvPr id="42" name="Ellipse 47">
            <a:extLst>
              <a:ext uri="{FF2B5EF4-FFF2-40B4-BE49-F238E27FC236}">
                <a16:creationId xmlns:a16="http://schemas.microsoft.com/office/drawing/2014/main" id="{9E043FCC-17D4-4A44-A3E0-321B15F7DAB0}"/>
              </a:ext>
            </a:extLst>
          </p:cNvPr>
          <p:cNvSpPr/>
          <p:nvPr/>
        </p:nvSpPr>
        <p:spPr bwMode="gray">
          <a:xfrm>
            <a:off x="1762350" y="4727032"/>
            <a:ext cx="715366" cy="698237"/>
          </a:xfrm>
          <a:prstGeom prst="ellipse">
            <a:avLst/>
          </a:prstGeom>
          <a:solidFill>
            <a:srgbClr val="3498DB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6" name="Ellipse 51">
            <a:extLst>
              <a:ext uri="{FF2B5EF4-FFF2-40B4-BE49-F238E27FC236}">
                <a16:creationId xmlns:a16="http://schemas.microsoft.com/office/drawing/2014/main" id="{85F7261D-2690-4547-821F-68CA9181A04D}"/>
              </a:ext>
            </a:extLst>
          </p:cNvPr>
          <p:cNvSpPr/>
          <p:nvPr/>
        </p:nvSpPr>
        <p:spPr bwMode="gray">
          <a:xfrm>
            <a:off x="9645959" y="4763095"/>
            <a:ext cx="692374" cy="664639"/>
          </a:xfrm>
          <a:prstGeom prst="ellipse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8" name="Rechteck 53">
            <a:extLst>
              <a:ext uri="{FF2B5EF4-FFF2-40B4-BE49-F238E27FC236}">
                <a16:creationId xmlns:a16="http://schemas.microsoft.com/office/drawing/2014/main" id="{035D3EE7-1705-48E8-B3D1-4AAA9B3726B1}"/>
              </a:ext>
            </a:extLst>
          </p:cNvPr>
          <p:cNvSpPr/>
          <p:nvPr/>
        </p:nvSpPr>
        <p:spPr bwMode="gray">
          <a:xfrm>
            <a:off x="1503770" y="5542613"/>
            <a:ext cx="1103290" cy="8751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25%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Professional Reasons </a:t>
            </a:r>
          </a:p>
        </p:txBody>
      </p:sp>
      <p:grpSp>
        <p:nvGrpSpPr>
          <p:cNvPr id="49" name="Gruppieren 54">
            <a:extLst>
              <a:ext uri="{FF2B5EF4-FFF2-40B4-BE49-F238E27FC236}">
                <a16:creationId xmlns:a16="http://schemas.microsoft.com/office/drawing/2014/main" id="{5A867134-9E81-4CF5-BB98-5AB2C005DE21}"/>
              </a:ext>
            </a:extLst>
          </p:cNvPr>
          <p:cNvGrpSpPr/>
          <p:nvPr/>
        </p:nvGrpSpPr>
        <p:grpSpPr bwMode="gray">
          <a:xfrm>
            <a:off x="2945958" y="4689393"/>
            <a:ext cx="687333" cy="704505"/>
            <a:chOff x="10767002" y="3362036"/>
            <a:chExt cx="831273" cy="831273"/>
          </a:xfrm>
        </p:grpSpPr>
        <p:sp>
          <p:nvSpPr>
            <p:cNvPr id="50" name="Ellipse 55">
              <a:extLst>
                <a:ext uri="{FF2B5EF4-FFF2-40B4-BE49-F238E27FC236}">
                  <a16:creationId xmlns:a16="http://schemas.microsoft.com/office/drawing/2014/main" id="{322BD47F-8D77-456A-9558-81BE2D5D0E57}"/>
                </a:ext>
              </a:extLst>
            </p:cNvPr>
            <p:cNvSpPr/>
            <p:nvPr/>
          </p:nvSpPr>
          <p:spPr bwMode="gray">
            <a:xfrm>
              <a:off x="10767002" y="3362036"/>
              <a:ext cx="831273" cy="831273"/>
            </a:xfrm>
            <a:prstGeom prst="ellipse">
              <a:avLst/>
            </a:prstGeom>
            <a:solidFill>
              <a:srgbClr val="3498DB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1" name="METRO ICON - speech 3">
              <a:extLst>
                <a:ext uri="{FF2B5EF4-FFF2-40B4-BE49-F238E27FC236}">
                  <a16:creationId xmlns:a16="http://schemas.microsoft.com/office/drawing/2014/main" id="{84C06209-1138-4EDE-B52F-5B3700174E9E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10945389" y="3568133"/>
              <a:ext cx="474497" cy="421983"/>
            </a:xfrm>
            <a:custGeom>
              <a:avLst/>
              <a:gdLst>
                <a:gd name="T0" fmla="*/ 336 w 356"/>
                <a:gd name="T1" fmla="*/ 278 h 316"/>
                <a:gd name="T2" fmla="*/ 356 w 356"/>
                <a:gd name="T3" fmla="*/ 311 h 316"/>
                <a:gd name="T4" fmla="*/ 356 w 356"/>
                <a:gd name="T5" fmla="*/ 316 h 316"/>
                <a:gd name="T6" fmla="*/ 346 w 356"/>
                <a:gd name="T7" fmla="*/ 316 h 316"/>
                <a:gd name="T8" fmla="*/ 293 w 356"/>
                <a:gd name="T9" fmla="*/ 293 h 316"/>
                <a:gd name="T10" fmla="*/ 267 w 356"/>
                <a:gd name="T11" fmla="*/ 297 h 316"/>
                <a:gd name="T12" fmla="*/ 178 w 356"/>
                <a:gd name="T13" fmla="*/ 217 h 316"/>
                <a:gd name="T14" fmla="*/ 267 w 356"/>
                <a:gd name="T15" fmla="*/ 138 h 316"/>
                <a:gd name="T16" fmla="*/ 356 w 356"/>
                <a:gd name="T17" fmla="*/ 217 h 316"/>
                <a:gd name="T18" fmla="*/ 340 w 356"/>
                <a:gd name="T19" fmla="*/ 263 h 316"/>
                <a:gd name="T20" fmla="*/ 336 w 356"/>
                <a:gd name="T21" fmla="*/ 278 h 316"/>
                <a:gd name="T22" fmla="*/ 71 w 356"/>
                <a:gd name="T23" fmla="*/ 68 h 316"/>
                <a:gd name="T24" fmla="*/ 39 w 356"/>
                <a:gd name="T25" fmla="*/ 128 h 316"/>
                <a:gd name="T26" fmla="*/ 50 w 356"/>
                <a:gd name="T27" fmla="*/ 164 h 316"/>
                <a:gd name="T28" fmla="*/ 80 w 356"/>
                <a:gd name="T29" fmla="*/ 195 h 316"/>
                <a:gd name="T30" fmla="*/ 98 w 356"/>
                <a:gd name="T31" fmla="*/ 222 h 316"/>
                <a:gd name="T32" fmla="*/ 99 w 356"/>
                <a:gd name="T33" fmla="*/ 234 h 316"/>
                <a:gd name="T34" fmla="*/ 106 w 356"/>
                <a:gd name="T35" fmla="*/ 227 h 316"/>
                <a:gd name="T36" fmla="*/ 134 w 356"/>
                <a:gd name="T37" fmla="*/ 216 h 316"/>
                <a:gd name="T38" fmla="*/ 138 w 356"/>
                <a:gd name="T39" fmla="*/ 216 h 316"/>
                <a:gd name="T40" fmla="*/ 158 w 356"/>
                <a:gd name="T41" fmla="*/ 217 h 316"/>
                <a:gd name="T42" fmla="*/ 158 w 356"/>
                <a:gd name="T43" fmla="*/ 257 h 316"/>
                <a:gd name="T44" fmla="*/ 134 w 356"/>
                <a:gd name="T45" fmla="*/ 255 h 316"/>
                <a:gd name="T46" fmla="*/ 20 w 356"/>
                <a:gd name="T47" fmla="*/ 296 h 316"/>
                <a:gd name="T48" fmla="*/ 20 w 356"/>
                <a:gd name="T49" fmla="*/ 288 h 316"/>
                <a:gd name="T50" fmla="*/ 59 w 356"/>
                <a:gd name="T51" fmla="*/ 237 h 316"/>
                <a:gd name="T52" fmla="*/ 59 w 356"/>
                <a:gd name="T53" fmla="*/ 228 h 316"/>
                <a:gd name="T54" fmla="*/ 0 w 356"/>
                <a:gd name="T55" fmla="*/ 128 h 316"/>
                <a:gd name="T56" fmla="*/ 158 w 356"/>
                <a:gd name="T57" fmla="*/ 0 h 316"/>
                <a:gd name="T58" fmla="*/ 316 w 356"/>
                <a:gd name="T59" fmla="*/ 125 h 316"/>
                <a:gd name="T60" fmla="*/ 276 w 356"/>
                <a:gd name="T61" fmla="*/ 115 h 316"/>
                <a:gd name="T62" fmla="*/ 245 w 356"/>
                <a:gd name="T63" fmla="*/ 68 h 316"/>
                <a:gd name="T64" fmla="*/ 207 w 356"/>
                <a:gd name="T65" fmla="*/ 47 h 316"/>
                <a:gd name="T66" fmla="*/ 158 w 356"/>
                <a:gd name="T67" fmla="*/ 39 h 316"/>
                <a:gd name="T68" fmla="*/ 109 w 356"/>
                <a:gd name="T69" fmla="*/ 47 h 316"/>
                <a:gd name="T70" fmla="*/ 71 w 356"/>
                <a:gd name="T71" fmla="*/ 6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6" h="316">
                  <a:moveTo>
                    <a:pt x="336" y="278"/>
                  </a:moveTo>
                  <a:cubicBezTo>
                    <a:pt x="336" y="292"/>
                    <a:pt x="344" y="305"/>
                    <a:pt x="356" y="311"/>
                  </a:cubicBezTo>
                  <a:cubicBezTo>
                    <a:pt x="356" y="316"/>
                    <a:pt x="356" y="316"/>
                    <a:pt x="356" y="316"/>
                  </a:cubicBezTo>
                  <a:cubicBezTo>
                    <a:pt x="353" y="316"/>
                    <a:pt x="349" y="316"/>
                    <a:pt x="346" y="316"/>
                  </a:cubicBezTo>
                  <a:cubicBezTo>
                    <a:pt x="325" y="316"/>
                    <a:pt x="306" y="307"/>
                    <a:pt x="293" y="293"/>
                  </a:cubicBezTo>
                  <a:cubicBezTo>
                    <a:pt x="284" y="295"/>
                    <a:pt x="276" y="297"/>
                    <a:pt x="267" y="297"/>
                  </a:cubicBezTo>
                  <a:cubicBezTo>
                    <a:pt x="218" y="297"/>
                    <a:pt x="178" y="261"/>
                    <a:pt x="178" y="217"/>
                  </a:cubicBezTo>
                  <a:cubicBezTo>
                    <a:pt x="178" y="174"/>
                    <a:pt x="218" y="138"/>
                    <a:pt x="267" y="138"/>
                  </a:cubicBezTo>
                  <a:cubicBezTo>
                    <a:pt x="316" y="138"/>
                    <a:pt x="356" y="174"/>
                    <a:pt x="356" y="217"/>
                  </a:cubicBezTo>
                  <a:cubicBezTo>
                    <a:pt x="356" y="235"/>
                    <a:pt x="350" y="250"/>
                    <a:pt x="340" y="263"/>
                  </a:cubicBezTo>
                  <a:cubicBezTo>
                    <a:pt x="337" y="268"/>
                    <a:pt x="336" y="273"/>
                    <a:pt x="336" y="278"/>
                  </a:cubicBezTo>
                  <a:close/>
                  <a:moveTo>
                    <a:pt x="71" y="68"/>
                  </a:moveTo>
                  <a:cubicBezTo>
                    <a:pt x="51" y="85"/>
                    <a:pt x="39" y="106"/>
                    <a:pt x="39" y="128"/>
                  </a:cubicBezTo>
                  <a:cubicBezTo>
                    <a:pt x="39" y="141"/>
                    <a:pt x="43" y="153"/>
                    <a:pt x="50" y="164"/>
                  </a:cubicBezTo>
                  <a:cubicBezTo>
                    <a:pt x="57" y="176"/>
                    <a:pt x="67" y="187"/>
                    <a:pt x="80" y="195"/>
                  </a:cubicBezTo>
                  <a:cubicBezTo>
                    <a:pt x="90" y="202"/>
                    <a:pt x="96" y="211"/>
                    <a:pt x="98" y="222"/>
                  </a:cubicBezTo>
                  <a:cubicBezTo>
                    <a:pt x="98" y="226"/>
                    <a:pt x="99" y="230"/>
                    <a:pt x="99" y="234"/>
                  </a:cubicBezTo>
                  <a:cubicBezTo>
                    <a:pt x="101" y="232"/>
                    <a:pt x="103" y="230"/>
                    <a:pt x="106" y="227"/>
                  </a:cubicBezTo>
                  <a:cubicBezTo>
                    <a:pt x="113" y="220"/>
                    <a:pt x="123" y="216"/>
                    <a:pt x="134" y="216"/>
                  </a:cubicBezTo>
                  <a:cubicBezTo>
                    <a:pt x="135" y="216"/>
                    <a:pt x="137" y="216"/>
                    <a:pt x="138" y="216"/>
                  </a:cubicBezTo>
                  <a:cubicBezTo>
                    <a:pt x="145" y="217"/>
                    <a:pt x="152" y="217"/>
                    <a:pt x="158" y="21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0" y="257"/>
                    <a:pt x="142" y="256"/>
                    <a:pt x="134" y="255"/>
                  </a:cubicBezTo>
                  <a:cubicBezTo>
                    <a:pt x="100" y="289"/>
                    <a:pt x="59" y="296"/>
                    <a:pt x="20" y="296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41" y="278"/>
                    <a:pt x="59" y="259"/>
                    <a:pt x="59" y="237"/>
                  </a:cubicBezTo>
                  <a:cubicBezTo>
                    <a:pt x="59" y="234"/>
                    <a:pt x="59" y="231"/>
                    <a:pt x="59" y="228"/>
                  </a:cubicBezTo>
                  <a:cubicBezTo>
                    <a:pt x="23" y="205"/>
                    <a:pt x="0" y="169"/>
                    <a:pt x="0" y="128"/>
                  </a:cubicBezTo>
                  <a:cubicBezTo>
                    <a:pt x="0" y="57"/>
                    <a:pt x="71" y="0"/>
                    <a:pt x="158" y="0"/>
                  </a:cubicBezTo>
                  <a:cubicBezTo>
                    <a:pt x="244" y="0"/>
                    <a:pt x="314" y="56"/>
                    <a:pt x="316" y="125"/>
                  </a:cubicBezTo>
                  <a:cubicBezTo>
                    <a:pt x="304" y="120"/>
                    <a:pt x="290" y="116"/>
                    <a:pt x="276" y="115"/>
                  </a:cubicBezTo>
                  <a:cubicBezTo>
                    <a:pt x="272" y="98"/>
                    <a:pt x="261" y="81"/>
                    <a:pt x="245" y="68"/>
                  </a:cubicBezTo>
                  <a:cubicBezTo>
                    <a:pt x="234" y="59"/>
                    <a:pt x="221" y="52"/>
                    <a:pt x="207" y="47"/>
                  </a:cubicBezTo>
                  <a:cubicBezTo>
                    <a:pt x="192" y="42"/>
                    <a:pt x="175" y="39"/>
                    <a:pt x="158" y="39"/>
                  </a:cubicBezTo>
                  <a:cubicBezTo>
                    <a:pt x="141" y="39"/>
                    <a:pt x="125" y="42"/>
                    <a:pt x="109" y="47"/>
                  </a:cubicBezTo>
                  <a:cubicBezTo>
                    <a:pt x="95" y="52"/>
                    <a:pt x="82" y="59"/>
                    <a:pt x="71" y="6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sp>
        <p:nvSpPr>
          <p:cNvPr id="53" name="Rechteck 78">
            <a:extLst>
              <a:ext uri="{FF2B5EF4-FFF2-40B4-BE49-F238E27FC236}">
                <a16:creationId xmlns:a16="http://schemas.microsoft.com/office/drawing/2014/main" id="{C59D8FF0-543B-4514-AE8E-B1FE7D2CEDB8}"/>
              </a:ext>
            </a:extLst>
          </p:cNvPr>
          <p:cNvSpPr/>
          <p:nvPr/>
        </p:nvSpPr>
        <p:spPr bwMode="gray">
          <a:xfrm>
            <a:off x="2207854" y="4180720"/>
            <a:ext cx="2075666" cy="539999"/>
          </a:xfrm>
          <a:prstGeom prst="rect">
            <a:avLst/>
          </a:prstGeom>
        </p:spPr>
        <p:txBody>
          <a:bodyPr wrap="square" lIns="72000" tIns="0" rIns="0" bIns="0" anchor="b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34%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</a:rPr>
              <a:t>Nothing 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</a:rPr>
              <a:t>.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25FE531B-ACB6-4DDA-89C6-ABF2D4901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858" y="3560427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Reasons to return </a:t>
            </a:r>
          </a:p>
        </p:txBody>
      </p:sp>
      <p:pic>
        <p:nvPicPr>
          <p:cNvPr id="56" name="Picture 8" descr="Image result for briefcase icon">
            <a:extLst>
              <a:ext uri="{FF2B5EF4-FFF2-40B4-BE49-F238E27FC236}">
                <a16:creationId xmlns:a16="http://schemas.microsoft.com/office/drawing/2014/main" id="{8AD67C3F-299D-4EB2-BA64-A5353CFA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63" y="4789864"/>
            <a:ext cx="486913" cy="4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hteck 53">
            <a:extLst>
              <a:ext uri="{FF2B5EF4-FFF2-40B4-BE49-F238E27FC236}">
                <a16:creationId xmlns:a16="http://schemas.microsoft.com/office/drawing/2014/main" id="{F37A02A7-DABB-4C85-8276-D3352179ABD5}"/>
              </a:ext>
            </a:extLst>
          </p:cNvPr>
          <p:cNvSpPr/>
          <p:nvPr/>
        </p:nvSpPr>
        <p:spPr bwMode="gray">
          <a:xfrm>
            <a:off x="2733276" y="5609577"/>
            <a:ext cx="1050922" cy="8564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  <a:ea typeface="+mn-ea"/>
              </a:rPr>
              <a:t>22%</a:t>
            </a:r>
            <a:r>
              <a:rPr lang="en-US" sz="1800" b="1" kern="0" dirty="0">
                <a:solidFill>
                  <a:schemeClr val="bg2"/>
                </a:solidFill>
                <a:latin typeface="Calibri Light"/>
                <a:ea typeface="+mn-e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Social Environment </a:t>
            </a:r>
          </a:p>
        </p:txBody>
      </p:sp>
      <p:sp>
        <p:nvSpPr>
          <p:cNvPr id="58" name="Ellipse 47">
            <a:extLst>
              <a:ext uri="{FF2B5EF4-FFF2-40B4-BE49-F238E27FC236}">
                <a16:creationId xmlns:a16="http://schemas.microsoft.com/office/drawing/2014/main" id="{151932C5-19AB-456F-912E-5A86C6F10719}"/>
              </a:ext>
            </a:extLst>
          </p:cNvPr>
          <p:cNvSpPr/>
          <p:nvPr/>
        </p:nvSpPr>
        <p:spPr bwMode="gray">
          <a:xfrm>
            <a:off x="3985514" y="4684201"/>
            <a:ext cx="715366" cy="698237"/>
          </a:xfrm>
          <a:prstGeom prst="ellipse">
            <a:avLst/>
          </a:prstGeom>
          <a:solidFill>
            <a:srgbClr val="3498DB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9" name="Picture 2" descr="Image result for family icons">
            <a:extLst>
              <a:ext uri="{FF2B5EF4-FFF2-40B4-BE49-F238E27FC236}">
                <a16:creationId xmlns:a16="http://schemas.microsoft.com/office/drawing/2014/main" id="{269DC4D1-7EDC-4A5E-89EB-09EC1BC7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07" y="4864060"/>
            <a:ext cx="541585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hteck 53">
            <a:extLst>
              <a:ext uri="{FF2B5EF4-FFF2-40B4-BE49-F238E27FC236}">
                <a16:creationId xmlns:a16="http://schemas.microsoft.com/office/drawing/2014/main" id="{EA1142FC-1A39-4AD4-B563-D1283442FE8D}"/>
              </a:ext>
            </a:extLst>
          </p:cNvPr>
          <p:cNvSpPr/>
          <p:nvPr/>
        </p:nvSpPr>
        <p:spPr bwMode="gray">
          <a:xfrm>
            <a:off x="3817736" y="5583386"/>
            <a:ext cx="1050922" cy="8564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/>
                <a:ea typeface="+mn-ea"/>
              </a:rPr>
              <a:t>19%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Family Reasons </a:t>
            </a:r>
          </a:p>
        </p:txBody>
      </p:sp>
      <p:sp>
        <p:nvSpPr>
          <p:cNvPr id="62" name="Rechteck 53">
            <a:extLst>
              <a:ext uri="{FF2B5EF4-FFF2-40B4-BE49-F238E27FC236}">
                <a16:creationId xmlns:a16="http://schemas.microsoft.com/office/drawing/2014/main" id="{1DC637C1-511A-4912-9AEC-ED498C930B9C}"/>
              </a:ext>
            </a:extLst>
          </p:cNvPr>
          <p:cNvSpPr/>
          <p:nvPr/>
        </p:nvSpPr>
        <p:spPr bwMode="gray">
          <a:xfrm>
            <a:off x="7135439" y="5651744"/>
            <a:ext cx="1103290" cy="8751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kern="0" dirty="0">
                <a:solidFill>
                  <a:srgbClr val="92D050"/>
                </a:solidFill>
                <a:latin typeface="Calibri Light"/>
                <a:ea typeface="+mn-ea"/>
              </a:rPr>
              <a:t>40%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Professional Reasons </a:t>
            </a:r>
          </a:p>
        </p:txBody>
      </p:sp>
      <p:sp>
        <p:nvSpPr>
          <p:cNvPr id="65" name="METRO ICON - speech 3">
            <a:extLst>
              <a:ext uri="{FF2B5EF4-FFF2-40B4-BE49-F238E27FC236}">
                <a16:creationId xmlns:a16="http://schemas.microsoft.com/office/drawing/2014/main" id="{E896A327-ADC2-4ACB-BD60-96B94D126A5D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8694239" y="4930328"/>
            <a:ext cx="392335" cy="357631"/>
          </a:xfrm>
          <a:custGeom>
            <a:avLst/>
            <a:gdLst>
              <a:gd name="T0" fmla="*/ 336 w 356"/>
              <a:gd name="T1" fmla="*/ 278 h 316"/>
              <a:gd name="T2" fmla="*/ 356 w 356"/>
              <a:gd name="T3" fmla="*/ 311 h 316"/>
              <a:gd name="T4" fmla="*/ 356 w 356"/>
              <a:gd name="T5" fmla="*/ 316 h 316"/>
              <a:gd name="T6" fmla="*/ 346 w 356"/>
              <a:gd name="T7" fmla="*/ 316 h 316"/>
              <a:gd name="T8" fmla="*/ 293 w 356"/>
              <a:gd name="T9" fmla="*/ 293 h 316"/>
              <a:gd name="T10" fmla="*/ 267 w 356"/>
              <a:gd name="T11" fmla="*/ 297 h 316"/>
              <a:gd name="T12" fmla="*/ 178 w 356"/>
              <a:gd name="T13" fmla="*/ 217 h 316"/>
              <a:gd name="T14" fmla="*/ 267 w 356"/>
              <a:gd name="T15" fmla="*/ 138 h 316"/>
              <a:gd name="T16" fmla="*/ 356 w 356"/>
              <a:gd name="T17" fmla="*/ 217 h 316"/>
              <a:gd name="T18" fmla="*/ 340 w 356"/>
              <a:gd name="T19" fmla="*/ 263 h 316"/>
              <a:gd name="T20" fmla="*/ 336 w 356"/>
              <a:gd name="T21" fmla="*/ 278 h 316"/>
              <a:gd name="T22" fmla="*/ 71 w 356"/>
              <a:gd name="T23" fmla="*/ 68 h 316"/>
              <a:gd name="T24" fmla="*/ 39 w 356"/>
              <a:gd name="T25" fmla="*/ 128 h 316"/>
              <a:gd name="T26" fmla="*/ 50 w 356"/>
              <a:gd name="T27" fmla="*/ 164 h 316"/>
              <a:gd name="T28" fmla="*/ 80 w 356"/>
              <a:gd name="T29" fmla="*/ 195 h 316"/>
              <a:gd name="T30" fmla="*/ 98 w 356"/>
              <a:gd name="T31" fmla="*/ 222 h 316"/>
              <a:gd name="T32" fmla="*/ 99 w 356"/>
              <a:gd name="T33" fmla="*/ 234 h 316"/>
              <a:gd name="T34" fmla="*/ 106 w 356"/>
              <a:gd name="T35" fmla="*/ 227 h 316"/>
              <a:gd name="T36" fmla="*/ 134 w 356"/>
              <a:gd name="T37" fmla="*/ 216 h 316"/>
              <a:gd name="T38" fmla="*/ 138 w 356"/>
              <a:gd name="T39" fmla="*/ 216 h 316"/>
              <a:gd name="T40" fmla="*/ 158 w 356"/>
              <a:gd name="T41" fmla="*/ 217 h 316"/>
              <a:gd name="T42" fmla="*/ 158 w 356"/>
              <a:gd name="T43" fmla="*/ 257 h 316"/>
              <a:gd name="T44" fmla="*/ 134 w 356"/>
              <a:gd name="T45" fmla="*/ 255 h 316"/>
              <a:gd name="T46" fmla="*/ 20 w 356"/>
              <a:gd name="T47" fmla="*/ 296 h 316"/>
              <a:gd name="T48" fmla="*/ 20 w 356"/>
              <a:gd name="T49" fmla="*/ 288 h 316"/>
              <a:gd name="T50" fmla="*/ 59 w 356"/>
              <a:gd name="T51" fmla="*/ 237 h 316"/>
              <a:gd name="T52" fmla="*/ 59 w 356"/>
              <a:gd name="T53" fmla="*/ 228 h 316"/>
              <a:gd name="T54" fmla="*/ 0 w 356"/>
              <a:gd name="T55" fmla="*/ 128 h 316"/>
              <a:gd name="T56" fmla="*/ 158 w 356"/>
              <a:gd name="T57" fmla="*/ 0 h 316"/>
              <a:gd name="T58" fmla="*/ 316 w 356"/>
              <a:gd name="T59" fmla="*/ 125 h 316"/>
              <a:gd name="T60" fmla="*/ 276 w 356"/>
              <a:gd name="T61" fmla="*/ 115 h 316"/>
              <a:gd name="T62" fmla="*/ 245 w 356"/>
              <a:gd name="T63" fmla="*/ 68 h 316"/>
              <a:gd name="T64" fmla="*/ 207 w 356"/>
              <a:gd name="T65" fmla="*/ 47 h 316"/>
              <a:gd name="T66" fmla="*/ 158 w 356"/>
              <a:gd name="T67" fmla="*/ 39 h 316"/>
              <a:gd name="T68" fmla="*/ 109 w 356"/>
              <a:gd name="T69" fmla="*/ 47 h 316"/>
              <a:gd name="T70" fmla="*/ 71 w 356"/>
              <a:gd name="T71" fmla="*/ 6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6" h="316">
                <a:moveTo>
                  <a:pt x="336" y="278"/>
                </a:moveTo>
                <a:cubicBezTo>
                  <a:pt x="336" y="292"/>
                  <a:pt x="344" y="305"/>
                  <a:pt x="356" y="311"/>
                </a:cubicBezTo>
                <a:cubicBezTo>
                  <a:pt x="356" y="316"/>
                  <a:pt x="356" y="316"/>
                  <a:pt x="356" y="316"/>
                </a:cubicBezTo>
                <a:cubicBezTo>
                  <a:pt x="353" y="316"/>
                  <a:pt x="349" y="316"/>
                  <a:pt x="346" y="316"/>
                </a:cubicBezTo>
                <a:cubicBezTo>
                  <a:pt x="325" y="316"/>
                  <a:pt x="306" y="307"/>
                  <a:pt x="293" y="293"/>
                </a:cubicBezTo>
                <a:cubicBezTo>
                  <a:pt x="284" y="295"/>
                  <a:pt x="276" y="297"/>
                  <a:pt x="267" y="297"/>
                </a:cubicBezTo>
                <a:cubicBezTo>
                  <a:pt x="218" y="297"/>
                  <a:pt x="178" y="261"/>
                  <a:pt x="178" y="217"/>
                </a:cubicBezTo>
                <a:cubicBezTo>
                  <a:pt x="178" y="174"/>
                  <a:pt x="218" y="138"/>
                  <a:pt x="267" y="138"/>
                </a:cubicBezTo>
                <a:cubicBezTo>
                  <a:pt x="316" y="138"/>
                  <a:pt x="356" y="174"/>
                  <a:pt x="356" y="217"/>
                </a:cubicBezTo>
                <a:cubicBezTo>
                  <a:pt x="356" y="235"/>
                  <a:pt x="350" y="250"/>
                  <a:pt x="340" y="263"/>
                </a:cubicBezTo>
                <a:cubicBezTo>
                  <a:pt x="337" y="268"/>
                  <a:pt x="336" y="273"/>
                  <a:pt x="336" y="278"/>
                </a:cubicBezTo>
                <a:close/>
                <a:moveTo>
                  <a:pt x="71" y="68"/>
                </a:moveTo>
                <a:cubicBezTo>
                  <a:pt x="51" y="85"/>
                  <a:pt x="39" y="106"/>
                  <a:pt x="39" y="128"/>
                </a:cubicBezTo>
                <a:cubicBezTo>
                  <a:pt x="39" y="141"/>
                  <a:pt x="43" y="153"/>
                  <a:pt x="50" y="164"/>
                </a:cubicBezTo>
                <a:cubicBezTo>
                  <a:pt x="57" y="176"/>
                  <a:pt x="67" y="187"/>
                  <a:pt x="80" y="195"/>
                </a:cubicBezTo>
                <a:cubicBezTo>
                  <a:pt x="90" y="202"/>
                  <a:pt x="96" y="211"/>
                  <a:pt x="98" y="222"/>
                </a:cubicBezTo>
                <a:cubicBezTo>
                  <a:pt x="98" y="226"/>
                  <a:pt x="99" y="230"/>
                  <a:pt x="99" y="234"/>
                </a:cubicBezTo>
                <a:cubicBezTo>
                  <a:pt x="101" y="232"/>
                  <a:pt x="103" y="230"/>
                  <a:pt x="106" y="227"/>
                </a:cubicBezTo>
                <a:cubicBezTo>
                  <a:pt x="113" y="220"/>
                  <a:pt x="123" y="216"/>
                  <a:pt x="134" y="216"/>
                </a:cubicBezTo>
                <a:cubicBezTo>
                  <a:pt x="135" y="216"/>
                  <a:pt x="137" y="216"/>
                  <a:pt x="138" y="216"/>
                </a:cubicBezTo>
                <a:cubicBezTo>
                  <a:pt x="145" y="217"/>
                  <a:pt x="152" y="217"/>
                  <a:pt x="158" y="217"/>
                </a:cubicBezTo>
                <a:cubicBezTo>
                  <a:pt x="158" y="257"/>
                  <a:pt x="158" y="257"/>
                  <a:pt x="158" y="257"/>
                </a:cubicBezTo>
                <a:cubicBezTo>
                  <a:pt x="150" y="257"/>
                  <a:pt x="142" y="256"/>
                  <a:pt x="134" y="255"/>
                </a:cubicBezTo>
                <a:cubicBezTo>
                  <a:pt x="100" y="289"/>
                  <a:pt x="59" y="296"/>
                  <a:pt x="20" y="296"/>
                </a:cubicBezTo>
                <a:cubicBezTo>
                  <a:pt x="20" y="288"/>
                  <a:pt x="20" y="288"/>
                  <a:pt x="20" y="288"/>
                </a:cubicBezTo>
                <a:cubicBezTo>
                  <a:pt x="41" y="278"/>
                  <a:pt x="59" y="259"/>
                  <a:pt x="59" y="237"/>
                </a:cubicBezTo>
                <a:cubicBezTo>
                  <a:pt x="59" y="234"/>
                  <a:pt x="59" y="231"/>
                  <a:pt x="59" y="228"/>
                </a:cubicBezTo>
                <a:cubicBezTo>
                  <a:pt x="23" y="205"/>
                  <a:pt x="0" y="169"/>
                  <a:pt x="0" y="128"/>
                </a:cubicBezTo>
                <a:cubicBezTo>
                  <a:pt x="0" y="57"/>
                  <a:pt x="71" y="0"/>
                  <a:pt x="158" y="0"/>
                </a:cubicBezTo>
                <a:cubicBezTo>
                  <a:pt x="244" y="0"/>
                  <a:pt x="314" y="56"/>
                  <a:pt x="316" y="125"/>
                </a:cubicBezTo>
                <a:cubicBezTo>
                  <a:pt x="304" y="120"/>
                  <a:pt x="290" y="116"/>
                  <a:pt x="276" y="115"/>
                </a:cubicBezTo>
                <a:cubicBezTo>
                  <a:pt x="272" y="98"/>
                  <a:pt x="261" y="81"/>
                  <a:pt x="245" y="68"/>
                </a:cubicBezTo>
                <a:cubicBezTo>
                  <a:pt x="234" y="59"/>
                  <a:pt x="221" y="52"/>
                  <a:pt x="207" y="47"/>
                </a:cubicBezTo>
                <a:cubicBezTo>
                  <a:pt x="192" y="42"/>
                  <a:pt x="175" y="39"/>
                  <a:pt x="158" y="39"/>
                </a:cubicBezTo>
                <a:cubicBezTo>
                  <a:pt x="141" y="39"/>
                  <a:pt x="125" y="42"/>
                  <a:pt x="109" y="47"/>
                </a:cubicBezTo>
                <a:cubicBezTo>
                  <a:pt x="95" y="52"/>
                  <a:pt x="82" y="59"/>
                  <a:pt x="71" y="6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66" name="Rechteck 78">
            <a:extLst>
              <a:ext uri="{FF2B5EF4-FFF2-40B4-BE49-F238E27FC236}">
                <a16:creationId xmlns:a16="http://schemas.microsoft.com/office/drawing/2014/main" id="{BF1498B4-FA26-4B69-BD00-4A060492E049}"/>
              </a:ext>
            </a:extLst>
          </p:cNvPr>
          <p:cNvSpPr/>
          <p:nvPr/>
        </p:nvSpPr>
        <p:spPr bwMode="gray">
          <a:xfrm>
            <a:off x="7738484" y="4257020"/>
            <a:ext cx="2075666" cy="539999"/>
          </a:xfrm>
          <a:prstGeom prst="rect">
            <a:avLst/>
          </a:prstGeom>
        </p:spPr>
        <p:txBody>
          <a:bodyPr wrap="square" lIns="72000" tIns="0" rIns="0" bIns="0" anchor="b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92D050"/>
                </a:solidFill>
                <a:latin typeface="Calibri Light" panose="020F0302020204030204" pitchFamily="34" charset="0"/>
                <a:ea typeface="+mn-ea"/>
              </a:rPr>
              <a:t>17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%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</a:rPr>
              <a:t>Nothing 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</a:rPr>
              <a:t>.</a:t>
            </a:r>
          </a:p>
        </p:txBody>
      </p:sp>
      <p:pic>
        <p:nvPicPr>
          <p:cNvPr id="67" name="Picture 8" descr="Image result for briefcase icon">
            <a:extLst>
              <a:ext uri="{FF2B5EF4-FFF2-40B4-BE49-F238E27FC236}">
                <a16:creationId xmlns:a16="http://schemas.microsoft.com/office/drawing/2014/main" id="{70134CF4-A491-47D2-B5E8-484E4DB3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48" y="4856132"/>
            <a:ext cx="486913" cy="4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hteck 53">
            <a:extLst>
              <a:ext uri="{FF2B5EF4-FFF2-40B4-BE49-F238E27FC236}">
                <a16:creationId xmlns:a16="http://schemas.microsoft.com/office/drawing/2014/main" id="{4A170256-12D0-4E44-8F2B-1D1BC81EB937}"/>
              </a:ext>
            </a:extLst>
          </p:cNvPr>
          <p:cNvSpPr/>
          <p:nvPr/>
        </p:nvSpPr>
        <p:spPr bwMode="gray">
          <a:xfrm>
            <a:off x="8364945" y="5605071"/>
            <a:ext cx="1050922" cy="8751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92D050"/>
                </a:solidFill>
                <a:latin typeface="Calibri Light"/>
                <a:ea typeface="+mn-ea"/>
              </a:rPr>
              <a:t>27%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Social Environment  </a:t>
            </a:r>
          </a:p>
        </p:txBody>
      </p:sp>
      <p:pic>
        <p:nvPicPr>
          <p:cNvPr id="70" name="Picture 2" descr="Image result for family icons">
            <a:extLst>
              <a:ext uri="{FF2B5EF4-FFF2-40B4-BE49-F238E27FC236}">
                <a16:creationId xmlns:a16="http://schemas.microsoft.com/office/drawing/2014/main" id="{2B34A4A5-7834-414C-B7FF-F0015BFE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76" y="4866525"/>
            <a:ext cx="541585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hteck 53">
            <a:extLst>
              <a:ext uri="{FF2B5EF4-FFF2-40B4-BE49-F238E27FC236}">
                <a16:creationId xmlns:a16="http://schemas.microsoft.com/office/drawing/2014/main" id="{2D94E7FE-4275-476A-ACBD-5667DFE43286}"/>
              </a:ext>
            </a:extLst>
          </p:cNvPr>
          <p:cNvSpPr/>
          <p:nvPr/>
        </p:nvSpPr>
        <p:spPr bwMode="gray">
          <a:xfrm>
            <a:off x="9437922" y="5599362"/>
            <a:ext cx="1050922" cy="8751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92D050"/>
                </a:solidFill>
                <a:latin typeface="Calibri Light"/>
                <a:ea typeface="+mn-ea"/>
              </a:rPr>
              <a:t>17%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Family Reasons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3E7B13-BE21-422F-B157-A2EDA4CC9F1E}"/>
              </a:ext>
            </a:extLst>
          </p:cNvPr>
          <p:cNvSpPr/>
          <p:nvPr/>
        </p:nvSpPr>
        <p:spPr>
          <a:xfrm>
            <a:off x="1936665" y="899162"/>
            <a:ext cx="28142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 2010 diaspora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01AB5E-4663-4B5D-8E01-D60F1D4F0E8F}"/>
              </a:ext>
            </a:extLst>
          </p:cNvPr>
          <p:cNvSpPr/>
          <p:nvPr/>
        </p:nvSpPr>
        <p:spPr>
          <a:xfrm>
            <a:off x="6981186" y="947311"/>
            <a:ext cx="304461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92D050"/>
                </a:solidFill>
                <a:latin typeface="Calibri Light" panose="020F0302020204030204" pitchFamily="34" charset="0"/>
              </a:rPr>
              <a:t>POST 2010 diaspora </a:t>
            </a: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FCF67FCC-708A-4FBB-8B9B-C0AC8B8DD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25" y="248604"/>
            <a:ext cx="1134734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lvl="0" algn="l" eaLnBrk="1" hangingPunct="1">
              <a:defRPr/>
            </a:pPr>
            <a:r>
              <a:rPr lang="en-GB" altLang="el-GR" b="1" dirty="0">
                <a:latin typeface="Tahoma" pitchFamily="34" charset="0"/>
                <a:cs typeface="Tahoma" pitchFamily="34" charset="0"/>
              </a:rPr>
              <a:t>“Old” &amp; “New” </a:t>
            </a:r>
            <a:r>
              <a:rPr kumimoji="0" lang="en-GB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Diaspora travellers- Intention to return to Greece</a:t>
            </a:r>
          </a:p>
        </p:txBody>
      </p:sp>
    </p:spTree>
    <p:extLst>
      <p:ext uri="{BB962C8B-B14F-4D97-AF65-F5344CB8AC3E}">
        <p14:creationId xmlns:p14="http://schemas.microsoft.com/office/powerpoint/2010/main" val="2147692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29B1B9F-AEB4-42BF-9299-8FFA8DDE323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75064" y="1628801"/>
            <a:ext cx="7772400" cy="446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Resurgence of large-scale emigration from Greece post-2010 esp. to Europe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Greek diaspora “transformation”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Changing travelling dynamics of Greek diaspora and their friends/relatives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sz="2400" b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4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DA32AF0B-FD50-4AAE-8543-2B97676FB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1" r="87025" b="22826"/>
          <a:stretch/>
        </p:blipFill>
        <p:spPr bwMode="auto">
          <a:xfrm>
            <a:off x="2694162" y="980728"/>
            <a:ext cx="666956" cy="41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B35981CD-4609-45C5-8C21-E6EE467A7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3640597" y="1844824"/>
            <a:ext cx="79208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4A7FDA62-9A4E-44C9-84FD-62729A972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3538" r="59672" b="22409"/>
          <a:stretch/>
        </p:blipFill>
        <p:spPr bwMode="auto">
          <a:xfrm>
            <a:off x="4643425" y="980728"/>
            <a:ext cx="79208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CF41242C-8F88-4404-B0D2-BFF2AB772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5555134" y="1844824"/>
            <a:ext cx="79208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1A8276E6-D6D1-4183-8BCB-44F5FAE8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2743" r="29344" b="23204"/>
          <a:stretch/>
        </p:blipFill>
        <p:spPr bwMode="auto">
          <a:xfrm>
            <a:off x="6489224" y="2060848"/>
            <a:ext cx="79208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E1EE54AE-8000-4F4F-A718-ED062DB61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7560791" y="1772816"/>
            <a:ext cx="79208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D7092108-8493-4055-B94F-B08981C11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01" t="1602" r="-776" b="24345"/>
          <a:stretch/>
        </p:blipFill>
        <p:spPr bwMode="auto">
          <a:xfrm>
            <a:off x="8626927" y="836712"/>
            <a:ext cx="79208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5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B35981CD-4609-45C5-8C21-E6EE467A7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350818" y="150305"/>
            <a:ext cx="688159" cy="375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1390312-B7A2-4706-8A96-0F3666C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97" y="27674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sz="3600" b="1" dirty="0">
                <a:latin typeface="Tahoma" pitchFamily="34" charset="0"/>
                <a:cs typeface="Tahoma" pitchFamily="34" charset="0"/>
              </a:rPr>
              <a:t>Talking about the “Greek Diaspora”</a:t>
            </a:r>
          </a:p>
        </p:txBody>
      </p:sp>
      <p:pic>
        <p:nvPicPr>
          <p:cNvPr id="6" name="Picture 5" descr="Image result for seesox logos black white">
            <a:hlinkClick r:id="rId5"/>
            <a:extLst>
              <a:ext uri="{FF2B5EF4-FFF2-40B4-BE49-F238E27FC236}">
                <a16:creationId xmlns:a16="http://schemas.microsoft.com/office/drawing/2014/main" id="{20C1733E-7F7D-4328-8E43-4905CF26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644460"/>
            <a:ext cx="3456384" cy="16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3636A47-6E48-4DC2-801B-26007778A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751561"/>
              </p:ext>
            </p:extLst>
          </p:nvPr>
        </p:nvGraphicFramePr>
        <p:xfrm>
          <a:off x="1485629" y="810143"/>
          <a:ext cx="10415963" cy="635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B35981CD-4609-45C5-8C21-E6EE467A7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273655" y="150305"/>
            <a:ext cx="688159" cy="375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DEF295-17F5-4616-9668-7D1F36228204}"/>
              </a:ext>
            </a:extLst>
          </p:cNvPr>
          <p:cNvSpPr txBox="1"/>
          <p:nvPr/>
        </p:nvSpPr>
        <p:spPr>
          <a:xfrm rot="16200000" flipH="1">
            <a:off x="2957770" y="4146271"/>
            <a:ext cx="923330" cy="19486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+mn-cs"/>
              </a:rPr>
              <a:t>Annual emigration of Greek citizens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Ellipse 34">
            <a:extLst>
              <a:ext uri="{FF2B5EF4-FFF2-40B4-BE49-F238E27FC236}">
                <a16:creationId xmlns:a16="http://schemas.microsoft.com/office/drawing/2014/main" id="{5B3DF80D-6D43-43D6-8D42-D7C211295466}"/>
              </a:ext>
            </a:extLst>
          </p:cNvPr>
          <p:cNvSpPr/>
          <p:nvPr/>
        </p:nvSpPr>
        <p:spPr bwMode="gray">
          <a:xfrm>
            <a:off x="9309862" y="2358742"/>
            <a:ext cx="458717" cy="452252"/>
          </a:xfrm>
          <a:prstGeom prst="ellipse">
            <a:avLst/>
          </a:prstGeom>
          <a:solidFill>
            <a:srgbClr val="FFC000">
              <a:alpha val="10000"/>
            </a:srgbClr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4" name="Gerade Verbindung 35">
            <a:extLst>
              <a:ext uri="{FF2B5EF4-FFF2-40B4-BE49-F238E27FC236}">
                <a16:creationId xmlns:a16="http://schemas.microsoft.com/office/drawing/2014/main" id="{F5257159-B17B-4A95-8B61-BFD877410838}"/>
              </a:ext>
            </a:extLst>
          </p:cNvPr>
          <p:cNvCxnSpPr>
            <a:cxnSpLocks/>
          </p:cNvCxnSpPr>
          <p:nvPr/>
        </p:nvCxnSpPr>
        <p:spPr bwMode="gray">
          <a:xfrm>
            <a:off x="9539221" y="2811939"/>
            <a:ext cx="0" cy="318660"/>
          </a:xfrm>
          <a:prstGeom prst="line">
            <a:avLst/>
          </a:prstGeom>
          <a:solidFill>
            <a:sysClr val="window" lastClr="FFFFFF">
              <a:alpha val="10000"/>
            </a:sysClr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15" name="Rechteck 36">
            <a:extLst>
              <a:ext uri="{FF2B5EF4-FFF2-40B4-BE49-F238E27FC236}">
                <a16:creationId xmlns:a16="http://schemas.microsoft.com/office/drawing/2014/main" id="{7A1911E6-ED25-459D-896F-6BC66850E651}"/>
              </a:ext>
            </a:extLst>
          </p:cNvPr>
          <p:cNvSpPr/>
          <p:nvPr/>
        </p:nvSpPr>
        <p:spPr bwMode="gray">
          <a:xfrm>
            <a:off x="9119396" y="3163110"/>
            <a:ext cx="937027" cy="44146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92D050"/>
                </a:solidFill>
                <a:latin typeface="Bebas Neue" panose="020B0506020202020201" pitchFamily="34" charset="0"/>
                <a:ea typeface="Arial"/>
                <a:cs typeface="Arial"/>
              </a:rPr>
              <a:t>50 TH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Bebas Neue" panose="020B0506020202020201" pitchFamily="34" charset="0"/>
              <a:ea typeface="Arial"/>
              <a:cs typeface="Arial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1390312-B7A2-4706-8A96-0F3666C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712" y="16662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sz="3600" b="1" dirty="0">
                <a:latin typeface="Tahoma" pitchFamily="34" charset="0"/>
                <a:cs typeface="Tahoma" pitchFamily="34" charset="0"/>
              </a:rPr>
              <a:t>The New Greek emigration</a:t>
            </a:r>
          </a:p>
        </p:txBody>
      </p:sp>
    </p:spTree>
    <p:extLst>
      <p:ext uri="{BB962C8B-B14F-4D97-AF65-F5344CB8AC3E}">
        <p14:creationId xmlns:p14="http://schemas.microsoft.com/office/powerpoint/2010/main" val="375832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FF0E60-340A-4780-B12A-6AE213E9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66" y="107103"/>
            <a:ext cx="11255825" cy="1143000"/>
          </a:xfrm>
        </p:spPr>
        <p:txBody>
          <a:bodyPr/>
          <a:lstStyle/>
          <a:p>
            <a:pPr algn="l"/>
            <a:r>
              <a:rPr lang="en-G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Estimations of the population of the post 2010 Greek migrants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2B00-42EA-48A6-9163-613E525C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608" y="1518444"/>
            <a:ext cx="10972800" cy="470376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2010 </a:t>
            </a:r>
            <a:r>
              <a:rPr lang="en-GB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outflows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    	                  </a:t>
            </a:r>
            <a:r>
              <a:rPr lang="en-GB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530,000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post-2010 emigrants 	  	  </a:t>
            </a:r>
            <a:r>
              <a:rPr lang="en-GB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350,000-400,000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662FB39-D3CF-4B6A-AF36-28A277377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10296"/>
              </p:ext>
            </p:extLst>
          </p:nvPr>
        </p:nvGraphicFramePr>
        <p:xfrm>
          <a:off x="2927648" y="3055751"/>
          <a:ext cx="7128792" cy="3103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1370">
                  <a:extLst>
                    <a:ext uri="{9D8B030D-6E8A-4147-A177-3AD203B41FA5}">
                      <a16:colId xmlns:a16="http://schemas.microsoft.com/office/drawing/2014/main" val="969805522"/>
                    </a:ext>
                  </a:extLst>
                </a:gridCol>
                <a:gridCol w="3747422">
                  <a:extLst>
                    <a:ext uri="{9D8B030D-6E8A-4147-A177-3AD203B41FA5}">
                      <a16:colId xmlns:a16="http://schemas.microsoft.com/office/drawing/2014/main" val="926561962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Germany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160,000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47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65,000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108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Netherlands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17,000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43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14,000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095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Australia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13,000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241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Switzerland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12,000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654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Sweden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10,000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509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Belgium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45751"/>
                  </a:ext>
                </a:extLst>
              </a:tr>
            </a:tbl>
          </a:graphicData>
        </a:graphic>
      </p:graphicFrame>
      <p:pic>
        <p:nvPicPr>
          <p:cNvPr id="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E4A39C84-AC55-4E63-A27E-AEEEC88BA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124008" y="112127"/>
            <a:ext cx="688159" cy="375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2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3A77-8C84-4626-8051-42958E78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9" y="-90432"/>
            <a:ext cx="11175032" cy="1143000"/>
          </a:xfrm>
        </p:spPr>
        <p:txBody>
          <a:bodyPr/>
          <a:lstStyle/>
          <a:p>
            <a:pPr algn="l"/>
            <a:r>
              <a:rPr lang="en-G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Emigrants’ educational background, by decade of emigration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F6917-9B1A-432C-98DE-1DDF1DE67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Emigrants’ educational background, by decade of emigration</a:t>
            </a: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49E47CD-5CC1-443B-A099-3E38D8B76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78961"/>
              </p:ext>
            </p:extLst>
          </p:nvPr>
        </p:nvGraphicFramePr>
        <p:xfrm>
          <a:off x="939316" y="164623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D683997E-A740-443E-9FAB-314EDA85C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123673" y="-5680"/>
            <a:ext cx="688159" cy="375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1BA678-269A-479D-B456-6CA3F976DFB9}"/>
              </a:ext>
            </a:extLst>
          </p:cNvPr>
          <p:cNvGrpSpPr/>
          <p:nvPr/>
        </p:nvGrpSpPr>
        <p:grpSpPr>
          <a:xfrm>
            <a:off x="776083" y="1178630"/>
            <a:ext cx="4005033" cy="4578800"/>
            <a:chOff x="1022724" y="1313280"/>
            <a:chExt cx="3745613" cy="444415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2C9EC429-9A82-4C54-8220-34B4575333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8875660"/>
                </p:ext>
              </p:extLst>
            </p:nvPr>
          </p:nvGraphicFramePr>
          <p:xfrm>
            <a:off x="1095929" y="1522346"/>
            <a:ext cx="3672408" cy="18546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13E4BF72-476F-49DA-92E9-30D1A9F4D6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6720799"/>
                </p:ext>
              </p:extLst>
            </p:nvPr>
          </p:nvGraphicFramePr>
          <p:xfrm>
            <a:off x="1022724" y="3902788"/>
            <a:ext cx="3672408" cy="1854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682F6C-DB10-49E8-BFE8-A3CA7F53D7BD}"/>
                </a:ext>
              </a:extLst>
            </p:cNvPr>
            <p:cNvSpPr/>
            <p:nvPr/>
          </p:nvSpPr>
          <p:spPr>
            <a:xfrm>
              <a:off x="2337750" y="1313280"/>
              <a:ext cx="12586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</a:rPr>
                <a:t>Switzerland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F43586-2866-47A2-95F2-7BC742862AC7}"/>
                </a:ext>
              </a:extLst>
            </p:cNvPr>
            <p:cNvSpPr/>
            <p:nvPr/>
          </p:nvSpPr>
          <p:spPr>
            <a:xfrm>
              <a:off x="2019705" y="3564234"/>
              <a:ext cx="14558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</a:rPr>
                <a:t>England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4BCE87-22BB-48DD-B04B-D41AA80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58" y="213974"/>
            <a:ext cx="10515600" cy="615603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of Greek migrants with tertiary education across countries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370AC7-3ED6-4569-A92B-086EF890F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31441"/>
              </p:ext>
            </p:extLst>
          </p:nvPr>
        </p:nvGraphicFramePr>
        <p:xfrm>
          <a:off x="3350362" y="2060185"/>
          <a:ext cx="5976664" cy="397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2CBD1D2-D7EE-48B2-AD82-D21F9E316309}"/>
              </a:ext>
            </a:extLst>
          </p:cNvPr>
          <p:cNvSpPr/>
          <p:nvPr/>
        </p:nvSpPr>
        <p:spPr>
          <a:xfrm>
            <a:off x="5537971" y="1317687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Greece</a:t>
            </a: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F63EFA-C341-49C4-ADC3-3B628323AED6}"/>
              </a:ext>
            </a:extLst>
          </p:cNvPr>
          <p:cNvGrpSpPr/>
          <p:nvPr/>
        </p:nvGrpSpPr>
        <p:grpSpPr>
          <a:xfrm>
            <a:off x="7974546" y="896238"/>
            <a:ext cx="3954103" cy="4990155"/>
            <a:chOff x="8256241" y="1308151"/>
            <a:chExt cx="3528391" cy="4578242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7B86722D-E96D-44CE-8F15-8BA0811189E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7175227"/>
                </p:ext>
              </p:extLst>
            </p:nvPr>
          </p:nvGraphicFramePr>
          <p:xfrm>
            <a:off x="8544272" y="1616867"/>
            <a:ext cx="2952328" cy="1835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6C1AFF5F-FEE6-4C63-AE49-F87F4FF8F1B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55785035"/>
                </p:ext>
              </p:extLst>
            </p:nvPr>
          </p:nvGraphicFramePr>
          <p:xfrm>
            <a:off x="8256241" y="4031751"/>
            <a:ext cx="3528391" cy="1854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15C56848-20B0-4C59-9923-41CFC10B7D84}"/>
                </a:ext>
              </a:extLst>
            </p:cNvPr>
            <p:cNvSpPr txBox="1"/>
            <p:nvPr/>
          </p:nvSpPr>
          <p:spPr>
            <a:xfrm>
              <a:off x="9340698" y="1308151"/>
              <a:ext cx="1215459" cy="28506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Germany</a:t>
              </a:r>
              <a:endParaRPr lang="en-US" sz="105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860CBAFB-0BF5-423A-9020-C699BEA21BBA}"/>
                </a:ext>
              </a:extLst>
            </p:cNvPr>
            <p:cNvSpPr txBox="1"/>
            <p:nvPr/>
          </p:nvSpPr>
          <p:spPr>
            <a:xfrm>
              <a:off x="9481959" y="3607872"/>
              <a:ext cx="1146481" cy="36881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Australia</a:t>
              </a:r>
            </a:p>
          </p:txBody>
        </p:sp>
      </p:grpSp>
      <p:pic>
        <p:nvPicPr>
          <p:cNvPr id="16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F4B6B175-4A2C-4DF1-AA5D-BA2268CCA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131851" y="77751"/>
            <a:ext cx="688159" cy="375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1118432B-63B5-4A9C-973C-9EC65BA2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574" y="341811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sz="3600" b="1" dirty="0">
                <a:latin typeface="Tahoma" pitchFamily="34" charset="0"/>
                <a:cs typeface="Tahoma" pitchFamily="34" charset="0"/>
              </a:rPr>
              <a:t>Talking about the “Greek Diaspora”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1E52A9-6970-40C7-9EA4-56D419D5F124}"/>
              </a:ext>
            </a:extLst>
          </p:cNvPr>
          <p:cNvSpPr/>
          <p:nvPr/>
        </p:nvSpPr>
        <p:spPr bwMode="auto">
          <a:xfrm>
            <a:off x="1212266" y="3080651"/>
            <a:ext cx="9516991" cy="1011832"/>
          </a:xfrm>
          <a:prstGeom prst="roundRect">
            <a:avLst/>
          </a:prstGeom>
          <a:noFill/>
          <a:ln w="25400" cap="flat" cmpd="dbl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5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0430B6CF-65EF-448B-8EC8-137AC5C6C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57227" y="1772816"/>
            <a:ext cx="736629" cy="354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C38B86DD-10BD-47D4-B2CC-9BBA44ABA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3538" r="59672" b="22409"/>
          <a:stretch/>
        </p:blipFill>
        <p:spPr bwMode="auto">
          <a:xfrm>
            <a:off x="9682438" y="203804"/>
            <a:ext cx="546290" cy="222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E06E666D-D303-4356-A626-BF65F586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2743" r="29344" b="23204"/>
          <a:stretch/>
        </p:blipFill>
        <p:spPr bwMode="auto">
          <a:xfrm>
            <a:off x="10839999" y="150305"/>
            <a:ext cx="561554" cy="23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548D68A6-19BC-4798-AC1E-F437D0233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9" t="809" r="15806" b="25138"/>
          <a:stretch/>
        </p:blipFill>
        <p:spPr bwMode="auto">
          <a:xfrm>
            <a:off x="11487428" y="175051"/>
            <a:ext cx="561554" cy="2317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D77BEE50-59C5-4D22-A2E5-8E0F890C1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3121" r="72870" b="22826"/>
          <a:stretch/>
        </p:blipFill>
        <p:spPr bwMode="auto">
          <a:xfrm>
            <a:off x="9192344" y="203099"/>
            <a:ext cx="503852" cy="2224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1743372C-FDE7-4C14-BA94-964C8F301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3" y="206084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1. The Greek diaspora transformation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1C24D82-C571-4548-B06A-9ADEE4FB6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519" y="3353707"/>
            <a:ext cx="9622738" cy="50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2. Greek Diaspora travellers’ evolution &amp; dynamics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3F833A98-F22E-4B0C-8781-EDC26CCB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47" y="4908874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marL="622300" indent="-622300" eaLnBrk="1" hangingPunct="1"/>
            <a:r>
              <a:rPr lang="en-GB" altLang="el-GR" b="1" dirty="0">
                <a:latin typeface="Tahoma" pitchFamily="34" charset="0"/>
                <a:cs typeface="Tahoma" pitchFamily="34" charset="0"/>
              </a:rPr>
              <a:t>3. The old &amp; the new diaspora travellers’ profile and relations with the homeland</a:t>
            </a:r>
          </a:p>
        </p:txBody>
      </p:sp>
    </p:spTree>
    <p:extLst>
      <p:ext uri="{BB962C8B-B14F-4D97-AF65-F5344CB8AC3E}">
        <p14:creationId xmlns:p14="http://schemas.microsoft.com/office/powerpoint/2010/main" val="361272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51F4CE0-2A9D-430E-B830-C53C1480F40A}"/>
              </a:ext>
            </a:extLst>
          </p:cNvPr>
          <p:cNvSpPr/>
          <p:nvPr/>
        </p:nvSpPr>
        <p:spPr>
          <a:xfrm>
            <a:off x="967054" y="282228"/>
            <a:ext cx="11224946" cy="108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9263">
              <a:lnSpc>
                <a:spcPct val="110000"/>
              </a:lnSpc>
              <a:spcBef>
                <a:spcPts val="675"/>
              </a:spcBef>
              <a:buClr>
                <a:srgbClr val="FF9900"/>
              </a:buClr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altLang="el-GR" b="1" dirty="0">
                <a:cs typeface="Tahoma" pitchFamily="34" charset="0"/>
              </a:rPr>
              <a:t>Greek diaspora </a:t>
            </a:r>
            <a:r>
              <a:rPr lang="en-US" altLang="el-GR" b="1" dirty="0" err="1">
                <a:cs typeface="Tahoma" pitchFamily="34" charset="0"/>
              </a:rPr>
              <a:t>travellers</a:t>
            </a:r>
            <a:r>
              <a:rPr lang="en-US" altLang="el-GR" b="1" dirty="0">
                <a:cs typeface="Tahoma" pitchFamily="34" charset="0"/>
              </a:rPr>
              <a:t>: An important part of AIA’s traffic</a:t>
            </a:r>
          </a:p>
          <a:p>
            <a:pPr algn="l" defTabSz="449263">
              <a:lnSpc>
                <a:spcPct val="110000"/>
              </a:lnSpc>
              <a:spcBef>
                <a:spcPts val="675"/>
              </a:spcBef>
              <a:buClr>
                <a:srgbClr val="FF9900"/>
              </a:buClr>
              <a:tabLst>
                <a:tab pos="449263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US" altLang="el-GR" b="1" dirty="0">
              <a:solidFill>
                <a:srgbClr val="FFFFFF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ECDA46A4-A96E-4AF5-B6FE-4BF0E9287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89" y="1467999"/>
            <a:ext cx="9020391" cy="92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GB" altLang="el-GR" sz="16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0" algn="ctr" eaLnBrk="1" hangingPunct="1"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GB" altLang="el-GR" sz="16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http://ppt-lt.crystalgraphics.com/lt_worldbus_am_25_powerpoint_templates_title_slide.jpg">
            <a:extLst>
              <a:ext uri="{FF2B5EF4-FFF2-40B4-BE49-F238E27FC236}">
                <a16:creationId xmlns:a16="http://schemas.microsoft.com/office/drawing/2014/main" id="{46E399AA-6F46-4CB8-BFCD-6A94F2D66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1688" r="43174" b="24259"/>
          <a:stretch/>
        </p:blipFill>
        <p:spPr bwMode="auto">
          <a:xfrm>
            <a:off x="141411" y="0"/>
            <a:ext cx="736629" cy="354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pieren 12">
            <a:extLst>
              <a:ext uri="{FF2B5EF4-FFF2-40B4-BE49-F238E27FC236}">
                <a16:creationId xmlns:a16="http://schemas.microsoft.com/office/drawing/2014/main" id="{F89884A8-9D74-460C-89F1-1EDD72A6DF41}"/>
              </a:ext>
            </a:extLst>
          </p:cNvPr>
          <p:cNvGrpSpPr/>
          <p:nvPr/>
        </p:nvGrpSpPr>
        <p:grpSpPr>
          <a:xfrm>
            <a:off x="706382" y="2672129"/>
            <a:ext cx="6900451" cy="2852243"/>
            <a:chOff x="793098" y="1476922"/>
            <a:chExt cx="10629241" cy="4509138"/>
          </a:xfrm>
        </p:grpSpPr>
        <p:grpSp>
          <p:nvGrpSpPr>
            <p:cNvPr id="35" name="Gruppieren 3">
              <a:extLst>
                <a:ext uri="{FF2B5EF4-FFF2-40B4-BE49-F238E27FC236}">
                  <a16:creationId xmlns:a16="http://schemas.microsoft.com/office/drawing/2014/main" id="{08FC65CB-7592-427D-8026-743208F04A64}"/>
                </a:ext>
              </a:extLst>
            </p:cNvPr>
            <p:cNvGrpSpPr/>
            <p:nvPr/>
          </p:nvGrpSpPr>
          <p:grpSpPr>
            <a:xfrm>
              <a:off x="3771748" y="1476922"/>
              <a:ext cx="4559452" cy="4509138"/>
              <a:chOff x="4011894" y="1714417"/>
              <a:chExt cx="4079161" cy="4034148"/>
            </a:xfrm>
          </p:grpSpPr>
          <p:graphicFrame>
            <p:nvGraphicFramePr>
              <p:cNvPr id="42" name="Inhaltsplatzhalter 45">
                <a:extLst>
                  <a:ext uri="{FF2B5EF4-FFF2-40B4-BE49-F238E27FC236}">
                    <a16:creationId xmlns:a16="http://schemas.microsoft.com/office/drawing/2014/main" id="{C40D4358-C84F-4E3C-80E8-8BDB07E9C3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66385829"/>
                  </p:ext>
                </p:extLst>
              </p:nvPr>
            </p:nvGraphicFramePr>
            <p:xfrm>
              <a:off x="4011894" y="1714417"/>
              <a:ext cx="4079161" cy="40341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3" name="Ellipse 5">
                <a:extLst>
                  <a:ext uri="{FF2B5EF4-FFF2-40B4-BE49-F238E27FC236}">
                    <a16:creationId xmlns:a16="http://schemas.microsoft.com/office/drawing/2014/main" id="{107E2460-E3FF-48AB-913C-7325E61F3FFB}"/>
                  </a:ext>
                </a:extLst>
              </p:cNvPr>
              <p:cNvSpPr/>
              <p:nvPr/>
            </p:nvSpPr>
            <p:spPr>
              <a:xfrm>
                <a:off x="5144574" y="2959847"/>
                <a:ext cx="2085401" cy="2033960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64%</a:t>
                </a:r>
                <a:b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 Light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36" name="Gruppieren 6">
              <a:extLst>
                <a:ext uri="{FF2B5EF4-FFF2-40B4-BE49-F238E27FC236}">
                  <a16:creationId xmlns:a16="http://schemas.microsoft.com/office/drawing/2014/main" id="{F7C32043-6C70-489E-A0D2-C5E043E527F6}"/>
                </a:ext>
              </a:extLst>
            </p:cNvPr>
            <p:cNvGrpSpPr/>
            <p:nvPr/>
          </p:nvGrpSpPr>
          <p:grpSpPr>
            <a:xfrm>
              <a:off x="793098" y="4005713"/>
              <a:ext cx="3689723" cy="1057192"/>
              <a:chOff x="793098" y="4005713"/>
              <a:chExt cx="3689723" cy="1057192"/>
            </a:xfrm>
          </p:grpSpPr>
          <p:sp>
            <p:nvSpPr>
              <p:cNvPr id="40" name="Rechteck 7">
                <a:extLst>
                  <a:ext uri="{FF2B5EF4-FFF2-40B4-BE49-F238E27FC236}">
                    <a16:creationId xmlns:a16="http://schemas.microsoft.com/office/drawing/2014/main" id="{3EB4EF7E-60CA-42A7-9B2E-5BCE593D9BEE}"/>
                  </a:ext>
                </a:extLst>
              </p:cNvPr>
              <p:cNvSpPr/>
              <p:nvPr/>
            </p:nvSpPr>
            <p:spPr>
              <a:xfrm>
                <a:off x="793098" y="4005713"/>
                <a:ext cx="3203843" cy="105719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08000" tIns="0" rIns="0" bIns="0" rtlCol="0" anchor="ctr" anchorCtr="0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Residence in Greece 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kern="0" dirty="0">
                    <a:latin typeface="Calibri Light"/>
                    <a:ea typeface="+mn-ea"/>
                  </a:rPr>
                  <a:t>4.7 million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41" name="Gerade Verbindung 8">
                <a:extLst>
                  <a:ext uri="{FF2B5EF4-FFF2-40B4-BE49-F238E27FC236}">
                    <a16:creationId xmlns:a16="http://schemas.microsoft.com/office/drawing/2014/main" id="{AD3F60BE-B2CF-4D46-9AF0-9AEAD31FBF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82690" y="4600985"/>
                <a:ext cx="1000131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oval" w="lg" len="lg"/>
                <a:tailEnd type="none"/>
              </a:ln>
              <a:effectLst/>
            </p:spPr>
          </p:cxnSp>
        </p:grpSp>
        <p:grpSp>
          <p:nvGrpSpPr>
            <p:cNvPr id="37" name="Gruppieren 9">
              <a:extLst>
                <a:ext uri="{FF2B5EF4-FFF2-40B4-BE49-F238E27FC236}">
                  <a16:creationId xmlns:a16="http://schemas.microsoft.com/office/drawing/2014/main" id="{B42E57A1-7E9F-4BC1-A028-3B2E72A5A4D1}"/>
                </a:ext>
              </a:extLst>
            </p:cNvPr>
            <p:cNvGrpSpPr/>
            <p:nvPr/>
          </p:nvGrpSpPr>
          <p:grpSpPr>
            <a:xfrm>
              <a:off x="7865590" y="2319538"/>
              <a:ext cx="3556749" cy="1057192"/>
              <a:chOff x="7865590" y="2319538"/>
              <a:chExt cx="3556749" cy="1057192"/>
            </a:xfrm>
          </p:grpSpPr>
          <p:sp>
            <p:nvSpPr>
              <p:cNvPr id="38" name="Rechteck 10">
                <a:extLst>
                  <a:ext uri="{FF2B5EF4-FFF2-40B4-BE49-F238E27FC236}">
                    <a16:creationId xmlns:a16="http://schemas.microsoft.com/office/drawing/2014/main" id="{2DAF62E8-46CE-4255-9CC8-749E33E34F7E}"/>
                  </a:ext>
                </a:extLst>
              </p:cNvPr>
              <p:cNvSpPr/>
              <p:nvPr/>
            </p:nvSpPr>
            <p:spPr>
              <a:xfrm>
                <a:off x="8764106" y="2319538"/>
                <a:ext cx="2658233" cy="105719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08000" tIns="0" rIns="0" bIns="0" rtlCol="0" anchor="ctr" anchorCtr="0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Residence abroad 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rgbClr val="92D050"/>
                    </a:solidFill>
                    <a:latin typeface="Calibri Light"/>
                    <a:ea typeface="+mn-ea"/>
                  </a:rPr>
                  <a:t>8.1 million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39" name="Gerade Verbindung 11">
                <a:extLst>
                  <a:ext uri="{FF2B5EF4-FFF2-40B4-BE49-F238E27FC236}">
                    <a16:creationId xmlns:a16="http://schemas.microsoft.com/office/drawing/2014/main" id="{373AFF86-EAFA-4D94-AFB7-8AB8BD23AC61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>
                <a:off x="7865590" y="2848134"/>
                <a:ext cx="898516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oval" w="lg" len="lg"/>
                <a:tailEnd type="none"/>
              </a:ln>
              <a:effectLst/>
            </p:spPr>
          </p:cxn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1DF966-0A12-403D-91D0-8D70412D2FB2}"/>
              </a:ext>
            </a:extLst>
          </p:cNvPr>
          <p:cNvSpPr/>
          <p:nvPr/>
        </p:nvSpPr>
        <p:spPr bwMode="auto">
          <a:xfrm>
            <a:off x="5862683" y="2805912"/>
            <a:ext cx="1909915" cy="1397392"/>
          </a:xfrm>
          <a:prstGeom prst="rect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Rechteck 11">
            <a:extLst>
              <a:ext uri="{FF2B5EF4-FFF2-40B4-BE49-F238E27FC236}">
                <a16:creationId xmlns:a16="http://schemas.microsoft.com/office/drawing/2014/main" id="{045C5B47-AB1A-4E4E-B60C-CC8F8417B745}"/>
              </a:ext>
            </a:extLst>
          </p:cNvPr>
          <p:cNvSpPr/>
          <p:nvPr/>
        </p:nvSpPr>
        <p:spPr>
          <a:xfrm>
            <a:off x="7824205" y="2259415"/>
            <a:ext cx="4226384" cy="101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80000" tIns="0" rIns="180000" bIns="0" rtlCol="0" anchor="t" anchorCtr="0"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	Greek nationals living abroad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	</a:t>
            </a:r>
            <a:r>
              <a:rPr lang="en-US" sz="4000" b="1" kern="0" dirty="0">
                <a:solidFill>
                  <a:srgbClr val="92D050"/>
                </a:solidFill>
                <a:latin typeface="Calibri Light"/>
              </a:rPr>
              <a:t>670 thousands</a:t>
            </a:r>
            <a:endParaRPr lang="en-US" sz="1400" b="1" kern="0" dirty="0">
              <a:solidFill>
                <a:srgbClr val="92D050"/>
              </a:solidFill>
              <a:latin typeface="Calibri Light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92D050"/>
                </a:solidFill>
                <a:latin typeface="Calibri Light"/>
              </a:rPr>
              <a:t>	</a:t>
            </a:r>
            <a:r>
              <a:rPr lang="en-US" sz="1800" b="1" kern="0" dirty="0">
                <a:solidFill>
                  <a:srgbClr val="92D050"/>
                </a:solidFill>
                <a:latin typeface="Calibri Light"/>
              </a:rPr>
              <a:t>8 – 10% </a:t>
            </a:r>
            <a:r>
              <a:rPr lang="en-US" sz="1400" kern="0" dirty="0">
                <a:latin typeface="Calibri Light"/>
                <a:ea typeface="+mn-ea"/>
              </a:rPr>
              <a:t>of foreign residents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Calibri Light"/>
              <a:ea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7" name="Rechteck 12">
            <a:extLst>
              <a:ext uri="{FF2B5EF4-FFF2-40B4-BE49-F238E27FC236}">
                <a16:creationId xmlns:a16="http://schemas.microsoft.com/office/drawing/2014/main" id="{FFD15C2F-1B70-48E0-957D-CB81457FBD54}"/>
              </a:ext>
            </a:extLst>
          </p:cNvPr>
          <p:cNvSpPr/>
          <p:nvPr/>
        </p:nvSpPr>
        <p:spPr>
          <a:xfrm>
            <a:off x="8708172" y="3644777"/>
            <a:ext cx="2458431" cy="101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80000" tIns="0" rIns="180000" bIns="0" rtlCol="0" anchor="b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Foreigners living abroad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</a:br>
            <a:r>
              <a:rPr lang="en-US" sz="1800" b="1" kern="0" dirty="0">
                <a:solidFill>
                  <a:srgbClr val="92D050"/>
                </a:solidFill>
                <a:latin typeface="Calibri Light"/>
              </a:rPr>
              <a:t>7.5 million </a:t>
            </a:r>
          </a:p>
        </p:txBody>
      </p:sp>
      <p:cxnSp>
        <p:nvCxnSpPr>
          <p:cNvPr id="48" name="Gerade Verbindung 16">
            <a:extLst>
              <a:ext uri="{FF2B5EF4-FFF2-40B4-BE49-F238E27FC236}">
                <a16:creationId xmlns:a16="http://schemas.microsoft.com/office/drawing/2014/main" id="{4C98B359-C131-41C0-894A-0C0D3826B5C6}"/>
              </a:ext>
            </a:extLst>
          </p:cNvPr>
          <p:cNvCxnSpPr/>
          <p:nvPr/>
        </p:nvCxnSpPr>
        <p:spPr>
          <a:xfrm>
            <a:off x="8616280" y="2353375"/>
            <a:ext cx="0" cy="825470"/>
          </a:xfrm>
          <a:prstGeom prst="line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16">
            <a:extLst>
              <a:ext uri="{FF2B5EF4-FFF2-40B4-BE49-F238E27FC236}">
                <a16:creationId xmlns:a16="http://schemas.microsoft.com/office/drawing/2014/main" id="{C4B1D80A-D255-4A82-8FF3-D061DB00CE36}"/>
              </a:ext>
            </a:extLst>
          </p:cNvPr>
          <p:cNvCxnSpPr/>
          <p:nvPr/>
        </p:nvCxnSpPr>
        <p:spPr>
          <a:xfrm>
            <a:off x="8616280" y="3832696"/>
            <a:ext cx="0" cy="825470"/>
          </a:xfrm>
          <a:prstGeom prst="line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>
            <a:extLst>
              <a:ext uri="{FF2B5EF4-FFF2-40B4-BE49-F238E27FC236}">
                <a16:creationId xmlns:a16="http://schemas.microsoft.com/office/drawing/2014/main" id="{186D2383-4CD3-4079-9654-C2447599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697" y="1929081"/>
            <a:ext cx="4548794" cy="50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l-GR" sz="2000" b="1" dirty="0">
                <a:latin typeface="Tahoma" pitchFamily="34" charset="0"/>
                <a:cs typeface="Tahoma" pitchFamily="34" charset="0"/>
              </a:rPr>
              <a:t>AIA Passenger Arrivals</a:t>
            </a:r>
          </a:p>
        </p:txBody>
      </p:sp>
    </p:spTree>
    <p:extLst>
      <p:ext uri="{BB962C8B-B14F-4D97-AF65-F5344CB8AC3E}">
        <p14:creationId xmlns:p14="http://schemas.microsoft.com/office/powerpoint/2010/main" val="2537142935"/>
      </p:ext>
    </p:extLst>
  </p:cSld>
  <p:clrMapOvr>
    <a:masterClrMapping/>
  </p:clrMapOvr>
</p:sld>
</file>

<file path=ppt/theme/theme1.xml><?xml version="1.0" encoding="utf-8"?>
<a:theme xmlns:a="http://schemas.openxmlformats.org/drawingml/2006/main" name="2_PBU Presentation 2009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Benutzerdefiniert 16">
    <a:majorFont>
      <a:latin typeface="Calibri Ligh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Benutzerdefiniert 16">
    <a:majorFont>
      <a:latin typeface="Calibri Ligh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Benutzerdefiniert 16">
    <a:majorFont>
      <a:latin typeface="Calibri Ligh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Benutzerdefiniert 16">
    <a:majorFont>
      <a:latin typeface="Calibri Ligh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750B3B-758D-43AB-8A8C-E3E07984F464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8A4B9DB0D1AE48BE8E0E419B7F80C4" ma:contentTypeVersion="557" ma:contentTypeDescription="Create a new document." ma:contentTypeScope="" ma:versionID="c5f1b949f4c6807c0bb980fc05666f4d">
  <xsd:schema xmlns:xsd="http://www.w3.org/2001/XMLSchema" xmlns:xs="http://www.w3.org/2001/XMLSchema" xmlns:p="http://schemas.microsoft.com/office/2006/metadata/properties" xmlns:ns2="549b771d-ac03-4997-ae32-feb76a8f609b" xmlns:ns3="ec3ddd6c-6041-44af-aad7-d1c3868b9c5d" xmlns:ns4="41d21b36-a75d-48b4-93d3-c3622f5d70ca" targetNamespace="http://schemas.microsoft.com/office/2006/metadata/properties" ma:root="true" ma:fieldsID="106594c2b62172421ddc9613eb46abf8" ns2:_="" ns3:_="" ns4:_="">
    <xsd:import namespace="549b771d-ac03-4997-ae32-feb76a8f609b"/>
    <xsd:import namespace="ec3ddd6c-6041-44af-aad7-d1c3868b9c5d"/>
    <xsd:import namespace="41d21b36-a75d-48b4-93d3-c3622f5d7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  <xsd:element ref="ns4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b771d-ac03-4997-ae32-feb76a8f6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ddd6c-6041-44af-aad7-d1c3868b9c5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21b36-a75d-48b4-93d3-c3622f5d7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91EB59-A3E0-48EE-9646-EF5A9BA82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b771d-ac03-4997-ae32-feb76a8f609b"/>
    <ds:schemaRef ds:uri="ec3ddd6c-6041-44af-aad7-d1c3868b9c5d"/>
    <ds:schemaRef ds:uri="41d21b36-a75d-48b4-93d3-c3622f5d7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4A1540-769A-4F29-9CDD-32A55AE9643F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689b7a07-1959-4c02-8de3-ce75eaa4e85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bfab49b-6c77-43b1-8254-56733d3454b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6F4186C-6094-4F9F-94A0-6191EC90256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0429A7A-E98D-4B2A-AF49-B08F6B158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1126</Words>
  <Application>Microsoft Office PowerPoint</Application>
  <PresentationFormat>Widescreen</PresentationFormat>
  <Paragraphs>282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Bebas Neue</vt:lpstr>
      <vt:lpstr>Calibri</vt:lpstr>
      <vt:lpstr>Calibri Light</vt:lpstr>
      <vt:lpstr>Gill Sans Hel</vt:lpstr>
      <vt:lpstr>Tahoma</vt:lpstr>
      <vt:lpstr>Times New Roman</vt:lpstr>
      <vt:lpstr>Wingdings</vt:lpstr>
      <vt:lpstr>2_PBU Presentation 2009</vt:lpstr>
      <vt:lpstr>3_PBU Presentation 2009</vt:lpstr>
      <vt:lpstr>4_PBU Presentation 2009</vt:lpstr>
      <vt:lpstr>5_PBU Presentation 2009</vt:lpstr>
      <vt:lpstr>6_PBU Presentation 2009</vt:lpstr>
      <vt:lpstr>Greek diaspora relations with the homeland  the travelling dynamics in the post-2010 period</vt:lpstr>
      <vt:lpstr>Resurgence of large-scale emigration from Greece post-2010 esp. to Europe  Greek diaspora “transformation”  Changing travelling dynamics of Greek diaspora and their friends/relatives  </vt:lpstr>
      <vt:lpstr>PowerPoint Presentation</vt:lpstr>
      <vt:lpstr>PowerPoint Presentation</vt:lpstr>
      <vt:lpstr>Estimations of the population of the post 2010 Greek migrants</vt:lpstr>
      <vt:lpstr>Emigrants’ educational background, by decade of emigration</vt:lpstr>
      <vt:lpstr>Share of Greek migrants with tertiary education across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Resurgence of large-scale emigration from Greece post-2010 esp. to Europe  Greek diaspora “transformation”  Changing travelling dynamics of Greek diaspora and their friends/relatives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Resurgence of large-scale emigration from Greece post-2010 esp. to Europe  Greek diaspora “transformation”  Changing travelling dynamics of Greek diaspora and their friends/relatives  </vt:lpstr>
    </vt:vector>
  </TitlesOfParts>
  <Company>AIA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kallimassiasg</dc:creator>
  <cp:lastModifiedBy>VIDEOTOOTH 8</cp:lastModifiedBy>
  <cp:revision>1500</cp:revision>
  <cp:lastPrinted>2020-02-24T09:15:53Z</cp:lastPrinted>
  <dcterms:created xsi:type="dcterms:W3CDTF">2003-10-06T06:45:41Z</dcterms:created>
  <dcterms:modified xsi:type="dcterms:W3CDTF">2020-02-27T10:13:54Z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0x010100AB8A4B9DB0D1AE48BE8E0E419B7F80C4</vt:lpwstr>
  </property>
</Properties>
</file>