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95" r:id="rId4"/>
    <p:sldId id="294" r:id="rId5"/>
    <p:sldId id="258" r:id="rId6"/>
    <p:sldId id="260" r:id="rId7"/>
    <p:sldId id="261" r:id="rId8"/>
    <p:sldId id="269" r:id="rId9"/>
    <p:sldId id="268" r:id="rId10"/>
    <p:sldId id="267" r:id="rId11"/>
    <p:sldId id="266" r:id="rId12"/>
    <p:sldId id="265" r:id="rId13"/>
    <p:sldId id="290" r:id="rId14"/>
    <p:sldId id="274" r:id="rId15"/>
    <p:sldId id="283" r:id="rId16"/>
    <p:sldId id="275" r:id="rId17"/>
    <p:sldId id="292" r:id="rId18"/>
    <p:sldId id="284" r:id="rId19"/>
    <p:sldId id="285" r:id="rId20"/>
    <p:sldId id="289" r:id="rId21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1" autoAdjust="0"/>
  </p:normalViewPr>
  <p:slideViewPr>
    <p:cSldViewPr>
      <p:cViewPr varScale="1">
        <p:scale>
          <a:sx n="66" d="100"/>
          <a:sy n="66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1BB57-CB00-42B4-B155-4EC1C06BD4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7D53DF3-7E37-485C-9643-5876F28A2A68}">
      <dgm:prSet custT="1"/>
      <dgm:spPr/>
      <dgm:t>
        <a:bodyPr/>
        <a:lstStyle/>
        <a:p>
          <a:pPr rtl="0"/>
          <a:r>
            <a:rPr lang="el-GR" sz="2700" b="1" dirty="0" smtClean="0">
              <a:solidFill>
                <a:srgbClr val="192349"/>
              </a:solidFill>
            </a:rPr>
            <a:t>Να εδραιώσουμε την εταιρεία μας ως </a:t>
          </a:r>
          <a:r>
            <a:rPr lang="el-GR" sz="2400" b="1" dirty="0" smtClean="0">
              <a:solidFill>
                <a:srgbClr val="192349"/>
              </a:solidFill>
            </a:rPr>
            <a:t>πρωταγωνιστή</a:t>
          </a:r>
          <a:r>
            <a:rPr lang="el-GR" sz="2700" b="1" dirty="0" smtClean="0">
              <a:solidFill>
                <a:srgbClr val="192349"/>
              </a:solidFill>
            </a:rPr>
            <a:t> στην αεροπορική βιομηχανία, κερδίζοντας την αμέριστη εμπιστοσύνη των πελατών μας</a:t>
          </a:r>
          <a:endParaRPr lang="el-GR" sz="2700" dirty="0">
            <a:solidFill>
              <a:srgbClr val="192349"/>
            </a:solidFill>
          </a:endParaRPr>
        </a:p>
      </dgm:t>
    </dgm:pt>
    <dgm:pt modelId="{2C2ED032-83F0-4DA6-B3E2-45187ED84283}" type="parTrans" cxnId="{2DC01196-1A17-4ABF-8790-85F4D7ACA7E3}">
      <dgm:prSet/>
      <dgm:spPr/>
      <dgm:t>
        <a:bodyPr/>
        <a:lstStyle/>
        <a:p>
          <a:endParaRPr lang="el-GR"/>
        </a:p>
      </dgm:t>
    </dgm:pt>
    <dgm:pt modelId="{CE2BCF4B-160E-449A-9277-87C95A5440AE}" type="sibTrans" cxnId="{2DC01196-1A17-4ABF-8790-85F4D7ACA7E3}">
      <dgm:prSet/>
      <dgm:spPr/>
      <dgm:t>
        <a:bodyPr/>
        <a:lstStyle/>
        <a:p>
          <a:endParaRPr lang="el-GR"/>
        </a:p>
      </dgm:t>
    </dgm:pt>
    <dgm:pt modelId="{34D85EFD-44CC-411F-B945-C4D28B9FAF17}">
      <dgm:prSet custT="1"/>
      <dgm:spPr/>
      <dgm:t>
        <a:bodyPr/>
        <a:lstStyle/>
        <a:p>
          <a:pPr rtl="0"/>
          <a:r>
            <a:rPr lang="el-GR" sz="2400" b="1" dirty="0" smtClean="0">
              <a:solidFill>
                <a:srgbClr val="192349"/>
              </a:solidFill>
            </a:rPr>
            <a:t>Με σταθερά </a:t>
          </a:r>
          <a:r>
            <a:rPr lang="el-GR" sz="2400" b="1" dirty="0" smtClean="0">
              <a:solidFill>
                <a:srgbClr val="192349"/>
              </a:solidFill>
              <a:latin typeface="+mn-lt"/>
            </a:rPr>
            <a:t>βήματα</a:t>
          </a:r>
          <a:r>
            <a:rPr lang="el-GR" sz="2400" b="1" dirty="0" smtClean="0">
              <a:solidFill>
                <a:srgbClr val="192349"/>
              </a:solidFill>
            </a:rPr>
            <a:t> να επεκταθούμε και σε άλλους διεθνείς προορισμούς</a:t>
          </a:r>
          <a:endParaRPr lang="el-GR" sz="2400" dirty="0">
            <a:solidFill>
              <a:srgbClr val="192349"/>
            </a:solidFill>
          </a:endParaRPr>
        </a:p>
      </dgm:t>
    </dgm:pt>
    <dgm:pt modelId="{2A90D8F8-A3C5-4457-BE19-DFC613E3E067}" type="parTrans" cxnId="{7EB2B2C3-ADFC-48B2-A8C6-F0DBBC9F6363}">
      <dgm:prSet/>
      <dgm:spPr/>
      <dgm:t>
        <a:bodyPr/>
        <a:lstStyle/>
        <a:p>
          <a:endParaRPr lang="el-GR"/>
        </a:p>
      </dgm:t>
    </dgm:pt>
    <dgm:pt modelId="{8FA07A24-6710-4A62-A794-553505003335}" type="sibTrans" cxnId="{7EB2B2C3-ADFC-48B2-A8C6-F0DBBC9F6363}">
      <dgm:prSet/>
      <dgm:spPr/>
      <dgm:t>
        <a:bodyPr/>
        <a:lstStyle/>
        <a:p>
          <a:endParaRPr lang="el-GR"/>
        </a:p>
      </dgm:t>
    </dgm:pt>
    <dgm:pt modelId="{E909B999-74BD-4320-AD78-7CB141990D48}">
      <dgm:prSet custT="1"/>
      <dgm:spPr/>
      <dgm:t>
        <a:bodyPr/>
        <a:lstStyle/>
        <a:p>
          <a:pPr rtl="0"/>
          <a:r>
            <a:rPr lang="el-GR" sz="2400" b="1" dirty="0" smtClean="0">
              <a:solidFill>
                <a:srgbClr val="192349"/>
              </a:solidFill>
            </a:rPr>
            <a:t>Να φέρουμε πιο κοντά στη πατρίδα τον απόδημο Ελληνισμό</a:t>
          </a:r>
          <a:endParaRPr lang="el-GR" sz="2400" dirty="0">
            <a:solidFill>
              <a:srgbClr val="192349"/>
            </a:solidFill>
          </a:endParaRPr>
        </a:p>
      </dgm:t>
    </dgm:pt>
    <dgm:pt modelId="{03420369-E333-4EFA-AAC3-A5846977FA43}" type="parTrans" cxnId="{BAB47557-D7CD-41BF-A807-8009A8A409A3}">
      <dgm:prSet/>
      <dgm:spPr/>
      <dgm:t>
        <a:bodyPr/>
        <a:lstStyle/>
        <a:p>
          <a:endParaRPr lang="el-GR"/>
        </a:p>
      </dgm:t>
    </dgm:pt>
    <dgm:pt modelId="{A6765227-25B8-4E32-9147-52FF59A3C81F}" type="sibTrans" cxnId="{BAB47557-D7CD-41BF-A807-8009A8A409A3}">
      <dgm:prSet/>
      <dgm:spPr/>
      <dgm:t>
        <a:bodyPr/>
        <a:lstStyle/>
        <a:p>
          <a:endParaRPr lang="el-GR"/>
        </a:p>
      </dgm:t>
    </dgm:pt>
    <dgm:pt modelId="{8C370C9F-4C0E-4A4F-88AD-185E95DF03A0}" type="pres">
      <dgm:prSet presAssocID="{6831BB57-CB00-42B4-B155-4EC1C06BD48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1420E9-8D5E-482D-BBEE-3299C3F22DC4}" type="pres">
      <dgm:prSet presAssocID="{6831BB57-CB00-42B4-B155-4EC1C06BD482}" presName="arrow" presStyleLbl="bgShp" presStyleIdx="0" presStyleCnt="1"/>
      <dgm:spPr/>
    </dgm:pt>
    <dgm:pt modelId="{CB407E3D-39F3-4EDA-A79B-EBADCAC0252E}" type="pres">
      <dgm:prSet presAssocID="{6831BB57-CB00-42B4-B155-4EC1C06BD482}" presName="linearProcess" presStyleCnt="0"/>
      <dgm:spPr/>
    </dgm:pt>
    <dgm:pt modelId="{7403C665-0733-474B-8C17-41F97F90281D}" type="pres">
      <dgm:prSet presAssocID="{D7D53DF3-7E37-485C-9643-5876F28A2A68}" presName="textNode" presStyleLbl="node1" presStyleIdx="0" presStyleCnt="3" custScaleX="193282" custScaleY="204444" custLinFactNeighborX="13593" custLinFactNeighborY="-226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E0CDEE-C733-42FC-AE4B-3E76F2FC80D0}" type="pres">
      <dgm:prSet presAssocID="{CE2BCF4B-160E-449A-9277-87C95A5440AE}" presName="sibTrans" presStyleCnt="0"/>
      <dgm:spPr/>
    </dgm:pt>
    <dgm:pt modelId="{F0E317F5-9002-4863-AB51-975206AC1556}" type="pres">
      <dgm:prSet presAssocID="{34D85EFD-44CC-411F-B945-C4D28B9FAF17}" presName="textNode" presStyleLbl="node1" presStyleIdx="1" presStyleCnt="3" custScaleX="175073" custScaleY="218558" custLinFactNeighborX="-25934" custLinFactNeighborY="-501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77D5E0-EFFC-42B6-AFCA-DBF9CE946C07}" type="pres">
      <dgm:prSet presAssocID="{8FA07A24-6710-4A62-A794-553505003335}" presName="sibTrans" presStyleCnt="0"/>
      <dgm:spPr/>
    </dgm:pt>
    <dgm:pt modelId="{5D7A3643-8DC3-469A-91FA-96A4634E126F}" type="pres">
      <dgm:prSet presAssocID="{E909B999-74BD-4320-AD78-7CB141990D48}" presName="textNode" presStyleLbl="node1" presStyleIdx="2" presStyleCnt="3" custScaleX="184994" custScaleY="229652" custLinFactNeighborX="-67656" custLinFactNeighborY="-91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CFB0EF0-FC49-4558-A0C1-A7FE7C820840}" type="presOf" srcId="{D7D53DF3-7E37-485C-9643-5876F28A2A68}" destId="{7403C665-0733-474B-8C17-41F97F90281D}" srcOrd="0" destOrd="0" presId="urn:microsoft.com/office/officeart/2005/8/layout/hProcess9"/>
    <dgm:cxn modelId="{2DC01196-1A17-4ABF-8790-85F4D7ACA7E3}" srcId="{6831BB57-CB00-42B4-B155-4EC1C06BD482}" destId="{D7D53DF3-7E37-485C-9643-5876F28A2A68}" srcOrd="0" destOrd="0" parTransId="{2C2ED032-83F0-4DA6-B3E2-45187ED84283}" sibTransId="{CE2BCF4B-160E-449A-9277-87C95A5440AE}"/>
    <dgm:cxn modelId="{05354798-03A4-4042-92F1-BB8CB705B5AE}" type="presOf" srcId="{6831BB57-CB00-42B4-B155-4EC1C06BD482}" destId="{8C370C9F-4C0E-4A4F-88AD-185E95DF03A0}" srcOrd="0" destOrd="0" presId="urn:microsoft.com/office/officeart/2005/8/layout/hProcess9"/>
    <dgm:cxn modelId="{7EB2B2C3-ADFC-48B2-A8C6-F0DBBC9F6363}" srcId="{6831BB57-CB00-42B4-B155-4EC1C06BD482}" destId="{34D85EFD-44CC-411F-B945-C4D28B9FAF17}" srcOrd="1" destOrd="0" parTransId="{2A90D8F8-A3C5-4457-BE19-DFC613E3E067}" sibTransId="{8FA07A24-6710-4A62-A794-553505003335}"/>
    <dgm:cxn modelId="{DD3A33F0-BBDB-4F43-AEB4-0E195F9EB80C}" type="presOf" srcId="{34D85EFD-44CC-411F-B945-C4D28B9FAF17}" destId="{F0E317F5-9002-4863-AB51-975206AC1556}" srcOrd="0" destOrd="0" presId="urn:microsoft.com/office/officeart/2005/8/layout/hProcess9"/>
    <dgm:cxn modelId="{BAB47557-D7CD-41BF-A807-8009A8A409A3}" srcId="{6831BB57-CB00-42B4-B155-4EC1C06BD482}" destId="{E909B999-74BD-4320-AD78-7CB141990D48}" srcOrd="2" destOrd="0" parTransId="{03420369-E333-4EFA-AAC3-A5846977FA43}" sibTransId="{A6765227-25B8-4E32-9147-52FF59A3C81F}"/>
    <dgm:cxn modelId="{D7B35D42-5095-4F23-9662-CDB13D9D8B03}" type="presOf" srcId="{E909B999-74BD-4320-AD78-7CB141990D48}" destId="{5D7A3643-8DC3-469A-91FA-96A4634E126F}" srcOrd="0" destOrd="0" presId="urn:microsoft.com/office/officeart/2005/8/layout/hProcess9"/>
    <dgm:cxn modelId="{784E0445-4CBD-419A-A90C-123310B14275}" type="presParOf" srcId="{8C370C9F-4C0E-4A4F-88AD-185E95DF03A0}" destId="{461420E9-8D5E-482D-BBEE-3299C3F22DC4}" srcOrd="0" destOrd="0" presId="urn:microsoft.com/office/officeart/2005/8/layout/hProcess9"/>
    <dgm:cxn modelId="{25320F32-76F8-4AE6-9E99-03FF77863212}" type="presParOf" srcId="{8C370C9F-4C0E-4A4F-88AD-185E95DF03A0}" destId="{CB407E3D-39F3-4EDA-A79B-EBADCAC0252E}" srcOrd="1" destOrd="0" presId="urn:microsoft.com/office/officeart/2005/8/layout/hProcess9"/>
    <dgm:cxn modelId="{FC840A72-A05D-43E4-A612-8D1AE514B838}" type="presParOf" srcId="{CB407E3D-39F3-4EDA-A79B-EBADCAC0252E}" destId="{7403C665-0733-474B-8C17-41F97F90281D}" srcOrd="0" destOrd="0" presId="urn:microsoft.com/office/officeart/2005/8/layout/hProcess9"/>
    <dgm:cxn modelId="{FF35CDC4-F047-4889-96FD-80F107B942E0}" type="presParOf" srcId="{CB407E3D-39F3-4EDA-A79B-EBADCAC0252E}" destId="{39E0CDEE-C733-42FC-AE4B-3E76F2FC80D0}" srcOrd="1" destOrd="0" presId="urn:microsoft.com/office/officeart/2005/8/layout/hProcess9"/>
    <dgm:cxn modelId="{E65BEE0A-1AB3-48BE-AAF4-EEBEBC98B9D4}" type="presParOf" srcId="{CB407E3D-39F3-4EDA-A79B-EBADCAC0252E}" destId="{F0E317F5-9002-4863-AB51-975206AC1556}" srcOrd="2" destOrd="0" presId="urn:microsoft.com/office/officeart/2005/8/layout/hProcess9"/>
    <dgm:cxn modelId="{2D0EB22D-BE4A-4699-AF3F-76BFA0FA2B59}" type="presParOf" srcId="{CB407E3D-39F3-4EDA-A79B-EBADCAC0252E}" destId="{5677D5E0-EFFC-42B6-AFCA-DBF9CE946C07}" srcOrd="3" destOrd="0" presId="urn:microsoft.com/office/officeart/2005/8/layout/hProcess9"/>
    <dgm:cxn modelId="{2BACDADE-7B2D-4125-902C-33C176B33315}" type="presParOf" srcId="{CB407E3D-39F3-4EDA-A79B-EBADCAC0252E}" destId="{5D7A3643-8DC3-469A-91FA-96A4634E12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3B83E-D29B-413E-B677-C713C13F8FC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50B10F-5952-40E3-ADAD-88E9BFD529B1}">
      <dgm:prSet custT="1"/>
      <dgm:spPr/>
      <dgm:t>
        <a:bodyPr/>
        <a:lstStyle/>
        <a:p>
          <a:pPr rtl="0"/>
          <a:r>
            <a:rPr lang="el-GR" sz="2000" b="1" dirty="0" smtClean="0">
              <a:solidFill>
                <a:srgbClr val="192349"/>
              </a:solidFill>
            </a:rPr>
            <a:t>Ανταγωνιστικές τιμές</a:t>
          </a:r>
          <a:endParaRPr lang="el-GR" sz="2000" dirty="0">
            <a:solidFill>
              <a:srgbClr val="192349"/>
            </a:solidFill>
          </a:endParaRPr>
        </a:p>
      </dgm:t>
    </dgm:pt>
    <dgm:pt modelId="{5BB47156-FD0D-4D28-A523-E4FB827BE677}" type="parTrans" cxnId="{A6452BC0-6024-46CB-B8AF-C45B76930325}">
      <dgm:prSet/>
      <dgm:spPr/>
      <dgm:t>
        <a:bodyPr/>
        <a:lstStyle/>
        <a:p>
          <a:endParaRPr lang="el-GR"/>
        </a:p>
      </dgm:t>
    </dgm:pt>
    <dgm:pt modelId="{C35A0C61-3541-4767-9F96-2E6E5E9E25B7}" type="sibTrans" cxnId="{A6452BC0-6024-46CB-B8AF-C45B76930325}">
      <dgm:prSet/>
      <dgm:spPr/>
      <dgm:t>
        <a:bodyPr/>
        <a:lstStyle/>
        <a:p>
          <a:endParaRPr lang="el-GR"/>
        </a:p>
      </dgm:t>
    </dgm:pt>
    <dgm:pt modelId="{13907685-A602-4DCA-A20B-FA1EBF0BD1B3}">
      <dgm:prSet custT="1"/>
      <dgm:spPr/>
      <dgm:t>
        <a:bodyPr/>
        <a:lstStyle/>
        <a:p>
          <a:pPr rtl="0"/>
          <a:r>
            <a:rPr lang="el-GR" sz="2000" b="1" dirty="0" smtClean="0">
              <a:solidFill>
                <a:srgbClr val="192349"/>
              </a:solidFill>
            </a:rPr>
            <a:t>Καινοτόμες υπηρεσίες</a:t>
          </a:r>
          <a:endParaRPr lang="el-GR" sz="2000" dirty="0">
            <a:solidFill>
              <a:srgbClr val="192349"/>
            </a:solidFill>
          </a:endParaRPr>
        </a:p>
      </dgm:t>
    </dgm:pt>
    <dgm:pt modelId="{84102A94-1A4C-4E3F-9196-45CCA98BBC7D}" type="parTrans" cxnId="{8D5F5B30-6AA0-4C2E-A184-30C74D9DE20E}">
      <dgm:prSet/>
      <dgm:spPr/>
      <dgm:t>
        <a:bodyPr/>
        <a:lstStyle/>
        <a:p>
          <a:endParaRPr lang="el-GR"/>
        </a:p>
      </dgm:t>
    </dgm:pt>
    <dgm:pt modelId="{E2E8BF68-E07C-4D3D-8153-9F8749AA6959}" type="sibTrans" cxnId="{8D5F5B30-6AA0-4C2E-A184-30C74D9DE20E}">
      <dgm:prSet/>
      <dgm:spPr/>
      <dgm:t>
        <a:bodyPr/>
        <a:lstStyle/>
        <a:p>
          <a:endParaRPr lang="el-GR"/>
        </a:p>
      </dgm:t>
    </dgm:pt>
    <dgm:pt modelId="{E5073320-DEE7-4636-BE9E-710F7E32B3D2}">
      <dgm:prSet custT="1"/>
      <dgm:spPr/>
      <dgm:t>
        <a:bodyPr/>
        <a:lstStyle/>
        <a:p>
          <a:pPr rtl="0"/>
          <a:r>
            <a:rPr lang="el-GR" sz="2000" b="1" dirty="0" smtClean="0">
              <a:solidFill>
                <a:srgbClr val="192349"/>
              </a:solidFill>
            </a:rPr>
            <a:t>Πελατο</a:t>
          </a:r>
          <a:r>
            <a:rPr lang="en-US" sz="2000" b="1" dirty="0" smtClean="0">
              <a:solidFill>
                <a:srgbClr val="192349"/>
              </a:solidFill>
            </a:rPr>
            <a:t>-</a:t>
          </a:r>
          <a:r>
            <a:rPr lang="el-GR" sz="2000" b="1" dirty="0" smtClean="0">
              <a:solidFill>
                <a:srgbClr val="192349"/>
              </a:solidFill>
            </a:rPr>
            <a:t>κεντρική  προσέγγιση</a:t>
          </a:r>
          <a:endParaRPr lang="el-GR" sz="2000" dirty="0">
            <a:solidFill>
              <a:srgbClr val="192349"/>
            </a:solidFill>
          </a:endParaRPr>
        </a:p>
      </dgm:t>
    </dgm:pt>
    <dgm:pt modelId="{6702E7AD-B596-424A-8618-F2A38C21FE49}" type="parTrans" cxnId="{4AFA4F66-DCEF-4A1A-9F8C-41F0779881FB}">
      <dgm:prSet/>
      <dgm:spPr/>
      <dgm:t>
        <a:bodyPr/>
        <a:lstStyle/>
        <a:p>
          <a:endParaRPr lang="el-GR"/>
        </a:p>
      </dgm:t>
    </dgm:pt>
    <dgm:pt modelId="{379EA418-AC0F-45B6-BF96-AFCCED9A7E9A}" type="sibTrans" cxnId="{4AFA4F66-DCEF-4A1A-9F8C-41F0779881FB}">
      <dgm:prSet/>
      <dgm:spPr/>
      <dgm:t>
        <a:bodyPr/>
        <a:lstStyle/>
        <a:p>
          <a:endParaRPr lang="el-GR"/>
        </a:p>
      </dgm:t>
    </dgm:pt>
    <dgm:pt modelId="{CCEB841C-E26F-432F-B815-D24ACD04014D}">
      <dgm:prSet custT="1"/>
      <dgm:spPr/>
      <dgm:t>
        <a:bodyPr/>
        <a:lstStyle/>
        <a:p>
          <a:pPr algn="l" rtl="0"/>
          <a:r>
            <a:rPr lang="el-GR" sz="2000" b="1" dirty="0" smtClean="0">
              <a:solidFill>
                <a:srgbClr val="192349"/>
              </a:solidFill>
            </a:rPr>
            <a:t>ΣΤΟΧΟΣ Η ΔΙΑΣΦΑΛΙΣΗ ΙΚΑΝΟΠΟΙΗΣΗΣ ΠΕΛΑΤΩΝ</a:t>
          </a:r>
          <a:endParaRPr lang="el-GR" sz="2000" dirty="0">
            <a:solidFill>
              <a:srgbClr val="192349"/>
            </a:solidFill>
          </a:endParaRPr>
        </a:p>
      </dgm:t>
    </dgm:pt>
    <dgm:pt modelId="{805696E4-58CB-4ACB-971A-C16E80E8DE30}" type="parTrans" cxnId="{464DF9B1-4F25-47BA-B13A-8EA43CAE7DA1}">
      <dgm:prSet/>
      <dgm:spPr/>
      <dgm:t>
        <a:bodyPr/>
        <a:lstStyle/>
        <a:p>
          <a:endParaRPr lang="el-GR"/>
        </a:p>
      </dgm:t>
    </dgm:pt>
    <dgm:pt modelId="{23E9C0C1-24F5-4675-9948-F1E9A819A2EF}" type="sibTrans" cxnId="{464DF9B1-4F25-47BA-B13A-8EA43CAE7DA1}">
      <dgm:prSet/>
      <dgm:spPr/>
      <dgm:t>
        <a:bodyPr/>
        <a:lstStyle/>
        <a:p>
          <a:endParaRPr lang="el-GR"/>
        </a:p>
      </dgm:t>
    </dgm:pt>
    <dgm:pt modelId="{61ABB71C-E57C-4B27-90CB-3501198F1415}" type="pres">
      <dgm:prSet presAssocID="{97C3B83E-D29B-413E-B677-C713C13F8F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1DB50A-EE5F-435E-B410-D8153E1C8E49}" type="pres">
      <dgm:prSet presAssocID="{A750B10F-5952-40E3-ADAD-88E9BFD529B1}" presName="node" presStyleLbl="node1" presStyleIdx="0" presStyleCnt="4" custScaleX="149891" custScaleY="945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6F0FE0-A91A-411B-B46D-3AC12074FAD2}" type="pres">
      <dgm:prSet presAssocID="{C35A0C61-3541-4767-9F96-2E6E5E9E25B7}" presName="sibTrans" presStyleCnt="0"/>
      <dgm:spPr/>
    </dgm:pt>
    <dgm:pt modelId="{625487D9-148B-45E7-89A8-D72FFBA35BE3}" type="pres">
      <dgm:prSet presAssocID="{13907685-A602-4DCA-A20B-FA1EBF0BD1B3}" presName="node" presStyleLbl="node1" presStyleIdx="1" presStyleCnt="4" custScaleX="110040" custLinFactNeighborX="6571" custLinFactNeighborY="-4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A24F04-B1A1-4919-9018-FCE1BA935B8A}" type="pres">
      <dgm:prSet presAssocID="{E2E8BF68-E07C-4D3D-8153-9F8749AA6959}" presName="sibTrans" presStyleCnt="0"/>
      <dgm:spPr/>
    </dgm:pt>
    <dgm:pt modelId="{2E282669-FA11-4201-AC57-9B2B9017F156}" type="pres">
      <dgm:prSet presAssocID="{E5073320-DEE7-4636-BE9E-710F7E32B3D2}" presName="node" presStyleLbl="node1" presStyleIdx="2" presStyleCnt="4" custScaleX="127663" custLinFactNeighborX="26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1CBC45-112C-4935-B050-A3D3778CE996}" type="pres">
      <dgm:prSet presAssocID="{379EA418-AC0F-45B6-BF96-AFCCED9A7E9A}" presName="sibTrans" presStyleCnt="0"/>
      <dgm:spPr/>
    </dgm:pt>
    <dgm:pt modelId="{818F198A-C094-439C-A53F-1A8ACAD60135}" type="pres">
      <dgm:prSet presAssocID="{CCEB841C-E26F-432F-B815-D24ACD04014D}" presName="node" presStyleLbl="node1" presStyleIdx="3" presStyleCnt="4" custScaleX="1312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6452BC0-6024-46CB-B8AF-C45B76930325}" srcId="{97C3B83E-D29B-413E-B677-C713C13F8FC6}" destId="{A750B10F-5952-40E3-ADAD-88E9BFD529B1}" srcOrd="0" destOrd="0" parTransId="{5BB47156-FD0D-4D28-A523-E4FB827BE677}" sibTransId="{C35A0C61-3541-4767-9F96-2E6E5E9E25B7}"/>
    <dgm:cxn modelId="{0675EDB7-DADB-4D11-8C71-0BD52AC63A0A}" type="presOf" srcId="{E5073320-DEE7-4636-BE9E-710F7E32B3D2}" destId="{2E282669-FA11-4201-AC57-9B2B9017F156}" srcOrd="0" destOrd="0" presId="urn:microsoft.com/office/officeart/2005/8/layout/hList6"/>
    <dgm:cxn modelId="{4AFA4F66-DCEF-4A1A-9F8C-41F0779881FB}" srcId="{97C3B83E-D29B-413E-B677-C713C13F8FC6}" destId="{E5073320-DEE7-4636-BE9E-710F7E32B3D2}" srcOrd="2" destOrd="0" parTransId="{6702E7AD-B596-424A-8618-F2A38C21FE49}" sibTransId="{379EA418-AC0F-45B6-BF96-AFCCED9A7E9A}"/>
    <dgm:cxn modelId="{1E5C90AD-4DC0-4A2A-AB59-618878AAC3D9}" type="presOf" srcId="{13907685-A602-4DCA-A20B-FA1EBF0BD1B3}" destId="{625487D9-148B-45E7-89A8-D72FFBA35BE3}" srcOrd="0" destOrd="0" presId="urn:microsoft.com/office/officeart/2005/8/layout/hList6"/>
    <dgm:cxn modelId="{8D5F5B30-6AA0-4C2E-A184-30C74D9DE20E}" srcId="{97C3B83E-D29B-413E-B677-C713C13F8FC6}" destId="{13907685-A602-4DCA-A20B-FA1EBF0BD1B3}" srcOrd="1" destOrd="0" parTransId="{84102A94-1A4C-4E3F-9196-45CCA98BBC7D}" sibTransId="{E2E8BF68-E07C-4D3D-8153-9F8749AA6959}"/>
    <dgm:cxn modelId="{464DF9B1-4F25-47BA-B13A-8EA43CAE7DA1}" srcId="{97C3B83E-D29B-413E-B677-C713C13F8FC6}" destId="{CCEB841C-E26F-432F-B815-D24ACD04014D}" srcOrd="3" destOrd="0" parTransId="{805696E4-58CB-4ACB-971A-C16E80E8DE30}" sibTransId="{23E9C0C1-24F5-4675-9948-F1E9A819A2EF}"/>
    <dgm:cxn modelId="{BCEC65E9-BBBF-4D07-BBE9-D67EF31B6FF5}" type="presOf" srcId="{CCEB841C-E26F-432F-B815-D24ACD04014D}" destId="{818F198A-C094-439C-A53F-1A8ACAD60135}" srcOrd="0" destOrd="0" presId="urn:microsoft.com/office/officeart/2005/8/layout/hList6"/>
    <dgm:cxn modelId="{1D7351E6-38B9-4BA5-9D15-94D5D392090F}" type="presOf" srcId="{A750B10F-5952-40E3-ADAD-88E9BFD529B1}" destId="{571DB50A-EE5F-435E-B410-D8153E1C8E49}" srcOrd="0" destOrd="0" presId="urn:microsoft.com/office/officeart/2005/8/layout/hList6"/>
    <dgm:cxn modelId="{491C95F9-54CA-4EF8-95CF-605CFC9E73E0}" type="presOf" srcId="{97C3B83E-D29B-413E-B677-C713C13F8FC6}" destId="{61ABB71C-E57C-4B27-90CB-3501198F1415}" srcOrd="0" destOrd="0" presId="urn:microsoft.com/office/officeart/2005/8/layout/hList6"/>
    <dgm:cxn modelId="{081347EF-99CD-476D-8D56-68618833B7EF}" type="presParOf" srcId="{61ABB71C-E57C-4B27-90CB-3501198F1415}" destId="{571DB50A-EE5F-435E-B410-D8153E1C8E49}" srcOrd="0" destOrd="0" presId="urn:microsoft.com/office/officeart/2005/8/layout/hList6"/>
    <dgm:cxn modelId="{9497BE28-567E-44EA-B148-43FC36AF0BC4}" type="presParOf" srcId="{61ABB71C-E57C-4B27-90CB-3501198F1415}" destId="{026F0FE0-A91A-411B-B46D-3AC12074FAD2}" srcOrd="1" destOrd="0" presId="urn:microsoft.com/office/officeart/2005/8/layout/hList6"/>
    <dgm:cxn modelId="{E9258A9E-6F7E-4EED-B132-16B662B46850}" type="presParOf" srcId="{61ABB71C-E57C-4B27-90CB-3501198F1415}" destId="{625487D9-148B-45E7-89A8-D72FFBA35BE3}" srcOrd="2" destOrd="0" presId="urn:microsoft.com/office/officeart/2005/8/layout/hList6"/>
    <dgm:cxn modelId="{25F31735-F315-4331-B1AB-3B9D5DABF91B}" type="presParOf" srcId="{61ABB71C-E57C-4B27-90CB-3501198F1415}" destId="{52A24F04-B1A1-4919-9018-FCE1BA935B8A}" srcOrd="3" destOrd="0" presId="urn:microsoft.com/office/officeart/2005/8/layout/hList6"/>
    <dgm:cxn modelId="{E6FF276B-2E7E-4BE4-BBDD-576895D099F4}" type="presParOf" srcId="{61ABB71C-E57C-4B27-90CB-3501198F1415}" destId="{2E282669-FA11-4201-AC57-9B2B9017F156}" srcOrd="4" destOrd="0" presId="urn:microsoft.com/office/officeart/2005/8/layout/hList6"/>
    <dgm:cxn modelId="{52B5363A-CE2C-4D11-A38D-FADD657250A4}" type="presParOf" srcId="{61ABB71C-E57C-4B27-90CB-3501198F1415}" destId="{5E1CBC45-112C-4935-B050-A3D3778CE996}" srcOrd="5" destOrd="0" presId="urn:microsoft.com/office/officeart/2005/8/layout/hList6"/>
    <dgm:cxn modelId="{EE5CCF0E-60CD-4C38-AF12-D6F9257519D4}" type="presParOf" srcId="{61ABB71C-E57C-4B27-90CB-3501198F1415}" destId="{818F198A-C094-439C-A53F-1A8ACAD6013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4A4C6-1BB8-4C8C-8290-C520DE696C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E52C9114-8806-425B-A7EF-AB25445BF67B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rgbClr val="192349"/>
              </a:solidFill>
            </a:rPr>
            <a:t>ΑΚΕΡΑΙΟΤΗΤΑ</a:t>
          </a:r>
          <a:endParaRPr lang="el-GR" sz="2800" dirty="0">
            <a:solidFill>
              <a:srgbClr val="192349"/>
            </a:solidFill>
          </a:endParaRPr>
        </a:p>
      </dgm:t>
    </dgm:pt>
    <dgm:pt modelId="{BC210903-2F16-4E1B-9BFF-3ECD72C88E22}" type="parTrans" cxnId="{D3F7B73B-B9EC-4327-A9A2-CA249CCD72B7}">
      <dgm:prSet/>
      <dgm:spPr/>
      <dgm:t>
        <a:bodyPr/>
        <a:lstStyle/>
        <a:p>
          <a:endParaRPr lang="el-GR"/>
        </a:p>
      </dgm:t>
    </dgm:pt>
    <dgm:pt modelId="{0375C6F8-D20C-41B1-8866-5F22259AB302}" type="sibTrans" cxnId="{D3F7B73B-B9EC-4327-A9A2-CA249CCD72B7}">
      <dgm:prSet/>
      <dgm:spPr/>
      <dgm:t>
        <a:bodyPr/>
        <a:lstStyle/>
        <a:p>
          <a:endParaRPr lang="el-GR"/>
        </a:p>
      </dgm:t>
    </dgm:pt>
    <dgm:pt modelId="{83C272E7-F38C-41C0-A16D-C38900B26291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rgbClr val="192349"/>
              </a:solidFill>
            </a:rPr>
            <a:t>ΑΣΦΑΛΕΙΑ</a:t>
          </a:r>
          <a:endParaRPr lang="el-GR" sz="2800" dirty="0">
            <a:solidFill>
              <a:srgbClr val="192349"/>
            </a:solidFill>
          </a:endParaRPr>
        </a:p>
      </dgm:t>
    </dgm:pt>
    <dgm:pt modelId="{6B509E33-0BCE-46F8-A957-79251CD64E41}" type="parTrans" cxnId="{F007C5D2-2B76-46B2-BC0F-4F2C8CDD3166}">
      <dgm:prSet/>
      <dgm:spPr/>
      <dgm:t>
        <a:bodyPr/>
        <a:lstStyle/>
        <a:p>
          <a:endParaRPr lang="el-GR"/>
        </a:p>
      </dgm:t>
    </dgm:pt>
    <dgm:pt modelId="{693C1500-5610-4B1E-958D-411126CF9890}" type="sibTrans" cxnId="{F007C5D2-2B76-46B2-BC0F-4F2C8CDD3166}">
      <dgm:prSet/>
      <dgm:spPr/>
      <dgm:t>
        <a:bodyPr/>
        <a:lstStyle/>
        <a:p>
          <a:endParaRPr lang="el-GR"/>
        </a:p>
      </dgm:t>
    </dgm:pt>
    <dgm:pt modelId="{445B9CC6-EB2E-4FFF-AB39-D4761E871851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rgbClr val="192349"/>
              </a:solidFill>
            </a:rPr>
            <a:t>ΑΞΙΟΠΙΣΤΙΑ</a:t>
          </a:r>
          <a:endParaRPr lang="el-GR" sz="2800" dirty="0">
            <a:solidFill>
              <a:srgbClr val="192349"/>
            </a:solidFill>
          </a:endParaRPr>
        </a:p>
      </dgm:t>
    </dgm:pt>
    <dgm:pt modelId="{27F23FD4-002F-41FE-81A1-7FF124AC6DF6}" type="parTrans" cxnId="{8CCD8F43-16B1-4C35-8B71-A04AE251B545}">
      <dgm:prSet/>
      <dgm:spPr/>
      <dgm:t>
        <a:bodyPr/>
        <a:lstStyle/>
        <a:p>
          <a:endParaRPr lang="el-GR"/>
        </a:p>
      </dgm:t>
    </dgm:pt>
    <dgm:pt modelId="{B4622AE9-AF0C-4D07-A912-31AC3D90197A}" type="sibTrans" cxnId="{8CCD8F43-16B1-4C35-8B71-A04AE251B545}">
      <dgm:prSet/>
      <dgm:spPr/>
      <dgm:t>
        <a:bodyPr/>
        <a:lstStyle/>
        <a:p>
          <a:endParaRPr lang="el-GR"/>
        </a:p>
      </dgm:t>
    </dgm:pt>
    <dgm:pt modelId="{E65F4380-7CC1-44E6-8028-024C16EFB6EA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rgbClr val="192349"/>
              </a:solidFill>
            </a:rPr>
            <a:t>ΟΜΑΔΙΚΟ ΠΝΕΥΜΑ</a:t>
          </a:r>
          <a:endParaRPr lang="el-GR" sz="2800" dirty="0">
            <a:solidFill>
              <a:srgbClr val="192349"/>
            </a:solidFill>
          </a:endParaRPr>
        </a:p>
      </dgm:t>
    </dgm:pt>
    <dgm:pt modelId="{16D637E2-645C-4AF8-9D0D-96CD487BF796}" type="parTrans" cxnId="{23D97192-BDF0-437A-A56A-BE657E5D2AF0}">
      <dgm:prSet/>
      <dgm:spPr/>
      <dgm:t>
        <a:bodyPr/>
        <a:lstStyle/>
        <a:p>
          <a:endParaRPr lang="el-GR"/>
        </a:p>
      </dgm:t>
    </dgm:pt>
    <dgm:pt modelId="{2B4B6B1C-BB72-4DE0-961E-404F0B63511C}" type="sibTrans" cxnId="{23D97192-BDF0-437A-A56A-BE657E5D2AF0}">
      <dgm:prSet/>
      <dgm:spPr/>
      <dgm:t>
        <a:bodyPr/>
        <a:lstStyle/>
        <a:p>
          <a:endParaRPr lang="el-GR"/>
        </a:p>
      </dgm:t>
    </dgm:pt>
    <dgm:pt modelId="{077027A8-9289-479D-A832-5C258352D495}">
      <dgm:prSet custT="1"/>
      <dgm:spPr/>
      <dgm:t>
        <a:bodyPr/>
        <a:lstStyle/>
        <a:p>
          <a:pPr rtl="0"/>
          <a:r>
            <a:rPr lang="el-GR" sz="2800" b="1" dirty="0" smtClean="0">
              <a:solidFill>
                <a:srgbClr val="192349"/>
              </a:solidFill>
            </a:rPr>
            <a:t>ΕΜΠΝΕΥΣΗ</a:t>
          </a:r>
          <a:endParaRPr lang="el-GR" sz="2800" dirty="0">
            <a:solidFill>
              <a:srgbClr val="192349"/>
            </a:solidFill>
          </a:endParaRPr>
        </a:p>
      </dgm:t>
    </dgm:pt>
    <dgm:pt modelId="{72E9758E-7E12-4B83-9EA9-64D92F572093}" type="parTrans" cxnId="{80E4998B-25AB-41C2-A8F5-F0CF3EB47F01}">
      <dgm:prSet/>
      <dgm:spPr/>
      <dgm:t>
        <a:bodyPr/>
        <a:lstStyle/>
        <a:p>
          <a:endParaRPr lang="el-GR"/>
        </a:p>
      </dgm:t>
    </dgm:pt>
    <dgm:pt modelId="{2244C770-2812-4806-B4F2-C038B2A62180}" type="sibTrans" cxnId="{80E4998B-25AB-41C2-A8F5-F0CF3EB47F01}">
      <dgm:prSet/>
      <dgm:spPr/>
      <dgm:t>
        <a:bodyPr/>
        <a:lstStyle/>
        <a:p>
          <a:endParaRPr lang="el-GR"/>
        </a:p>
      </dgm:t>
    </dgm:pt>
    <dgm:pt modelId="{6A89F30C-1674-47B6-A34D-3BF73538D514}" type="pres">
      <dgm:prSet presAssocID="{3674A4C6-1BB8-4C8C-8290-C520DE696C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F53A9C-F5A2-4A13-9BA7-3037E40F9297}" type="pres">
      <dgm:prSet presAssocID="{3674A4C6-1BB8-4C8C-8290-C520DE696C5C}" presName="dummyMaxCanvas" presStyleCnt="0">
        <dgm:presLayoutVars/>
      </dgm:prSet>
      <dgm:spPr/>
    </dgm:pt>
    <dgm:pt modelId="{C0BBE233-84D2-4556-A1DF-5B050759D14A}" type="pres">
      <dgm:prSet presAssocID="{3674A4C6-1BB8-4C8C-8290-C520DE696C5C}" presName="FiveNodes_1" presStyleLbl="node1" presStyleIdx="0" presStyleCnt="5" custLinFactNeighborX="-9723" custLinFactNeighborY="83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31956A-2523-4557-BA41-2A1D0411AA24}" type="pres">
      <dgm:prSet presAssocID="{3674A4C6-1BB8-4C8C-8290-C520DE696C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9E42B6-2E7D-492F-9E90-7CFF134F374E}" type="pres">
      <dgm:prSet presAssocID="{3674A4C6-1BB8-4C8C-8290-C520DE696C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C7C8E8-1648-41DA-B8F1-A51E44B5EA3A}" type="pres">
      <dgm:prSet presAssocID="{3674A4C6-1BB8-4C8C-8290-C520DE696C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9C2CA0-ABA6-4225-AC11-2D3DC1FFE944}" type="pres">
      <dgm:prSet presAssocID="{3674A4C6-1BB8-4C8C-8290-C520DE696C5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F6E421-BF39-4978-AB9E-2ABBB9ADFE93}" type="pres">
      <dgm:prSet presAssocID="{3674A4C6-1BB8-4C8C-8290-C520DE696C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D40EA9-CBA7-4C1E-825D-6EB4BC8DD55F}" type="pres">
      <dgm:prSet presAssocID="{3674A4C6-1BB8-4C8C-8290-C520DE696C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4E2E6-A612-43CB-B3A6-C8FDA22F7A7B}" type="pres">
      <dgm:prSet presAssocID="{3674A4C6-1BB8-4C8C-8290-C520DE696C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92280E-703C-4F62-BDF3-15AC0505C8C7}" type="pres">
      <dgm:prSet presAssocID="{3674A4C6-1BB8-4C8C-8290-C520DE696C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05EC11-F319-4CC1-A606-E6BB6F8E9B1E}" type="pres">
      <dgm:prSet presAssocID="{3674A4C6-1BB8-4C8C-8290-C520DE696C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88C8DD-A44F-441A-8B39-C3AF65AA9043}" type="pres">
      <dgm:prSet presAssocID="{3674A4C6-1BB8-4C8C-8290-C520DE696C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6233C3-AB60-4A5D-8779-812659B03032}" type="pres">
      <dgm:prSet presAssocID="{3674A4C6-1BB8-4C8C-8290-C520DE696C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85CFDB-32B5-4A7F-B358-A59246874F12}" type="pres">
      <dgm:prSet presAssocID="{3674A4C6-1BB8-4C8C-8290-C520DE696C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E8AA7A-3E37-4B9B-9206-4E2FBB59D899}" type="pres">
      <dgm:prSet presAssocID="{3674A4C6-1BB8-4C8C-8290-C520DE696C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C06375E-AC5A-4506-8DB6-74335E127840}" type="presOf" srcId="{693C1500-5610-4B1E-958D-411126CF9890}" destId="{8AD40EA9-CBA7-4C1E-825D-6EB4BC8DD55F}" srcOrd="0" destOrd="0" presId="urn:microsoft.com/office/officeart/2005/8/layout/vProcess5"/>
    <dgm:cxn modelId="{6F837C36-725F-4D39-890D-9B849A4F97ED}" type="presOf" srcId="{445B9CC6-EB2E-4FFF-AB39-D4761E871851}" destId="{976233C3-AB60-4A5D-8779-812659B03032}" srcOrd="1" destOrd="0" presId="urn:microsoft.com/office/officeart/2005/8/layout/vProcess5"/>
    <dgm:cxn modelId="{3E746D53-C907-4DDC-AAFC-968276B7667C}" type="presOf" srcId="{0375C6F8-D20C-41B1-8866-5F22259AB302}" destId="{59F6E421-BF39-4978-AB9E-2ABBB9ADFE93}" srcOrd="0" destOrd="0" presId="urn:microsoft.com/office/officeart/2005/8/layout/vProcess5"/>
    <dgm:cxn modelId="{CF128992-7FF0-4499-B03C-55D1811D056E}" type="presOf" srcId="{E52C9114-8806-425B-A7EF-AB25445BF67B}" destId="{C0BBE233-84D2-4556-A1DF-5B050759D14A}" srcOrd="0" destOrd="0" presId="urn:microsoft.com/office/officeart/2005/8/layout/vProcess5"/>
    <dgm:cxn modelId="{2DD8EE1A-1F0B-448E-A8E0-F6984B4B79FD}" type="presOf" srcId="{445B9CC6-EB2E-4FFF-AB39-D4761E871851}" destId="{309E42B6-2E7D-492F-9E90-7CFF134F374E}" srcOrd="0" destOrd="0" presId="urn:microsoft.com/office/officeart/2005/8/layout/vProcess5"/>
    <dgm:cxn modelId="{4BDBE81E-3F87-4091-94EA-0C82EF60DD30}" type="presOf" srcId="{83C272E7-F38C-41C0-A16D-C38900B26291}" destId="{3431956A-2523-4557-BA41-2A1D0411AA24}" srcOrd="0" destOrd="0" presId="urn:microsoft.com/office/officeart/2005/8/layout/vProcess5"/>
    <dgm:cxn modelId="{2D7305BB-298D-4D54-86EC-B761C39E57FF}" type="presOf" srcId="{077027A8-9289-479D-A832-5C258352D495}" destId="{CBE8AA7A-3E37-4B9B-9206-4E2FBB59D899}" srcOrd="1" destOrd="0" presId="urn:microsoft.com/office/officeart/2005/8/layout/vProcess5"/>
    <dgm:cxn modelId="{1F8BCB77-0934-48F6-B918-6A1D29A87084}" type="presOf" srcId="{2B4B6B1C-BB72-4DE0-961E-404F0B63511C}" destId="{BD92280E-703C-4F62-BDF3-15AC0505C8C7}" srcOrd="0" destOrd="0" presId="urn:microsoft.com/office/officeart/2005/8/layout/vProcess5"/>
    <dgm:cxn modelId="{3AE26EE7-FDE9-4C56-90B1-A2FBEB0C08A3}" type="presOf" srcId="{E52C9114-8806-425B-A7EF-AB25445BF67B}" destId="{CE05EC11-F319-4CC1-A606-E6BB6F8E9B1E}" srcOrd="1" destOrd="0" presId="urn:microsoft.com/office/officeart/2005/8/layout/vProcess5"/>
    <dgm:cxn modelId="{80E4998B-25AB-41C2-A8F5-F0CF3EB47F01}" srcId="{3674A4C6-1BB8-4C8C-8290-C520DE696C5C}" destId="{077027A8-9289-479D-A832-5C258352D495}" srcOrd="4" destOrd="0" parTransId="{72E9758E-7E12-4B83-9EA9-64D92F572093}" sibTransId="{2244C770-2812-4806-B4F2-C038B2A62180}"/>
    <dgm:cxn modelId="{5CE122B9-641B-4FE4-964E-E5651D760020}" type="presOf" srcId="{3674A4C6-1BB8-4C8C-8290-C520DE696C5C}" destId="{6A89F30C-1674-47B6-A34D-3BF73538D514}" srcOrd="0" destOrd="0" presId="urn:microsoft.com/office/officeart/2005/8/layout/vProcess5"/>
    <dgm:cxn modelId="{D3F7B73B-B9EC-4327-A9A2-CA249CCD72B7}" srcId="{3674A4C6-1BB8-4C8C-8290-C520DE696C5C}" destId="{E52C9114-8806-425B-A7EF-AB25445BF67B}" srcOrd="0" destOrd="0" parTransId="{BC210903-2F16-4E1B-9BFF-3ECD72C88E22}" sibTransId="{0375C6F8-D20C-41B1-8866-5F22259AB302}"/>
    <dgm:cxn modelId="{F007C5D2-2B76-46B2-BC0F-4F2C8CDD3166}" srcId="{3674A4C6-1BB8-4C8C-8290-C520DE696C5C}" destId="{83C272E7-F38C-41C0-A16D-C38900B26291}" srcOrd="1" destOrd="0" parTransId="{6B509E33-0BCE-46F8-A957-79251CD64E41}" sibTransId="{693C1500-5610-4B1E-958D-411126CF9890}"/>
    <dgm:cxn modelId="{C7E5B047-F8F0-4DE3-BBF8-FECBA14952F5}" type="presOf" srcId="{E65F4380-7CC1-44E6-8028-024C16EFB6EA}" destId="{21C7C8E8-1648-41DA-B8F1-A51E44B5EA3A}" srcOrd="0" destOrd="0" presId="urn:microsoft.com/office/officeart/2005/8/layout/vProcess5"/>
    <dgm:cxn modelId="{23D97192-BDF0-437A-A56A-BE657E5D2AF0}" srcId="{3674A4C6-1BB8-4C8C-8290-C520DE696C5C}" destId="{E65F4380-7CC1-44E6-8028-024C16EFB6EA}" srcOrd="3" destOrd="0" parTransId="{16D637E2-645C-4AF8-9D0D-96CD487BF796}" sibTransId="{2B4B6B1C-BB72-4DE0-961E-404F0B63511C}"/>
    <dgm:cxn modelId="{54BACBF2-99E4-4878-9C63-E23B241649BE}" type="presOf" srcId="{83C272E7-F38C-41C0-A16D-C38900B26291}" destId="{EC88C8DD-A44F-441A-8B39-C3AF65AA9043}" srcOrd="1" destOrd="0" presId="urn:microsoft.com/office/officeart/2005/8/layout/vProcess5"/>
    <dgm:cxn modelId="{5A7D63F0-8C62-424E-B195-4D9F7728348D}" type="presOf" srcId="{E65F4380-7CC1-44E6-8028-024C16EFB6EA}" destId="{D585CFDB-32B5-4A7F-B358-A59246874F12}" srcOrd="1" destOrd="0" presId="urn:microsoft.com/office/officeart/2005/8/layout/vProcess5"/>
    <dgm:cxn modelId="{A18B6CD5-515C-4182-8488-4C3EA256AF6E}" type="presOf" srcId="{B4622AE9-AF0C-4D07-A912-31AC3D90197A}" destId="{8DC4E2E6-A612-43CB-B3A6-C8FDA22F7A7B}" srcOrd="0" destOrd="0" presId="urn:microsoft.com/office/officeart/2005/8/layout/vProcess5"/>
    <dgm:cxn modelId="{8CCD8F43-16B1-4C35-8B71-A04AE251B545}" srcId="{3674A4C6-1BB8-4C8C-8290-C520DE696C5C}" destId="{445B9CC6-EB2E-4FFF-AB39-D4761E871851}" srcOrd="2" destOrd="0" parTransId="{27F23FD4-002F-41FE-81A1-7FF124AC6DF6}" sibTransId="{B4622AE9-AF0C-4D07-A912-31AC3D90197A}"/>
    <dgm:cxn modelId="{7DA93351-50E8-42BD-82CB-07C4E4F6B593}" type="presOf" srcId="{077027A8-9289-479D-A832-5C258352D495}" destId="{FD9C2CA0-ABA6-4225-AC11-2D3DC1FFE944}" srcOrd="0" destOrd="0" presId="urn:microsoft.com/office/officeart/2005/8/layout/vProcess5"/>
    <dgm:cxn modelId="{9C2640A7-33E8-4256-9324-D3868A863500}" type="presParOf" srcId="{6A89F30C-1674-47B6-A34D-3BF73538D514}" destId="{B7F53A9C-F5A2-4A13-9BA7-3037E40F9297}" srcOrd="0" destOrd="0" presId="urn:microsoft.com/office/officeart/2005/8/layout/vProcess5"/>
    <dgm:cxn modelId="{921328A6-5F1A-4C07-AB3C-A09476B30557}" type="presParOf" srcId="{6A89F30C-1674-47B6-A34D-3BF73538D514}" destId="{C0BBE233-84D2-4556-A1DF-5B050759D14A}" srcOrd="1" destOrd="0" presId="urn:microsoft.com/office/officeart/2005/8/layout/vProcess5"/>
    <dgm:cxn modelId="{F173A308-64AF-41D7-A837-690D1CAAE689}" type="presParOf" srcId="{6A89F30C-1674-47B6-A34D-3BF73538D514}" destId="{3431956A-2523-4557-BA41-2A1D0411AA24}" srcOrd="2" destOrd="0" presId="urn:microsoft.com/office/officeart/2005/8/layout/vProcess5"/>
    <dgm:cxn modelId="{54B4113D-693E-4E7F-B5C1-6D516D2342E1}" type="presParOf" srcId="{6A89F30C-1674-47B6-A34D-3BF73538D514}" destId="{309E42B6-2E7D-492F-9E90-7CFF134F374E}" srcOrd="3" destOrd="0" presId="urn:microsoft.com/office/officeart/2005/8/layout/vProcess5"/>
    <dgm:cxn modelId="{CCBF80E2-3310-4860-9B62-E831CC22C24F}" type="presParOf" srcId="{6A89F30C-1674-47B6-A34D-3BF73538D514}" destId="{21C7C8E8-1648-41DA-B8F1-A51E44B5EA3A}" srcOrd="4" destOrd="0" presId="urn:microsoft.com/office/officeart/2005/8/layout/vProcess5"/>
    <dgm:cxn modelId="{F257FF39-81C0-44D3-ABF8-C28E29208D1A}" type="presParOf" srcId="{6A89F30C-1674-47B6-A34D-3BF73538D514}" destId="{FD9C2CA0-ABA6-4225-AC11-2D3DC1FFE944}" srcOrd="5" destOrd="0" presId="urn:microsoft.com/office/officeart/2005/8/layout/vProcess5"/>
    <dgm:cxn modelId="{7B18E208-6895-4345-98C6-10EF34D0E061}" type="presParOf" srcId="{6A89F30C-1674-47B6-A34D-3BF73538D514}" destId="{59F6E421-BF39-4978-AB9E-2ABBB9ADFE93}" srcOrd="6" destOrd="0" presId="urn:microsoft.com/office/officeart/2005/8/layout/vProcess5"/>
    <dgm:cxn modelId="{4BCA8AE8-7FC7-4AB1-A08A-060AD9A2746F}" type="presParOf" srcId="{6A89F30C-1674-47B6-A34D-3BF73538D514}" destId="{8AD40EA9-CBA7-4C1E-825D-6EB4BC8DD55F}" srcOrd="7" destOrd="0" presId="urn:microsoft.com/office/officeart/2005/8/layout/vProcess5"/>
    <dgm:cxn modelId="{8F300D8F-FF7A-4D64-BB8E-1C7B01E4296D}" type="presParOf" srcId="{6A89F30C-1674-47B6-A34D-3BF73538D514}" destId="{8DC4E2E6-A612-43CB-B3A6-C8FDA22F7A7B}" srcOrd="8" destOrd="0" presId="urn:microsoft.com/office/officeart/2005/8/layout/vProcess5"/>
    <dgm:cxn modelId="{4A46AEA7-12F3-474E-8919-F9B551262AA3}" type="presParOf" srcId="{6A89F30C-1674-47B6-A34D-3BF73538D514}" destId="{BD92280E-703C-4F62-BDF3-15AC0505C8C7}" srcOrd="9" destOrd="0" presId="urn:microsoft.com/office/officeart/2005/8/layout/vProcess5"/>
    <dgm:cxn modelId="{8C70EC96-3558-4A20-A78B-B12A2CAA5567}" type="presParOf" srcId="{6A89F30C-1674-47B6-A34D-3BF73538D514}" destId="{CE05EC11-F319-4CC1-A606-E6BB6F8E9B1E}" srcOrd="10" destOrd="0" presId="urn:microsoft.com/office/officeart/2005/8/layout/vProcess5"/>
    <dgm:cxn modelId="{F0D3AEC8-089D-4356-AAB8-5E1DCD9E3CAC}" type="presParOf" srcId="{6A89F30C-1674-47B6-A34D-3BF73538D514}" destId="{EC88C8DD-A44F-441A-8B39-C3AF65AA9043}" srcOrd="11" destOrd="0" presId="urn:microsoft.com/office/officeart/2005/8/layout/vProcess5"/>
    <dgm:cxn modelId="{C0481B80-6805-40A3-B2A3-64379E15A623}" type="presParOf" srcId="{6A89F30C-1674-47B6-A34D-3BF73538D514}" destId="{976233C3-AB60-4A5D-8779-812659B03032}" srcOrd="12" destOrd="0" presId="urn:microsoft.com/office/officeart/2005/8/layout/vProcess5"/>
    <dgm:cxn modelId="{995AEC9F-3C22-4DE4-AC01-5B29E23757D5}" type="presParOf" srcId="{6A89F30C-1674-47B6-A34D-3BF73538D514}" destId="{D585CFDB-32B5-4A7F-B358-A59246874F12}" srcOrd="13" destOrd="0" presId="urn:microsoft.com/office/officeart/2005/8/layout/vProcess5"/>
    <dgm:cxn modelId="{EA48FA2E-1D47-43F2-A2C8-48ADDFF2AD92}" type="presParOf" srcId="{6A89F30C-1674-47B6-A34D-3BF73538D514}" destId="{CBE8AA7A-3E37-4B9B-9206-4E2FBB59D89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3D7A4-5036-4483-8DBC-E208F11674F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A7E7187-68C9-4205-B34E-8C8E90FDAA31}">
      <dgm:prSet custT="1"/>
      <dgm:spPr/>
      <dgm:t>
        <a:bodyPr/>
        <a:lstStyle/>
        <a:p>
          <a:pPr algn="ctr" rtl="0"/>
          <a:r>
            <a:rPr lang="el-GR" sz="2400" b="1" dirty="0" smtClean="0">
              <a:solidFill>
                <a:srgbClr val="192349"/>
              </a:solidFill>
            </a:rPr>
            <a:t>Αγωνιζόμαστε να είμαστε οι καλύτεροι σε ότι κάνουμε.</a:t>
          </a:r>
          <a:endParaRPr lang="el-GR" sz="2400" dirty="0">
            <a:solidFill>
              <a:srgbClr val="192349"/>
            </a:solidFill>
          </a:endParaRPr>
        </a:p>
      </dgm:t>
    </dgm:pt>
    <dgm:pt modelId="{4B4EB5D1-6FE6-4BC6-8159-3F1F54819CA0}" type="parTrans" cxnId="{2FBF0495-7B49-4DBF-90CC-9D3DFE518485}">
      <dgm:prSet/>
      <dgm:spPr/>
      <dgm:t>
        <a:bodyPr/>
        <a:lstStyle/>
        <a:p>
          <a:endParaRPr lang="el-GR"/>
        </a:p>
      </dgm:t>
    </dgm:pt>
    <dgm:pt modelId="{2EDFC6CE-A970-4857-AB19-9799381061FD}" type="sibTrans" cxnId="{2FBF0495-7B49-4DBF-90CC-9D3DFE518485}">
      <dgm:prSet/>
      <dgm:spPr/>
      <dgm:t>
        <a:bodyPr/>
        <a:lstStyle/>
        <a:p>
          <a:endParaRPr lang="el-GR"/>
        </a:p>
      </dgm:t>
    </dgm:pt>
    <dgm:pt modelId="{97F2DA51-70D4-475A-ACE9-CF1C7C88D59B}">
      <dgm:prSet custT="1"/>
      <dgm:spPr/>
      <dgm:t>
        <a:bodyPr/>
        <a:lstStyle/>
        <a:p>
          <a:pPr algn="ctr" rtl="0"/>
          <a:r>
            <a:rPr lang="el-GR" sz="2400" b="1" dirty="0" smtClean="0">
              <a:solidFill>
                <a:srgbClr val="192349"/>
              </a:solidFill>
            </a:rPr>
            <a:t>Κινούμαστε ξεπερνώντας τα όριά μας.</a:t>
          </a:r>
          <a:endParaRPr lang="el-GR" sz="2400" dirty="0">
            <a:solidFill>
              <a:srgbClr val="192349"/>
            </a:solidFill>
          </a:endParaRPr>
        </a:p>
      </dgm:t>
    </dgm:pt>
    <dgm:pt modelId="{6A346CC8-24CE-4F4C-9A5A-041027C02FE3}" type="parTrans" cxnId="{FB661704-093D-4773-9D82-B35FA80E99E0}">
      <dgm:prSet/>
      <dgm:spPr/>
      <dgm:t>
        <a:bodyPr/>
        <a:lstStyle/>
        <a:p>
          <a:endParaRPr lang="el-GR"/>
        </a:p>
      </dgm:t>
    </dgm:pt>
    <dgm:pt modelId="{4CF6BA98-6D61-42A9-BE1D-D1C0C8440135}" type="sibTrans" cxnId="{FB661704-093D-4773-9D82-B35FA80E99E0}">
      <dgm:prSet/>
      <dgm:spPr/>
      <dgm:t>
        <a:bodyPr/>
        <a:lstStyle/>
        <a:p>
          <a:endParaRPr lang="el-GR"/>
        </a:p>
      </dgm:t>
    </dgm:pt>
    <dgm:pt modelId="{20B1A339-C3B1-4DC0-873A-5E97B11AD085}">
      <dgm:prSet custT="1"/>
      <dgm:spPr/>
      <dgm:t>
        <a:bodyPr/>
        <a:lstStyle/>
        <a:p>
          <a:pPr algn="ctr" rtl="0"/>
          <a:r>
            <a:rPr lang="el-GR" sz="2400" b="1" dirty="0" smtClean="0">
              <a:solidFill>
                <a:srgbClr val="192349"/>
              </a:solidFill>
            </a:rPr>
            <a:t>Μοιραζόμαστε φιλοδοξίες, δεσμεύσεις και ενθουσιασμό.</a:t>
          </a:r>
          <a:endParaRPr lang="el-GR" sz="2400" dirty="0">
            <a:solidFill>
              <a:srgbClr val="192349"/>
            </a:solidFill>
          </a:endParaRPr>
        </a:p>
      </dgm:t>
    </dgm:pt>
    <dgm:pt modelId="{8962AA50-F80C-410A-B8F5-9D86A9120711}" type="parTrans" cxnId="{A1D0C2D8-39E3-4C16-B775-631DB23AA6ED}">
      <dgm:prSet/>
      <dgm:spPr/>
      <dgm:t>
        <a:bodyPr/>
        <a:lstStyle/>
        <a:p>
          <a:endParaRPr lang="el-GR"/>
        </a:p>
      </dgm:t>
    </dgm:pt>
    <dgm:pt modelId="{76DF1243-8D8C-4CD2-A5D9-42C8F21B31AA}" type="sibTrans" cxnId="{A1D0C2D8-39E3-4C16-B775-631DB23AA6ED}">
      <dgm:prSet/>
      <dgm:spPr/>
      <dgm:t>
        <a:bodyPr/>
        <a:lstStyle/>
        <a:p>
          <a:endParaRPr lang="el-GR"/>
        </a:p>
      </dgm:t>
    </dgm:pt>
    <dgm:pt modelId="{1B3E4F85-A67F-46F8-9256-B1E09B3287CC}">
      <dgm:prSet custT="1"/>
      <dgm:spPr/>
      <dgm:t>
        <a:bodyPr/>
        <a:lstStyle/>
        <a:p>
          <a:pPr rtl="0"/>
          <a:r>
            <a:rPr lang="el-GR" sz="2400" b="1" dirty="0" smtClean="0">
              <a:solidFill>
                <a:srgbClr val="192349"/>
              </a:solidFill>
            </a:rPr>
            <a:t>Ενδιαφερόμαστε για τους ανθρώπους που είναι κοντά μας δημιουργώντας μακροχρόνιες σχέσεις.</a:t>
          </a:r>
          <a:endParaRPr lang="el-GR" sz="2400" dirty="0">
            <a:solidFill>
              <a:srgbClr val="192349"/>
            </a:solidFill>
          </a:endParaRPr>
        </a:p>
      </dgm:t>
    </dgm:pt>
    <dgm:pt modelId="{29E47CC6-F8BF-4208-8C55-73DB52763FC8}" type="parTrans" cxnId="{1646E3CF-B538-4A2B-B522-BE9D7499535A}">
      <dgm:prSet/>
      <dgm:spPr/>
      <dgm:t>
        <a:bodyPr/>
        <a:lstStyle/>
        <a:p>
          <a:endParaRPr lang="el-GR"/>
        </a:p>
      </dgm:t>
    </dgm:pt>
    <dgm:pt modelId="{C9085C27-1882-4EDC-B539-2C4031E676D2}" type="sibTrans" cxnId="{1646E3CF-B538-4A2B-B522-BE9D7499535A}">
      <dgm:prSet/>
      <dgm:spPr/>
      <dgm:t>
        <a:bodyPr/>
        <a:lstStyle/>
        <a:p>
          <a:endParaRPr lang="el-GR"/>
        </a:p>
      </dgm:t>
    </dgm:pt>
    <dgm:pt modelId="{F959B51E-B657-4E2A-8B28-47636D6A39E0}">
      <dgm:prSet custT="1"/>
      <dgm:spPr/>
      <dgm:t>
        <a:bodyPr/>
        <a:lstStyle/>
        <a:p>
          <a:pPr rtl="0"/>
          <a:r>
            <a:rPr lang="el-GR" sz="2400" b="1" dirty="0" smtClean="0">
              <a:solidFill>
                <a:srgbClr val="192349"/>
              </a:solidFill>
            </a:rPr>
            <a:t>Αποδεχόμαστε δημιουργικά τις προκλήσεις και επιδιώκουμε να σας έχουμε δίπλα μας.</a:t>
          </a:r>
          <a:endParaRPr lang="el-GR" sz="2400" dirty="0">
            <a:solidFill>
              <a:srgbClr val="192349"/>
            </a:solidFill>
          </a:endParaRPr>
        </a:p>
      </dgm:t>
    </dgm:pt>
    <dgm:pt modelId="{81C19D71-B715-4BA8-B04A-C93B5020584F}" type="parTrans" cxnId="{56DA2273-76FF-458B-BBB7-2D2AB6F1FBCA}">
      <dgm:prSet/>
      <dgm:spPr/>
      <dgm:t>
        <a:bodyPr/>
        <a:lstStyle/>
        <a:p>
          <a:endParaRPr lang="el-GR"/>
        </a:p>
      </dgm:t>
    </dgm:pt>
    <dgm:pt modelId="{A05BD43D-FA7D-479F-A15E-9556627DA950}" type="sibTrans" cxnId="{56DA2273-76FF-458B-BBB7-2D2AB6F1FBCA}">
      <dgm:prSet/>
      <dgm:spPr/>
      <dgm:t>
        <a:bodyPr/>
        <a:lstStyle/>
        <a:p>
          <a:endParaRPr lang="el-GR"/>
        </a:p>
      </dgm:t>
    </dgm:pt>
    <dgm:pt modelId="{3AA24682-9D35-4BA4-9ADE-5FCFFE68B332}" type="pres">
      <dgm:prSet presAssocID="{AB63D7A4-5036-4483-8DBC-E208F11674F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93C7D154-BA42-44C1-9505-6ED909B3930F}" type="pres">
      <dgm:prSet presAssocID="{AB63D7A4-5036-4483-8DBC-E208F11674F6}" presName="pyramid" presStyleLbl="node1" presStyleIdx="0" presStyleCnt="1" custLinFactNeighborX="36186"/>
      <dgm:spPr/>
    </dgm:pt>
    <dgm:pt modelId="{115964E0-FED1-413D-8085-3F40238D6AA4}" type="pres">
      <dgm:prSet presAssocID="{AB63D7A4-5036-4483-8DBC-E208F11674F6}" presName="theList" presStyleCnt="0"/>
      <dgm:spPr/>
    </dgm:pt>
    <dgm:pt modelId="{3E3025CD-1D43-425D-9F1C-5655D5978DCF}" type="pres">
      <dgm:prSet presAssocID="{9A7E7187-68C9-4205-B34E-8C8E90FDAA31}" presName="aNode" presStyleLbl="fgAcc1" presStyleIdx="0" presStyleCnt="5" custScaleX="3109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1B0465-8A91-478F-B7E4-510FD69F755F}" type="pres">
      <dgm:prSet presAssocID="{9A7E7187-68C9-4205-B34E-8C8E90FDAA31}" presName="aSpace" presStyleCnt="0"/>
      <dgm:spPr/>
    </dgm:pt>
    <dgm:pt modelId="{101E9CA0-E097-448B-9AAD-189B33FEFA39}" type="pres">
      <dgm:prSet presAssocID="{97F2DA51-70D4-475A-ACE9-CF1C7C88D59B}" presName="aNode" presStyleLbl="fgAcc1" presStyleIdx="1" presStyleCnt="5" custScaleX="310935" custScaleY="99798" custLinFactNeighborX="0" custLinFactNeighborY="173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0161C4-6B8C-4C2D-B27D-992F8DBEBA09}" type="pres">
      <dgm:prSet presAssocID="{97F2DA51-70D4-475A-ACE9-CF1C7C88D59B}" presName="aSpace" presStyleCnt="0"/>
      <dgm:spPr/>
    </dgm:pt>
    <dgm:pt modelId="{62C4F148-60A8-43C8-A519-6C4D86520730}" type="pres">
      <dgm:prSet presAssocID="{20B1A339-C3B1-4DC0-873A-5E97B11AD085}" presName="aNode" presStyleLbl="fgAcc1" presStyleIdx="2" presStyleCnt="5" custScaleX="3109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A20477-79DD-4A89-9172-E4E3635D634D}" type="pres">
      <dgm:prSet presAssocID="{20B1A339-C3B1-4DC0-873A-5E97B11AD085}" presName="aSpace" presStyleCnt="0"/>
      <dgm:spPr/>
    </dgm:pt>
    <dgm:pt modelId="{4345C576-6687-4253-8276-B6CC29626230}" type="pres">
      <dgm:prSet presAssocID="{1B3E4F85-A67F-46F8-9256-B1E09B3287CC}" presName="aNode" presStyleLbl="fgAcc1" presStyleIdx="3" presStyleCnt="5" custScaleX="310935" custLinFactNeighborX="3655" custLinFactNeighborY="99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F27F57-0290-4FD7-AF33-F814E2844E05}" type="pres">
      <dgm:prSet presAssocID="{1B3E4F85-A67F-46F8-9256-B1E09B3287CC}" presName="aSpace" presStyleCnt="0"/>
      <dgm:spPr/>
    </dgm:pt>
    <dgm:pt modelId="{15F1E720-C146-4807-B634-9A2A3B5C26B7}" type="pres">
      <dgm:prSet presAssocID="{F959B51E-B657-4E2A-8B28-47636D6A39E0}" presName="aNode" presStyleLbl="fgAcc1" presStyleIdx="4" presStyleCnt="5" custScaleX="3109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7801BE-60C3-49DE-933C-27F777F99433}" type="pres">
      <dgm:prSet presAssocID="{F959B51E-B657-4E2A-8B28-47636D6A39E0}" presName="aSpace" presStyleCnt="0"/>
      <dgm:spPr/>
    </dgm:pt>
  </dgm:ptLst>
  <dgm:cxnLst>
    <dgm:cxn modelId="{9A91B2EC-A494-445B-B8CA-2295B5DCF3EE}" type="presOf" srcId="{AB63D7A4-5036-4483-8DBC-E208F11674F6}" destId="{3AA24682-9D35-4BA4-9ADE-5FCFFE68B332}" srcOrd="0" destOrd="0" presId="urn:microsoft.com/office/officeart/2005/8/layout/pyramid2"/>
    <dgm:cxn modelId="{2FBF0495-7B49-4DBF-90CC-9D3DFE518485}" srcId="{AB63D7A4-5036-4483-8DBC-E208F11674F6}" destId="{9A7E7187-68C9-4205-B34E-8C8E90FDAA31}" srcOrd="0" destOrd="0" parTransId="{4B4EB5D1-6FE6-4BC6-8159-3F1F54819CA0}" sibTransId="{2EDFC6CE-A970-4857-AB19-9799381061FD}"/>
    <dgm:cxn modelId="{6CA633BC-9C15-471A-9E6F-F49209B57A88}" type="presOf" srcId="{9A7E7187-68C9-4205-B34E-8C8E90FDAA31}" destId="{3E3025CD-1D43-425D-9F1C-5655D5978DCF}" srcOrd="0" destOrd="0" presId="urn:microsoft.com/office/officeart/2005/8/layout/pyramid2"/>
    <dgm:cxn modelId="{56DA2273-76FF-458B-BBB7-2D2AB6F1FBCA}" srcId="{AB63D7A4-5036-4483-8DBC-E208F11674F6}" destId="{F959B51E-B657-4E2A-8B28-47636D6A39E0}" srcOrd="4" destOrd="0" parTransId="{81C19D71-B715-4BA8-B04A-C93B5020584F}" sibTransId="{A05BD43D-FA7D-479F-A15E-9556627DA950}"/>
    <dgm:cxn modelId="{A1D0C2D8-39E3-4C16-B775-631DB23AA6ED}" srcId="{AB63D7A4-5036-4483-8DBC-E208F11674F6}" destId="{20B1A339-C3B1-4DC0-873A-5E97B11AD085}" srcOrd="2" destOrd="0" parTransId="{8962AA50-F80C-410A-B8F5-9D86A9120711}" sibTransId="{76DF1243-8D8C-4CD2-A5D9-42C8F21B31AA}"/>
    <dgm:cxn modelId="{B907A8DE-259C-4B06-8345-7C608530C0FC}" type="presOf" srcId="{1B3E4F85-A67F-46F8-9256-B1E09B3287CC}" destId="{4345C576-6687-4253-8276-B6CC29626230}" srcOrd="0" destOrd="0" presId="urn:microsoft.com/office/officeart/2005/8/layout/pyramid2"/>
    <dgm:cxn modelId="{B59F5846-B9F6-4EA3-90CE-D9E79F0751DE}" type="presOf" srcId="{97F2DA51-70D4-475A-ACE9-CF1C7C88D59B}" destId="{101E9CA0-E097-448B-9AAD-189B33FEFA39}" srcOrd="0" destOrd="0" presId="urn:microsoft.com/office/officeart/2005/8/layout/pyramid2"/>
    <dgm:cxn modelId="{1646E3CF-B538-4A2B-B522-BE9D7499535A}" srcId="{AB63D7A4-5036-4483-8DBC-E208F11674F6}" destId="{1B3E4F85-A67F-46F8-9256-B1E09B3287CC}" srcOrd="3" destOrd="0" parTransId="{29E47CC6-F8BF-4208-8C55-73DB52763FC8}" sibTransId="{C9085C27-1882-4EDC-B539-2C4031E676D2}"/>
    <dgm:cxn modelId="{AC0D4AD5-0B8C-41A9-9848-65B644E345BD}" type="presOf" srcId="{20B1A339-C3B1-4DC0-873A-5E97B11AD085}" destId="{62C4F148-60A8-43C8-A519-6C4D86520730}" srcOrd="0" destOrd="0" presId="urn:microsoft.com/office/officeart/2005/8/layout/pyramid2"/>
    <dgm:cxn modelId="{416BBEF6-7211-4816-8120-C8F86067E086}" type="presOf" srcId="{F959B51E-B657-4E2A-8B28-47636D6A39E0}" destId="{15F1E720-C146-4807-B634-9A2A3B5C26B7}" srcOrd="0" destOrd="0" presId="urn:microsoft.com/office/officeart/2005/8/layout/pyramid2"/>
    <dgm:cxn modelId="{FB661704-093D-4773-9D82-B35FA80E99E0}" srcId="{AB63D7A4-5036-4483-8DBC-E208F11674F6}" destId="{97F2DA51-70D4-475A-ACE9-CF1C7C88D59B}" srcOrd="1" destOrd="0" parTransId="{6A346CC8-24CE-4F4C-9A5A-041027C02FE3}" sibTransId="{4CF6BA98-6D61-42A9-BE1D-D1C0C8440135}"/>
    <dgm:cxn modelId="{59429201-C35A-4589-85A7-0B532E6C6F08}" type="presParOf" srcId="{3AA24682-9D35-4BA4-9ADE-5FCFFE68B332}" destId="{93C7D154-BA42-44C1-9505-6ED909B3930F}" srcOrd="0" destOrd="0" presId="urn:microsoft.com/office/officeart/2005/8/layout/pyramid2"/>
    <dgm:cxn modelId="{60E47119-0060-47DB-A275-5C2F9C48CDD7}" type="presParOf" srcId="{3AA24682-9D35-4BA4-9ADE-5FCFFE68B332}" destId="{115964E0-FED1-413D-8085-3F40238D6AA4}" srcOrd="1" destOrd="0" presId="urn:microsoft.com/office/officeart/2005/8/layout/pyramid2"/>
    <dgm:cxn modelId="{C38D1BDB-03A4-4B4E-BD09-92180A278741}" type="presParOf" srcId="{115964E0-FED1-413D-8085-3F40238D6AA4}" destId="{3E3025CD-1D43-425D-9F1C-5655D5978DCF}" srcOrd="0" destOrd="0" presId="urn:microsoft.com/office/officeart/2005/8/layout/pyramid2"/>
    <dgm:cxn modelId="{79E1ACC8-9412-49ED-8D6B-36FCEBF7B70C}" type="presParOf" srcId="{115964E0-FED1-413D-8085-3F40238D6AA4}" destId="{C61B0465-8A91-478F-B7E4-510FD69F755F}" srcOrd="1" destOrd="0" presId="urn:microsoft.com/office/officeart/2005/8/layout/pyramid2"/>
    <dgm:cxn modelId="{420ECC34-2247-4771-8089-8F5AB7203788}" type="presParOf" srcId="{115964E0-FED1-413D-8085-3F40238D6AA4}" destId="{101E9CA0-E097-448B-9AAD-189B33FEFA39}" srcOrd="2" destOrd="0" presId="urn:microsoft.com/office/officeart/2005/8/layout/pyramid2"/>
    <dgm:cxn modelId="{393AB114-F81D-4C81-B8BF-4498E33A583F}" type="presParOf" srcId="{115964E0-FED1-413D-8085-3F40238D6AA4}" destId="{860161C4-6B8C-4C2D-B27D-992F8DBEBA09}" srcOrd="3" destOrd="0" presId="urn:microsoft.com/office/officeart/2005/8/layout/pyramid2"/>
    <dgm:cxn modelId="{422E0117-F960-4C4B-ADEA-EA29374FD058}" type="presParOf" srcId="{115964E0-FED1-413D-8085-3F40238D6AA4}" destId="{62C4F148-60A8-43C8-A519-6C4D86520730}" srcOrd="4" destOrd="0" presId="urn:microsoft.com/office/officeart/2005/8/layout/pyramid2"/>
    <dgm:cxn modelId="{ADAAF014-8DCE-46EF-8442-E5A5AAE7ECDD}" type="presParOf" srcId="{115964E0-FED1-413D-8085-3F40238D6AA4}" destId="{92A20477-79DD-4A89-9172-E4E3635D634D}" srcOrd="5" destOrd="0" presId="urn:microsoft.com/office/officeart/2005/8/layout/pyramid2"/>
    <dgm:cxn modelId="{23DCC3C3-17A2-43C0-9580-EFA1C4556B62}" type="presParOf" srcId="{115964E0-FED1-413D-8085-3F40238D6AA4}" destId="{4345C576-6687-4253-8276-B6CC29626230}" srcOrd="6" destOrd="0" presId="urn:microsoft.com/office/officeart/2005/8/layout/pyramid2"/>
    <dgm:cxn modelId="{8D1FAB14-B642-41B7-8D59-2B518D61109C}" type="presParOf" srcId="{115964E0-FED1-413D-8085-3F40238D6AA4}" destId="{BAF27F57-0290-4FD7-AF33-F814E2844E05}" srcOrd="7" destOrd="0" presId="urn:microsoft.com/office/officeart/2005/8/layout/pyramid2"/>
    <dgm:cxn modelId="{6C78421C-3DF2-4E0D-BD5E-11869462A4F3}" type="presParOf" srcId="{115964E0-FED1-413D-8085-3F40238D6AA4}" destId="{15F1E720-C146-4807-B634-9A2A3B5C26B7}" srcOrd="8" destOrd="0" presId="urn:microsoft.com/office/officeart/2005/8/layout/pyramid2"/>
    <dgm:cxn modelId="{C53C77C3-6D41-41AD-B675-CCC20F290BAC}" type="presParOf" srcId="{115964E0-FED1-413D-8085-3F40238D6AA4}" destId="{CF7801BE-60C3-49DE-933C-27F777F9943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9708D-6108-413F-A7EB-D8CDBA0EB33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3CA6378-942C-4887-9981-F22959DF0F50}">
      <dgm:prSet/>
      <dgm:spPr/>
      <dgm:t>
        <a:bodyPr/>
        <a:lstStyle/>
        <a:p>
          <a:pPr rtl="0"/>
          <a:r>
            <a:rPr lang="el-GR" b="1" dirty="0" smtClean="0">
              <a:solidFill>
                <a:srgbClr val="192349"/>
              </a:solidFill>
            </a:rPr>
            <a:t>ΜΟΝΤΡΕΑΛ</a:t>
          </a:r>
          <a:endParaRPr lang="el-GR" dirty="0">
            <a:solidFill>
              <a:srgbClr val="192349"/>
            </a:solidFill>
          </a:endParaRPr>
        </a:p>
      </dgm:t>
    </dgm:pt>
    <dgm:pt modelId="{4E17B8EE-FCD1-42DA-B685-1FBB4836496E}" type="parTrans" cxnId="{74B92900-C70E-4AAD-B5D2-C9777CFAE040}">
      <dgm:prSet/>
      <dgm:spPr/>
      <dgm:t>
        <a:bodyPr/>
        <a:lstStyle/>
        <a:p>
          <a:endParaRPr lang="el-GR"/>
        </a:p>
      </dgm:t>
    </dgm:pt>
    <dgm:pt modelId="{78AC4F87-1E58-4603-9019-37DA5CCA9533}" type="sibTrans" cxnId="{74B92900-C70E-4AAD-B5D2-C9777CFAE040}">
      <dgm:prSet/>
      <dgm:spPr/>
      <dgm:t>
        <a:bodyPr/>
        <a:lstStyle/>
        <a:p>
          <a:endParaRPr lang="el-GR"/>
        </a:p>
      </dgm:t>
    </dgm:pt>
    <dgm:pt modelId="{C50F6246-47A2-4019-AA3C-DD09B85B2161}">
      <dgm:prSet/>
      <dgm:spPr/>
      <dgm:t>
        <a:bodyPr/>
        <a:lstStyle/>
        <a:p>
          <a:pPr rtl="0"/>
          <a:r>
            <a:rPr lang="el-GR" b="1" dirty="0" smtClean="0">
              <a:solidFill>
                <a:srgbClr val="192349"/>
              </a:solidFill>
            </a:rPr>
            <a:t>ΤΟΡΟΝΤΟ</a:t>
          </a:r>
          <a:endParaRPr lang="el-GR" dirty="0">
            <a:solidFill>
              <a:srgbClr val="192349"/>
            </a:solidFill>
          </a:endParaRPr>
        </a:p>
      </dgm:t>
    </dgm:pt>
    <dgm:pt modelId="{8A2048C6-6814-45FA-BF45-546CD8FEF353}" type="parTrans" cxnId="{B88392C9-A1F9-4CA9-B634-C2F685C0F5F0}">
      <dgm:prSet/>
      <dgm:spPr/>
      <dgm:t>
        <a:bodyPr/>
        <a:lstStyle/>
        <a:p>
          <a:endParaRPr lang="el-GR"/>
        </a:p>
      </dgm:t>
    </dgm:pt>
    <dgm:pt modelId="{39B43A54-F160-414A-94C9-0811B7044706}" type="sibTrans" cxnId="{B88392C9-A1F9-4CA9-B634-C2F685C0F5F0}">
      <dgm:prSet/>
      <dgm:spPr/>
      <dgm:t>
        <a:bodyPr/>
        <a:lstStyle/>
        <a:p>
          <a:endParaRPr lang="el-GR"/>
        </a:p>
      </dgm:t>
    </dgm:pt>
    <dgm:pt modelId="{8197EFB9-D130-436E-8FCD-E5AFC541E318}">
      <dgm:prSet/>
      <dgm:spPr/>
      <dgm:t>
        <a:bodyPr/>
        <a:lstStyle/>
        <a:p>
          <a:pPr rtl="0"/>
          <a:r>
            <a:rPr lang="el-GR" b="1" dirty="0" smtClean="0">
              <a:solidFill>
                <a:srgbClr val="192349"/>
              </a:solidFill>
            </a:rPr>
            <a:t>ΝΕΑ ΥΟΡΚΗ</a:t>
          </a:r>
          <a:endParaRPr lang="el-GR" b="1" dirty="0">
            <a:solidFill>
              <a:srgbClr val="192349"/>
            </a:solidFill>
          </a:endParaRPr>
        </a:p>
      </dgm:t>
    </dgm:pt>
    <dgm:pt modelId="{01DF1534-9ADB-458C-94FF-47D2ED5499A3}" type="parTrans" cxnId="{CD5F4D53-30CD-4394-8332-2784D3B81748}">
      <dgm:prSet/>
      <dgm:spPr/>
      <dgm:t>
        <a:bodyPr/>
        <a:lstStyle/>
        <a:p>
          <a:endParaRPr lang="el-GR"/>
        </a:p>
      </dgm:t>
    </dgm:pt>
    <dgm:pt modelId="{23CC8F1D-32A4-4364-AA15-FAE042CD5238}" type="sibTrans" cxnId="{CD5F4D53-30CD-4394-8332-2784D3B81748}">
      <dgm:prSet/>
      <dgm:spPr/>
      <dgm:t>
        <a:bodyPr/>
        <a:lstStyle/>
        <a:p>
          <a:endParaRPr lang="el-GR"/>
        </a:p>
      </dgm:t>
    </dgm:pt>
    <dgm:pt modelId="{582A4B33-2A7F-48D5-A096-7D5983127348}" type="pres">
      <dgm:prSet presAssocID="{2D19708D-6108-413F-A7EB-D8CDBA0EB3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9DFB0D-A189-481B-985F-2034CDA569C0}" type="pres">
      <dgm:prSet presAssocID="{2D19708D-6108-413F-A7EB-D8CDBA0EB33C}" presName="dummy" presStyleCnt="0"/>
      <dgm:spPr/>
    </dgm:pt>
    <dgm:pt modelId="{DF336C04-C178-4B37-861A-D6501CD38D52}" type="pres">
      <dgm:prSet presAssocID="{2D19708D-6108-413F-A7EB-D8CDBA0EB33C}" presName="linH" presStyleCnt="0"/>
      <dgm:spPr/>
    </dgm:pt>
    <dgm:pt modelId="{D7DC8FCE-B672-4C6A-B672-6B79C9D3755A}" type="pres">
      <dgm:prSet presAssocID="{2D19708D-6108-413F-A7EB-D8CDBA0EB33C}" presName="padding1" presStyleCnt="0"/>
      <dgm:spPr/>
    </dgm:pt>
    <dgm:pt modelId="{F43DA488-EF23-485E-B0F1-75E9C51641FF}" type="pres">
      <dgm:prSet presAssocID="{B3CA6378-942C-4887-9981-F22959DF0F50}" presName="linV" presStyleCnt="0"/>
      <dgm:spPr/>
    </dgm:pt>
    <dgm:pt modelId="{CEB5B361-8566-4C1F-83FA-D353ACD0D48F}" type="pres">
      <dgm:prSet presAssocID="{B3CA6378-942C-4887-9981-F22959DF0F50}" presName="spVertical1" presStyleCnt="0"/>
      <dgm:spPr/>
    </dgm:pt>
    <dgm:pt modelId="{9B59303D-D9FE-41C4-B15A-9084FFB2A10F}" type="pres">
      <dgm:prSet presAssocID="{B3CA6378-942C-4887-9981-F22959DF0F5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B56E54-0CDC-45C4-91AA-143DA4FF17AD}" type="pres">
      <dgm:prSet presAssocID="{B3CA6378-942C-4887-9981-F22959DF0F50}" presName="spVertical2" presStyleCnt="0"/>
      <dgm:spPr/>
    </dgm:pt>
    <dgm:pt modelId="{91632524-3248-4DCD-8749-ED2E7E983CF2}" type="pres">
      <dgm:prSet presAssocID="{B3CA6378-942C-4887-9981-F22959DF0F50}" presName="spVertical3" presStyleCnt="0"/>
      <dgm:spPr/>
    </dgm:pt>
    <dgm:pt modelId="{FCD9FC1E-20B4-43D9-B54D-57B7CDDA749B}" type="pres">
      <dgm:prSet presAssocID="{78AC4F87-1E58-4603-9019-37DA5CCA9533}" presName="space" presStyleCnt="0"/>
      <dgm:spPr/>
    </dgm:pt>
    <dgm:pt modelId="{71348980-FD1B-4C45-A56D-D536A1694361}" type="pres">
      <dgm:prSet presAssocID="{C50F6246-47A2-4019-AA3C-DD09B85B2161}" presName="linV" presStyleCnt="0"/>
      <dgm:spPr/>
    </dgm:pt>
    <dgm:pt modelId="{00725D29-2ECE-4E53-AD88-718F5518B7D8}" type="pres">
      <dgm:prSet presAssocID="{C50F6246-47A2-4019-AA3C-DD09B85B2161}" presName="spVertical1" presStyleCnt="0"/>
      <dgm:spPr/>
    </dgm:pt>
    <dgm:pt modelId="{01EF8C47-02CF-48AC-B347-1C3B5EBD47BF}" type="pres">
      <dgm:prSet presAssocID="{C50F6246-47A2-4019-AA3C-DD09B85B216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9D1CBC-F1C7-41A1-A8EC-BB161F68B3C8}" type="pres">
      <dgm:prSet presAssocID="{C50F6246-47A2-4019-AA3C-DD09B85B2161}" presName="spVertical2" presStyleCnt="0"/>
      <dgm:spPr/>
    </dgm:pt>
    <dgm:pt modelId="{7B2E142C-333F-4655-9BE6-87E4FE7BBD24}" type="pres">
      <dgm:prSet presAssocID="{C50F6246-47A2-4019-AA3C-DD09B85B2161}" presName="spVertical3" presStyleCnt="0"/>
      <dgm:spPr/>
    </dgm:pt>
    <dgm:pt modelId="{3A516E09-92CE-445C-A2CF-905FEBAF914B}" type="pres">
      <dgm:prSet presAssocID="{39B43A54-F160-414A-94C9-0811B7044706}" presName="space" presStyleCnt="0"/>
      <dgm:spPr/>
    </dgm:pt>
    <dgm:pt modelId="{3739BBF0-F494-4F0B-BB49-D667963B6B34}" type="pres">
      <dgm:prSet presAssocID="{8197EFB9-D130-436E-8FCD-E5AFC541E318}" presName="linV" presStyleCnt="0"/>
      <dgm:spPr/>
    </dgm:pt>
    <dgm:pt modelId="{6769572F-550D-4664-9269-58ED1C63145C}" type="pres">
      <dgm:prSet presAssocID="{8197EFB9-D130-436E-8FCD-E5AFC541E318}" presName="spVertical1" presStyleCnt="0"/>
      <dgm:spPr/>
    </dgm:pt>
    <dgm:pt modelId="{3D8F4FC9-BA59-4E25-B966-916AABA64C50}" type="pres">
      <dgm:prSet presAssocID="{8197EFB9-D130-436E-8FCD-E5AFC541E318}" presName="parTx" presStyleLbl="revTx" presStyleIdx="2" presStyleCnt="3" custScaleX="130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5992D3-FA77-4F9F-86E7-719D03A2ECB1}" type="pres">
      <dgm:prSet presAssocID="{8197EFB9-D130-436E-8FCD-E5AFC541E318}" presName="spVertical2" presStyleCnt="0"/>
      <dgm:spPr/>
    </dgm:pt>
    <dgm:pt modelId="{F7E45B8C-8E3B-4C19-A001-EA5FB769F6DD}" type="pres">
      <dgm:prSet presAssocID="{8197EFB9-D130-436E-8FCD-E5AFC541E318}" presName="spVertical3" presStyleCnt="0"/>
      <dgm:spPr/>
    </dgm:pt>
    <dgm:pt modelId="{6CB37C39-CDA2-4AF3-B02B-2FDCFE9B37E8}" type="pres">
      <dgm:prSet presAssocID="{2D19708D-6108-413F-A7EB-D8CDBA0EB33C}" presName="padding2" presStyleCnt="0"/>
      <dgm:spPr/>
    </dgm:pt>
    <dgm:pt modelId="{69018FA0-8DE1-46DC-A8C9-77FFFAA9F15C}" type="pres">
      <dgm:prSet presAssocID="{2D19708D-6108-413F-A7EB-D8CDBA0EB33C}" presName="negArrow" presStyleCnt="0"/>
      <dgm:spPr/>
    </dgm:pt>
    <dgm:pt modelId="{58DA4198-4ED1-4C83-9DBF-24C795BBA3E3}" type="pres">
      <dgm:prSet presAssocID="{2D19708D-6108-413F-A7EB-D8CDBA0EB33C}" presName="backgroundArrow" presStyleLbl="node1" presStyleIdx="0" presStyleCnt="1" custLinFactNeighborX="632" custLinFactNeighborY="963"/>
      <dgm:spPr/>
    </dgm:pt>
  </dgm:ptLst>
  <dgm:cxnLst>
    <dgm:cxn modelId="{CD5F4D53-30CD-4394-8332-2784D3B81748}" srcId="{2D19708D-6108-413F-A7EB-D8CDBA0EB33C}" destId="{8197EFB9-D130-436E-8FCD-E5AFC541E318}" srcOrd="2" destOrd="0" parTransId="{01DF1534-9ADB-458C-94FF-47D2ED5499A3}" sibTransId="{23CC8F1D-32A4-4364-AA15-FAE042CD5238}"/>
    <dgm:cxn modelId="{31ED53D8-0C36-4AE5-9C05-792E4E835DF2}" type="presOf" srcId="{B3CA6378-942C-4887-9981-F22959DF0F50}" destId="{9B59303D-D9FE-41C4-B15A-9084FFB2A10F}" srcOrd="0" destOrd="0" presId="urn:microsoft.com/office/officeart/2005/8/layout/hProcess3"/>
    <dgm:cxn modelId="{C5B47C25-E0E1-4AA9-A201-DA127FD15F4D}" type="presOf" srcId="{8197EFB9-D130-436E-8FCD-E5AFC541E318}" destId="{3D8F4FC9-BA59-4E25-B966-916AABA64C50}" srcOrd="0" destOrd="0" presId="urn:microsoft.com/office/officeart/2005/8/layout/hProcess3"/>
    <dgm:cxn modelId="{4D7A6C72-B187-49B7-8598-7DD57B9FD6A6}" type="presOf" srcId="{C50F6246-47A2-4019-AA3C-DD09B85B2161}" destId="{01EF8C47-02CF-48AC-B347-1C3B5EBD47BF}" srcOrd="0" destOrd="0" presId="urn:microsoft.com/office/officeart/2005/8/layout/hProcess3"/>
    <dgm:cxn modelId="{74B92900-C70E-4AAD-B5D2-C9777CFAE040}" srcId="{2D19708D-6108-413F-A7EB-D8CDBA0EB33C}" destId="{B3CA6378-942C-4887-9981-F22959DF0F50}" srcOrd="0" destOrd="0" parTransId="{4E17B8EE-FCD1-42DA-B685-1FBB4836496E}" sibTransId="{78AC4F87-1E58-4603-9019-37DA5CCA9533}"/>
    <dgm:cxn modelId="{B88392C9-A1F9-4CA9-B634-C2F685C0F5F0}" srcId="{2D19708D-6108-413F-A7EB-D8CDBA0EB33C}" destId="{C50F6246-47A2-4019-AA3C-DD09B85B2161}" srcOrd="1" destOrd="0" parTransId="{8A2048C6-6814-45FA-BF45-546CD8FEF353}" sibTransId="{39B43A54-F160-414A-94C9-0811B7044706}"/>
    <dgm:cxn modelId="{D3A5D118-4B44-4782-A2F1-F9A49504A9E4}" type="presOf" srcId="{2D19708D-6108-413F-A7EB-D8CDBA0EB33C}" destId="{582A4B33-2A7F-48D5-A096-7D5983127348}" srcOrd="0" destOrd="0" presId="urn:microsoft.com/office/officeart/2005/8/layout/hProcess3"/>
    <dgm:cxn modelId="{2767B874-EA31-45BD-B5DD-9C8B4F1DF9AE}" type="presParOf" srcId="{582A4B33-2A7F-48D5-A096-7D5983127348}" destId="{3A9DFB0D-A189-481B-985F-2034CDA569C0}" srcOrd="0" destOrd="0" presId="urn:microsoft.com/office/officeart/2005/8/layout/hProcess3"/>
    <dgm:cxn modelId="{B0430080-2081-488B-AC50-BCCB8C6077D9}" type="presParOf" srcId="{582A4B33-2A7F-48D5-A096-7D5983127348}" destId="{DF336C04-C178-4B37-861A-D6501CD38D52}" srcOrd="1" destOrd="0" presId="urn:microsoft.com/office/officeart/2005/8/layout/hProcess3"/>
    <dgm:cxn modelId="{B48F39FC-0963-418F-B00E-057D238D896A}" type="presParOf" srcId="{DF336C04-C178-4B37-861A-D6501CD38D52}" destId="{D7DC8FCE-B672-4C6A-B672-6B79C9D3755A}" srcOrd="0" destOrd="0" presId="urn:microsoft.com/office/officeart/2005/8/layout/hProcess3"/>
    <dgm:cxn modelId="{F2EACA8E-FD04-4FE7-A39A-8039AB9F2D80}" type="presParOf" srcId="{DF336C04-C178-4B37-861A-D6501CD38D52}" destId="{F43DA488-EF23-485E-B0F1-75E9C51641FF}" srcOrd="1" destOrd="0" presId="urn:microsoft.com/office/officeart/2005/8/layout/hProcess3"/>
    <dgm:cxn modelId="{0DB57C2A-F1B1-4147-9722-C824DEB2B954}" type="presParOf" srcId="{F43DA488-EF23-485E-B0F1-75E9C51641FF}" destId="{CEB5B361-8566-4C1F-83FA-D353ACD0D48F}" srcOrd="0" destOrd="0" presId="urn:microsoft.com/office/officeart/2005/8/layout/hProcess3"/>
    <dgm:cxn modelId="{181C3B21-AF73-45FC-9DF4-C6E889B396D9}" type="presParOf" srcId="{F43DA488-EF23-485E-B0F1-75E9C51641FF}" destId="{9B59303D-D9FE-41C4-B15A-9084FFB2A10F}" srcOrd="1" destOrd="0" presId="urn:microsoft.com/office/officeart/2005/8/layout/hProcess3"/>
    <dgm:cxn modelId="{5D7BD7B8-154A-4D5C-BE1B-29D2C01DD030}" type="presParOf" srcId="{F43DA488-EF23-485E-B0F1-75E9C51641FF}" destId="{A8B56E54-0CDC-45C4-91AA-143DA4FF17AD}" srcOrd="2" destOrd="0" presId="urn:microsoft.com/office/officeart/2005/8/layout/hProcess3"/>
    <dgm:cxn modelId="{EF8F9DE6-103D-4967-A379-F379A94EAE84}" type="presParOf" srcId="{F43DA488-EF23-485E-B0F1-75E9C51641FF}" destId="{91632524-3248-4DCD-8749-ED2E7E983CF2}" srcOrd="3" destOrd="0" presId="urn:microsoft.com/office/officeart/2005/8/layout/hProcess3"/>
    <dgm:cxn modelId="{007B5AFF-5BA0-4D48-9FDF-EF80C369ABB2}" type="presParOf" srcId="{DF336C04-C178-4B37-861A-D6501CD38D52}" destId="{FCD9FC1E-20B4-43D9-B54D-57B7CDDA749B}" srcOrd="2" destOrd="0" presId="urn:microsoft.com/office/officeart/2005/8/layout/hProcess3"/>
    <dgm:cxn modelId="{4AC4446B-B799-43DF-9795-8A2B8174FE8F}" type="presParOf" srcId="{DF336C04-C178-4B37-861A-D6501CD38D52}" destId="{71348980-FD1B-4C45-A56D-D536A1694361}" srcOrd="3" destOrd="0" presId="urn:microsoft.com/office/officeart/2005/8/layout/hProcess3"/>
    <dgm:cxn modelId="{EE7AA79D-1290-498A-81A4-BF1C82793861}" type="presParOf" srcId="{71348980-FD1B-4C45-A56D-D536A1694361}" destId="{00725D29-2ECE-4E53-AD88-718F5518B7D8}" srcOrd="0" destOrd="0" presId="urn:microsoft.com/office/officeart/2005/8/layout/hProcess3"/>
    <dgm:cxn modelId="{2B5FB533-3D64-4354-B5D7-AE278AD5A2EF}" type="presParOf" srcId="{71348980-FD1B-4C45-A56D-D536A1694361}" destId="{01EF8C47-02CF-48AC-B347-1C3B5EBD47BF}" srcOrd="1" destOrd="0" presId="urn:microsoft.com/office/officeart/2005/8/layout/hProcess3"/>
    <dgm:cxn modelId="{5D76EF36-1867-49A9-843D-A1AEB1A74ED8}" type="presParOf" srcId="{71348980-FD1B-4C45-A56D-D536A1694361}" destId="{0A9D1CBC-F1C7-41A1-A8EC-BB161F68B3C8}" srcOrd="2" destOrd="0" presId="urn:microsoft.com/office/officeart/2005/8/layout/hProcess3"/>
    <dgm:cxn modelId="{A737487E-1969-4B4F-87D1-8871C3CC81E7}" type="presParOf" srcId="{71348980-FD1B-4C45-A56D-D536A1694361}" destId="{7B2E142C-333F-4655-9BE6-87E4FE7BBD24}" srcOrd="3" destOrd="0" presId="urn:microsoft.com/office/officeart/2005/8/layout/hProcess3"/>
    <dgm:cxn modelId="{ECBCCC94-A1D5-4932-B72A-053BC2C8468A}" type="presParOf" srcId="{DF336C04-C178-4B37-861A-D6501CD38D52}" destId="{3A516E09-92CE-445C-A2CF-905FEBAF914B}" srcOrd="4" destOrd="0" presId="urn:microsoft.com/office/officeart/2005/8/layout/hProcess3"/>
    <dgm:cxn modelId="{AC678BB9-F5BC-4EE7-BFA7-A730636005DD}" type="presParOf" srcId="{DF336C04-C178-4B37-861A-D6501CD38D52}" destId="{3739BBF0-F494-4F0B-BB49-D667963B6B34}" srcOrd="5" destOrd="0" presId="urn:microsoft.com/office/officeart/2005/8/layout/hProcess3"/>
    <dgm:cxn modelId="{165EB82E-A03E-4B55-8F58-D87931CDE0B9}" type="presParOf" srcId="{3739BBF0-F494-4F0B-BB49-D667963B6B34}" destId="{6769572F-550D-4664-9269-58ED1C63145C}" srcOrd="0" destOrd="0" presId="urn:microsoft.com/office/officeart/2005/8/layout/hProcess3"/>
    <dgm:cxn modelId="{18FA0888-5CA5-4022-A474-1C900CE36757}" type="presParOf" srcId="{3739BBF0-F494-4F0B-BB49-D667963B6B34}" destId="{3D8F4FC9-BA59-4E25-B966-916AABA64C50}" srcOrd="1" destOrd="0" presId="urn:microsoft.com/office/officeart/2005/8/layout/hProcess3"/>
    <dgm:cxn modelId="{BAA863DE-A5C4-4790-8434-02FBDB6D6F92}" type="presParOf" srcId="{3739BBF0-F494-4F0B-BB49-D667963B6B34}" destId="{575992D3-FA77-4F9F-86E7-719D03A2ECB1}" srcOrd="2" destOrd="0" presId="urn:microsoft.com/office/officeart/2005/8/layout/hProcess3"/>
    <dgm:cxn modelId="{A01D53FC-A85E-4F02-AD08-A86C9414A29C}" type="presParOf" srcId="{3739BBF0-F494-4F0B-BB49-D667963B6B34}" destId="{F7E45B8C-8E3B-4C19-A001-EA5FB769F6DD}" srcOrd="3" destOrd="0" presId="urn:microsoft.com/office/officeart/2005/8/layout/hProcess3"/>
    <dgm:cxn modelId="{5347B5F4-815C-4CF5-996B-8C4E34A2F015}" type="presParOf" srcId="{DF336C04-C178-4B37-861A-D6501CD38D52}" destId="{6CB37C39-CDA2-4AF3-B02B-2FDCFE9B37E8}" srcOrd="6" destOrd="0" presId="urn:microsoft.com/office/officeart/2005/8/layout/hProcess3"/>
    <dgm:cxn modelId="{CA90559D-BFCC-4051-A6C1-081124D99657}" type="presParOf" srcId="{DF336C04-C178-4B37-861A-D6501CD38D52}" destId="{69018FA0-8DE1-46DC-A8C9-77FFFAA9F15C}" srcOrd="7" destOrd="0" presId="urn:microsoft.com/office/officeart/2005/8/layout/hProcess3"/>
    <dgm:cxn modelId="{AF628C7F-670D-4094-9ED2-283978A06349}" type="presParOf" srcId="{DF336C04-C178-4B37-861A-D6501CD38D52}" destId="{58DA4198-4ED1-4C83-9DBF-24C795BBA3E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17E073-2FAB-440C-8FE5-FAE824237FC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73C2561-54C2-4E4B-BF16-7A1D60F44FA6}">
      <dgm:prSet phldrT="[Text]" custT="1"/>
      <dgm:spPr/>
      <dgm:t>
        <a:bodyPr/>
        <a:lstStyle/>
        <a:p>
          <a:r>
            <a:rPr lang="fr-CA" sz="2800" b="1" dirty="0" err="1" smtClean="0">
              <a:solidFill>
                <a:srgbClr val="192349"/>
              </a:solidFill>
            </a:rPr>
            <a:t>SkyGreece</a:t>
          </a:r>
          <a:endParaRPr lang="el-GR" sz="2800" b="1" dirty="0">
            <a:solidFill>
              <a:srgbClr val="192349"/>
            </a:solidFill>
          </a:endParaRPr>
        </a:p>
      </dgm:t>
    </dgm:pt>
    <dgm:pt modelId="{7A2273F7-9B82-4D06-97C4-98E1B15D0C2E}" type="parTrans" cxnId="{78D6B703-772D-4833-A50B-B4B610AAE0F1}">
      <dgm:prSet/>
      <dgm:spPr/>
      <dgm:t>
        <a:bodyPr/>
        <a:lstStyle/>
        <a:p>
          <a:endParaRPr lang="el-GR"/>
        </a:p>
      </dgm:t>
    </dgm:pt>
    <dgm:pt modelId="{C739A121-A291-4996-9502-4C0703CB1DBB}" type="sibTrans" cxnId="{78D6B703-772D-4833-A50B-B4B610AAE0F1}">
      <dgm:prSet/>
      <dgm:spPr/>
      <dgm:t>
        <a:bodyPr/>
        <a:lstStyle/>
        <a:p>
          <a:endParaRPr lang="el-GR"/>
        </a:p>
      </dgm:t>
    </dgm:pt>
    <dgm:pt modelId="{5100810B-AE0F-4AF7-B0DD-3D582093D783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192349"/>
              </a:solidFill>
            </a:rPr>
            <a:t>B&amp;H AIRLINES</a:t>
          </a:r>
          <a:endParaRPr lang="el-GR" sz="2800" b="1" dirty="0">
            <a:solidFill>
              <a:srgbClr val="192349"/>
            </a:solidFill>
          </a:endParaRPr>
        </a:p>
      </dgm:t>
    </dgm:pt>
    <dgm:pt modelId="{A1DB7B31-6F55-481A-B496-D9B25BAD9E4E}" type="parTrans" cxnId="{0879D5A8-1658-4A8A-9DD5-ED766732F4BC}">
      <dgm:prSet/>
      <dgm:spPr/>
      <dgm:t>
        <a:bodyPr/>
        <a:lstStyle/>
        <a:p>
          <a:endParaRPr lang="el-GR"/>
        </a:p>
      </dgm:t>
    </dgm:pt>
    <dgm:pt modelId="{A2570DA7-B61D-460C-A467-B90C8C19259F}" type="sibTrans" cxnId="{0879D5A8-1658-4A8A-9DD5-ED766732F4BC}">
      <dgm:prSet/>
      <dgm:spPr/>
      <dgm:t>
        <a:bodyPr/>
        <a:lstStyle/>
        <a:p>
          <a:endParaRPr lang="el-GR"/>
        </a:p>
      </dgm:t>
    </dgm:pt>
    <dgm:pt modelId="{C3BD3B02-74FC-43F8-A211-00A9F02CAF25}" type="pres">
      <dgm:prSet presAssocID="{8B17E073-2FAB-440C-8FE5-FAE824237F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B97323-C8B4-4266-B17C-9681B49445CB}" type="pres">
      <dgm:prSet presAssocID="{F73C2561-54C2-4E4B-BF16-7A1D60F44FA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DFBF63-A604-41EE-92E3-8A78FA26E9F0}" type="pres">
      <dgm:prSet presAssocID="{5100810B-AE0F-4AF7-B0DD-3D582093D78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977A00C-7925-423B-B393-CA96744894C1}" type="presOf" srcId="{F73C2561-54C2-4E4B-BF16-7A1D60F44FA6}" destId="{ADB97323-C8B4-4266-B17C-9681B49445CB}" srcOrd="0" destOrd="0" presId="urn:microsoft.com/office/officeart/2005/8/layout/arrow5"/>
    <dgm:cxn modelId="{78D6B703-772D-4833-A50B-B4B610AAE0F1}" srcId="{8B17E073-2FAB-440C-8FE5-FAE824237FC0}" destId="{F73C2561-54C2-4E4B-BF16-7A1D60F44FA6}" srcOrd="0" destOrd="0" parTransId="{7A2273F7-9B82-4D06-97C4-98E1B15D0C2E}" sibTransId="{C739A121-A291-4996-9502-4C0703CB1DBB}"/>
    <dgm:cxn modelId="{0879D5A8-1658-4A8A-9DD5-ED766732F4BC}" srcId="{8B17E073-2FAB-440C-8FE5-FAE824237FC0}" destId="{5100810B-AE0F-4AF7-B0DD-3D582093D783}" srcOrd="1" destOrd="0" parTransId="{A1DB7B31-6F55-481A-B496-D9B25BAD9E4E}" sibTransId="{A2570DA7-B61D-460C-A467-B90C8C19259F}"/>
    <dgm:cxn modelId="{AF8FD562-5607-4A16-8137-D398EFB6F79A}" type="presOf" srcId="{5100810B-AE0F-4AF7-B0DD-3D582093D783}" destId="{06DFBF63-A604-41EE-92E3-8A78FA26E9F0}" srcOrd="0" destOrd="0" presId="urn:microsoft.com/office/officeart/2005/8/layout/arrow5"/>
    <dgm:cxn modelId="{D4FBBF51-6166-4758-BD23-2CC762660017}" type="presOf" srcId="{8B17E073-2FAB-440C-8FE5-FAE824237FC0}" destId="{C3BD3B02-74FC-43F8-A211-00A9F02CAF25}" srcOrd="0" destOrd="0" presId="urn:microsoft.com/office/officeart/2005/8/layout/arrow5"/>
    <dgm:cxn modelId="{0353AEED-BFC1-43E5-AD60-42D0D08397AA}" type="presParOf" srcId="{C3BD3B02-74FC-43F8-A211-00A9F02CAF25}" destId="{ADB97323-C8B4-4266-B17C-9681B49445CB}" srcOrd="0" destOrd="0" presId="urn:microsoft.com/office/officeart/2005/8/layout/arrow5"/>
    <dgm:cxn modelId="{0A0DCBB0-B34F-4DDF-9CA1-430EB5211E49}" type="presParOf" srcId="{C3BD3B02-74FC-43F8-A211-00A9F02CAF25}" destId="{06DFBF63-A604-41EE-92E3-8A78FA26E9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081604-E8DF-4D28-9F2D-8A20E2BB1675}" type="datetimeFigureOut">
              <a:rPr lang="el-GR"/>
              <a:pPr>
                <a:defRPr/>
              </a:pPr>
              <a:t>22/4/2015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67DA3B-CE7D-4231-8929-053C0F4660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752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7DA3B-CE7D-4231-8929-053C0F46608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09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7DA3B-CE7D-4231-8929-053C0F46608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3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F410-245E-4866-9B55-829F614E7C0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877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AD7-743C-4604-BBE6-50AEEFC3A7E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42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B423-B4DA-4CB8-A57F-807E9CEA25E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821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0DCA9-72F3-4A48-A15E-FE9F593F5BD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836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E8E4-A4D2-4FB2-B9D2-44D364B418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99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DBDD-6A14-46B3-AE29-0ADC2B7E1AB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4727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F4B2-66A6-4967-8209-3411D0CA4DA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018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31F2-0FA2-45E6-ABF1-094FF06C16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03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2212-458C-4B27-91D5-73B23EB972B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530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D81-E7E1-4231-A4C9-0089A4EE9A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45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51A1-20AC-4F73-9D52-BA1B4E2DD1C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53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A06426-6E72-4971-A25E-A9CBF732918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312185"/>
            <a:ext cx="7772400" cy="2016125"/>
          </a:xfrm>
        </p:spPr>
        <p:txBody>
          <a:bodyPr anchor="ctr"/>
          <a:lstStyle/>
          <a:p>
            <a:pPr eaLnBrk="1" hangingPunct="1"/>
            <a:r>
              <a:rPr lang="el-GR" altLang="el-GR" sz="4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ΚΑΛΩΣ ΗΡΘΑΤΕ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4944"/>
            <a:ext cx="2551138" cy="33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11163" y="765175"/>
            <a:ext cx="8218487" cy="1785938"/>
          </a:xfrm>
        </p:spPr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192349"/>
                </a:solidFill>
              </a:rPr>
              <a:t>Η ΚΟΥΛΤΟΥΡΑ ΜΑΣ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100279"/>
              </p:ext>
            </p:extLst>
          </p:nvPr>
        </p:nvGraphicFramePr>
        <p:xfrm>
          <a:off x="0" y="2309832"/>
          <a:ext cx="91440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C7D154-BA42-44C1-9505-6ED909B3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C7D154-BA42-44C1-9505-6ED909B3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C7D154-BA42-44C1-9505-6ED909B39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025CD-1D43-425D-9F1C-5655D5978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E3025CD-1D43-425D-9F1C-5655D5978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E3025CD-1D43-425D-9F1C-5655D5978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E9CA0-E097-448B-9AAD-189B33FE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01E9CA0-E097-448B-9AAD-189B33FE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01E9CA0-E097-448B-9AAD-189B33FE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C4F148-60A8-43C8-A519-6C4D8652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2C4F148-60A8-43C8-A519-6C4D8652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2C4F148-60A8-43C8-A519-6C4D86520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5C576-6687-4253-8276-B6CC2962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345C576-6687-4253-8276-B6CC2962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345C576-6687-4253-8276-B6CC2962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1E720-C146-4807-B634-9A2A3B5C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5F1E720-C146-4807-B634-9A2A3B5C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5F1E720-C146-4807-B634-9A2A3B5C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758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11163" y="912813"/>
            <a:ext cx="8218487" cy="1785937"/>
          </a:xfrm>
        </p:spPr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192349"/>
                </a:solidFill>
              </a:rPr>
              <a:t>ΤΟ ΠΡΟΣΩΠΙΚΟ ΜΑΣ</a:t>
            </a:r>
            <a:br>
              <a:rPr lang="el-GR" altLang="el-GR" sz="4000" b="1" smtClean="0">
                <a:solidFill>
                  <a:srgbClr val="192349"/>
                </a:solidFill>
              </a:rPr>
            </a:br>
            <a:endParaRPr lang="el-GR" altLang="el-GR" sz="4000" b="1" smtClean="0">
              <a:solidFill>
                <a:srgbClr val="19234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2420938"/>
            <a:ext cx="7993063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solidFill>
                  <a:srgbClr val="192349"/>
                </a:solidFill>
              </a:rPr>
              <a:t>Σήμερα απασχολούμε 150 άτομα </a:t>
            </a:r>
            <a:r>
              <a:rPr lang="el-GR" sz="2800" b="1" dirty="0">
                <a:solidFill>
                  <a:srgbClr val="192349"/>
                </a:solidFill>
              </a:rPr>
              <a:t>σε </a:t>
            </a:r>
            <a:r>
              <a:rPr lang="el-GR" sz="2800" b="1" dirty="0" smtClean="0">
                <a:solidFill>
                  <a:srgbClr val="192349"/>
                </a:solidFill>
              </a:rPr>
              <a:t>Ελλάδα, </a:t>
            </a:r>
            <a:r>
              <a:rPr lang="el-GR" sz="2800" b="1" dirty="0">
                <a:solidFill>
                  <a:srgbClr val="192349"/>
                </a:solidFill>
              </a:rPr>
              <a:t>Καναδά και </a:t>
            </a:r>
            <a:r>
              <a:rPr lang="el-GR" sz="2800" b="1" dirty="0" smtClean="0">
                <a:solidFill>
                  <a:srgbClr val="192349"/>
                </a:solidFill>
              </a:rPr>
              <a:t>Αμερική. </a:t>
            </a:r>
            <a:endParaRPr lang="el-GR" sz="2800" b="1" dirty="0">
              <a:solidFill>
                <a:srgbClr val="192349"/>
              </a:solidFill>
            </a:endParaRPr>
          </a:p>
          <a:p>
            <a:pPr>
              <a:defRPr/>
            </a:pPr>
            <a:endParaRPr lang="el-GR" sz="2800" b="1" dirty="0">
              <a:solidFill>
                <a:srgbClr val="19234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l-GR" sz="2800" b="1" dirty="0">
                <a:solidFill>
                  <a:srgbClr val="192349"/>
                </a:solidFill>
              </a:rPr>
              <a:t>Το προσωπικό μας, διαθέτοντας υψηλές δεξιότητες και εκτενή εμπειρία, είναι άρτια </a:t>
            </a:r>
            <a:r>
              <a:rPr lang="el-GR" sz="2800" b="1" dirty="0" smtClean="0">
                <a:solidFill>
                  <a:srgbClr val="192349"/>
                </a:solidFill>
              </a:rPr>
              <a:t>εκπαιδευμένο προκειμένου </a:t>
            </a:r>
            <a:r>
              <a:rPr lang="el-GR" sz="2800" b="1" dirty="0">
                <a:solidFill>
                  <a:srgbClr val="192349"/>
                </a:solidFill>
              </a:rPr>
              <a:t>να παρέχει αποκλειστικά υπηρεσίες υψηλής </a:t>
            </a:r>
            <a:r>
              <a:rPr lang="el-GR" sz="2800" b="1" dirty="0" smtClean="0">
                <a:solidFill>
                  <a:srgbClr val="192349"/>
                </a:solidFill>
              </a:rPr>
              <a:t>ποιότητας.</a:t>
            </a:r>
            <a:endParaRPr lang="el-GR" sz="2800" b="1" dirty="0">
              <a:solidFill>
                <a:srgbClr val="1923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11163" y="765175"/>
            <a:ext cx="8218487" cy="1785938"/>
          </a:xfrm>
        </p:spPr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192349"/>
                </a:solidFill>
              </a:rPr>
              <a:t>ΟΙ ΠΡΟΟΡΙΣΜΟΙ ΜΑΣ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885646"/>
              </p:ext>
            </p:extLst>
          </p:nvPr>
        </p:nvGraphicFramePr>
        <p:xfrm>
          <a:off x="323528" y="2309832"/>
          <a:ext cx="8568952" cy="349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11163" y="1003431"/>
            <a:ext cx="8218487" cy="1785937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Ο ΣΤΟΛΟΣ ΜΑΣ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09813"/>
            <a:ext cx="3635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192349"/>
                </a:solidFill>
                <a:cs typeface="Arial" pitchFamily="34" charset="0"/>
              </a:rPr>
              <a:t>AIRBUS A340/300</a:t>
            </a:r>
            <a:r>
              <a:rPr lang="el-GR" sz="2400" b="1" dirty="0" smtClean="0">
                <a:solidFill>
                  <a:srgbClr val="192349"/>
                </a:solidFill>
                <a:cs typeface="Arial" pitchFamily="34" charset="0"/>
              </a:rPr>
              <a:t> </a:t>
            </a:r>
            <a:endParaRPr lang="el-GR" sz="24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l-GR" sz="2400" b="1" dirty="0">
                <a:solidFill>
                  <a:srgbClr val="192349"/>
                </a:solidFill>
                <a:cs typeface="Arial" pitchFamily="34" charset="0"/>
              </a:rPr>
              <a:t>    </a:t>
            </a:r>
            <a:r>
              <a:rPr lang="en-US" sz="2400" b="1" dirty="0" smtClean="0">
                <a:solidFill>
                  <a:srgbClr val="192349"/>
                </a:solidFill>
                <a:cs typeface="Arial" pitchFamily="34" charset="0"/>
              </a:rPr>
              <a:t>300</a:t>
            </a:r>
            <a:r>
              <a:rPr lang="el-GR" sz="2400" b="1" dirty="0" smtClean="0">
                <a:solidFill>
                  <a:srgbClr val="192349"/>
                </a:solidFill>
                <a:cs typeface="Arial" pitchFamily="34" charset="0"/>
              </a:rPr>
              <a:t> ΘΕΣΕΙΣ</a:t>
            </a:r>
            <a:endParaRPr lang="en-US" sz="2400" b="1" dirty="0" smtClean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2400" b="1" dirty="0" smtClean="0">
                <a:solidFill>
                  <a:srgbClr val="192349"/>
                </a:solidFill>
                <a:cs typeface="Arial" pitchFamily="34" charset="0"/>
              </a:rPr>
              <a:t>   (IFE APPLE IPADs)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l-GR" sz="2400" b="1" dirty="0">
              <a:solidFill>
                <a:srgbClr val="192349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3450368"/>
            <a:ext cx="5724127" cy="33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11163" y="1003431"/>
            <a:ext cx="8218487" cy="1785937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Ο ΣΤΟΛΟΣ ΜΑΣ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09813"/>
            <a:ext cx="9144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800" b="1" dirty="0" smtClean="0">
              <a:solidFill>
                <a:srgbClr val="192349"/>
              </a:solidFill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solidFill>
                  <a:srgbClr val="192349"/>
                </a:solidFill>
                <a:cs typeface="Arial" pitchFamily="34" charset="0"/>
              </a:rPr>
              <a:t>BOEING </a:t>
            </a:r>
            <a:r>
              <a:rPr lang="el-GR" sz="2800" b="1" dirty="0">
                <a:solidFill>
                  <a:srgbClr val="192349"/>
                </a:solidFill>
                <a:cs typeface="Arial" pitchFamily="34" charset="0"/>
              </a:rPr>
              <a:t>767/300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l-GR" sz="2800" b="1" dirty="0">
                <a:solidFill>
                  <a:srgbClr val="192349"/>
                </a:solidFill>
                <a:cs typeface="Arial" pitchFamily="34" charset="0"/>
              </a:rPr>
              <a:t>    274 </a:t>
            </a:r>
            <a:r>
              <a:rPr lang="el-GR" sz="2800" b="1" dirty="0" smtClean="0">
                <a:solidFill>
                  <a:srgbClr val="192349"/>
                </a:solidFill>
                <a:cs typeface="Arial" pitchFamily="34" charset="0"/>
              </a:rPr>
              <a:t>ΘΕΣΕΙΣ</a:t>
            </a:r>
            <a:endParaRPr lang="en-US" sz="2800" b="1" dirty="0" smtClean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2800" b="1" dirty="0" smtClean="0">
                <a:solidFill>
                  <a:srgbClr val="192349"/>
                </a:solidFill>
                <a:cs typeface="Arial" pitchFamily="34" charset="0"/>
              </a:rPr>
              <a:t>   (IFE BULT IN)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2800" b="1" dirty="0" smtClean="0">
                <a:solidFill>
                  <a:srgbClr val="192349"/>
                </a:solidFill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l-GR" sz="2400" b="1" dirty="0">
              <a:solidFill>
                <a:srgbClr val="192349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312799"/>
            <a:ext cx="4932040" cy="250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2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4818" y="1326110"/>
            <a:ext cx="8218487" cy="1580083"/>
          </a:xfrm>
        </p:spPr>
        <p:txBody>
          <a:bodyPr/>
          <a:lstStyle/>
          <a:p>
            <a:pPr eaLnBrk="1" hangingPunct="1"/>
            <a:r>
              <a:rPr lang="en-US" altLang="el-GR" sz="4000" b="1" dirty="0" smtClean="0">
                <a:solidFill>
                  <a:srgbClr val="192349"/>
                </a:solidFill>
              </a:rPr>
              <a:t>SAFETY CHECKS</a:t>
            </a:r>
            <a:br>
              <a:rPr lang="en-US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429000"/>
            <a:ext cx="777686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EASA CERTIFIED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USA FAA APPROVED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CANADA CTA APPROVED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/>
              <a:t>ΟΛΕΣ ΟΙ ΠΤΗΣΕΙΣ ΜΑΣ ΠΡΑΓΜΑΤΟΠΟΙΟΥΝΤΑΙ ΜΕ 3 ΜΕΛΗ  ΠΛΗΡΩΜΑΤΟΣ ΣΤΟ </a:t>
            </a:r>
            <a:r>
              <a:rPr lang="fr-CA" b="1" dirty="0" smtClean="0"/>
              <a:t>COCKPIT. </a:t>
            </a:r>
            <a:endParaRPr lang="el-GR" b="1" dirty="0" smtClean="0"/>
          </a:p>
          <a:p>
            <a:r>
              <a:rPr lang="el-GR" b="1" dirty="0" smtClean="0"/>
              <a:t>    </a:t>
            </a:r>
            <a:r>
              <a:rPr lang="fr-CA" b="1" dirty="0" smtClean="0"/>
              <a:t>2 </a:t>
            </a:r>
            <a:r>
              <a:rPr lang="el-GR" b="1" dirty="0" smtClean="0"/>
              <a:t>ΚΥΒΕΡΝΗΤΕΣ &amp; 1 ΣΥΓΚΥΒΕΡΝΙΤΗ.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/>
              <a:t>ΟΛΑ ΤΑ ΜΕΛΗ ΤΟΥ ΠΛΗΡΩΜΑΤΟΣ ΔΙΑΘΕΤΟΥΝ ΜΑΚΡΟΧΡΟΝΙΑ ΕΜΠΕΙΡΙΑ ΣΕ ΥΠΕΡΑΤΛΑΝΤΙΚΕΣ ΠΤΗΣΕΙΣ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 smtClean="0">
                <a:solidFill>
                  <a:srgbClr val="192349"/>
                </a:solidFill>
              </a:rPr>
              <a:t> ΣΥΝΕΡΓΑΣΙΕΣ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el-GR" altLang="el-GR" sz="4000" b="1" dirty="0" smtClean="0">
                <a:solidFill>
                  <a:srgbClr val="192349"/>
                </a:solidFill>
              </a:rPr>
              <a:t/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2309813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endParaRPr lang="el-GR" altLang="el-GR" sz="2400" b="1">
              <a:solidFill>
                <a:srgbClr val="19234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6464120"/>
              </p:ext>
            </p:extLst>
          </p:nvPr>
        </p:nvGraphicFramePr>
        <p:xfrm>
          <a:off x="-180528" y="2326150"/>
          <a:ext cx="932452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B97323-C8B4-4266-B17C-9681B494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DB97323-C8B4-4266-B17C-9681B494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DB97323-C8B4-4266-B17C-9681B4944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FBF63-A604-41EE-92E3-8A78FA26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6DFBF63-A604-41EE-92E3-8A78FA26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6DFBF63-A604-41EE-92E3-8A78FA26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539552" y="1192409"/>
            <a:ext cx="8229600" cy="9837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l-GR" sz="4000" b="1" dirty="0" smtClean="0">
                <a:solidFill>
                  <a:srgbClr val="192349"/>
                </a:solidFill>
              </a:rPr>
              <a:t/>
            </a:r>
            <a:br>
              <a:rPr lang="en-US" altLang="el-GR" sz="4000" b="1" dirty="0" smtClean="0">
                <a:solidFill>
                  <a:srgbClr val="192349"/>
                </a:solidFill>
              </a:rPr>
            </a:br>
            <a:r>
              <a:rPr lang="en-US" altLang="el-GR" sz="3600" b="1" dirty="0" smtClean="0">
                <a:solidFill>
                  <a:srgbClr val="192349"/>
                </a:solidFill>
              </a:rPr>
              <a:t>Customer Portal</a:t>
            </a:r>
            <a:br>
              <a:rPr lang="en-US" altLang="el-GR" sz="3600" b="1" dirty="0" smtClean="0">
                <a:solidFill>
                  <a:srgbClr val="192349"/>
                </a:solidFill>
              </a:rPr>
            </a:br>
            <a:r>
              <a:rPr lang="en-US" altLang="el-GR" sz="3600" b="1" dirty="0" smtClean="0">
                <a:solidFill>
                  <a:srgbClr val="192349"/>
                </a:solidFill>
              </a:rPr>
              <a:t>www.skygreece.com</a:t>
            </a:r>
            <a:r>
              <a:rPr lang="el-GR" altLang="el-GR" sz="4000" b="1" dirty="0" smtClean="0">
                <a:solidFill>
                  <a:srgbClr val="192349"/>
                </a:solidFill>
              </a:rPr>
              <a:t/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2309813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endParaRPr lang="el-GR" altLang="el-GR" sz="2400" b="1">
              <a:solidFill>
                <a:srgbClr val="19234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975" y="2176146"/>
            <a:ext cx="9324975" cy="45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1277938"/>
            <a:ext cx="8229600" cy="1143000"/>
          </a:xfrm>
        </p:spPr>
        <p:txBody>
          <a:bodyPr/>
          <a:lstStyle/>
          <a:p>
            <a:r>
              <a:rPr lang="en-US" altLang="el-GR" sz="4000" b="1" dirty="0" smtClean="0">
                <a:solidFill>
                  <a:srgbClr val="192349"/>
                </a:solidFill>
              </a:rPr>
              <a:t>TRAVEL AGENT’S PORTAL B2B</a:t>
            </a:r>
            <a:r>
              <a:rPr lang="el-GR" altLang="el-GR" sz="4000" b="1" dirty="0" smtClean="0">
                <a:solidFill>
                  <a:srgbClr val="192349"/>
                </a:solidFill>
              </a:rPr>
              <a:t/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en-US" altLang="el-GR" sz="4000" b="1" dirty="0" smtClean="0">
                <a:solidFill>
                  <a:srgbClr val="192349"/>
                </a:solidFill>
              </a:rPr>
              <a:t>book.skygreece.com </a:t>
            </a: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375"/>
            <a:ext cx="8640959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5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1277938"/>
            <a:ext cx="8229600" cy="1143000"/>
          </a:xfrm>
        </p:spPr>
        <p:txBody>
          <a:bodyPr/>
          <a:lstStyle/>
          <a:p>
            <a:r>
              <a:rPr lang="el-GR" altLang="el-GR" sz="4000" b="1" dirty="0" smtClean="0">
                <a:solidFill>
                  <a:srgbClr val="192349"/>
                </a:solidFill>
              </a:rPr>
              <a:t>ΜΕΛΛΟΝΤΙΚΑ ΣΧΕΔΙΑ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07504" y="2192453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2000" b="1" dirty="0">
                <a:solidFill>
                  <a:srgbClr val="192349"/>
                </a:solidFill>
              </a:rPr>
              <a:t>ΑΥΞΗΣΗ </a:t>
            </a:r>
            <a:r>
              <a:rPr lang="el-GR" altLang="el-GR" sz="2000" b="1" dirty="0" smtClean="0">
                <a:solidFill>
                  <a:srgbClr val="192349"/>
                </a:solidFill>
              </a:rPr>
              <a:t>ΣΤΟΛΟΥ</a:t>
            </a:r>
            <a:r>
              <a:rPr lang="en-US" altLang="el-GR" sz="2000" b="1" dirty="0" smtClean="0">
                <a:solidFill>
                  <a:srgbClr val="192349"/>
                </a:solidFill>
              </a:rPr>
              <a:t> (</a:t>
            </a:r>
            <a:r>
              <a:rPr lang="el-GR" altLang="el-GR" sz="2000" b="1" dirty="0" smtClean="0">
                <a:solidFill>
                  <a:srgbClr val="192349"/>
                </a:solidFill>
              </a:rPr>
              <a:t>ΑΜΕΣΑ)</a:t>
            </a:r>
            <a:endParaRPr lang="en-US" altLang="el-GR" sz="2000" b="1" dirty="0" smtClean="0">
              <a:solidFill>
                <a:srgbClr val="19234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l-GR" sz="2000" b="1" dirty="0" smtClean="0">
                <a:solidFill>
                  <a:srgbClr val="192349"/>
                </a:solidFill>
              </a:rPr>
              <a:t>N</a:t>
            </a:r>
            <a:r>
              <a:rPr lang="el-GR" altLang="el-GR" sz="2000" b="1" dirty="0" smtClean="0">
                <a:solidFill>
                  <a:srgbClr val="192349"/>
                </a:solidFill>
              </a:rPr>
              <a:t>ΕΕΣ ΣΥΝΕΡΓΑΣΙΕΣ</a:t>
            </a:r>
            <a:endParaRPr lang="el-GR" altLang="el-GR" sz="2000" b="1" dirty="0">
              <a:solidFill>
                <a:srgbClr val="192349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l-GR" sz="2000" b="1" dirty="0">
                <a:solidFill>
                  <a:srgbClr val="192349"/>
                </a:solidFill>
              </a:rPr>
              <a:t>ΑΝΑΠΤΥΞΗ ΔΥΚΤΙΟΥ ΓΙΑ ΤΟ 2016</a:t>
            </a: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altLang="el-GR" sz="2000" b="1" dirty="0" smtClean="0">
                <a:solidFill>
                  <a:srgbClr val="192349"/>
                </a:solidFill>
              </a:rPr>
              <a:t>ΣΙΚΑΓΟ</a:t>
            </a:r>
            <a:endParaRPr lang="el-GR" altLang="el-GR" sz="2000" b="1" dirty="0">
              <a:solidFill>
                <a:srgbClr val="192349"/>
              </a:solidFill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altLang="el-GR" sz="2000" b="1" dirty="0" smtClean="0">
                <a:solidFill>
                  <a:srgbClr val="192349"/>
                </a:solidFill>
              </a:rPr>
              <a:t>ΒΟΣΤΩΝΗ</a:t>
            </a:r>
            <a:endParaRPr lang="en-US" altLang="el-GR" sz="2000" b="1" dirty="0" smtClean="0">
              <a:solidFill>
                <a:srgbClr val="192349"/>
              </a:solidFill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fr-CA" altLang="el-GR" sz="2000" b="1" dirty="0" smtClean="0">
                <a:solidFill>
                  <a:srgbClr val="192349"/>
                </a:solidFill>
              </a:rPr>
              <a:t>NOTIO</a:t>
            </a:r>
            <a:r>
              <a:rPr lang="el-GR" altLang="el-GR" sz="2000" b="1" dirty="0" smtClean="0">
                <a:solidFill>
                  <a:srgbClr val="192349"/>
                </a:solidFill>
              </a:rPr>
              <a:t>Σ ΑΦΡΙΚΗ</a:t>
            </a:r>
            <a:endParaRPr lang="el-GR" altLang="el-GR" sz="2000" b="1" dirty="0">
              <a:solidFill>
                <a:srgbClr val="192349"/>
              </a:solidFill>
            </a:endParaRPr>
          </a:p>
          <a:p>
            <a:pPr marL="914400" lvl="1" indent="-4572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l-GR" altLang="el-GR" sz="2000" b="1" dirty="0" smtClean="0">
                <a:solidFill>
                  <a:srgbClr val="192349"/>
                </a:solidFill>
              </a:rPr>
              <a:t>ΝΕΟΙ</a:t>
            </a:r>
            <a:r>
              <a:rPr lang="en-US" altLang="el-GR" sz="2000" b="1" dirty="0" smtClean="0">
                <a:solidFill>
                  <a:srgbClr val="192349"/>
                </a:solidFill>
              </a:rPr>
              <a:t> </a:t>
            </a:r>
            <a:r>
              <a:rPr lang="el-GR" altLang="el-GR" sz="2000" b="1" dirty="0">
                <a:solidFill>
                  <a:srgbClr val="192349"/>
                </a:solidFill>
              </a:rPr>
              <a:t>ΕΥΡΩΠΑΪΚΟΙ ΠΡΟΟΡΙΣΜΟΙ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" y="4673960"/>
            <a:ext cx="4209781" cy="21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73960"/>
            <a:ext cx="4139952" cy="214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11163" y="1003431"/>
            <a:ext cx="8218487" cy="1785937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ΝΕΑ ΑΦΙΞΗ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60" y="2204864"/>
            <a:ext cx="7023523" cy="4680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96752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n-US" sz="24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4000" b="1" dirty="0" smtClean="0">
                <a:solidFill>
                  <a:srgbClr val="192349"/>
                </a:solidFill>
                <a:cs typeface="Arial" pitchFamily="34" charset="0"/>
              </a:rPr>
              <a:t>AIRBUS A340/300</a:t>
            </a:r>
            <a:r>
              <a:rPr lang="el-GR" sz="4000" b="1" dirty="0" smtClean="0">
                <a:solidFill>
                  <a:srgbClr val="192349"/>
                </a:solidFill>
                <a:cs typeface="Arial" pitchFamily="34" charset="0"/>
              </a:rPr>
              <a:t> </a:t>
            </a:r>
            <a:endParaRPr lang="el-GR" sz="4000" b="1" dirty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2400" b="1" dirty="0" smtClean="0">
                <a:solidFill>
                  <a:srgbClr val="192349"/>
                </a:solidFill>
                <a:cs typeface="Arial" pitchFamily="34" charset="0"/>
              </a:rPr>
              <a:t>300</a:t>
            </a:r>
            <a:r>
              <a:rPr lang="el-GR" sz="2400" b="1" dirty="0" smtClean="0">
                <a:solidFill>
                  <a:srgbClr val="192349"/>
                </a:solidFill>
                <a:cs typeface="Arial" pitchFamily="34" charset="0"/>
              </a:rPr>
              <a:t> ΘΕΣΕΙΣ</a:t>
            </a:r>
            <a:endParaRPr lang="en-US" sz="2400" b="1" dirty="0" smtClean="0">
              <a:solidFill>
                <a:srgbClr val="192349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sz="2400" b="1" dirty="0" smtClean="0">
                <a:solidFill>
                  <a:srgbClr val="192349"/>
                </a:solidFill>
                <a:cs typeface="Arial" pitchFamily="34" charset="0"/>
              </a:rPr>
              <a:t>(IFE APPLE IPADs)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el-GR" sz="2400" b="1" dirty="0">
              <a:solidFill>
                <a:srgbClr val="19234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1597"/>
            <a:ext cx="2304256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756547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Σας ευχαριστούμε για την προσοχή σας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277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4108"/>
            <a:ext cx="8532440" cy="5021276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11163" y="1427039"/>
            <a:ext cx="8218487" cy="17859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sz="4000" b="1" dirty="0" smtClean="0">
                <a:solidFill>
                  <a:srgbClr val="192349"/>
                </a:solidFill>
              </a:rPr>
              <a:t>ΝΕΑ ΑΦΙΞΗ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en-US" b="1" dirty="0">
                <a:solidFill>
                  <a:srgbClr val="192349"/>
                </a:solidFill>
                <a:cs typeface="Arial" pitchFamily="34" charset="0"/>
              </a:rPr>
              <a:t>AIRBUS A340/300</a:t>
            </a:r>
            <a:r>
              <a:rPr lang="el-GR" b="1" dirty="0">
                <a:solidFill>
                  <a:srgbClr val="192349"/>
                </a:solidFill>
                <a:cs typeface="Arial" pitchFamily="34" charset="0"/>
              </a:rPr>
              <a:t> </a:t>
            </a:r>
            <a:r>
              <a:rPr lang="el-GR" sz="4000" b="1" dirty="0">
                <a:solidFill>
                  <a:srgbClr val="192349"/>
                </a:solidFill>
                <a:cs typeface="Arial" pitchFamily="34" charset="0"/>
              </a:rPr>
              <a:t/>
            </a:r>
            <a:br>
              <a:rPr lang="el-GR" sz="4000" b="1" dirty="0">
                <a:solidFill>
                  <a:srgbClr val="192349"/>
                </a:solidFill>
                <a:cs typeface="Arial" pitchFamily="34" charset="0"/>
              </a:rPr>
            </a:b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2309813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endParaRPr lang="el-GR" altLang="el-GR" sz="2400" b="1">
              <a:solidFill>
                <a:srgbClr val="192349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40" y="2259659"/>
            <a:ext cx="6228184" cy="4625725"/>
          </a:xfrm>
          <a:prstGeom prst="rect">
            <a:avLst/>
          </a:prstGeom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426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 smtClean="0">
                <a:solidFill>
                  <a:srgbClr val="192349"/>
                </a:solidFill>
              </a:rPr>
              <a:t> ΣΤΡΑΤΗΓΙΚΗ ΣΥΝΕΡΓΑΣΙΑ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fr-CA" altLang="el-GR" sz="4000" b="1" dirty="0" smtClean="0">
                <a:solidFill>
                  <a:srgbClr val="192349"/>
                </a:solidFill>
              </a:rPr>
              <a:t>BH A</a:t>
            </a:r>
            <a:r>
              <a:rPr lang="en-US" altLang="el-GR" sz="4000" b="1" dirty="0" err="1" smtClean="0">
                <a:solidFill>
                  <a:srgbClr val="192349"/>
                </a:solidFill>
              </a:rPr>
              <a:t>ir</a:t>
            </a:r>
            <a:r>
              <a:rPr lang="en-US" altLang="el-GR" sz="4000" b="1" dirty="0" smtClean="0">
                <a:solidFill>
                  <a:srgbClr val="192349"/>
                </a:solidFill>
              </a:rPr>
              <a:t> </a:t>
            </a:r>
            <a:r>
              <a:rPr lang="fr-CA" altLang="el-GR" sz="4000" b="1" dirty="0" smtClean="0">
                <a:solidFill>
                  <a:srgbClr val="192349"/>
                </a:solidFill>
              </a:rPr>
              <a:t> &amp;   </a:t>
            </a:r>
            <a:r>
              <a:rPr lang="fr-CA" altLang="el-GR" sz="4000" b="1" dirty="0" err="1" smtClean="0">
                <a:solidFill>
                  <a:srgbClr val="192349"/>
                </a:solidFill>
              </a:rPr>
              <a:t>SkyGreece</a:t>
            </a: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11163" y="898525"/>
            <a:ext cx="8218487" cy="1785938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Γνωριμία με τη 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el-GR" altLang="el-GR" sz="4000" b="1" dirty="0" smtClean="0">
                <a:solidFill>
                  <a:srgbClr val="192349"/>
                </a:solidFill>
              </a:rPr>
              <a:t>S</a:t>
            </a:r>
            <a:r>
              <a:rPr lang="en-US" altLang="el-GR" sz="4000" b="1" dirty="0" smtClean="0">
                <a:solidFill>
                  <a:srgbClr val="192349"/>
                </a:solidFill>
              </a:rPr>
              <a:t>ky</a:t>
            </a:r>
            <a:r>
              <a:rPr lang="el-GR" altLang="el-GR" sz="4000" b="1" dirty="0" smtClean="0">
                <a:solidFill>
                  <a:srgbClr val="192349"/>
                </a:solidFill>
              </a:rPr>
              <a:t>G</a:t>
            </a:r>
            <a:r>
              <a:rPr lang="en-US" altLang="el-GR" sz="4000" b="1" dirty="0" smtClean="0">
                <a:solidFill>
                  <a:srgbClr val="192349"/>
                </a:solidFill>
              </a:rPr>
              <a:t>reece Airlines</a:t>
            </a: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50825" y="2333625"/>
            <a:ext cx="8642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altLang="el-GR" sz="2400" b="1" dirty="0">
                <a:solidFill>
                  <a:srgbClr val="192349"/>
                </a:solidFill>
                <a:cs typeface="Arial" panose="020B0604020202020204" pitchFamily="34" charset="0"/>
              </a:rPr>
              <a:t>Νέα ελληνική αεροπορική εταιρεία – Ιδρύθηκε το 2012 με έδρα την </a:t>
            </a: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Αθήνα.</a:t>
            </a:r>
            <a:endParaRPr lang="en-US" altLang="el-GR" sz="2400" b="1" dirty="0">
              <a:solidFill>
                <a:srgbClr val="192349"/>
              </a:solidFill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Δημιούργημα ομάδας </a:t>
            </a:r>
            <a:r>
              <a:rPr lang="el-GR" altLang="el-GR" sz="2400" b="1" dirty="0">
                <a:solidFill>
                  <a:srgbClr val="192349"/>
                </a:solidFill>
                <a:cs typeface="Arial" panose="020B0604020202020204" pitchFamily="34" charset="0"/>
              </a:rPr>
              <a:t>επιχειρηματιών με μακρά και επιτυχημένη πορεία στους τομείς της </a:t>
            </a: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αεροπ</a:t>
            </a:r>
            <a:r>
              <a:rPr lang="en-US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o</a:t>
            </a:r>
            <a:r>
              <a:rPr lang="el-GR" altLang="el-GR" sz="2400" b="1" dirty="0" err="1" smtClean="0">
                <a:solidFill>
                  <a:srgbClr val="192349"/>
                </a:solidFill>
                <a:cs typeface="Arial" panose="020B0604020202020204" pitchFamily="34" charset="0"/>
              </a:rPr>
              <a:t>ρίας</a:t>
            </a: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 </a:t>
            </a:r>
            <a:r>
              <a:rPr lang="el-GR" altLang="el-GR" sz="2400" b="1" dirty="0">
                <a:solidFill>
                  <a:srgbClr val="192349"/>
                </a:solidFill>
                <a:cs typeface="Arial" panose="020B0604020202020204" pitchFamily="34" charset="0"/>
              </a:rPr>
              <a:t>και του τουρισμού.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Συνδέουμε με απευθείας </a:t>
            </a:r>
            <a:r>
              <a:rPr lang="el-GR" altLang="el-GR" sz="2400" b="1" dirty="0">
                <a:solidFill>
                  <a:srgbClr val="192349"/>
                </a:solidFill>
                <a:cs typeface="Arial" panose="020B0604020202020204" pitchFamily="34" charset="0"/>
              </a:rPr>
              <a:t>πτήσεις την Ελλάδα και άλλες Ευρωπαϊκές χώρες με τη Βόρειο Αμερική καθ’ όλη τη διάρκεια του </a:t>
            </a:r>
            <a:r>
              <a:rPr lang="el-GR" altLang="el-GR" sz="2400" b="1" dirty="0" smtClean="0">
                <a:solidFill>
                  <a:srgbClr val="192349"/>
                </a:solidFill>
                <a:cs typeface="Arial" panose="020B0604020202020204" pitchFamily="34" charset="0"/>
              </a:rPr>
              <a:t>χρόνου.</a:t>
            </a:r>
            <a:endParaRPr lang="el-GR" altLang="el-GR" sz="2400" b="1" dirty="0">
              <a:solidFill>
                <a:srgbClr val="19234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79413" y="909638"/>
            <a:ext cx="8218487" cy="1774825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Γνωριμία με τη </a:t>
            </a:r>
            <a:br>
              <a:rPr lang="el-GR" altLang="el-GR" sz="4000" b="1" dirty="0" smtClean="0">
                <a:solidFill>
                  <a:srgbClr val="192349"/>
                </a:solidFill>
              </a:rPr>
            </a:br>
            <a:r>
              <a:rPr lang="el-GR" altLang="el-GR" sz="4000" b="1" dirty="0" smtClean="0">
                <a:solidFill>
                  <a:srgbClr val="192349"/>
                </a:solidFill>
              </a:rPr>
              <a:t>S</a:t>
            </a:r>
            <a:r>
              <a:rPr lang="en-US" altLang="el-GR" sz="4000" b="1" dirty="0" smtClean="0">
                <a:solidFill>
                  <a:srgbClr val="192349"/>
                </a:solidFill>
              </a:rPr>
              <a:t>ky</a:t>
            </a:r>
            <a:r>
              <a:rPr lang="el-GR" altLang="el-GR" sz="4000" b="1" dirty="0" smtClean="0">
                <a:solidFill>
                  <a:srgbClr val="192349"/>
                </a:solidFill>
              </a:rPr>
              <a:t>G</a:t>
            </a:r>
            <a:r>
              <a:rPr lang="en-US" altLang="el-GR" sz="4000" b="1" dirty="0" smtClean="0">
                <a:solidFill>
                  <a:srgbClr val="192349"/>
                </a:solidFill>
              </a:rPr>
              <a:t>reece Airlines</a:t>
            </a:r>
            <a:endParaRPr lang="el-GR" altLang="el-GR" sz="4000" b="1" dirty="0" smtClean="0">
              <a:solidFill>
                <a:srgbClr val="19234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250" y="2349500"/>
            <a:ext cx="853281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192349"/>
                </a:solidFill>
                <a:latin typeface="Calibri"/>
                <a:cs typeface="Arial" pitchFamily="34" charset="0"/>
              </a:rPr>
              <a:t>Πρεσβευτής της Ελληνικής φιλοξενίας στο </a:t>
            </a:r>
            <a:r>
              <a:rPr lang="el-GR" sz="2400" b="1" dirty="0" smtClean="0">
                <a:solidFill>
                  <a:srgbClr val="192349"/>
                </a:solidFill>
                <a:latin typeface="Calibri"/>
                <a:cs typeface="Arial" pitchFamily="34" charset="0"/>
              </a:rPr>
              <a:t>εξωτερικό.</a:t>
            </a:r>
            <a:endParaRPr lang="el-GR" sz="2400" b="1" dirty="0">
              <a:solidFill>
                <a:srgbClr val="192349"/>
              </a:solidFill>
              <a:latin typeface="Calibri"/>
              <a:cs typeface="Arial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192349"/>
                </a:solidFill>
                <a:latin typeface="Calibri"/>
                <a:cs typeface="Arial" pitchFamily="34" charset="0"/>
              </a:rPr>
              <a:t>Δημιουργεί αναπτυξιακή προοπτική για τους τομείς τόσο  της επιχειρηματικότητας όσο και του </a:t>
            </a:r>
            <a:r>
              <a:rPr lang="el-GR" sz="2400" b="1" dirty="0" smtClean="0">
                <a:solidFill>
                  <a:srgbClr val="192349"/>
                </a:solidFill>
                <a:latin typeface="Calibri"/>
                <a:cs typeface="Arial" pitchFamily="34" charset="0"/>
              </a:rPr>
              <a:t>τουρισμού.</a:t>
            </a:r>
            <a:endParaRPr lang="el-GR" sz="2400" b="1" dirty="0">
              <a:solidFill>
                <a:srgbClr val="192349"/>
              </a:solidFill>
              <a:latin typeface="Calibri"/>
              <a:cs typeface="Arial" pitchFamily="34" charset="0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192349"/>
                </a:solidFill>
                <a:latin typeface="Calibri"/>
                <a:cs typeface="Arial" pitchFamily="34" charset="0"/>
              </a:rPr>
              <a:t>Έτοιμη να προσφέρει μοναδική εξυπηρέτηση στους πελάτες της υιοθετώντας τα υψηλότερα κριτήρια ποιότητας</a:t>
            </a:r>
            <a:r>
              <a:rPr lang="el-GR" sz="24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rgbClr val="FFFFFF">
                  <a:lumMod val="50000"/>
                </a:srgbClr>
              </a:buClr>
              <a:buSzPct val="80000"/>
              <a:buFont typeface="Wingdings" pitchFamily="2" charset="2"/>
              <a:buChar char="q"/>
              <a:defRPr/>
            </a:pPr>
            <a:endParaRPr lang="el-GR" sz="2400" dirty="0">
              <a:solidFill>
                <a:srgbClr val="19234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79413" y="835025"/>
            <a:ext cx="8218487" cy="1785938"/>
          </a:xfrm>
        </p:spPr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192349"/>
                </a:solidFill>
              </a:rPr>
              <a:t>ΤΟ ΟΡΑΜΑ ΜΑΣ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5267952"/>
              </p:ext>
            </p:extLst>
          </p:nvPr>
        </p:nvGraphicFramePr>
        <p:xfrm>
          <a:off x="0" y="2182305"/>
          <a:ext cx="9144000" cy="571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1420E9-8D5E-482D-BBEE-3299C3F2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61420E9-8D5E-482D-BBEE-3299C3F2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61420E9-8D5E-482D-BBEE-3299C3F22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3C665-0733-474B-8C17-41F97F90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7403C665-0733-474B-8C17-41F97F90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7403C665-0733-474B-8C17-41F97F90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E317F5-9002-4863-AB51-975206A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0E317F5-9002-4863-AB51-975206A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0E317F5-9002-4863-AB51-975206A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A3643-8DC3-469A-91FA-96A4634E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D7A3643-8DC3-469A-91FA-96A4634E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D7A3643-8DC3-469A-91FA-96A4634E1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11163" y="646113"/>
            <a:ext cx="8218487" cy="1787525"/>
          </a:xfrm>
        </p:spPr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192349"/>
                </a:solidFill>
              </a:rPr>
              <a:t>Η ΠΡΟΘΕΣΗ ΜΑΣ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2060848"/>
          <a:ext cx="9144000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DB50A-EE5F-435E-B410-D8153E1C8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1DB50A-EE5F-435E-B410-D8153E1C8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5487D9-148B-45E7-89A8-D72FFBA35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25487D9-148B-45E7-89A8-D72FFBA35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282669-FA11-4201-AC57-9B2B9017F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E282669-FA11-4201-AC57-9B2B9017F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8F198A-C094-439C-A53F-1A8ACAD60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18F198A-C094-439C-A53F-1A8ACAD60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11163" y="941388"/>
            <a:ext cx="8218487" cy="1785937"/>
          </a:xfrm>
        </p:spPr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192349"/>
                </a:solidFill>
              </a:rPr>
              <a:t>ΟΙ ΑΞΙΕΣ ΜΑΣ</a:t>
            </a:r>
            <a:br>
              <a:rPr lang="el-GR" altLang="el-GR" sz="4000" b="1" smtClean="0">
                <a:solidFill>
                  <a:srgbClr val="192349"/>
                </a:solidFill>
              </a:rPr>
            </a:br>
            <a:endParaRPr lang="el-GR" altLang="el-GR" sz="4000" b="1" smtClean="0">
              <a:solidFill>
                <a:srgbClr val="192349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2309832"/>
          <a:ext cx="9144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BE233-84D2-4556-A1DF-5B050759D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0BBE233-84D2-4556-A1DF-5B050759D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0BBE233-84D2-4556-A1DF-5B050759D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6E421-BF39-4978-AB9E-2ABBB9A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9F6E421-BF39-4978-AB9E-2ABBB9A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9F6E421-BF39-4978-AB9E-2ABBB9AD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31956A-2523-4557-BA41-2A1D0411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431956A-2523-4557-BA41-2A1D0411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431956A-2523-4557-BA41-2A1D0411A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40EA9-CBA7-4C1E-825D-6EB4BC8DD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AD40EA9-CBA7-4C1E-825D-6EB4BC8DD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AD40EA9-CBA7-4C1E-825D-6EB4BC8DD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E42B6-2E7D-492F-9E90-7CFF134F3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09E42B6-2E7D-492F-9E90-7CFF134F3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09E42B6-2E7D-492F-9E90-7CFF134F3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E2E6-A612-43CB-B3A6-C8FDA22F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DC4E2E6-A612-43CB-B3A6-C8FDA22F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DC4E2E6-A612-43CB-B3A6-C8FDA22F7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C7C8E8-1648-41DA-B8F1-A51E44B5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1C7C8E8-1648-41DA-B8F1-A51E44B5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1C7C8E8-1648-41DA-B8F1-A51E44B5E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92280E-703C-4F62-BDF3-15AC0505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D92280E-703C-4F62-BDF3-15AC0505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D92280E-703C-4F62-BDF3-15AC0505C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C2CA0-ABA6-4225-AC11-2D3DC1FF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D9C2CA0-ABA6-4225-AC11-2D3DC1FF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D9C2CA0-ABA6-4225-AC11-2D3DC1FF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379</Words>
  <Application>Microsoft Office PowerPoint</Application>
  <PresentationFormat>On-screen Show (4:3)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Προεπιλεγμένη σχεδίαση</vt:lpstr>
      <vt:lpstr>ΚΑΛΩΣ ΗΡΘΑΤΕ</vt:lpstr>
      <vt:lpstr>ΝΕΑ ΑΦΙΞΗ </vt:lpstr>
      <vt:lpstr>ΝΕΑ ΑΦΙΞΗ AIRBUS A340/300  </vt:lpstr>
      <vt:lpstr> ΣΤΡΑΤΗΓΙΚΗ ΣΥΝΕΡΓΑΣΙΑ BH Air  &amp;   SkyGreece</vt:lpstr>
      <vt:lpstr>Γνωριμία με τη  SkyGreece Airlines</vt:lpstr>
      <vt:lpstr>Γνωριμία με τη  SkyGreece Airlines</vt:lpstr>
      <vt:lpstr>ΤΟ ΟΡΑΜΑ ΜΑΣ</vt:lpstr>
      <vt:lpstr>Η ΠΡΟΘΕΣΗ ΜΑΣ</vt:lpstr>
      <vt:lpstr>ΟΙ ΑΞΙΕΣ ΜΑΣ </vt:lpstr>
      <vt:lpstr>Η ΚΟΥΛΤΟΥΡΑ ΜΑΣ</vt:lpstr>
      <vt:lpstr>ΤΟ ΠΡΟΣΩΠΙΚΟ ΜΑΣ </vt:lpstr>
      <vt:lpstr>ΟΙ ΠΡΟΟΡΙΣΜΟΙ ΜΑΣ </vt:lpstr>
      <vt:lpstr>Ο ΣΤΟΛΟΣ ΜΑΣ </vt:lpstr>
      <vt:lpstr>Ο ΣΤΟΛΟΣ ΜΑΣ </vt:lpstr>
      <vt:lpstr>SAFETY CHECKS </vt:lpstr>
      <vt:lpstr> ΣΥΝΕΡΓΑΣΙΕΣ  </vt:lpstr>
      <vt:lpstr> Customer Portal www.skygreece.com </vt:lpstr>
      <vt:lpstr>TRAVEL AGENT’S PORTAL B2B book.skygreece.com </vt:lpstr>
      <vt:lpstr>ΜΕΛΛΟΝΤΙΚΑ ΣΧΕΔΙΑ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ΔΡΟΜΟΛΟΓΙΑ 2015-16</dc:title>
  <dc:creator>daskalos;Tatiana.Ioannou@skygreece.com</dc:creator>
  <cp:lastModifiedBy>Peggy</cp:lastModifiedBy>
  <cp:revision>83</cp:revision>
  <dcterms:created xsi:type="dcterms:W3CDTF">2015-03-31T14:35:39Z</dcterms:created>
  <dcterms:modified xsi:type="dcterms:W3CDTF">2015-04-22T08:02:45Z</dcterms:modified>
</cp:coreProperties>
</file>